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286" r:id="rId5"/>
    <p:sldId id="287" r:id="rId6"/>
    <p:sldId id="288" r:id="rId7"/>
    <p:sldId id="695" r:id="rId8"/>
    <p:sldId id="708" r:id="rId9"/>
    <p:sldId id="712" r:id="rId10"/>
    <p:sldId id="289" r:id="rId11"/>
    <p:sldId id="696" r:id="rId12"/>
    <p:sldId id="697" r:id="rId13"/>
    <p:sldId id="698" r:id="rId14"/>
    <p:sldId id="699" r:id="rId15"/>
    <p:sldId id="714" r:id="rId16"/>
    <p:sldId id="700" r:id="rId17"/>
    <p:sldId id="703" r:id="rId18"/>
    <p:sldId id="704" r:id="rId19"/>
    <p:sldId id="701" r:id="rId20"/>
    <p:sldId id="702" r:id="rId21"/>
    <p:sldId id="705" r:id="rId22"/>
    <p:sldId id="706" r:id="rId23"/>
    <p:sldId id="707" r:id="rId24"/>
    <p:sldId id="710" r:id="rId25"/>
    <p:sldId id="711" r:id="rId26"/>
    <p:sldId id="71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BE0490-048B-22EF-1BC1-1CF64EC4D232}" name="Jo Pugh" initials="JP" userId="1187eaa31d8c3d2c" providerId="Windows Live"/>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F62"/>
    <a:srgbClr val="48A9C5"/>
    <a:srgbClr val="004976"/>
    <a:srgbClr val="E6F1EF"/>
    <a:srgbClr val="EDF6F9"/>
    <a:srgbClr val="FAE7EA"/>
    <a:srgbClr val="F7DBE0"/>
    <a:srgbClr val="F4CFD5"/>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B8E82B-E618-40FD-9CEE-1C5E867AB467}" v="11" dt="2025-10-14T19:20:38.401"/>
    <p1510:client id="{F4CECB54-3780-48FD-9DB6-3DF2C2D0ED3F}" v="22" dt="2025-10-14T13:15:35.8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140" autoAdjust="0"/>
  </p:normalViewPr>
  <p:slideViewPr>
    <p:cSldViewPr snapToGrid="0">
      <p:cViewPr varScale="1">
        <p:scale>
          <a:sx n="62" d="100"/>
          <a:sy n="62" d="100"/>
        </p:scale>
        <p:origin x="80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F4CECB54-3780-48FD-9DB6-3DF2C2D0ED3F}"/>
    <pc:docChg chg="modSld">
      <pc:chgData name="Juliet Kennard" userId="171ce03e-ecb9-44f8-bcbb-a85643c4c66a" providerId="ADAL" clId="{F4CECB54-3780-48FD-9DB6-3DF2C2D0ED3F}" dt="2025-10-14T13:14:47.491" v="8" actId="20577"/>
      <pc:docMkLst>
        <pc:docMk/>
      </pc:docMkLst>
      <pc:sldChg chg="modSp mod">
        <pc:chgData name="Juliet Kennard" userId="171ce03e-ecb9-44f8-bcbb-a85643c4c66a" providerId="ADAL" clId="{F4CECB54-3780-48FD-9DB6-3DF2C2D0ED3F}" dt="2025-10-14T13:00:19.581" v="0" actId="11"/>
        <pc:sldMkLst>
          <pc:docMk/>
          <pc:sldMk cId="1629480246" sldId="288"/>
        </pc:sldMkLst>
        <pc:spChg chg="mod">
          <ac:chgData name="Juliet Kennard" userId="171ce03e-ecb9-44f8-bcbb-a85643c4c66a" providerId="ADAL" clId="{F4CECB54-3780-48FD-9DB6-3DF2C2D0ED3F}" dt="2025-10-14T13:00:19.581" v="0" actId="11"/>
          <ac:spMkLst>
            <pc:docMk/>
            <pc:sldMk cId="1629480246" sldId="288"/>
            <ac:spMk id="3" creationId="{B9B1F842-BC16-354A-84F3-BCA1F48752F2}"/>
          </ac:spMkLst>
        </pc:spChg>
      </pc:sldChg>
      <pc:sldChg chg="modSp mod">
        <pc:chgData name="Juliet Kennard" userId="171ce03e-ecb9-44f8-bcbb-a85643c4c66a" providerId="ADAL" clId="{F4CECB54-3780-48FD-9DB6-3DF2C2D0ED3F}" dt="2025-10-14T13:07:36.250" v="1" actId="947"/>
        <pc:sldMkLst>
          <pc:docMk/>
          <pc:sldMk cId="1893079524" sldId="699"/>
        </pc:sldMkLst>
        <pc:spChg chg="mod">
          <ac:chgData name="Juliet Kennard" userId="171ce03e-ecb9-44f8-bcbb-a85643c4c66a" providerId="ADAL" clId="{F4CECB54-3780-48FD-9DB6-3DF2C2D0ED3F}" dt="2025-10-14T13:07:36.250" v="1" actId="947"/>
          <ac:spMkLst>
            <pc:docMk/>
            <pc:sldMk cId="1893079524" sldId="699"/>
            <ac:spMk id="3" creationId="{AB262310-6FD3-6EE5-DF9F-8C8A0C0C3C88}"/>
          </ac:spMkLst>
        </pc:spChg>
      </pc:sldChg>
      <pc:sldChg chg="modSp mod">
        <pc:chgData name="Juliet Kennard" userId="171ce03e-ecb9-44f8-bcbb-a85643c4c66a" providerId="ADAL" clId="{F4CECB54-3780-48FD-9DB6-3DF2C2D0ED3F}" dt="2025-10-14T13:11:25.258" v="2" actId="947"/>
        <pc:sldMkLst>
          <pc:docMk/>
          <pc:sldMk cId="3568075930" sldId="700"/>
        </pc:sldMkLst>
        <pc:spChg chg="mod">
          <ac:chgData name="Juliet Kennard" userId="171ce03e-ecb9-44f8-bcbb-a85643c4c66a" providerId="ADAL" clId="{F4CECB54-3780-48FD-9DB6-3DF2C2D0ED3F}" dt="2025-10-14T13:11:25.258" v="2" actId="947"/>
          <ac:spMkLst>
            <pc:docMk/>
            <pc:sldMk cId="3568075930" sldId="700"/>
            <ac:spMk id="3" creationId="{790FADC5-A04B-FEC1-9E26-49E6CB45192F}"/>
          </ac:spMkLst>
        </pc:spChg>
      </pc:sldChg>
      <pc:sldChg chg="modSp mod">
        <pc:chgData name="Juliet Kennard" userId="171ce03e-ecb9-44f8-bcbb-a85643c4c66a" providerId="ADAL" clId="{F4CECB54-3780-48FD-9DB6-3DF2C2D0ED3F}" dt="2025-10-14T13:12:40.745" v="5" actId="947"/>
        <pc:sldMkLst>
          <pc:docMk/>
          <pc:sldMk cId="3949478375" sldId="701"/>
        </pc:sldMkLst>
        <pc:spChg chg="mod">
          <ac:chgData name="Juliet Kennard" userId="171ce03e-ecb9-44f8-bcbb-a85643c4c66a" providerId="ADAL" clId="{F4CECB54-3780-48FD-9DB6-3DF2C2D0ED3F}" dt="2025-10-14T13:12:40.745" v="5" actId="947"/>
          <ac:spMkLst>
            <pc:docMk/>
            <pc:sldMk cId="3949478375" sldId="701"/>
            <ac:spMk id="3" creationId="{A9C0212C-045B-21CE-5AF2-C1D66329D017}"/>
          </ac:spMkLst>
        </pc:spChg>
      </pc:sldChg>
      <pc:sldChg chg="modSp mod">
        <pc:chgData name="Juliet Kennard" userId="171ce03e-ecb9-44f8-bcbb-a85643c4c66a" providerId="ADAL" clId="{F4CECB54-3780-48FD-9DB6-3DF2C2D0ED3F}" dt="2025-10-14T13:11:34.704" v="3" actId="947"/>
        <pc:sldMkLst>
          <pc:docMk/>
          <pc:sldMk cId="778601255" sldId="703"/>
        </pc:sldMkLst>
        <pc:spChg chg="mod">
          <ac:chgData name="Juliet Kennard" userId="171ce03e-ecb9-44f8-bcbb-a85643c4c66a" providerId="ADAL" clId="{F4CECB54-3780-48FD-9DB6-3DF2C2D0ED3F}" dt="2025-10-14T13:11:34.704" v="3" actId="947"/>
          <ac:spMkLst>
            <pc:docMk/>
            <pc:sldMk cId="778601255" sldId="703"/>
            <ac:spMk id="3" creationId="{764F6711-7A83-5644-C221-8CB1822C5540}"/>
          </ac:spMkLst>
        </pc:spChg>
      </pc:sldChg>
      <pc:sldChg chg="modSp mod">
        <pc:chgData name="Juliet Kennard" userId="171ce03e-ecb9-44f8-bcbb-a85643c4c66a" providerId="ADAL" clId="{F4CECB54-3780-48FD-9DB6-3DF2C2D0ED3F}" dt="2025-10-14T13:12:25.841" v="4" actId="947"/>
        <pc:sldMkLst>
          <pc:docMk/>
          <pc:sldMk cId="8222159" sldId="704"/>
        </pc:sldMkLst>
        <pc:spChg chg="mod">
          <ac:chgData name="Juliet Kennard" userId="171ce03e-ecb9-44f8-bcbb-a85643c4c66a" providerId="ADAL" clId="{F4CECB54-3780-48FD-9DB6-3DF2C2D0ED3F}" dt="2025-10-14T13:12:25.841" v="4" actId="947"/>
          <ac:spMkLst>
            <pc:docMk/>
            <pc:sldMk cId="8222159" sldId="704"/>
            <ac:spMk id="3" creationId="{33F40A38-F5D0-DDC1-6934-09A1C3FC8E32}"/>
          </ac:spMkLst>
        </pc:spChg>
      </pc:sldChg>
      <pc:sldChg chg="modSp mod">
        <pc:chgData name="Juliet Kennard" userId="171ce03e-ecb9-44f8-bcbb-a85643c4c66a" providerId="ADAL" clId="{F4CECB54-3780-48FD-9DB6-3DF2C2D0ED3F}" dt="2025-10-14T13:14:18.081" v="6" actId="947"/>
        <pc:sldMkLst>
          <pc:docMk/>
          <pc:sldMk cId="3747422941" sldId="710"/>
        </pc:sldMkLst>
        <pc:spChg chg="mod">
          <ac:chgData name="Juliet Kennard" userId="171ce03e-ecb9-44f8-bcbb-a85643c4c66a" providerId="ADAL" clId="{F4CECB54-3780-48FD-9DB6-3DF2C2D0ED3F}" dt="2025-10-14T13:14:18.081" v="6" actId="947"/>
          <ac:spMkLst>
            <pc:docMk/>
            <pc:sldMk cId="3747422941" sldId="710"/>
            <ac:spMk id="3" creationId="{CD57FC6C-C96D-94EB-2182-B119F0592B3E}"/>
          </ac:spMkLst>
        </pc:spChg>
      </pc:sldChg>
      <pc:sldChg chg="modSp mod">
        <pc:chgData name="Juliet Kennard" userId="171ce03e-ecb9-44f8-bcbb-a85643c4c66a" providerId="ADAL" clId="{F4CECB54-3780-48FD-9DB6-3DF2C2D0ED3F}" dt="2025-10-14T13:14:47.491" v="8" actId="20577"/>
        <pc:sldMkLst>
          <pc:docMk/>
          <pc:sldMk cId="2149856324" sldId="711"/>
        </pc:sldMkLst>
        <pc:spChg chg="mod">
          <ac:chgData name="Juliet Kennard" userId="171ce03e-ecb9-44f8-bcbb-a85643c4c66a" providerId="ADAL" clId="{F4CECB54-3780-48FD-9DB6-3DF2C2D0ED3F}" dt="2025-10-14T13:14:47.491" v="8" actId="20577"/>
          <ac:spMkLst>
            <pc:docMk/>
            <pc:sldMk cId="2149856324" sldId="711"/>
            <ac:spMk id="3" creationId="{4219ABAF-845F-EC4E-47F7-ADB36D65ED33}"/>
          </ac:spMkLst>
        </pc:spChg>
      </pc:sldChg>
    </pc:docChg>
  </pc:docChgLst>
  <pc:docChgLst>
    <pc:chgData name="Kirsty Patterson" userId="06c453ef-d90e-4cbc-ba6b-1bf363c3e0a9" providerId="ADAL" clId="{6F2CCF8F-34DE-4998-8195-D0D8603CAF98}"/>
    <pc:docChg chg="undo custSel modSld modMainMaster">
      <pc:chgData name="Kirsty Patterson" userId="06c453ef-d90e-4cbc-ba6b-1bf363c3e0a9" providerId="ADAL" clId="{6F2CCF8F-34DE-4998-8195-D0D8603CAF98}" dt="2025-10-13T18:51:47.457" v="2188" actId="120"/>
      <pc:docMkLst>
        <pc:docMk/>
      </pc:docMkLst>
      <pc:sldChg chg="modSp mod">
        <pc:chgData name="Kirsty Patterson" userId="06c453ef-d90e-4cbc-ba6b-1bf363c3e0a9" providerId="ADAL" clId="{6F2CCF8F-34DE-4998-8195-D0D8603CAF98}" dt="2025-10-13T18:46:22.351" v="1640" actId="14826"/>
        <pc:sldMkLst>
          <pc:docMk/>
          <pc:sldMk cId="1152426859" sldId="286"/>
        </pc:sldMkLst>
        <pc:spChg chg="mod">
          <ac:chgData name="Kirsty Patterson" userId="06c453ef-d90e-4cbc-ba6b-1bf363c3e0a9" providerId="ADAL" clId="{6F2CCF8F-34DE-4998-8195-D0D8603CAF98}" dt="2025-10-13T18:46:22.351" v="1640" actId="14826"/>
          <ac:spMkLst>
            <pc:docMk/>
            <pc:sldMk cId="1152426859" sldId="286"/>
            <ac:spMk id="4" creationId="{1C7D3490-1C6E-E70E-A708-803245E9757F}"/>
          </ac:spMkLst>
        </pc:spChg>
      </pc:sldChg>
      <pc:sldChg chg="modSp modNotesTx">
        <pc:chgData name="Kirsty Patterson" userId="06c453ef-d90e-4cbc-ba6b-1bf363c3e0a9" providerId="ADAL" clId="{6F2CCF8F-34DE-4998-8195-D0D8603CAF98}" dt="2025-10-13T18:47:59.461" v="1858" actId="962"/>
        <pc:sldMkLst>
          <pc:docMk/>
          <pc:sldMk cId="1833564579" sldId="287"/>
        </pc:sldMkLst>
        <pc:picChg chg="mod">
          <ac:chgData name="Kirsty Patterson" userId="06c453ef-d90e-4cbc-ba6b-1bf363c3e0a9" providerId="ADAL" clId="{6F2CCF8F-34DE-4998-8195-D0D8603CAF98}" dt="2025-10-13T18:47:59.461" v="1858" actId="962"/>
          <ac:picMkLst>
            <pc:docMk/>
            <pc:sldMk cId="1833564579" sldId="287"/>
            <ac:picMk id="1026" creationId="{D4694EC2-AB75-B028-E450-17E5DC635C41}"/>
          </ac:picMkLst>
        </pc:picChg>
      </pc:sldChg>
      <pc:sldChg chg="modSp mod modNotesTx">
        <pc:chgData name="Kirsty Patterson" userId="06c453ef-d90e-4cbc-ba6b-1bf363c3e0a9" providerId="ADAL" clId="{6F2CCF8F-34DE-4998-8195-D0D8603CAF98}" dt="2025-10-13T18:48:53.329" v="2182" actId="962"/>
        <pc:sldMkLst>
          <pc:docMk/>
          <pc:sldMk cId="27015725" sldId="695"/>
        </pc:sldMkLst>
        <pc:spChg chg="ord">
          <ac:chgData name="Kirsty Patterson" userId="06c453ef-d90e-4cbc-ba6b-1bf363c3e0a9" providerId="ADAL" clId="{6F2CCF8F-34DE-4998-8195-D0D8603CAF98}" dt="2025-10-13T16:34:29.679" v="1568" actId="13244"/>
          <ac:spMkLst>
            <pc:docMk/>
            <pc:sldMk cId="27015725" sldId="695"/>
            <ac:spMk id="2" creationId="{4BA588EB-59A9-B3F6-8B46-54841001F758}"/>
          </ac:spMkLst>
        </pc:spChg>
        <pc:spChg chg="mod">
          <ac:chgData name="Kirsty Patterson" userId="06c453ef-d90e-4cbc-ba6b-1bf363c3e0a9" providerId="ADAL" clId="{6F2CCF8F-34DE-4998-8195-D0D8603CAF98}" dt="2025-10-13T16:34:41.144" v="1569" actId="962"/>
          <ac:spMkLst>
            <pc:docMk/>
            <pc:sldMk cId="27015725" sldId="695"/>
            <ac:spMk id="5" creationId="{D3628B2F-3A2B-FCDB-130B-4CD7E77105F9}"/>
          </ac:spMkLst>
        </pc:spChg>
        <pc:picChg chg="mod ord">
          <ac:chgData name="Kirsty Patterson" userId="06c453ef-d90e-4cbc-ba6b-1bf363c3e0a9" providerId="ADAL" clId="{6F2CCF8F-34DE-4998-8195-D0D8603CAF98}" dt="2025-10-13T16:34:57.750" v="1572" actId="13244"/>
          <ac:picMkLst>
            <pc:docMk/>
            <pc:sldMk cId="27015725" sldId="695"/>
            <ac:picMk id="9" creationId="{9CBFD05F-ED89-2106-184C-CDD70C9ABA67}"/>
          </ac:picMkLst>
        </pc:picChg>
        <pc:picChg chg="mod ord">
          <ac:chgData name="Kirsty Patterson" userId="06c453ef-d90e-4cbc-ba6b-1bf363c3e0a9" providerId="ADAL" clId="{6F2CCF8F-34DE-4998-8195-D0D8603CAF98}" dt="2025-10-13T16:34:51.331" v="1570" actId="13244"/>
          <ac:picMkLst>
            <pc:docMk/>
            <pc:sldMk cId="27015725" sldId="695"/>
            <ac:picMk id="11" creationId="{930EFD31-E14F-FF58-5552-FE6A57730EF3}"/>
          </ac:picMkLst>
        </pc:picChg>
        <pc:picChg chg="mod">
          <ac:chgData name="Kirsty Patterson" userId="06c453ef-d90e-4cbc-ba6b-1bf363c3e0a9" providerId="ADAL" clId="{6F2CCF8F-34DE-4998-8195-D0D8603CAF98}" dt="2025-10-13T18:48:53.329" v="2182" actId="962"/>
          <ac:picMkLst>
            <pc:docMk/>
            <pc:sldMk cId="27015725" sldId="695"/>
            <ac:picMk id="2050" creationId="{CCD796BF-FC76-5AE9-77C8-8AB5EAA1C32F}"/>
          </ac:picMkLst>
        </pc:picChg>
      </pc:sldChg>
      <pc:sldChg chg="delSp modSp mod">
        <pc:chgData name="Kirsty Patterson" userId="06c453ef-d90e-4cbc-ba6b-1bf363c3e0a9" providerId="ADAL" clId="{6F2CCF8F-34DE-4998-8195-D0D8603CAF98}" dt="2025-10-13T16:28:49.281" v="1403" actId="478"/>
        <pc:sldMkLst>
          <pc:docMk/>
          <pc:sldMk cId="219291522" sldId="697"/>
        </pc:sldMkLst>
        <pc:spChg chg="del mod">
          <ac:chgData name="Kirsty Patterson" userId="06c453ef-d90e-4cbc-ba6b-1bf363c3e0a9" providerId="ADAL" clId="{6F2CCF8F-34DE-4998-8195-D0D8603CAF98}" dt="2025-10-13T16:28:49.281" v="1403" actId="478"/>
          <ac:spMkLst>
            <pc:docMk/>
            <pc:sldMk cId="219291522" sldId="697"/>
            <ac:spMk id="6" creationId="{1C7CB82A-5475-5BC3-B009-BEBB3FB2B9CE}"/>
          </ac:spMkLst>
        </pc:spChg>
      </pc:sldChg>
      <pc:sldChg chg="delSp modSp mod">
        <pc:chgData name="Kirsty Patterson" userId="06c453ef-d90e-4cbc-ba6b-1bf363c3e0a9" providerId="ADAL" clId="{6F2CCF8F-34DE-4998-8195-D0D8603CAF98}" dt="2025-10-13T16:31:02.060" v="1432" actId="962"/>
        <pc:sldMkLst>
          <pc:docMk/>
          <pc:sldMk cId="198083348" sldId="698"/>
        </pc:sldMkLst>
        <pc:spChg chg="del mod">
          <ac:chgData name="Kirsty Patterson" userId="06c453ef-d90e-4cbc-ba6b-1bf363c3e0a9" providerId="ADAL" clId="{6F2CCF8F-34DE-4998-8195-D0D8603CAF98}" dt="2025-10-13T16:28:55.470" v="1405" actId="478"/>
          <ac:spMkLst>
            <pc:docMk/>
            <pc:sldMk cId="198083348" sldId="698"/>
            <ac:spMk id="6" creationId="{2F767CBA-7A2A-F2A1-93CE-AD7B81941827}"/>
          </ac:spMkLst>
        </pc:spChg>
        <pc:spChg chg="mod">
          <ac:chgData name="Kirsty Patterson" userId="06c453ef-d90e-4cbc-ba6b-1bf363c3e0a9" providerId="ADAL" clId="{6F2CCF8F-34DE-4998-8195-D0D8603CAF98}" dt="2025-10-13T16:31:02.060" v="1432" actId="962"/>
          <ac:spMkLst>
            <pc:docMk/>
            <pc:sldMk cId="198083348" sldId="698"/>
            <ac:spMk id="10" creationId="{25742474-7858-4DFD-8E8A-6C461C94348A}"/>
          </ac:spMkLst>
        </pc:spChg>
        <pc:picChg chg="mod">
          <ac:chgData name="Kirsty Patterson" userId="06c453ef-d90e-4cbc-ba6b-1bf363c3e0a9" providerId="ADAL" clId="{6F2CCF8F-34DE-4998-8195-D0D8603CAF98}" dt="2025-10-13T15:57:39.938" v="919" actId="962"/>
          <ac:picMkLst>
            <pc:docMk/>
            <pc:sldMk cId="198083348" sldId="698"/>
            <ac:picMk id="9" creationId="{0925FDEC-4DBC-AF3D-173A-D07145DA4DC5}"/>
          </ac:picMkLst>
        </pc:picChg>
      </pc:sldChg>
      <pc:sldChg chg="delSp modSp mod">
        <pc:chgData name="Kirsty Patterson" userId="06c453ef-d90e-4cbc-ba6b-1bf363c3e0a9" providerId="ADAL" clId="{6F2CCF8F-34DE-4998-8195-D0D8603CAF98}" dt="2025-10-13T16:29:13.191" v="1407" actId="478"/>
        <pc:sldMkLst>
          <pc:docMk/>
          <pc:sldMk cId="1893079524" sldId="699"/>
        </pc:sldMkLst>
        <pc:spChg chg="del mod">
          <ac:chgData name="Kirsty Patterson" userId="06c453ef-d90e-4cbc-ba6b-1bf363c3e0a9" providerId="ADAL" clId="{6F2CCF8F-34DE-4998-8195-D0D8603CAF98}" dt="2025-10-13T16:29:13.191" v="1407" actId="478"/>
          <ac:spMkLst>
            <pc:docMk/>
            <pc:sldMk cId="1893079524" sldId="699"/>
            <ac:spMk id="6" creationId="{585706AE-398B-8869-9F04-2A4B15847DFC}"/>
          </ac:spMkLst>
        </pc:spChg>
        <pc:picChg chg="mod">
          <ac:chgData name="Kirsty Patterson" userId="06c453ef-d90e-4cbc-ba6b-1bf363c3e0a9" providerId="ADAL" clId="{6F2CCF8F-34DE-4998-8195-D0D8603CAF98}" dt="2025-10-13T15:57:58.304" v="921" actId="962"/>
          <ac:picMkLst>
            <pc:docMk/>
            <pc:sldMk cId="1893079524" sldId="699"/>
            <ac:picMk id="7" creationId="{8AFA1DEF-E00C-2CCA-2BE6-DF28229F01DE}"/>
          </ac:picMkLst>
        </pc:picChg>
      </pc:sldChg>
      <pc:sldChg chg="delSp modSp mod">
        <pc:chgData name="Kirsty Patterson" userId="06c453ef-d90e-4cbc-ba6b-1bf363c3e0a9" providerId="ADAL" clId="{6F2CCF8F-34DE-4998-8195-D0D8603CAF98}" dt="2025-10-13T16:29:39.184" v="1409" actId="478"/>
        <pc:sldMkLst>
          <pc:docMk/>
          <pc:sldMk cId="3568075930" sldId="700"/>
        </pc:sldMkLst>
        <pc:spChg chg="del mod">
          <ac:chgData name="Kirsty Patterson" userId="06c453ef-d90e-4cbc-ba6b-1bf363c3e0a9" providerId="ADAL" clId="{6F2CCF8F-34DE-4998-8195-D0D8603CAF98}" dt="2025-10-13T16:29:39.184" v="1409" actId="478"/>
          <ac:spMkLst>
            <pc:docMk/>
            <pc:sldMk cId="3568075930" sldId="700"/>
            <ac:spMk id="6" creationId="{F175D4C4-D056-71D4-9861-DEB0FCF79621}"/>
          </ac:spMkLst>
        </pc:spChg>
      </pc:sldChg>
      <pc:sldChg chg="delSp modSp mod">
        <pc:chgData name="Kirsty Patterson" userId="06c453ef-d90e-4cbc-ba6b-1bf363c3e0a9" providerId="ADAL" clId="{6F2CCF8F-34DE-4998-8195-D0D8603CAF98}" dt="2025-10-13T16:30:02.791" v="1415" actId="478"/>
        <pc:sldMkLst>
          <pc:docMk/>
          <pc:sldMk cId="3949478375" sldId="701"/>
        </pc:sldMkLst>
        <pc:spChg chg="del mod">
          <ac:chgData name="Kirsty Patterson" userId="06c453ef-d90e-4cbc-ba6b-1bf363c3e0a9" providerId="ADAL" clId="{6F2CCF8F-34DE-4998-8195-D0D8603CAF98}" dt="2025-10-13T16:30:02.791" v="1415" actId="478"/>
          <ac:spMkLst>
            <pc:docMk/>
            <pc:sldMk cId="3949478375" sldId="701"/>
            <ac:spMk id="6" creationId="{982E1F53-19C4-039B-69FC-2BF63274E807}"/>
          </ac:spMkLst>
        </pc:spChg>
      </pc:sldChg>
      <pc:sldChg chg="delSp modSp mod">
        <pc:chgData name="Kirsty Patterson" userId="06c453ef-d90e-4cbc-ba6b-1bf363c3e0a9" providerId="ADAL" clId="{6F2CCF8F-34DE-4998-8195-D0D8603CAF98}" dt="2025-10-13T16:30:07.816" v="1417" actId="478"/>
        <pc:sldMkLst>
          <pc:docMk/>
          <pc:sldMk cId="3107050569" sldId="702"/>
        </pc:sldMkLst>
        <pc:spChg chg="del mod">
          <ac:chgData name="Kirsty Patterson" userId="06c453ef-d90e-4cbc-ba6b-1bf363c3e0a9" providerId="ADAL" clId="{6F2CCF8F-34DE-4998-8195-D0D8603CAF98}" dt="2025-10-13T16:30:07.816" v="1417" actId="478"/>
          <ac:spMkLst>
            <pc:docMk/>
            <pc:sldMk cId="3107050569" sldId="702"/>
            <ac:spMk id="6" creationId="{6E8E7167-5372-1B9D-B98E-A207C616A759}"/>
          </ac:spMkLst>
        </pc:spChg>
      </pc:sldChg>
      <pc:sldChg chg="delSp modSp mod">
        <pc:chgData name="Kirsty Patterson" userId="06c453ef-d90e-4cbc-ba6b-1bf363c3e0a9" providerId="ADAL" clId="{6F2CCF8F-34DE-4998-8195-D0D8603CAF98}" dt="2025-10-13T16:29:45.871" v="1411" actId="478"/>
        <pc:sldMkLst>
          <pc:docMk/>
          <pc:sldMk cId="778601255" sldId="703"/>
        </pc:sldMkLst>
        <pc:spChg chg="del mod">
          <ac:chgData name="Kirsty Patterson" userId="06c453ef-d90e-4cbc-ba6b-1bf363c3e0a9" providerId="ADAL" clId="{6F2CCF8F-34DE-4998-8195-D0D8603CAF98}" dt="2025-10-13T16:29:45.871" v="1411" actId="478"/>
          <ac:spMkLst>
            <pc:docMk/>
            <pc:sldMk cId="778601255" sldId="703"/>
            <ac:spMk id="6" creationId="{B159AD9C-0FDD-2E19-641A-8FB59ED11B09}"/>
          </ac:spMkLst>
        </pc:spChg>
      </pc:sldChg>
      <pc:sldChg chg="delSp modSp mod">
        <pc:chgData name="Kirsty Patterson" userId="06c453ef-d90e-4cbc-ba6b-1bf363c3e0a9" providerId="ADAL" clId="{6F2CCF8F-34DE-4998-8195-D0D8603CAF98}" dt="2025-10-13T16:29:55.817" v="1413" actId="478"/>
        <pc:sldMkLst>
          <pc:docMk/>
          <pc:sldMk cId="8222159" sldId="704"/>
        </pc:sldMkLst>
        <pc:spChg chg="del mod">
          <ac:chgData name="Kirsty Patterson" userId="06c453ef-d90e-4cbc-ba6b-1bf363c3e0a9" providerId="ADAL" clId="{6F2CCF8F-34DE-4998-8195-D0D8603CAF98}" dt="2025-10-13T16:29:55.817" v="1413" actId="478"/>
          <ac:spMkLst>
            <pc:docMk/>
            <pc:sldMk cId="8222159" sldId="704"/>
            <ac:spMk id="6" creationId="{879C8E25-FC74-CE0D-8B06-B0FAFE8BEEAA}"/>
          </ac:spMkLst>
        </pc:spChg>
      </pc:sldChg>
      <pc:sldChg chg="delSp modSp mod">
        <pc:chgData name="Kirsty Patterson" userId="06c453ef-d90e-4cbc-ba6b-1bf363c3e0a9" providerId="ADAL" clId="{6F2CCF8F-34DE-4998-8195-D0D8603CAF98}" dt="2025-10-13T16:30:16.295" v="1419" actId="478"/>
        <pc:sldMkLst>
          <pc:docMk/>
          <pc:sldMk cId="3266997279" sldId="705"/>
        </pc:sldMkLst>
        <pc:spChg chg="del mod">
          <ac:chgData name="Kirsty Patterson" userId="06c453ef-d90e-4cbc-ba6b-1bf363c3e0a9" providerId="ADAL" clId="{6F2CCF8F-34DE-4998-8195-D0D8603CAF98}" dt="2025-10-13T16:30:16.295" v="1419" actId="478"/>
          <ac:spMkLst>
            <pc:docMk/>
            <pc:sldMk cId="3266997279" sldId="705"/>
            <ac:spMk id="6" creationId="{1652D65E-AFF4-4EC4-845B-EF90592F5AF2}"/>
          </ac:spMkLst>
        </pc:spChg>
      </pc:sldChg>
      <pc:sldChg chg="delSp modSp mod">
        <pc:chgData name="Kirsty Patterson" userId="06c453ef-d90e-4cbc-ba6b-1bf363c3e0a9" providerId="ADAL" clId="{6F2CCF8F-34DE-4998-8195-D0D8603CAF98}" dt="2025-10-13T16:30:34.113" v="1425" actId="478"/>
        <pc:sldMkLst>
          <pc:docMk/>
          <pc:sldMk cId="216695780" sldId="706"/>
        </pc:sldMkLst>
        <pc:spChg chg="mod">
          <ac:chgData name="Kirsty Patterson" userId="06c453ef-d90e-4cbc-ba6b-1bf363c3e0a9" providerId="ADAL" clId="{6F2CCF8F-34DE-4998-8195-D0D8603CAF98}" dt="2025-10-13T16:30:28.255" v="1423" actId="1076"/>
          <ac:spMkLst>
            <pc:docMk/>
            <pc:sldMk cId="216695780" sldId="706"/>
            <ac:spMk id="4" creationId="{FF72CCE1-B335-C8A3-2096-9FEE6C3C517C}"/>
          </ac:spMkLst>
        </pc:spChg>
        <pc:spChg chg="del mod">
          <ac:chgData name="Kirsty Patterson" userId="06c453ef-d90e-4cbc-ba6b-1bf363c3e0a9" providerId="ADAL" clId="{6F2CCF8F-34DE-4998-8195-D0D8603CAF98}" dt="2025-10-13T16:30:34.113" v="1425" actId="478"/>
          <ac:spMkLst>
            <pc:docMk/>
            <pc:sldMk cId="216695780" sldId="706"/>
            <ac:spMk id="6" creationId="{4545C092-539E-6D6C-DCCF-0D136D15DFDB}"/>
          </ac:spMkLst>
        </pc:spChg>
        <pc:picChg chg="mod">
          <ac:chgData name="Kirsty Patterson" userId="06c453ef-d90e-4cbc-ba6b-1bf363c3e0a9" providerId="ADAL" clId="{6F2CCF8F-34DE-4998-8195-D0D8603CAF98}" dt="2025-10-13T15:58:19.223" v="923" actId="962"/>
          <ac:picMkLst>
            <pc:docMk/>
            <pc:sldMk cId="216695780" sldId="706"/>
            <ac:picMk id="15" creationId="{253075C7-FA48-A7D3-2F5F-DBD93516D1E9}"/>
          </ac:picMkLst>
        </pc:picChg>
      </pc:sldChg>
      <pc:sldChg chg="delSp modSp mod">
        <pc:chgData name="Kirsty Patterson" userId="06c453ef-d90e-4cbc-ba6b-1bf363c3e0a9" providerId="ADAL" clId="{6F2CCF8F-34DE-4998-8195-D0D8603CAF98}" dt="2025-10-13T16:30:38.671" v="1427" actId="478"/>
        <pc:sldMkLst>
          <pc:docMk/>
          <pc:sldMk cId="1412380283" sldId="707"/>
        </pc:sldMkLst>
        <pc:spChg chg="del mod">
          <ac:chgData name="Kirsty Patterson" userId="06c453ef-d90e-4cbc-ba6b-1bf363c3e0a9" providerId="ADAL" clId="{6F2CCF8F-34DE-4998-8195-D0D8603CAF98}" dt="2025-10-13T16:30:38.671" v="1427" actId="478"/>
          <ac:spMkLst>
            <pc:docMk/>
            <pc:sldMk cId="1412380283" sldId="707"/>
            <ac:spMk id="6" creationId="{A63CF430-4876-5253-08CA-E8E463BB4DCA}"/>
          </ac:spMkLst>
        </pc:spChg>
        <pc:picChg chg="mod">
          <ac:chgData name="Kirsty Patterson" userId="06c453ef-d90e-4cbc-ba6b-1bf363c3e0a9" providerId="ADAL" clId="{6F2CCF8F-34DE-4998-8195-D0D8603CAF98}" dt="2025-10-13T16:01:19.641" v="1293" actId="962"/>
          <ac:picMkLst>
            <pc:docMk/>
            <pc:sldMk cId="1412380283" sldId="707"/>
            <ac:picMk id="5" creationId="{158C9A8B-47C3-AEE4-3B49-115A3FE45E96}"/>
          </ac:picMkLst>
        </pc:picChg>
      </pc:sldChg>
      <pc:sldChg chg="delSp modSp mod">
        <pc:chgData name="Kirsty Patterson" userId="06c453ef-d90e-4cbc-ba6b-1bf363c3e0a9" providerId="ADAL" clId="{6F2CCF8F-34DE-4998-8195-D0D8603CAF98}" dt="2025-10-13T16:35:31.245" v="1573" actId="962"/>
        <pc:sldMkLst>
          <pc:docMk/>
          <pc:sldMk cId="243901414" sldId="708"/>
        </pc:sldMkLst>
        <pc:spChg chg="mod">
          <ac:chgData name="Kirsty Patterson" userId="06c453ef-d90e-4cbc-ba6b-1bf363c3e0a9" providerId="ADAL" clId="{6F2CCF8F-34DE-4998-8195-D0D8603CAF98}" dt="2025-10-13T16:35:31.245" v="1573" actId="962"/>
          <ac:spMkLst>
            <pc:docMk/>
            <pc:sldMk cId="243901414" sldId="708"/>
            <ac:spMk id="4" creationId="{19C894AB-E51F-3F4A-2A79-776F4D9CC23E}"/>
          </ac:spMkLst>
        </pc:spChg>
        <pc:spChg chg="del mod">
          <ac:chgData name="Kirsty Patterson" userId="06c453ef-d90e-4cbc-ba6b-1bf363c3e0a9" providerId="ADAL" clId="{6F2CCF8F-34DE-4998-8195-D0D8603CAF98}" dt="2025-10-13T16:28:34.771" v="1400" actId="478"/>
          <ac:spMkLst>
            <pc:docMk/>
            <pc:sldMk cId="243901414" sldId="708"/>
            <ac:spMk id="6" creationId="{0D652B92-E424-1E2D-ECD9-96B44FBFB7A0}"/>
          </ac:spMkLst>
        </pc:spChg>
        <pc:picChg chg="mod">
          <ac:chgData name="Kirsty Patterson" userId="06c453ef-d90e-4cbc-ba6b-1bf363c3e0a9" providerId="ADAL" clId="{6F2CCF8F-34DE-4998-8195-D0D8603CAF98}" dt="2025-10-13T15:51:39.640" v="3" actId="962"/>
          <ac:picMkLst>
            <pc:docMk/>
            <pc:sldMk cId="243901414" sldId="708"/>
            <ac:picMk id="5" creationId="{9528718A-E429-75F9-25CF-5FA010EDBD7F}"/>
          </ac:picMkLst>
        </pc:picChg>
        <pc:picChg chg="mod">
          <ac:chgData name="Kirsty Patterson" userId="06c453ef-d90e-4cbc-ba6b-1bf363c3e0a9" providerId="ADAL" clId="{6F2CCF8F-34DE-4998-8195-D0D8603CAF98}" dt="2025-10-13T15:52:01.724" v="15" actId="962"/>
          <ac:picMkLst>
            <pc:docMk/>
            <pc:sldMk cId="243901414" sldId="708"/>
            <ac:picMk id="9" creationId="{00B742FE-70E6-5A02-5493-78B1F20AFEB5}"/>
          </ac:picMkLst>
        </pc:picChg>
      </pc:sldChg>
      <pc:sldChg chg="delSp modSp mod">
        <pc:chgData name="Kirsty Patterson" userId="06c453ef-d90e-4cbc-ba6b-1bf363c3e0a9" providerId="ADAL" clId="{6F2CCF8F-34DE-4998-8195-D0D8603CAF98}" dt="2025-10-13T16:30:44.681" v="1429" actId="478"/>
        <pc:sldMkLst>
          <pc:docMk/>
          <pc:sldMk cId="3747422941" sldId="710"/>
        </pc:sldMkLst>
        <pc:spChg chg="del mod">
          <ac:chgData name="Kirsty Patterson" userId="06c453ef-d90e-4cbc-ba6b-1bf363c3e0a9" providerId="ADAL" clId="{6F2CCF8F-34DE-4998-8195-D0D8603CAF98}" dt="2025-10-13T16:30:44.681" v="1429" actId="478"/>
          <ac:spMkLst>
            <pc:docMk/>
            <pc:sldMk cId="3747422941" sldId="710"/>
            <ac:spMk id="6" creationId="{2882017E-F4FB-580E-D2B3-E142F4134EC7}"/>
          </ac:spMkLst>
        </pc:spChg>
      </pc:sldChg>
      <pc:sldChg chg="delSp modSp mod">
        <pc:chgData name="Kirsty Patterson" userId="06c453ef-d90e-4cbc-ba6b-1bf363c3e0a9" providerId="ADAL" clId="{6F2CCF8F-34DE-4998-8195-D0D8603CAF98}" dt="2025-10-13T16:30:20.897" v="1421" actId="478"/>
        <pc:sldMkLst>
          <pc:docMk/>
          <pc:sldMk cId="2149856324" sldId="711"/>
        </pc:sldMkLst>
        <pc:spChg chg="del mod">
          <ac:chgData name="Kirsty Patterson" userId="06c453ef-d90e-4cbc-ba6b-1bf363c3e0a9" providerId="ADAL" clId="{6F2CCF8F-34DE-4998-8195-D0D8603CAF98}" dt="2025-10-13T16:30:20.897" v="1421" actId="478"/>
          <ac:spMkLst>
            <pc:docMk/>
            <pc:sldMk cId="2149856324" sldId="711"/>
            <ac:spMk id="6" creationId="{F1725033-C057-DB4F-C7E3-B882F32724A0}"/>
          </ac:spMkLst>
        </pc:spChg>
      </pc:sldChg>
      <pc:sldChg chg="modSp">
        <pc:chgData name="Kirsty Patterson" userId="06c453ef-d90e-4cbc-ba6b-1bf363c3e0a9" providerId="ADAL" clId="{6F2CCF8F-34DE-4998-8195-D0D8603CAF98}" dt="2025-10-13T18:49:10.626" v="2186" actId="962"/>
        <pc:sldMkLst>
          <pc:docMk/>
          <pc:sldMk cId="2085176747" sldId="712"/>
        </pc:sldMkLst>
        <pc:picChg chg="mod">
          <ac:chgData name="Kirsty Patterson" userId="06c453ef-d90e-4cbc-ba6b-1bf363c3e0a9" providerId="ADAL" clId="{6F2CCF8F-34DE-4998-8195-D0D8603CAF98}" dt="2025-10-13T18:49:10.626" v="2186" actId="962"/>
          <ac:picMkLst>
            <pc:docMk/>
            <pc:sldMk cId="2085176747" sldId="712"/>
            <ac:picMk id="4" creationId="{85DCEC83-4033-82FB-C06D-136DB7F8211E}"/>
          </ac:picMkLst>
        </pc:picChg>
      </pc:sldChg>
      <pc:sldChg chg="modSp mod">
        <pc:chgData name="Kirsty Patterson" userId="06c453ef-d90e-4cbc-ba6b-1bf363c3e0a9" providerId="ADAL" clId="{6F2CCF8F-34DE-4998-8195-D0D8603CAF98}" dt="2025-10-13T16:01:49.749" v="1398" actId="962"/>
        <pc:sldMkLst>
          <pc:docMk/>
          <pc:sldMk cId="1474390655" sldId="713"/>
        </pc:sldMkLst>
        <pc:picChg chg="mod">
          <ac:chgData name="Kirsty Patterson" userId="06c453ef-d90e-4cbc-ba6b-1bf363c3e0a9" providerId="ADAL" clId="{6F2CCF8F-34DE-4998-8195-D0D8603CAF98}" dt="2025-10-13T16:01:49.749" v="1398" actId="962"/>
          <ac:picMkLst>
            <pc:docMk/>
            <pc:sldMk cId="1474390655" sldId="713"/>
            <ac:picMk id="4" creationId="{9A3D4D9A-7283-D608-A438-6885945383F9}"/>
          </ac:picMkLst>
        </pc:picChg>
        <pc:picChg chg="mod">
          <ac:chgData name="Kirsty Patterson" userId="06c453ef-d90e-4cbc-ba6b-1bf363c3e0a9" providerId="ADAL" clId="{6F2CCF8F-34DE-4998-8195-D0D8603CAF98}" dt="2025-10-13T16:01:42.693" v="1397" actId="962"/>
          <ac:picMkLst>
            <pc:docMk/>
            <pc:sldMk cId="1474390655" sldId="713"/>
            <ac:picMk id="5" creationId="{871AE00F-A2AD-1978-F4A3-D9E699895B47}"/>
          </ac:picMkLst>
        </pc:picChg>
      </pc:sldChg>
      <pc:sldChg chg="addSp modSp mod">
        <pc:chgData name="Kirsty Patterson" userId="06c453ef-d90e-4cbc-ba6b-1bf363c3e0a9" providerId="ADAL" clId="{6F2CCF8F-34DE-4998-8195-D0D8603CAF98}" dt="2025-10-13T16:33:17.335" v="1567" actId="33553"/>
        <pc:sldMkLst>
          <pc:docMk/>
          <pc:sldMk cId="1217489824" sldId="714"/>
        </pc:sldMkLst>
        <pc:spChg chg="mod">
          <ac:chgData name="Kirsty Patterson" userId="06c453ef-d90e-4cbc-ba6b-1bf363c3e0a9" providerId="ADAL" clId="{6F2CCF8F-34DE-4998-8195-D0D8603CAF98}" dt="2025-10-13T16:33:17.335" v="1567" actId="33553"/>
          <ac:spMkLst>
            <pc:docMk/>
            <pc:sldMk cId="1217489824" sldId="714"/>
            <ac:spMk id="5" creationId="{4793C840-563E-4749-77BE-4576D371A831}"/>
          </ac:spMkLst>
        </pc:spChg>
        <pc:spChg chg="mod">
          <ac:chgData name="Kirsty Patterson" userId="06c453ef-d90e-4cbc-ba6b-1bf363c3e0a9" providerId="ADAL" clId="{6F2CCF8F-34DE-4998-8195-D0D8603CAF98}" dt="2025-10-13T16:32:01.442" v="1442" actId="164"/>
          <ac:spMkLst>
            <pc:docMk/>
            <pc:sldMk cId="1217489824" sldId="714"/>
            <ac:spMk id="6" creationId="{2EA60B66-DE77-DD6E-7E3A-9BED2FC184C4}"/>
          </ac:spMkLst>
        </pc:spChg>
        <pc:spChg chg="mod">
          <ac:chgData name="Kirsty Patterson" userId="06c453ef-d90e-4cbc-ba6b-1bf363c3e0a9" providerId="ADAL" clId="{6F2CCF8F-34DE-4998-8195-D0D8603CAF98}" dt="2025-10-13T16:31:02.081" v="1434" actId="962"/>
          <ac:spMkLst>
            <pc:docMk/>
            <pc:sldMk cId="1217489824" sldId="714"/>
            <ac:spMk id="10" creationId="{FEC0DD8B-D0F7-6D62-357E-3FDCD35D754A}"/>
          </ac:spMkLst>
        </pc:spChg>
        <pc:spChg chg="mod">
          <ac:chgData name="Kirsty Patterson" userId="06c453ef-d90e-4cbc-ba6b-1bf363c3e0a9" providerId="ADAL" clId="{6F2CCF8F-34DE-4998-8195-D0D8603CAF98}" dt="2025-10-13T16:31:02.085" v="1435" actId="962"/>
          <ac:spMkLst>
            <pc:docMk/>
            <pc:sldMk cId="1217489824" sldId="714"/>
            <ac:spMk id="12" creationId="{311BF7F6-5FB0-AAA6-36F0-BA2E020F222F}"/>
          </ac:spMkLst>
        </pc:spChg>
        <pc:spChg chg="mod">
          <ac:chgData name="Kirsty Patterson" userId="06c453ef-d90e-4cbc-ba6b-1bf363c3e0a9" providerId="ADAL" clId="{6F2CCF8F-34DE-4998-8195-D0D8603CAF98}" dt="2025-10-13T16:31:02.089" v="1436" actId="962"/>
          <ac:spMkLst>
            <pc:docMk/>
            <pc:sldMk cId="1217489824" sldId="714"/>
            <ac:spMk id="13" creationId="{56CE2399-9BEF-D724-508F-924C8BA99112}"/>
          </ac:spMkLst>
        </pc:spChg>
        <pc:spChg chg="mod">
          <ac:chgData name="Kirsty Patterson" userId="06c453ef-d90e-4cbc-ba6b-1bf363c3e0a9" providerId="ADAL" clId="{6F2CCF8F-34DE-4998-8195-D0D8603CAF98}" dt="2025-10-13T16:31:02.092" v="1437" actId="962"/>
          <ac:spMkLst>
            <pc:docMk/>
            <pc:sldMk cId="1217489824" sldId="714"/>
            <ac:spMk id="23" creationId="{4C3F74AB-949F-C006-49DE-AEEE5B317689}"/>
          </ac:spMkLst>
        </pc:spChg>
        <pc:spChg chg="mod">
          <ac:chgData name="Kirsty Patterson" userId="06c453ef-d90e-4cbc-ba6b-1bf363c3e0a9" providerId="ADAL" clId="{6F2CCF8F-34DE-4998-8195-D0D8603CAF98}" dt="2025-10-13T16:31:02.095" v="1438" actId="962"/>
          <ac:spMkLst>
            <pc:docMk/>
            <pc:sldMk cId="1217489824" sldId="714"/>
            <ac:spMk id="69" creationId="{41D64304-A6AC-E72B-8B6B-9C3F134807CB}"/>
          </ac:spMkLst>
        </pc:spChg>
        <pc:spChg chg="mod">
          <ac:chgData name="Kirsty Patterson" userId="06c453ef-d90e-4cbc-ba6b-1bf363c3e0a9" providerId="ADAL" clId="{6F2CCF8F-34DE-4998-8195-D0D8603CAF98}" dt="2025-10-13T16:31:02.052" v="1431" actId="962"/>
          <ac:spMkLst>
            <pc:docMk/>
            <pc:sldMk cId="1217489824" sldId="714"/>
            <ac:spMk id="72" creationId="{17D96992-4B72-2843-2455-BB9B73FB3815}"/>
          </ac:spMkLst>
        </pc:spChg>
        <pc:spChg chg="mod">
          <ac:chgData name="Kirsty Patterson" userId="06c453ef-d90e-4cbc-ba6b-1bf363c3e0a9" providerId="ADAL" clId="{6F2CCF8F-34DE-4998-8195-D0D8603CAF98}" dt="2025-10-13T16:31:02.101" v="1439" actId="962"/>
          <ac:spMkLst>
            <pc:docMk/>
            <pc:sldMk cId="1217489824" sldId="714"/>
            <ac:spMk id="76" creationId="{80FB244B-9699-C134-C53A-7C5605C64072}"/>
          </ac:spMkLst>
        </pc:spChg>
        <pc:grpChg chg="add mod">
          <ac:chgData name="Kirsty Patterson" userId="06c453ef-d90e-4cbc-ba6b-1bf363c3e0a9" providerId="ADAL" clId="{6F2CCF8F-34DE-4998-8195-D0D8603CAF98}" dt="2025-10-13T16:32:19.618" v="1562" actId="962"/>
          <ac:grpSpMkLst>
            <pc:docMk/>
            <pc:sldMk cId="1217489824" sldId="714"/>
            <ac:grpSpMk id="2" creationId="{5E671118-61ED-9E35-862E-2CB91843C16D}"/>
          </ac:grpSpMkLst>
        </pc:grpChg>
        <pc:grpChg chg="mod">
          <ac:chgData name="Kirsty Patterson" userId="06c453ef-d90e-4cbc-ba6b-1bf363c3e0a9" providerId="ADAL" clId="{6F2CCF8F-34DE-4998-8195-D0D8603CAF98}" dt="2025-10-13T16:32:01.442" v="1442" actId="164"/>
          <ac:grpSpMkLst>
            <pc:docMk/>
            <pc:sldMk cId="1217489824" sldId="714"/>
            <ac:grpSpMk id="7" creationId="{1587339B-4078-0C9C-AA26-435D9CC07E61}"/>
          </ac:grpSpMkLst>
        </pc:grpChg>
        <pc:grpChg chg="mod">
          <ac:chgData name="Kirsty Patterson" userId="06c453ef-d90e-4cbc-ba6b-1bf363c3e0a9" providerId="ADAL" clId="{6F2CCF8F-34DE-4998-8195-D0D8603CAF98}" dt="2025-10-13T16:32:01.442" v="1442" actId="164"/>
          <ac:grpSpMkLst>
            <pc:docMk/>
            <pc:sldMk cId="1217489824" sldId="714"/>
            <ac:grpSpMk id="8" creationId="{A3E451B6-30B8-2601-60FA-7799F4FF1ACB}"/>
          </ac:grpSpMkLst>
        </pc:grpChg>
        <pc:grpChg chg="mod">
          <ac:chgData name="Kirsty Patterson" userId="06c453ef-d90e-4cbc-ba6b-1bf363c3e0a9" providerId="ADAL" clId="{6F2CCF8F-34DE-4998-8195-D0D8603CAF98}" dt="2025-10-13T16:32:01.442" v="1442" actId="164"/>
          <ac:grpSpMkLst>
            <pc:docMk/>
            <pc:sldMk cId="1217489824" sldId="714"/>
            <ac:grpSpMk id="9" creationId="{1AC9696A-4D33-3CDE-AB62-F8301EC2CCC1}"/>
          </ac:grpSpMkLst>
        </pc:grpChg>
        <pc:grpChg chg="mod">
          <ac:chgData name="Kirsty Patterson" userId="06c453ef-d90e-4cbc-ba6b-1bf363c3e0a9" providerId="ADAL" clId="{6F2CCF8F-34DE-4998-8195-D0D8603CAF98}" dt="2025-10-13T16:33:06.824" v="1566" actId="962"/>
          <ac:grpSpMkLst>
            <pc:docMk/>
            <pc:sldMk cId="1217489824" sldId="714"/>
            <ac:grpSpMk id="22" creationId="{FE8C8D3B-06AE-30F9-B30D-9BE7E616A9ED}"/>
          </ac:grpSpMkLst>
        </pc:grpChg>
        <pc:grpChg chg="mod">
          <ac:chgData name="Kirsty Patterson" userId="06c453ef-d90e-4cbc-ba6b-1bf363c3e0a9" providerId="ADAL" clId="{6F2CCF8F-34DE-4998-8195-D0D8603CAF98}" dt="2025-10-13T16:31:39.479" v="1441" actId="962"/>
          <ac:grpSpMkLst>
            <pc:docMk/>
            <pc:sldMk cId="1217489824" sldId="714"/>
            <ac:grpSpMk id="66" creationId="{FA9EB8F1-6DF9-51E2-BBDD-5AC2BBB49B67}"/>
          </ac:grpSpMkLst>
        </pc:grpChg>
        <pc:picChg chg="mod">
          <ac:chgData name="Kirsty Patterson" userId="06c453ef-d90e-4cbc-ba6b-1bf363c3e0a9" providerId="ADAL" clId="{6F2CCF8F-34DE-4998-8195-D0D8603CAF98}" dt="2025-10-13T16:32:51.013" v="1564" actId="962"/>
          <ac:picMkLst>
            <pc:docMk/>
            <pc:sldMk cId="1217489824" sldId="714"/>
            <ac:picMk id="73" creationId="{6C063924-13DF-55EE-F4A9-C694398C4D76}"/>
          </ac:picMkLst>
        </pc:picChg>
      </pc:sldChg>
      <pc:sldMasterChg chg="modSldLayout">
        <pc:chgData name="Kirsty Patterson" userId="06c453ef-d90e-4cbc-ba6b-1bf363c3e0a9" providerId="ADAL" clId="{6F2CCF8F-34DE-4998-8195-D0D8603CAF98}" dt="2025-10-13T18:51:47.457" v="2188" actId="120"/>
        <pc:sldMasterMkLst>
          <pc:docMk/>
          <pc:sldMasterMk cId="2405364243" sldId="2147483648"/>
        </pc:sldMasterMkLst>
        <pc:sldLayoutChg chg="modSp mod">
          <pc:chgData name="Kirsty Patterson" userId="06c453ef-d90e-4cbc-ba6b-1bf363c3e0a9" providerId="ADAL" clId="{6F2CCF8F-34DE-4998-8195-D0D8603CAF98}" dt="2025-10-13T18:51:47.457" v="2188" actId="120"/>
          <pc:sldLayoutMkLst>
            <pc:docMk/>
            <pc:sldMasterMk cId="2405364243" sldId="2147483648"/>
            <pc:sldLayoutMk cId="4150296504" sldId="2147483682"/>
          </pc:sldLayoutMkLst>
          <pc:spChg chg="mod">
            <ac:chgData name="Kirsty Patterson" userId="06c453ef-d90e-4cbc-ba6b-1bf363c3e0a9" providerId="ADAL" clId="{6F2CCF8F-34DE-4998-8195-D0D8603CAF98}" dt="2025-10-13T18:51:47.457" v="2188" actId="120"/>
            <ac:spMkLst>
              <pc:docMk/>
              <pc:sldMasterMk cId="2405364243" sldId="2147483648"/>
              <pc:sldLayoutMk cId="4150296504" sldId="2147483682"/>
              <ac:spMk id="17" creationId="{E5AB7EBB-737A-9540-BC73-AD8D595C8E34}"/>
            </ac:spMkLst>
          </pc:spChg>
        </pc:sldLayoutChg>
      </pc:sldMasterChg>
    </pc:docChg>
  </pc:docChgLst>
  <pc:docChgLst>
    <pc:chgData name="Kirsty Patterson" userId="06c453ef-d90e-4cbc-ba6b-1bf363c3e0a9" providerId="ADAL" clId="{A4B8E82B-E618-40FD-9CEE-1C5E867AB467}"/>
    <pc:docChg chg="custSel modSld">
      <pc:chgData name="Kirsty Patterson" userId="06c453ef-d90e-4cbc-ba6b-1bf363c3e0a9" providerId="ADAL" clId="{A4B8E82B-E618-40FD-9CEE-1C5E867AB467}" dt="2025-10-14T18:31:17.926" v="80" actId="1076"/>
      <pc:docMkLst>
        <pc:docMk/>
      </pc:docMkLst>
      <pc:sldChg chg="modSp mod modCm">
        <pc:chgData name="Kirsty Patterson" userId="06c453ef-d90e-4cbc-ba6b-1bf363c3e0a9" providerId="ADAL" clId="{A4B8E82B-E618-40FD-9CEE-1C5E867AB467}" dt="2025-10-14T17:26:27.162" v="9" actId="20577"/>
        <pc:sldMkLst>
          <pc:docMk/>
          <pc:sldMk cId="1629480246" sldId="288"/>
        </pc:sldMkLst>
        <pc:spChg chg="mod">
          <ac:chgData name="Kirsty Patterson" userId="06c453ef-d90e-4cbc-ba6b-1bf363c3e0a9" providerId="ADAL" clId="{A4B8E82B-E618-40FD-9CEE-1C5E867AB467}" dt="2025-10-14T17:26:27.162" v="9" actId="20577"/>
          <ac:spMkLst>
            <pc:docMk/>
            <pc:sldMk cId="1629480246" sldId="288"/>
            <ac:spMk id="3" creationId="{B9B1F842-BC16-354A-84F3-BCA1F48752F2}"/>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A4B8E82B-E618-40FD-9CEE-1C5E867AB467}" dt="2025-10-14T17:26:03.753" v="6" actId="20577"/>
              <pc2:cmMkLst xmlns:pc2="http://schemas.microsoft.com/office/powerpoint/2019/9/main/command">
                <pc:docMk/>
                <pc:sldMk cId="1629480246" sldId="288"/>
                <pc2:cmMk id="{FBB2DA32-8ACE-40D1-9B1A-12B72E4F5EE5}"/>
              </pc2:cmMkLst>
            </pc226:cmChg>
            <pc226:cmChg xmlns:pc226="http://schemas.microsoft.com/office/powerpoint/2022/06/main/command" chg="mod">
              <pc226:chgData name="Kirsty Patterson" userId="06c453ef-d90e-4cbc-ba6b-1bf363c3e0a9" providerId="ADAL" clId="{A4B8E82B-E618-40FD-9CEE-1C5E867AB467}" dt="2025-10-14T17:26:27.162" v="9" actId="20577"/>
              <pc2:cmMkLst xmlns:pc2="http://schemas.microsoft.com/office/powerpoint/2019/9/main/command">
                <pc:docMk/>
                <pc:sldMk cId="1629480246" sldId="288"/>
                <pc2:cmMk id="{3E9DE8BF-349D-4E08-94C0-8013F4A15D53}"/>
              </pc2:cmMkLst>
            </pc226:cmChg>
          </p:ext>
        </pc:extLst>
      </pc:sldChg>
      <pc:sldChg chg="modSp mod modCm">
        <pc:chgData name="Kirsty Patterson" userId="06c453ef-d90e-4cbc-ba6b-1bf363c3e0a9" providerId="ADAL" clId="{A4B8E82B-E618-40FD-9CEE-1C5E867AB467}" dt="2025-10-14T18:26:28.859" v="45" actId="20577"/>
        <pc:sldMkLst>
          <pc:docMk/>
          <pc:sldMk cId="3266997279" sldId="705"/>
        </pc:sldMkLst>
        <pc:spChg chg="mod">
          <ac:chgData name="Kirsty Patterson" userId="06c453ef-d90e-4cbc-ba6b-1bf363c3e0a9" providerId="ADAL" clId="{A4B8E82B-E618-40FD-9CEE-1C5E867AB467}" dt="2025-10-14T18:26:28.859" v="45" actId="20577"/>
          <ac:spMkLst>
            <pc:docMk/>
            <pc:sldMk cId="3266997279" sldId="705"/>
            <ac:spMk id="3" creationId="{31593ECC-0C68-6649-6002-19912F7B856A}"/>
          </ac:spMkLst>
        </pc:sp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A4B8E82B-E618-40FD-9CEE-1C5E867AB467}" dt="2025-10-14T18:26:28.859" v="45" actId="20577"/>
              <pc2:cmMkLst xmlns:pc2="http://schemas.microsoft.com/office/powerpoint/2019/9/main/command">
                <pc:docMk/>
                <pc:sldMk cId="3266997279" sldId="705"/>
                <pc2:cmMk id="{1DCE2628-66A2-444A-A145-2C39D0F8C965}"/>
              </pc2:cmMkLst>
            </pc226:cmChg>
          </p:ext>
        </pc:extLst>
      </pc:sldChg>
      <pc:sldChg chg="addSp delSp modSp mod modCm">
        <pc:chgData name="Kirsty Patterson" userId="06c453ef-d90e-4cbc-ba6b-1bf363c3e0a9" providerId="ADAL" clId="{A4B8E82B-E618-40FD-9CEE-1C5E867AB467}" dt="2025-10-14T18:28:44.709" v="66" actId="478"/>
        <pc:sldMkLst>
          <pc:docMk/>
          <pc:sldMk cId="1474390655" sldId="713"/>
        </pc:sldMkLst>
        <pc:spChg chg="mod">
          <ac:chgData name="Kirsty Patterson" userId="06c453ef-d90e-4cbc-ba6b-1bf363c3e0a9" providerId="ADAL" clId="{A4B8E82B-E618-40FD-9CEE-1C5E867AB467}" dt="2025-10-14T18:27:03.723" v="64" actId="20577"/>
          <ac:spMkLst>
            <pc:docMk/>
            <pc:sldMk cId="1474390655" sldId="713"/>
            <ac:spMk id="3" creationId="{7B73F388-73B0-D777-633C-AE6C5B401F52}"/>
          </ac:spMkLst>
        </pc:spChg>
        <pc:picChg chg="add del mod">
          <ac:chgData name="Kirsty Patterson" userId="06c453ef-d90e-4cbc-ba6b-1bf363c3e0a9" providerId="ADAL" clId="{A4B8E82B-E618-40FD-9CEE-1C5E867AB467}" dt="2025-10-14T18:28:44.709" v="66" actId="478"/>
          <ac:picMkLst>
            <pc:docMk/>
            <pc:sldMk cId="1474390655" sldId="713"/>
            <ac:picMk id="6" creationId="{E0919E6D-1BD7-57C7-6AE3-11A832404ED0}"/>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A4B8E82B-E618-40FD-9CEE-1C5E867AB467}" dt="2025-10-14T18:27:03.723" v="64" actId="20577"/>
              <pc2:cmMkLst xmlns:pc2="http://schemas.microsoft.com/office/powerpoint/2019/9/main/command">
                <pc:docMk/>
                <pc:sldMk cId="1474390655" sldId="713"/>
                <pc2:cmMk id="{E1B08914-D504-4B5B-8DE1-10657D2C1946}"/>
              </pc2:cmMkLst>
            </pc226:cmChg>
          </p:ext>
        </pc:extLst>
      </pc:sldChg>
      <pc:sldChg chg="addSp modSp mod modCm">
        <pc:chgData name="Kirsty Patterson" userId="06c453ef-d90e-4cbc-ba6b-1bf363c3e0a9" providerId="ADAL" clId="{A4B8E82B-E618-40FD-9CEE-1C5E867AB467}" dt="2025-10-14T18:31:17.926" v="80" actId="1076"/>
        <pc:sldMkLst>
          <pc:docMk/>
          <pc:sldMk cId="1217489824" sldId="714"/>
        </pc:sldMkLst>
        <pc:spChg chg="add mod">
          <ac:chgData name="Kirsty Patterson" userId="06c453ef-d90e-4cbc-ba6b-1bf363c3e0a9" providerId="ADAL" clId="{A4B8E82B-E618-40FD-9CEE-1C5E867AB467}" dt="2025-10-14T18:24:52.207" v="36" actId="207"/>
          <ac:spMkLst>
            <pc:docMk/>
            <pc:sldMk cId="1217489824" sldId="714"/>
            <ac:spMk id="17" creationId="{82BE2435-55F8-761F-A2C3-C3EE48AEB2B0}"/>
          </ac:spMkLst>
        </pc:spChg>
        <pc:spChg chg="add mod">
          <ac:chgData name="Kirsty Patterson" userId="06c453ef-d90e-4cbc-ba6b-1bf363c3e0a9" providerId="ADAL" clId="{A4B8E82B-E618-40FD-9CEE-1C5E867AB467}" dt="2025-10-14T18:25:09.405" v="38" actId="1076"/>
          <ac:spMkLst>
            <pc:docMk/>
            <pc:sldMk cId="1217489824" sldId="714"/>
            <ac:spMk id="57" creationId="{48F3BDA7-7828-C06E-8A5E-D78A01EE6CB4}"/>
          </ac:spMkLst>
        </pc:spChg>
        <pc:spChg chg="mod">
          <ac:chgData name="Kirsty Patterson" userId="06c453ef-d90e-4cbc-ba6b-1bf363c3e0a9" providerId="ADAL" clId="{A4B8E82B-E618-40FD-9CEE-1C5E867AB467}" dt="2025-10-14T18:29:20.824" v="74" actId="14100"/>
          <ac:spMkLst>
            <pc:docMk/>
            <pc:sldMk cId="1217489824" sldId="714"/>
            <ac:spMk id="61" creationId="{7BC26A00-0B6F-29E1-EFC6-B1A21805C3B9}"/>
          </ac:spMkLst>
        </pc:spChg>
        <pc:spChg chg="mod">
          <ac:chgData name="Kirsty Patterson" userId="06c453ef-d90e-4cbc-ba6b-1bf363c3e0a9" providerId="ADAL" clId="{A4B8E82B-E618-40FD-9CEE-1C5E867AB467}" dt="2025-10-14T18:14:07.356" v="14" actId="1076"/>
          <ac:spMkLst>
            <pc:docMk/>
            <pc:sldMk cId="1217489824" sldId="714"/>
            <ac:spMk id="62" creationId="{32051B8A-402B-A725-6210-491ADDFAA881}"/>
          </ac:spMkLst>
        </pc:spChg>
        <pc:spChg chg="add mod">
          <ac:chgData name="Kirsty Patterson" userId="06c453ef-d90e-4cbc-ba6b-1bf363c3e0a9" providerId="ADAL" clId="{A4B8E82B-E618-40FD-9CEE-1C5E867AB467}" dt="2025-10-14T18:25:23.047" v="41" actId="207"/>
          <ac:spMkLst>
            <pc:docMk/>
            <pc:sldMk cId="1217489824" sldId="714"/>
            <ac:spMk id="65" creationId="{36FAA8BE-109E-1B00-3F75-5A77942C04D6}"/>
          </ac:spMkLst>
        </pc:spChg>
        <pc:spChg chg="mod ord">
          <ac:chgData name="Kirsty Patterson" userId="06c453ef-d90e-4cbc-ba6b-1bf363c3e0a9" providerId="ADAL" clId="{A4B8E82B-E618-40FD-9CEE-1C5E867AB467}" dt="2025-10-14T18:29:55.016" v="78" actId="196"/>
          <ac:spMkLst>
            <pc:docMk/>
            <pc:sldMk cId="1217489824" sldId="714"/>
            <ac:spMk id="72" creationId="{17D96992-4B72-2843-2455-BB9B73FB3815}"/>
          </ac:spMkLst>
        </pc:spChg>
        <pc:spChg chg="mod">
          <ac:chgData name="Kirsty Patterson" userId="06c453ef-d90e-4cbc-ba6b-1bf363c3e0a9" providerId="ADAL" clId="{A4B8E82B-E618-40FD-9CEE-1C5E867AB467}" dt="2025-10-14T18:20:18.630" v="23" actId="207"/>
          <ac:spMkLst>
            <pc:docMk/>
            <pc:sldMk cId="1217489824" sldId="714"/>
            <ac:spMk id="79" creationId="{BECEFE35-5235-8C90-6CE6-BB5E96FF3216}"/>
          </ac:spMkLst>
        </pc:spChg>
        <pc:grpChg chg="add mod">
          <ac:chgData name="Kirsty Patterson" userId="06c453ef-d90e-4cbc-ba6b-1bf363c3e0a9" providerId="ADAL" clId="{A4B8E82B-E618-40FD-9CEE-1C5E867AB467}" dt="2025-10-14T18:23:51.169" v="28" actId="1076"/>
          <ac:grpSpMkLst>
            <pc:docMk/>
            <pc:sldMk cId="1217489824" sldId="714"/>
            <ac:grpSpMk id="3" creationId="{F687B9AB-3E09-8E5A-77B5-58BB6D1C8F43}"/>
          </ac:grpSpMkLst>
        </pc:grpChg>
        <pc:grpChg chg="add mod">
          <ac:chgData name="Kirsty Patterson" userId="06c453ef-d90e-4cbc-ba6b-1bf363c3e0a9" providerId="ADAL" clId="{A4B8E82B-E618-40FD-9CEE-1C5E867AB467}" dt="2025-10-14T18:25:09.405" v="38" actId="1076"/>
          <ac:grpSpMkLst>
            <pc:docMk/>
            <pc:sldMk cId="1217489824" sldId="714"/>
            <ac:grpSpMk id="19" creationId="{ADF07216-9990-5859-E3C1-0E3203826BF3}"/>
          </ac:grpSpMkLst>
        </pc:grpChg>
        <pc:grpChg chg="add mod">
          <ac:chgData name="Kirsty Patterson" userId="06c453ef-d90e-4cbc-ba6b-1bf363c3e0a9" providerId="ADAL" clId="{A4B8E82B-E618-40FD-9CEE-1C5E867AB467}" dt="2025-10-14T18:25:15.708" v="40" actId="1076"/>
          <ac:grpSpMkLst>
            <pc:docMk/>
            <pc:sldMk cId="1217489824" sldId="714"/>
            <ac:grpSpMk id="58" creationId="{0CFB1775-77A9-51EF-D9C7-7C2F5C368C0C}"/>
          </ac:grpSpMkLst>
        </pc:grpChg>
        <pc:picChg chg="add mod">
          <ac:chgData name="Kirsty Patterson" userId="06c453ef-d90e-4cbc-ba6b-1bf363c3e0a9" providerId="ADAL" clId="{A4B8E82B-E618-40FD-9CEE-1C5E867AB467}" dt="2025-10-14T18:28:54.596" v="68" actId="1076"/>
          <ac:picMkLst>
            <pc:docMk/>
            <pc:sldMk cId="1217489824" sldId="714"/>
            <ac:picMk id="68" creationId="{EE860449-3C6E-2E25-CCA2-D4C5AF633245}"/>
          </ac:picMkLst>
        </pc:picChg>
        <pc:picChg chg="add mod">
          <ac:chgData name="Kirsty Patterson" userId="06c453ef-d90e-4cbc-ba6b-1bf363c3e0a9" providerId="ADAL" clId="{A4B8E82B-E618-40FD-9CEE-1C5E867AB467}" dt="2025-10-14T18:31:17.926" v="80" actId="1076"/>
          <ac:picMkLst>
            <pc:docMk/>
            <pc:sldMk cId="1217489824" sldId="714"/>
            <ac:picMk id="70" creationId="{BDB0EC72-51C8-461B-1440-AE520C954B64}"/>
          </ac:picMkLst>
        </pc:picChg>
        <pc:picChg chg="add mod">
          <ac:chgData name="Kirsty Patterson" userId="06c453ef-d90e-4cbc-ba6b-1bf363c3e0a9" providerId="ADAL" clId="{A4B8E82B-E618-40FD-9CEE-1C5E867AB467}" dt="2025-10-14T18:31:17.926" v="80" actId="1076"/>
          <ac:picMkLst>
            <pc:docMk/>
            <pc:sldMk cId="1217489824" sldId="714"/>
            <ac:picMk id="71" creationId="{6C9CF3E9-652B-A327-1A74-E47C11AAA57B}"/>
          </ac:picMkLst>
        </pc:picChg>
        <pc:picChg chg="add mod">
          <ac:chgData name="Kirsty Patterson" userId="06c453ef-d90e-4cbc-ba6b-1bf363c3e0a9" providerId="ADAL" clId="{A4B8E82B-E618-40FD-9CEE-1C5E867AB467}" dt="2025-10-14T18:31:17.926" v="80" actId="1076"/>
          <ac:picMkLst>
            <pc:docMk/>
            <pc:sldMk cId="1217489824" sldId="714"/>
            <ac:picMk id="74" creationId="{36B643D9-0085-17DE-E21C-439A7544C446}"/>
          </ac:picMkLst>
        </pc:picChg>
        <pc:cxnChg chg="mod">
          <ac:chgData name="Kirsty Patterson" userId="06c453ef-d90e-4cbc-ba6b-1bf363c3e0a9" providerId="ADAL" clId="{A4B8E82B-E618-40FD-9CEE-1C5E867AB467}" dt="2025-10-14T18:23:33.473" v="24"/>
          <ac:cxnSpMkLst>
            <pc:docMk/>
            <pc:sldMk cId="1217489824" sldId="714"/>
            <ac:cxnSpMk id="4" creationId="{E305DFAC-C71A-C3FC-D185-B0CA93B4E88F}"/>
          </ac:cxnSpMkLst>
        </pc:cxnChg>
        <pc:cxnChg chg="mod">
          <ac:chgData name="Kirsty Patterson" userId="06c453ef-d90e-4cbc-ba6b-1bf363c3e0a9" providerId="ADAL" clId="{A4B8E82B-E618-40FD-9CEE-1C5E867AB467}" dt="2025-10-14T18:23:33.473" v="24"/>
          <ac:cxnSpMkLst>
            <pc:docMk/>
            <pc:sldMk cId="1217489824" sldId="714"/>
            <ac:cxnSpMk id="11" creationId="{DF247348-6A5C-0B44-AE7E-7FE16FCA2DAB}"/>
          </ac:cxnSpMkLst>
        </pc:cxnChg>
        <pc:cxnChg chg="mod">
          <ac:chgData name="Kirsty Patterson" userId="06c453ef-d90e-4cbc-ba6b-1bf363c3e0a9" providerId="ADAL" clId="{A4B8E82B-E618-40FD-9CEE-1C5E867AB467}" dt="2025-10-14T18:25:02.549" v="37"/>
          <ac:cxnSpMkLst>
            <pc:docMk/>
            <pc:sldMk cId="1217489824" sldId="714"/>
            <ac:cxnSpMk id="21" creationId="{F34F9987-EBF7-23DE-7E7C-28176D577281}"/>
          </ac:cxnSpMkLst>
        </pc:cxnChg>
        <pc:cxnChg chg="mod">
          <ac:chgData name="Kirsty Patterson" userId="06c453ef-d90e-4cbc-ba6b-1bf363c3e0a9" providerId="ADAL" clId="{A4B8E82B-E618-40FD-9CEE-1C5E867AB467}" dt="2025-10-14T18:25:02.549" v="37"/>
          <ac:cxnSpMkLst>
            <pc:docMk/>
            <pc:sldMk cId="1217489824" sldId="714"/>
            <ac:cxnSpMk id="56" creationId="{884B81FA-4CF3-A6C7-AF9A-3BBD93939BF9}"/>
          </ac:cxnSpMkLst>
        </pc:cxnChg>
        <pc:cxnChg chg="mod">
          <ac:chgData name="Kirsty Patterson" userId="06c453ef-d90e-4cbc-ba6b-1bf363c3e0a9" providerId="ADAL" clId="{A4B8E82B-E618-40FD-9CEE-1C5E867AB467}" dt="2025-10-14T18:25:11.076" v="39"/>
          <ac:cxnSpMkLst>
            <pc:docMk/>
            <pc:sldMk cId="1217489824" sldId="714"/>
            <ac:cxnSpMk id="59" creationId="{F01B42DB-DB29-EE18-D3DF-FF48C6DA648B}"/>
          </ac:cxnSpMkLst>
        </pc:cxnChg>
        <pc:cxnChg chg="mod">
          <ac:chgData name="Kirsty Patterson" userId="06c453ef-d90e-4cbc-ba6b-1bf363c3e0a9" providerId="ADAL" clId="{A4B8E82B-E618-40FD-9CEE-1C5E867AB467}" dt="2025-10-14T18:25:11.076" v="39"/>
          <ac:cxnSpMkLst>
            <pc:docMk/>
            <pc:sldMk cId="1217489824" sldId="714"/>
            <ac:cxnSpMk id="60" creationId="{3AAA4DC4-E701-751E-9087-74E59FACE714}"/>
          </ac:cxnSpMkLst>
        </pc:cxn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A4B8E82B-E618-40FD-9CEE-1C5E867AB467}" dt="2025-10-14T18:13:27.584" v="11" actId="6549"/>
              <pc2:cmMkLst xmlns:pc2="http://schemas.microsoft.com/office/powerpoint/2019/9/main/command">
                <pc:docMk/>
                <pc:sldMk cId="1217489824" sldId="714"/>
                <pc2:cmMk id="{F0C3BE0E-DEA5-4578-8BF6-BEC0BE3DFF97}"/>
              </pc2:cmMkLst>
            </pc226:cmChg>
          </p:ext>
        </pc:extLst>
      </pc:sldChg>
    </pc:docChg>
  </pc:docChgLst>
  <pc:docChgLst>
    <pc:chgData name="Jo Pugh" userId="1187eaa31d8c3d2c" providerId="LiveId" clId="{6556AAEC-991E-4A1B-83CE-35FEDD12AB5A}"/>
    <pc:docChg chg="undo custSel modSld">
      <pc:chgData name="Jo Pugh" userId="1187eaa31d8c3d2c" providerId="LiveId" clId="{6556AAEC-991E-4A1B-83CE-35FEDD12AB5A}" dt="2025-10-12T14:28:45.665" v="413" actId="5793"/>
      <pc:docMkLst>
        <pc:docMk/>
      </pc:docMkLst>
      <pc:sldChg chg="modSp mod">
        <pc:chgData name="Jo Pugh" userId="1187eaa31d8c3d2c" providerId="LiveId" clId="{6556AAEC-991E-4A1B-83CE-35FEDD12AB5A}" dt="2025-10-12T14:09:16.395" v="136" actId="255"/>
        <pc:sldMkLst>
          <pc:docMk/>
          <pc:sldMk cId="2653521761" sldId="289"/>
        </pc:sldMkLst>
        <pc:spChg chg="mod">
          <ac:chgData name="Jo Pugh" userId="1187eaa31d8c3d2c" providerId="LiveId" clId="{6556AAEC-991E-4A1B-83CE-35FEDD12AB5A}" dt="2025-10-12T14:07:13.385" v="111" actId="20577"/>
          <ac:spMkLst>
            <pc:docMk/>
            <pc:sldMk cId="2653521761" sldId="289"/>
            <ac:spMk id="3" creationId="{4AC8368B-B514-8E4D-A908-1909D2469E48}"/>
          </ac:spMkLst>
        </pc:spChg>
        <pc:graphicFrameChg chg="modGraphic">
          <ac:chgData name="Jo Pugh" userId="1187eaa31d8c3d2c" providerId="LiveId" clId="{6556AAEC-991E-4A1B-83CE-35FEDD12AB5A}" dt="2025-10-12T14:09:16.395" v="136" actId="255"/>
          <ac:graphicFrameMkLst>
            <pc:docMk/>
            <pc:sldMk cId="2653521761" sldId="289"/>
            <ac:graphicFrameMk id="5" creationId="{F1B5473E-2235-D405-6B0C-1CD44E86C693}"/>
          </ac:graphicFrameMkLst>
        </pc:graphicFrameChg>
      </pc:sldChg>
      <pc:sldChg chg="modSp mod">
        <pc:chgData name="Jo Pugh" userId="1187eaa31d8c3d2c" providerId="LiveId" clId="{6556AAEC-991E-4A1B-83CE-35FEDD12AB5A}" dt="2025-10-12T14:09:35.913" v="138" actId="255"/>
        <pc:sldMkLst>
          <pc:docMk/>
          <pc:sldMk cId="742128510" sldId="696"/>
        </pc:sldMkLst>
        <pc:spChg chg="mod">
          <ac:chgData name="Jo Pugh" userId="1187eaa31d8c3d2c" providerId="LiveId" clId="{6556AAEC-991E-4A1B-83CE-35FEDD12AB5A}" dt="2025-10-12T14:07:29.183" v="114" actId="20577"/>
          <ac:spMkLst>
            <pc:docMk/>
            <pc:sldMk cId="742128510" sldId="696"/>
            <ac:spMk id="2" creationId="{165B68F4-431C-9ABC-124C-6BA5D0472C63}"/>
          </ac:spMkLst>
        </pc:spChg>
        <pc:graphicFrameChg chg="modGraphic">
          <ac:chgData name="Jo Pugh" userId="1187eaa31d8c3d2c" providerId="LiveId" clId="{6556AAEC-991E-4A1B-83CE-35FEDD12AB5A}" dt="2025-10-12T14:09:35.913" v="138" actId="255"/>
          <ac:graphicFrameMkLst>
            <pc:docMk/>
            <pc:sldMk cId="742128510" sldId="696"/>
            <ac:graphicFrameMk id="5" creationId="{5269C4F1-7F79-23EE-FD07-CF3A027C7CE5}"/>
          </ac:graphicFrameMkLst>
        </pc:graphicFrameChg>
      </pc:sldChg>
      <pc:sldChg chg="modSp mod">
        <pc:chgData name="Jo Pugh" userId="1187eaa31d8c3d2c" providerId="LiveId" clId="{6556AAEC-991E-4A1B-83CE-35FEDD12AB5A}" dt="2025-10-12T14:10:23.173" v="149" actId="20577"/>
        <pc:sldMkLst>
          <pc:docMk/>
          <pc:sldMk cId="219291522" sldId="697"/>
        </pc:sldMkLst>
        <pc:spChg chg="mod">
          <ac:chgData name="Jo Pugh" userId="1187eaa31d8c3d2c" providerId="LiveId" clId="{6556AAEC-991E-4A1B-83CE-35FEDD12AB5A}" dt="2025-10-12T14:07:44.589" v="117" actId="20577"/>
          <ac:spMkLst>
            <pc:docMk/>
            <pc:sldMk cId="219291522" sldId="697"/>
            <ac:spMk id="3" creationId="{3A08329B-157A-8A8F-0249-7AA3C16A43FE}"/>
          </ac:spMkLst>
        </pc:spChg>
        <pc:spChg chg="mod">
          <ac:chgData name="Jo Pugh" userId="1187eaa31d8c3d2c" providerId="LiveId" clId="{6556AAEC-991E-4A1B-83CE-35FEDD12AB5A}" dt="2025-10-12T14:07:51.310" v="119" actId="20577"/>
          <ac:spMkLst>
            <pc:docMk/>
            <pc:sldMk cId="219291522" sldId="697"/>
            <ac:spMk id="4" creationId="{FC4E2DEE-7C59-28CF-C7C9-17F55080F168}"/>
          </ac:spMkLst>
        </pc:spChg>
        <pc:graphicFrameChg chg="modGraphic">
          <ac:chgData name="Jo Pugh" userId="1187eaa31d8c3d2c" providerId="LiveId" clId="{6556AAEC-991E-4A1B-83CE-35FEDD12AB5A}" dt="2025-10-12T14:10:23.173" v="149" actId="20577"/>
          <ac:graphicFrameMkLst>
            <pc:docMk/>
            <pc:sldMk cId="219291522" sldId="697"/>
            <ac:graphicFrameMk id="5" creationId="{ED4ABFAA-A71C-F400-CBC9-9A077ECE17CE}"/>
          </ac:graphicFrameMkLst>
        </pc:graphicFrameChg>
      </pc:sldChg>
      <pc:sldChg chg="modSp mod modCm">
        <pc:chgData name="Jo Pugh" userId="1187eaa31d8c3d2c" providerId="LiveId" clId="{6556AAEC-991E-4A1B-83CE-35FEDD12AB5A}" dt="2025-10-12T14:11:31.567" v="187" actId="20577"/>
        <pc:sldMkLst>
          <pc:docMk/>
          <pc:sldMk cId="198083348" sldId="698"/>
        </pc:sldMkLst>
        <pc:spChg chg="mod">
          <ac:chgData name="Jo Pugh" userId="1187eaa31d8c3d2c" providerId="LiveId" clId="{6556AAEC-991E-4A1B-83CE-35FEDD12AB5A}" dt="2025-10-12T14:10:33.488" v="153" actId="20577"/>
          <ac:spMkLst>
            <pc:docMk/>
            <pc:sldMk cId="198083348" sldId="698"/>
            <ac:spMk id="2" creationId="{624138A8-F77D-AF70-2DF7-D29B4404CD82}"/>
          </ac:spMkLst>
        </pc:spChg>
        <pc:spChg chg="mod">
          <ac:chgData name="Jo Pugh" userId="1187eaa31d8c3d2c" providerId="LiveId" clId="{6556AAEC-991E-4A1B-83CE-35FEDD12AB5A}" dt="2025-10-12T14:10:39.306" v="154" actId="20577"/>
          <ac:spMkLst>
            <pc:docMk/>
            <pc:sldMk cId="198083348" sldId="698"/>
            <ac:spMk id="3" creationId="{5ACE2BCD-C9C7-E000-C543-9C612C9710D6}"/>
          </ac:spMkLst>
        </pc:spChg>
        <pc:spChg chg="mod">
          <ac:chgData name="Jo Pugh" userId="1187eaa31d8c3d2c" providerId="LiveId" clId="{6556AAEC-991E-4A1B-83CE-35FEDD12AB5A}" dt="2025-10-12T14:11:31.567" v="187" actId="20577"/>
          <ac:spMkLst>
            <pc:docMk/>
            <pc:sldMk cId="198083348" sldId="698"/>
            <ac:spMk id="4" creationId="{445BFD0E-5EF3-7C68-B3EA-A3B4F2672867}"/>
          </ac:spMkLst>
        </pc:spChg>
        <pc:spChg chg="mod">
          <ac:chgData name="Jo Pugh" userId="1187eaa31d8c3d2c" providerId="LiveId" clId="{6556AAEC-991E-4A1B-83CE-35FEDD12AB5A}" dt="2025-10-12T14:10:43.722" v="155" actId="20577"/>
          <ac:spMkLst>
            <pc:docMk/>
            <pc:sldMk cId="198083348" sldId="698"/>
            <ac:spMk id="1078" creationId="{CC4A800F-32FF-8D9F-2CDE-297373B10D20}"/>
          </ac:spMkLst>
        </pc:spChg>
        <pc:extLst>
          <p:ext xmlns:p="http://schemas.openxmlformats.org/presentationml/2006/main" uri="{D6D511B9-2390-475A-947B-AFAB55BFBCF1}">
            <pc226:cmChg xmlns:pc226="http://schemas.microsoft.com/office/powerpoint/2022/06/main/command" chg="mod">
              <pc226:chgData name="Jo Pugh" userId="1187eaa31d8c3d2c" providerId="LiveId" clId="{6556AAEC-991E-4A1B-83CE-35FEDD12AB5A}" dt="2025-10-12T14:11:31.567" v="187" actId="20577"/>
              <pc2:cmMkLst xmlns:pc2="http://schemas.microsoft.com/office/powerpoint/2019/9/main/command">
                <pc:docMk/>
                <pc:sldMk cId="198083348" sldId="698"/>
                <pc2:cmMk id="{4EF4ADF8-B7DE-4786-9D5C-FBEED35CE0AF}"/>
              </pc2:cmMkLst>
            </pc226:cmChg>
          </p:ext>
        </pc:extLst>
      </pc:sldChg>
      <pc:sldChg chg="modSp mod">
        <pc:chgData name="Jo Pugh" userId="1187eaa31d8c3d2c" providerId="LiveId" clId="{6556AAEC-991E-4A1B-83CE-35FEDD12AB5A}" dt="2025-10-12T14:14:16.007" v="205" actId="20577"/>
        <pc:sldMkLst>
          <pc:docMk/>
          <pc:sldMk cId="1893079524" sldId="699"/>
        </pc:sldMkLst>
        <pc:spChg chg="mod">
          <ac:chgData name="Jo Pugh" userId="1187eaa31d8c3d2c" providerId="LiveId" clId="{6556AAEC-991E-4A1B-83CE-35FEDD12AB5A}" dt="2025-10-12T14:14:16.007" v="205" actId="20577"/>
          <ac:spMkLst>
            <pc:docMk/>
            <pc:sldMk cId="1893079524" sldId="699"/>
            <ac:spMk id="3" creationId="{AB262310-6FD3-6EE5-DF9F-8C8A0C0C3C88}"/>
          </ac:spMkLst>
        </pc:spChg>
        <pc:spChg chg="mod">
          <ac:chgData name="Jo Pugh" userId="1187eaa31d8c3d2c" providerId="LiveId" clId="{6556AAEC-991E-4A1B-83CE-35FEDD12AB5A}" dt="2025-10-12T14:12:15.907" v="189" actId="20577"/>
          <ac:spMkLst>
            <pc:docMk/>
            <pc:sldMk cId="1893079524" sldId="699"/>
            <ac:spMk id="4" creationId="{2BA6DE86-9C04-2342-5AB5-5C371396C324}"/>
          </ac:spMkLst>
        </pc:spChg>
      </pc:sldChg>
      <pc:sldChg chg="modSp mod">
        <pc:chgData name="Jo Pugh" userId="1187eaa31d8c3d2c" providerId="LiveId" clId="{6556AAEC-991E-4A1B-83CE-35FEDD12AB5A}" dt="2025-10-12T14:14:37.106" v="206" actId="255"/>
        <pc:sldMkLst>
          <pc:docMk/>
          <pc:sldMk cId="3568075930" sldId="700"/>
        </pc:sldMkLst>
        <pc:spChg chg="mod">
          <ac:chgData name="Jo Pugh" userId="1187eaa31d8c3d2c" providerId="LiveId" clId="{6556AAEC-991E-4A1B-83CE-35FEDD12AB5A}" dt="2025-10-12T14:13:46.146" v="195" actId="20577"/>
          <ac:spMkLst>
            <pc:docMk/>
            <pc:sldMk cId="3568075930" sldId="700"/>
            <ac:spMk id="2" creationId="{571DD6FF-B4C0-5953-814B-8D2E7ED7C69E}"/>
          </ac:spMkLst>
        </pc:spChg>
        <pc:spChg chg="mod">
          <ac:chgData name="Jo Pugh" userId="1187eaa31d8c3d2c" providerId="LiveId" clId="{6556AAEC-991E-4A1B-83CE-35FEDD12AB5A}" dt="2025-10-12T14:14:04.502" v="201" actId="20577"/>
          <ac:spMkLst>
            <pc:docMk/>
            <pc:sldMk cId="3568075930" sldId="700"/>
            <ac:spMk id="3" creationId="{790FADC5-A04B-FEC1-9E26-49E6CB45192F}"/>
          </ac:spMkLst>
        </pc:spChg>
        <pc:spChg chg="mod">
          <ac:chgData name="Jo Pugh" userId="1187eaa31d8c3d2c" providerId="LiveId" clId="{6556AAEC-991E-4A1B-83CE-35FEDD12AB5A}" dt="2025-10-12T14:13:52.515" v="197" actId="20577"/>
          <ac:spMkLst>
            <pc:docMk/>
            <pc:sldMk cId="3568075930" sldId="700"/>
            <ac:spMk id="4" creationId="{97968E6C-9691-379F-D6D5-73778222DD0B}"/>
          </ac:spMkLst>
        </pc:spChg>
        <pc:graphicFrameChg chg="modGraphic">
          <ac:chgData name="Jo Pugh" userId="1187eaa31d8c3d2c" providerId="LiveId" clId="{6556AAEC-991E-4A1B-83CE-35FEDD12AB5A}" dt="2025-10-12T14:14:37.106" v="206" actId="255"/>
          <ac:graphicFrameMkLst>
            <pc:docMk/>
            <pc:sldMk cId="3568075930" sldId="700"/>
            <ac:graphicFrameMk id="5" creationId="{8F64F421-E732-F171-C1D6-7B9FFDFC75B4}"/>
          </ac:graphicFrameMkLst>
        </pc:graphicFrameChg>
      </pc:sldChg>
      <pc:sldChg chg="modSp mod">
        <pc:chgData name="Jo Pugh" userId="1187eaa31d8c3d2c" providerId="LiveId" clId="{6556AAEC-991E-4A1B-83CE-35FEDD12AB5A}" dt="2025-10-12T14:18:05.828" v="279" actId="20577"/>
        <pc:sldMkLst>
          <pc:docMk/>
          <pc:sldMk cId="3949478375" sldId="701"/>
        </pc:sldMkLst>
        <pc:spChg chg="mod">
          <ac:chgData name="Jo Pugh" userId="1187eaa31d8c3d2c" providerId="LiveId" clId="{6556AAEC-991E-4A1B-83CE-35FEDD12AB5A}" dt="2025-10-12T14:17:15.705" v="253" actId="20577"/>
          <ac:spMkLst>
            <pc:docMk/>
            <pc:sldMk cId="3949478375" sldId="701"/>
            <ac:spMk id="2" creationId="{4BCE9892-B845-09A2-31F3-ED9F3FF0499B}"/>
          </ac:spMkLst>
        </pc:spChg>
        <pc:spChg chg="mod">
          <ac:chgData name="Jo Pugh" userId="1187eaa31d8c3d2c" providerId="LiveId" clId="{6556AAEC-991E-4A1B-83CE-35FEDD12AB5A}" dt="2025-10-12T14:17:25.388" v="259" actId="20577"/>
          <ac:spMkLst>
            <pc:docMk/>
            <pc:sldMk cId="3949478375" sldId="701"/>
            <ac:spMk id="3" creationId="{A9C0212C-045B-21CE-5AF2-C1D66329D017}"/>
          </ac:spMkLst>
        </pc:spChg>
        <pc:spChg chg="mod">
          <ac:chgData name="Jo Pugh" userId="1187eaa31d8c3d2c" providerId="LiveId" clId="{6556AAEC-991E-4A1B-83CE-35FEDD12AB5A}" dt="2025-10-12T14:17:18.621" v="255" actId="20577"/>
          <ac:spMkLst>
            <pc:docMk/>
            <pc:sldMk cId="3949478375" sldId="701"/>
            <ac:spMk id="4" creationId="{5AD2A18C-8D0B-6637-8AF4-E073AF423484}"/>
          </ac:spMkLst>
        </pc:spChg>
        <pc:graphicFrameChg chg="modGraphic">
          <ac:chgData name="Jo Pugh" userId="1187eaa31d8c3d2c" providerId="LiveId" clId="{6556AAEC-991E-4A1B-83CE-35FEDD12AB5A}" dt="2025-10-12T14:18:05.828" v="279" actId="20577"/>
          <ac:graphicFrameMkLst>
            <pc:docMk/>
            <pc:sldMk cId="3949478375" sldId="701"/>
            <ac:graphicFrameMk id="5" creationId="{41AE5895-86F0-AD8A-E284-C332C75711AC}"/>
          </ac:graphicFrameMkLst>
        </pc:graphicFrameChg>
      </pc:sldChg>
      <pc:sldChg chg="modSp mod">
        <pc:chgData name="Jo Pugh" userId="1187eaa31d8c3d2c" providerId="LiveId" clId="{6556AAEC-991E-4A1B-83CE-35FEDD12AB5A}" dt="2025-10-12T14:19:12.752" v="295" actId="20577"/>
        <pc:sldMkLst>
          <pc:docMk/>
          <pc:sldMk cId="3107050569" sldId="702"/>
        </pc:sldMkLst>
        <pc:spChg chg="mod">
          <ac:chgData name="Jo Pugh" userId="1187eaa31d8c3d2c" providerId="LiveId" clId="{6556AAEC-991E-4A1B-83CE-35FEDD12AB5A}" dt="2025-10-12T14:18:33.148" v="284" actId="20577"/>
          <ac:spMkLst>
            <pc:docMk/>
            <pc:sldMk cId="3107050569" sldId="702"/>
            <ac:spMk id="2" creationId="{B0FF91E6-2D24-61FD-91B7-3DCB713FBF72}"/>
          </ac:spMkLst>
        </pc:spChg>
        <pc:spChg chg="mod">
          <ac:chgData name="Jo Pugh" userId="1187eaa31d8c3d2c" providerId="LiveId" clId="{6556AAEC-991E-4A1B-83CE-35FEDD12AB5A}" dt="2025-10-12T14:18:48.884" v="290" actId="20577"/>
          <ac:spMkLst>
            <pc:docMk/>
            <pc:sldMk cId="3107050569" sldId="702"/>
            <ac:spMk id="3" creationId="{A0516157-715F-AFB5-5174-D0999501A45C}"/>
          </ac:spMkLst>
        </pc:spChg>
        <pc:spChg chg="mod">
          <ac:chgData name="Jo Pugh" userId="1187eaa31d8c3d2c" providerId="LiveId" clId="{6556AAEC-991E-4A1B-83CE-35FEDD12AB5A}" dt="2025-10-12T14:18:42.914" v="286" actId="20577"/>
          <ac:spMkLst>
            <pc:docMk/>
            <pc:sldMk cId="3107050569" sldId="702"/>
            <ac:spMk id="4" creationId="{97998141-9C1F-409F-4855-29E88C503B0E}"/>
          </ac:spMkLst>
        </pc:spChg>
        <pc:graphicFrameChg chg="modGraphic">
          <ac:chgData name="Jo Pugh" userId="1187eaa31d8c3d2c" providerId="LiveId" clId="{6556AAEC-991E-4A1B-83CE-35FEDD12AB5A}" dt="2025-10-12T14:19:12.752" v="295" actId="20577"/>
          <ac:graphicFrameMkLst>
            <pc:docMk/>
            <pc:sldMk cId="3107050569" sldId="702"/>
            <ac:graphicFrameMk id="5" creationId="{0BB66525-76E2-1174-8E5A-C620BCAFAC02}"/>
          </ac:graphicFrameMkLst>
        </pc:graphicFrameChg>
      </pc:sldChg>
      <pc:sldChg chg="modSp mod">
        <pc:chgData name="Jo Pugh" userId="1187eaa31d8c3d2c" providerId="LiveId" clId="{6556AAEC-991E-4A1B-83CE-35FEDD12AB5A}" dt="2025-10-12T14:16:01.737" v="237" actId="20577"/>
        <pc:sldMkLst>
          <pc:docMk/>
          <pc:sldMk cId="778601255" sldId="703"/>
        </pc:sldMkLst>
        <pc:spChg chg="mod">
          <ac:chgData name="Jo Pugh" userId="1187eaa31d8c3d2c" providerId="LiveId" clId="{6556AAEC-991E-4A1B-83CE-35FEDD12AB5A}" dt="2025-10-12T14:14:50.638" v="210" actId="20577"/>
          <ac:spMkLst>
            <pc:docMk/>
            <pc:sldMk cId="778601255" sldId="703"/>
            <ac:spMk id="2" creationId="{31FEBEA0-AF26-7282-068F-DAD31A174FCF}"/>
          </ac:spMkLst>
        </pc:spChg>
        <pc:spChg chg="mod">
          <ac:chgData name="Jo Pugh" userId="1187eaa31d8c3d2c" providerId="LiveId" clId="{6556AAEC-991E-4A1B-83CE-35FEDD12AB5A}" dt="2025-10-12T14:14:59.699" v="216" actId="20577"/>
          <ac:spMkLst>
            <pc:docMk/>
            <pc:sldMk cId="778601255" sldId="703"/>
            <ac:spMk id="3" creationId="{764F6711-7A83-5644-C221-8CB1822C5540}"/>
          </ac:spMkLst>
        </pc:spChg>
        <pc:spChg chg="mod">
          <ac:chgData name="Jo Pugh" userId="1187eaa31d8c3d2c" providerId="LiveId" clId="{6556AAEC-991E-4A1B-83CE-35FEDD12AB5A}" dt="2025-10-12T14:14:54.242" v="212" actId="20577"/>
          <ac:spMkLst>
            <pc:docMk/>
            <pc:sldMk cId="778601255" sldId="703"/>
            <ac:spMk id="4" creationId="{9ABC70AC-C7F4-ED3D-E2F5-F45621D5EC91}"/>
          </ac:spMkLst>
        </pc:spChg>
        <pc:graphicFrameChg chg="modGraphic">
          <ac:chgData name="Jo Pugh" userId="1187eaa31d8c3d2c" providerId="LiveId" clId="{6556AAEC-991E-4A1B-83CE-35FEDD12AB5A}" dt="2025-10-12T14:16:01.737" v="237" actId="20577"/>
          <ac:graphicFrameMkLst>
            <pc:docMk/>
            <pc:sldMk cId="778601255" sldId="703"/>
            <ac:graphicFrameMk id="5" creationId="{00C0CD73-624B-5735-95D8-94A7974D9AEB}"/>
          </ac:graphicFrameMkLst>
        </pc:graphicFrameChg>
      </pc:sldChg>
      <pc:sldChg chg="modSp mod">
        <pc:chgData name="Jo Pugh" userId="1187eaa31d8c3d2c" providerId="LiveId" clId="{6556AAEC-991E-4A1B-83CE-35FEDD12AB5A}" dt="2025-10-12T14:17:06.353" v="249" actId="20577"/>
        <pc:sldMkLst>
          <pc:docMk/>
          <pc:sldMk cId="8222159" sldId="704"/>
        </pc:sldMkLst>
        <pc:spChg chg="mod">
          <ac:chgData name="Jo Pugh" userId="1187eaa31d8c3d2c" providerId="LiveId" clId="{6556AAEC-991E-4A1B-83CE-35FEDD12AB5A}" dt="2025-10-12T14:16:21.640" v="242" actId="20577"/>
          <ac:spMkLst>
            <pc:docMk/>
            <pc:sldMk cId="8222159" sldId="704"/>
            <ac:spMk id="2" creationId="{F11A34B7-4856-50A8-F7AB-B68A13D99E6B}"/>
          </ac:spMkLst>
        </pc:spChg>
        <pc:spChg chg="mod">
          <ac:chgData name="Jo Pugh" userId="1187eaa31d8c3d2c" providerId="LiveId" clId="{6556AAEC-991E-4A1B-83CE-35FEDD12AB5A}" dt="2025-10-12T14:17:06.353" v="249" actId="20577"/>
          <ac:spMkLst>
            <pc:docMk/>
            <pc:sldMk cId="8222159" sldId="704"/>
            <ac:spMk id="3" creationId="{33F40A38-F5D0-DDC1-6934-09A1C3FC8E32}"/>
          </ac:spMkLst>
        </pc:spChg>
        <pc:spChg chg="mod">
          <ac:chgData name="Jo Pugh" userId="1187eaa31d8c3d2c" providerId="LiveId" clId="{6556AAEC-991E-4A1B-83CE-35FEDD12AB5A}" dt="2025-10-12T14:16:33.114" v="244" actId="20577"/>
          <ac:spMkLst>
            <pc:docMk/>
            <pc:sldMk cId="8222159" sldId="704"/>
            <ac:spMk id="4" creationId="{476E574E-AEAF-405E-E516-7C165CC3403E}"/>
          </ac:spMkLst>
        </pc:spChg>
        <pc:graphicFrameChg chg="modGraphic">
          <ac:chgData name="Jo Pugh" userId="1187eaa31d8c3d2c" providerId="LiveId" clId="{6556AAEC-991E-4A1B-83CE-35FEDD12AB5A}" dt="2025-10-12T14:16:46.156" v="245" actId="255"/>
          <ac:graphicFrameMkLst>
            <pc:docMk/>
            <pc:sldMk cId="8222159" sldId="704"/>
            <ac:graphicFrameMk id="5" creationId="{21B687A2-35A4-34CE-9CC2-61A5A97165CA}"/>
          </ac:graphicFrameMkLst>
        </pc:graphicFrameChg>
      </pc:sldChg>
      <pc:sldChg chg="modSp mod">
        <pc:chgData name="Jo Pugh" userId="1187eaa31d8c3d2c" providerId="LiveId" clId="{6556AAEC-991E-4A1B-83CE-35FEDD12AB5A}" dt="2025-10-12T14:20:40.537" v="332" actId="20577"/>
        <pc:sldMkLst>
          <pc:docMk/>
          <pc:sldMk cId="3266997279" sldId="705"/>
        </pc:sldMkLst>
        <pc:spChg chg="mod">
          <ac:chgData name="Jo Pugh" userId="1187eaa31d8c3d2c" providerId="LiveId" clId="{6556AAEC-991E-4A1B-83CE-35FEDD12AB5A}" dt="2025-10-12T14:19:26.865" v="299" actId="20577"/>
          <ac:spMkLst>
            <pc:docMk/>
            <pc:sldMk cId="3266997279" sldId="705"/>
            <ac:spMk id="2" creationId="{8DCF2E61-DA54-29BE-0F34-CFD409398AF1}"/>
          </ac:spMkLst>
        </pc:spChg>
        <pc:spChg chg="mod">
          <ac:chgData name="Jo Pugh" userId="1187eaa31d8c3d2c" providerId="LiveId" clId="{6556AAEC-991E-4A1B-83CE-35FEDD12AB5A}" dt="2025-10-12T14:19:30.384" v="301" actId="20577"/>
          <ac:spMkLst>
            <pc:docMk/>
            <pc:sldMk cId="3266997279" sldId="705"/>
            <ac:spMk id="4" creationId="{655D9EFE-7F60-E814-7554-E7BF01D9BBA7}"/>
          </ac:spMkLst>
        </pc:spChg>
        <pc:graphicFrameChg chg="modGraphic">
          <ac:chgData name="Jo Pugh" userId="1187eaa31d8c3d2c" providerId="LiveId" clId="{6556AAEC-991E-4A1B-83CE-35FEDD12AB5A}" dt="2025-10-12T14:20:40.537" v="332" actId="20577"/>
          <ac:graphicFrameMkLst>
            <pc:docMk/>
            <pc:sldMk cId="3266997279" sldId="705"/>
            <ac:graphicFrameMk id="5" creationId="{D77975B3-FD73-F046-A339-3EB1C076A10E}"/>
          </ac:graphicFrameMkLst>
        </pc:graphicFrameChg>
      </pc:sldChg>
      <pc:sldChg chg="modSp mod">
        <pc:chgData name="Jo Pugh" userId="1187eaa31d8c3d2c" providerId="LiveId" clId="{6556AAEC-991E-4A1B-83CE-35FEDD12AB5A}" dt="2025-10-12T14:23:13.579" v="340" actId="11"/>
        <pc:sldMkLst>
          <pc:docMk/>
          <pc:sldMk cId="216695780" sldId="706"/>
        </pc:sldMkLst>
        <pc:spChg chg="mod">
          <ac:chgData name="Jo Pugh" userId="1187eaa31d8c3d2c" providerId="LiveId" clId="{6556AAEC-991E-4A1B-83CE-35FEDD12AB5A}" dt="2025-10-12T14:21:02.657" v="337" actId="20577"/>
          <ac:spMkLst>
            <pc:docMk/>
            <pc:sldMk cId="216695780" sldId="706"/>
            <ac:spMk id="2" creationId="{0024B864-C47C-E769-D0B8-5D9A38BB531C}"/>
          </ac:spMkLst>
        </pc:spChg>
        <pc:spChg chg="mod">
          <ac:chgData name="Jo Pugh" userId="1187eaa31d8c3d2c" providerId="LiveId" clId="{6556AAEC-991E-4A1B-83CE-35FEDD12AB5A}" dt="2025-10-12T14:23:13.579" v="340" actId="11"/>
          <ac:spMkLst>
            <pc:docMk/>
            <pc:sldMk cId="216695780" sldId="706"/>
            <ac:spMk id="3" creationId="{D7022D1C-4F98-9B80-CEC6-0D352391C810}"/>
          </ac:spMkLst>
        </pc:spChg>
        <pc:spChg chg="mod">
          <ac:chgData name="Jo Pugh" userId="1187eaa31d8c3d2c" providerId="LiveId" clId="{6556AAEC-991E-4A1B-83CE-35FEDD12AB5A}" dt="2025-10-12T14:21:05.902" v="339" actId="20577"/>
          <ac:spMkLst>
            <pc:docMk/>
            <pc:sldMk cId="216695780" sldId="706"/>
            <ac:spMk id="4" creationId="{FF72CCE1-B335-C8A3-2096-9FEE6C3C517C}"/>
          </ac:spMkLst>
        </pc:spChg>
      </pc:sldChg>
      <pc:sldChg chg="modSp mod">
        <pc:chgData name="Jo Pugh" userId="1187eaa31d8c3d2c" providerId="LiveId" clId="{6556AAEC-991E-4A1B-83CE-35FEDD12AB5A}" dt="2025-10-12T14:24:02.560" v="349" actId="11"/>
        <pc:sldMkLst>
          <pc:docMk/>
          <pc:sldMk cId="1412380283" sldId="707"/>
        </pc:sldMkLst>
        <pc:spChg chg="mod">
          <ac:chgData name="Jo Pugh" userId="1187eaa31d8c3d2c" providerId="LiveId" clId="{6556AAEC-991E-4A1B-83CE-35FEDD12AB5A}" dt="2025-10-12T14:23:35.817" v="344" actId="20577"/>
          <ac:spMkLst>
            <pc:docMk/>
            <pc:sldMk cId="1412380283" sldId="707"/>
            <ac:spMk id="2" creationId="{23F03CEB-DBBC-ABE0-2717-F1A74E1F82D8}"/>
          </ac:spMkLst>
        </pc:spChg>
        <pc:spChg chg="mod">
          <ac:chgData name="Jo Pugh" userId="1187eaa31d8c3d2c" providerId="LiveId" clId="{6556AAEC-991E-4A1B-83CE-35FEDD12AB5A}" dt="2025-10-12T14:24:02.560" v="349" actId="11"/>
          <ac:spMkLst>
            <pc:docMk/>
            <pc:sldMk cId="1412380283" sldId="707"/>
            <ac:spMk id="3" creationId="{A4F7DF94-3CCB-C1F9-88BF-8D844666ACA9}"/>
          </ac:spMkLst>
        </pc:spChg>
        <pc:spChg chg="mod">
          <ac:chgData name="Jo Pugh" userId="1187eaa31d8c3d2c" providerId="LiveId" clId="{6556AAEC-991E-4A1B-83CE-35FEDD12AB5A}" dt="2025-10-12T14:23:38.688" v="346" actId="20577"/>
          <ac:spMkLst>
            <pc:docMk/>
            <pc:sldMk cId="1412380283" sldId="707"/>
            <ac:spMk id="4" creationId="{E5584777-6FDD-9B91-E6D9-909978134597}"/>
          </ac:spMkLst>
        </pc:spChg>
      </pc:sldChg>
      <pc:sldChg chg="modSp mod">
        <pc:chgData name="Jo Pugh" userId="1187eaa31d8c3d2c" providerId="LiveId" clId="{6556AAEC-991E-4A1B-83CE-35FEDD12AB5A}" dt="2025-10-12T14:28:45.665" v="413" actId="5793"/>
        <pc:sldMkLst>
          <pc:docMk/>
          <pc:sldMk cId="243901414" sldId="708"/>
        </pc:sldMkLst>
        <pc:spChg chg="mod">
          <ac:chgData name="Jo Pugh" userId="1187eaa31d8c3d2c" providerId="LiveId" clId="{6556AAEC-991E-4A1B-83CE-35FEDD12AB5A}" dt="2025-10-12T14:03:40.552" v="3" actId="20577"/>
          <ac:spMkLst>
            <pc:docMk/>
            <pc:sldMk cId="243901414" sldId="708"/>
            <ac:spMk id="2" creationId="{2931197B-A6EA-4857-3E98-860702268C52}"/>
          </ac:spMkLst>
        </pc:spChg>
        <pc:spChg chg="mod">
          <ac:chgData name="Jo Pugh" userId="1187eaa31d8c3d2c" providerId="LiveId" clId="{6556AAEC-991E-4A1B-83CE-35FEDD12AB5A}" dt="2025-10-12T14:28:45.665" v="413" actId="5793"/>
          <ac:spMkLst>
            <pc:docMk/>
            <pc:sldMk cId="243901414" sldId="708"/>
            <ac:spMk id="3" creationId="{DAED2F8E-033C-E891-DB8E-344AF2FED30E}"/>
          </ac:spMkLst>
        </pc:spChg>
        <pc:spChg chg="mod">
          <ac:chgData name="Jo Pugh" userId="1187eaa31d8c3d2c" providerId="LiveId" clId="{6556AAEC-991E-4A1B-83CE-35FEDD12AB5A}" dt="2025-10-12T14:04:00.985" v="5" actId="20577"/>
          <ac:spMkLst>
            <pc:docMk/>
            <pc:sldMk cId="243901414" sldId="708"/>
            <ac:spMk id="4" creationId="{19C894AB-E51F-3F4A-2A79-776F4D9CC23E}"/>
          </ac:spMkLst>
        </pc:spChg>
        <pc:spChg chg="mod">
          <ac:chgData name="Jo Pugh" userId="1187eaa31d8c3d2c" providerId="LiveId" clId="{6556AAEC-991E-4A1B-83CE-35FEDD12AB5A}" dt="2025-10-12T14:05:34.117" v="101" actId="1076"/>
          <ac:spMkLst>
            <pc:docMk/>
            <pc:sldMk cId="243901414" sldId="708"/>
            <ac:spMk id="7" creationId="{F7279776-404B-8A83-43FF-1A7AB20BA162}"/>
          </ac:spMkLst>
        </pc:spChg>
        <pc:spChg chg="mod">
          <ac:chgData name="Jo Pugh" userId="1187eaa31d8c3d2c" providerId="LiveId" clId="{6556AAEC-991E-4A1B-83CE-35FEDD12AB5A}" dt="2025-10-12T14:05:38.365" v="102" actId="1076"/>
          <ac:spMkLst>
            <pc:docMk/>
            <pc:sldMk cId="243901414" sldId="708"/>
            <ac:spMk id="8" creationId="{4ABCD53E-7600-A8A4-3640-2AE582C97945}"/>
          </ac:spMkLst>
        </pc:spChg>
      </pc:sldChg>
      <pc:sldChg chg="modSp mod">
        <pc:chgData name="Jo Pugh" userId="1187eaa31d8c3d2c" providerId="LiveId" clId="{6556AAEC-991E-4A1B-83CE-35FEDD12AB5A}" dt="2025-10-12T14:25:51.861" v="390" actId="20577"/>
        <pc:sldMkLst>
          <pc:docMk/>
          <pc:sldMk cId="3747422941" sldId="710"/>
        </pc:sldMkLst>
        <pc:spChg chg="mod">
          <ac:chgData name="Jo Pugh" userId="1187eaa31d8c3d2c" providerId="LiveId" clId="{6556AAEC-991E-4A1B-83CE-35FEDD12AB5A}" dt="2025-10-12T14:24:47.623" v="359" actId="20577"/>
          <ac:spMkLst>
            <pc:docMk/>
            <pc:sldMk cId="3747422941" sldId="710"/>
            <ac:spMk id="3" creationId="{CD57FC6C-C96D-94EB-2182-B119F0592B3E}"/>
          </ac:spMkLst>
        </pc:spChg>
        <pc:spChg chg="mod">
          <ac:chgData name="Jo Pugh" userId="1187eaa31d8c3d2c" providerId="LiveId" clId="{6556AAEC-991E-4A1B-83CE-35FEDD12AB5A}" dt="2025-10-12T14:24:36.349" v="351" actId="20577"/>
          <ac:spMkLst>
            <pc:docMk/>
            <pc:sldMk cId="3747422941" sldId="710"/>
            <ac:spMk id="4" creationId="{DF2922F9-298B-E51C-40BF-2E7D312DDC49}"/>
          </ac:spMkLst>
        </pc:spChg>
        <pc:graphicFrameChg chg="modGraphic">
          <ac:chgData name="Jo Pugh" userId="1187eaa31d8c3d2c" providerId="LiveId" clId="{6556AAEC-991E-4A1B-83CE-35FEDD12AB5A}" dt="2025-10-12T14:25:51.861" v="390" actId="20577"/>
          <ac:graphicFrameMkLst>
            <pc:docMk/>
            <pc:sldMk cId="3747422941" sldId="710"/>
            <ac:graphicFrameMk id="5" creationId="{2444EC6D-CA81-2B89-ADA9-32A7FD05C01A}"/>
          </ac:graphicFrameMkLst>
        </pc:graphicFrameChg>
      </pc:sldChg>
      <pc:sldChg chg="modSp mod">
        <pc:chgData name="Jo Pugh" userId="1187eaa31d8c3d2c" providerId="LiveId" clId="{6556AAEC-991E-4A1B-83CE-35FEDD12AB5A}" dt="2025-10-12T14:26:45.871" v="412" actId="20577"/>
        <pc:sldMkLst>
          <pc:docMk/>
          <pc:sldMk cId="2149856324" sldId="711"/>
        </pc:sldMkLst>
        <pc:spChg chg="mod">
          <ac:chgData name="Jo Pugh" userId="1187eaa31d8c3d2c" providerId="LiveId" clId="{6556AAEC-991E-4A1B-83CE-35FEDD12AB5A}" dt="2025-10-12T14:26:08.845" v="394" actId="20577"/>
          <ac:spMkLst>
            <pc:docMk/>
            <pc:sldMk cId="2149856324" sldId="711"/>
            <ac:spMk id="2" creationId="{75A130FA-091B-2168-C769-46FB3CA6C14F}"/>
          </ac:spMkLst>
        </pc:spChg>
        <pc:spChg chg="mod">
          <ac:chgData name="Jo Pugh" userId="1187eaa31d8c3d2c" providerId="LiveId" clId="{6556AAEC-991E-4A1B-83CE-35FEDD12AB5A}" dt="2025-10-12T14:26:45.871" v="412" actId="20577"/>
          <ac:spMkLst>
            <pc:docMk/>
            <pc:sldMk cId="2149856324" sldId="711"/>
            <ac:spMk id="3" creationId="{4219ABAF-845F-EC4E-47F7-ADB36D65ED33}"/>
          </ac:spMkLst>
        </pc:spChg>
        <pc:spChg chg="mod">
          <ac:chgData name="Jo Pugh" userId="1187eaa31d8c3d2c" providerId="LiveId" clId="{6556AAEC-991E-4A1B-83CE-35FEDD12AB5A}" dt="2025-10-12T14:26:06.073" v="392" actId="20577"/>
          <ac:spMkLst>
            <pc:docMk/>
            <pc:sldMk cId="2149856324" sldId="711"/>
            <ac:spMk id="4" creationId="{A27F0682-A377-DFEE-C03F-CFDA2544876C}"/>
          </ac:spMkLst>
        </pc:spChg>
      </pc:sldChg>
      <pc:sldChg chg="modSp mod">
        <pc:chgData name="Jo Pugh" userId="1187eaa31d8c3d2c" providerId="LiveId" clId="{6556AAEC-991E-4A1B-83CE-35FEDD12AB5A}" dt="2025-10-12T14:06:07.763" v="104" actId="20577"/>
        <pc:sldMkLst>
          <pc:docMk/>
          <pc:sldMk cId="2085176747" sldId="712"/>
        </pc:sldMkLst>
        <pc:spChg chg="mod">
          <ac:chgData name="Jo Pugh" userId="1187eaa31d8c3d2c" providerId="LiveId" clId="{6556AAEC-991E-4A1B-83CE-35FEDD12AB5A}" dt="2025-10-12T14:06:07.763" v="104" actId="20577"/>
          <ac:spMkLst>
            <pc:docMk/>
            <pc:sldMk cId="2085176747" sldId="712"/>
            <ac:spMk id="3" creationId="{F0C0FB09-6E42-AC67-72A4-56AD731323CE}"/>
          </ac:spMkLst>
        </pc:spChg>
      </pc:sldChg>
      <pc:sldChg chg="modSp mod">
        <pc:chgData name="Jo Pugh" userId="1187eaa31d8c3d2c" providerId="LiveId" clId="{6556AAEC-991E-4A1B-83CE-35FEDD12AB5A}" dt="2025-10-12T14:13:09.260" v="190" actId="33524"/>
        <pc:sldMkLst>
          <pc:docMk/>
          <pc:sldMk cId="1217489824" sldId="714"/>
        </pc:sldMkLst>
        <pc:spChg chg="mod">
          <ac:chgData name="Jo Pugh" userId="1187eaa31d8c3d2c" providerId="LiveId" clId="{6556AAEC-991E-4A1B-83CE-35FEDD12AB5A}" dt="2025-10-12T14:13:09.260" v="190" actId="33524"/>
          <ac:spMkLst>
            <pc:docMk/>
            <pc:sldMk cId="1217489824" sldId="714"/>
            <ac:spMk id="62" creationId="{32051B8A-402B-A725-6210-491ADDFAA88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D53CA4-9F6E-4A2C-B60A-9E8081F231D8}" type="datetimeFigureOut">
              <a:rPr lang="en-GB" smtClean="0"/>
              <a:t>14/10/2025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8C68A2-722A-447D-BC59-70FC134F9668}" type="slidenum">
              <a:rPr lang="en-GB" smtClean="0"/>
              <a:t>‹#›</a:t>
            </a:fld>
            <a:endParaRPr lang="en-GB"/>
          </a:p>
        </p:txBody>
      </p:sp>
    </p:spTree>
    <p:extLst>
      <p:ext uri="{BB962C8B-B14F-4D97-AF65-F5344CB8AC3E}">
        <p14:creationId xmlns:p14="http://schemas.microsoft.com/office/powerpoint/2010/main" val="23375563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hutterstock.com/g/India+Picture"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hutterstock.com/g/PawelKacpere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shutterstock.com/image-photo/table-salt-added-pot-boiling-food-2488099447"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Photograph © Shutterstock / </a:t>
            </a:r>
            <a:r>
              <a:rPr lang="en-GB" sz="1200" b="0" i="0" u="none" strike="noStrike" kern="1200">
                <a:solidFill>
                  <a:schemeClr val="tx1"/>
                </a:solidFill>
                <a:effectLst/>
                <a:latin typeface="+mn-lt"/>
                <a:ea typeface="+mn-ea"/>
                <a:cs typeface="+mn-cs"/>
                <a:hlinkClick r:id="rId3" tooltip="India Picture"/>
              </a:rPr>
              <a:t>India Picture</a:t>
            </a:r>
            <a:endParaRPr lang="en-GB"/>
          </a:p>
        </p:txBody>
      </p:sp>
      <p:sp>
        <p:nvSpPr>
          <p:cNvPr id="4" name="Slide Number Placeholder 3"/>
          <p:cNvSpPr>
            <a:spLocks noGrp="1"/>
          </p:cNvSpPr>
          <p:nvPr>
            <p:ph type="sldNum" sz="quarter" idx="5"/>
          </p:nvPr>
        </p:nvSpPr>
        <p:spPr/>
        <p:txBody>
          <a:bodyPr/>
          <a:lstStyle/>
          <a:p>
            <a:fld id="{EF8C68A2-722A-447D-BC59-70FC134F9668}" type="slidenum">
              <a:rPr lang="en-GB" smtClean="0"/>
              <a:t>2</a:t>
            </a:fld>
            <a:endParaRPr lang="en-GB"/>
          </a:p>
        </p:txBody>
      </p:sp>
    </p:spTree>
    <p:extLst>
      <p:ext uri="{BB962C8B-B14F-4D97-AF65-F5344CB8AC3E}">
        <p14:creationId xmlns:p14="http://schemas.microsoft.com/office/powerpoint/2010/main" val="1496712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Photograph © Shutterstock / </a:t>
            </a:r>
            <a:r>
              <a:rPr lang="en-GB" sz="1200" b="0" i="0" u="none" strike="noStrike" kern="1200" err="1">
                <a:solidFill>
                  <a:schemeClr val="tx1"/>
                </a:solidFill>
                <a:effectLst/>
                <a:latin typeface="+mn-lt"/>
                <a:ea typeface="+mn-ea"/>
                <a:cs typeface="+mn-cs"/>
                <a:hlinkClick r:id="rId3" tooltip="PawelKacperek"/>
              </a:rPr>
              <a:t>PawelKacperek</a:t>
            </a:r>
            <a:endParaRPr lang="en-GB"/>
          </a:p>
        </p:txBody>
      </p:sp>
      <p:sp>
        <p:nvSpPr>
          <p:cNvPr id="4" name="Slide Number Placeholder 3"/>
          <p:cNvSpPr>
            <a:spLocks noGrp="1"/>
          </p:cNvSpPr>
          <p:nvPr>
            <p:ph type="sldNum" sz="quarter" idx="5"/>
          </p:nvPr>
        </p:nvSpPr>
        <p:spPr/>
        <p:txBody>
          <a:bodyPr/>
          <a:lstStyle/>
          <a:p>
            <a:fld id="{EF8C68A2-722A-447D-BC59-70FC134F9668}" type="slidenum">
              <a:rPr lang="en-GB" smtClean="0"/>
              <a:t>4</a:t>
            </a:fld>
            <a:endParaRPr lang="en-GB"/>
          </a:p>
        </p:txBody>
      </p:sp>
    </p:spTree>
    <p:extLst>
      <p:ext uri="{BB962C8B-B14F-4D97-AF65-F5344CB8AC3E}">
        <p14:creationId xmlns:p14="http://schemas.microsoft.com/office/powerpoint/2010/main" val="4225885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F8C68A2-722A-447D-BC59-70FC134F9668}" type="slidenum">
              <a:rPr lang="en-GB" smtClean="0"/>
              <a:t>5</a:t>
            </a:fld>
            <a:endParaRPr lang="en-GB"/>
          </a:p>
        </p:txBody>
      </p:sp>
    </p:spTree>
    <p:extLst>
      <p:ext uri="{BB962C8B-B14F-4D97-AF65-F5344CB8AC3E}">
        <p14:creationId xmlns:p14="http://schemas.microsoft.com/office/powerpoint/2010/main" val="468095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Find even more key terms and definitions for the Particle model topic at: https://</a:t>
            </a:r>
            <a:r>
              <a:rPr lang="en-GB" sz="1200" kern="1200">
                <a:solidFill>
                  <a:schemeClr val="tx1"/>
                </a:solidFill>
                <a:effectLst/>
                <a:latin typeface="+mn-lt"/>
                <a:ea typeface="+mn-ea"/>
                <a:cs typeface="+mn-cs"/>
              </a:rPr>
              <a:t>rsc.li/4cmvSbS </a:t>
            </a:r>
            <a:endParaRPr lang="en-GB"/>
          </a:p>
        </p:txBody>
      </p:sp>
      <p:sp>
        <p:nvSpPr>
          <p:cNvPr id="4" name="Slide Number Placeholder 3"/>
          <p:cNvSpPr>
            <a:spLocks noGrp="1"/>
          </p:cNvSpPr>
          <p:nvPr>
            <p:ph type="sldNum" sz="quarter" idx="5"/>
          </p:nvPr>
        </p:nvSpPr>
        <p:spPr/>
        <p:txBody>
          <a:bodyPr/>
          <a:lstStyle/>
          <a:p>
            <a:fld id="{EF8C68A2-722A-447D-BC59-70FC134F9668}" type="slidenum">
              <a:rPr lang="en-GB" smtClean="0"/>
              <a:t>6</a:t>
            </a:fld>
            <a:endParaRPr lang="en-GB"/>
          </a:p>
        </p:txBody>
      </p:sp>
    </p:spTree>
    <p:extLst>
      <p:ext uri="{BB962C8B-B14F-4D97-AF65-F5344CB8AC3E}">
        <p14:creationId xmlns:p14="http://schemas.microsoft.com/office/powerpoint/2010/main" val="4018290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Table Salt Added Pot Salt Boiling Stock Photo 2488099447 | Shutterstock</a:t>
            </a:r>
            <a:endParaRPr lang="en-GB"/>
          </a:p>
        </p:txBody>
      </p:sp>
      <p:sp>
        <p:nvSpPr>
          <p:cNvPr id="4" name="Slide Number Placeholder 3"/>
          <p:cNvSpPr>
            <a:spLocks noGrp="1"/>
          </p:cNvSpPr>
          <p:nvPr>
            <p:ph type="sldNum" sz="quarter" idx="5"/>
          </p:nvPr>
        </p:nvSpPr>
        <p:spPr/>
        <p:txBody>
          <a:bodyPr/>
          <a:lstStyle/>
          <a:p>
            <a:fld id="{EF8C68A2-722A-447D-BC59-70FC134F9668}" type="slidenum">
              <a:rPr lang="en-GB" smtClean="0"/>
              <a:t>8</a:t>
            </a:fld>
            <a:endParaRPr lang="en-GB"/>
          </a:p>
        </p:txBody>
      </p:sp>
    </p:spTree>
    <p:extLst>
      <p:ext uri="{BB962C8B-B14F-4D97-AF65-F5344CB8AC3E}">
        <p14:creationId xmlns:p14="http://schemas.microsoft.com/office/powerpoint/2010/main" val="2658918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Guidance for teacher:</a:t>
            </a:r>
            <a:br>
              <a:rPr lang="en-GB"/>
            </a:br>
            <a:r>
              <a:rPr lang="en-GB"/>
              <a:t>Why are the particles green and not purple? </a:t>
            </a:r>
            <a:br>
              <a:rPr lang="en-GB"/>
            </a:br>
            <a:r>
              <a:rPr lang="en-GB"/>
              <a:t>On this slide we have used dark green instead of purple to represent particles of the solid potassium manganate and the potassium manganate aqueous solution. This is because we do not wish to perpetuate (or introduce) the misconception that colour is a sub-microscopic property. Colour is a bulk property of a material and should not be attributed to a single particle.</a:t>
            </a:r>
            <a:br>
              <a:rPr lang="en-GB"/>
            </a:br>
            <a:r>
              <a:rPr lang="en-GB"/>
              <a:t>We used a 5-colour scale across our resources. All of the particles in this resource are green but the different shades represent different substances.</a:t>
            </a:r>
          </a:p>
        </p:txBody>
      </p:sp>
      <p:sp>
        <p:nvSpPr>
          <p:cNvPr id="4" name="Slide Number Placeholder 3"/>
          <p:cNvSpPr>
            <a:spLocks noGrp="1"/>
          </p:cNvSpPr>
          <p:nvPr>
            <p:ph type="sldNum" sz="quarter" idx="5"/>
          </p:nvPr>
        </p:nvSpPr>
        <p:spPr/>
        <p:txBody>
          <a:bodyPr/>
          <a:lstStyle/>
          <a:p>
            <a:fld id="{EF8C68A2-722A-447D-BC59-70FC134F9668}" type="slidenum">
              <a:rPr lang="en-GB" smtClean="0"/>
              <a:t>10</a:t>
            </a:fld>
            <a:endParaRPr lang="en-GB"/>
          </a:p>
        </p:txBody>
      </p:sp>
    </p:spTree>
    <p:extLst>
      <p:ext uri="{BB962C8B-B14F-4D97-AF65-F5344CB8AC3E}">
        <p14:creationId xmlns:p14="http://schemas.microsoft.com/office/powerpoint/2010/main" val="1147363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Method: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Fill each test tube 1/3 full of water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Add a spatula of sugar to the third test tube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Add a spatula of salt to the second test tube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Add a spatula of copper </a:t>
            </a:r>
            <a:r>
              <a:rPr lang="en-GB" err="1"/>
              <a:t>sulfate</a:t>
            </a:r>
            <a:r>
              <a:rPr lang="en-GB"/>
              <a:t> to the third test tube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a:t>Shake each test tube and record your observations</a:t>
            </a:r>
          </a:p>
          <a:p>
            <a:endParaRPr lang="en-GB"/>
          </a:p>
        </p:txBody>
      </p:sp>
      <p:sp>
        <p:nvSpPr>
          <p:cNvPr id="4" name="Slide Number Placeholder 3"/>
          <p:cNvSpPr>
            <a:spLocks noGrp="1"/>
          </p:cNvSpPr>
          <p:nvPr>
            <p:ph type="sldNum" sz="quarter" idx="5"/>
          </p:nvPr>
        </p:nvSpPr>
        <p:spPr/>
        <p:txBody>
          <a:bodyPr/>
          <a:lstStyle/>
          <a:p>
            <a:fld id="{E8845575-1C22-4B49-A627-6188ECC64368}" type="slidenum">
              <a:rPr lang="en-GB" smtClean="0"/>
              <a:t>12</a:t>
            </a:fld>
            <a:endParaRPr lang="en-GB"/>
          </a:p>
        </p:txBody>
      </p:sp>
    </p:spTree>
    <p:extLst>
      <p:ext uri="{BB962C8B-B14F-4D97-AF65-F5344CB8AC3E}">
        <p14:creationId xmlns:p14="http://schemas.microsoft.com/office/powerpoint/2010/main" val="21711975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8C68A2-722A-447D-BC59-70FC134F9668}" type="slidenum">
              <a:rPr lang="en-GB" smtClean="0"/>
              <a:t>23</a:t>
            </a:fld>
            <a:endParaRPr lang="en-GB"/>
          </a:p>
        </p:txBody>
      </p:sp>
    </p:spTree>
    <p:extLst>
      <p:ext uri="{BB962C8B-B14F-4D97-AF65-F5344CB8AC3E}">
        <p14:creationId xmlns:p14="http://schemas.microsoft.com/office/powerpoint/2010/main" val="217502732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jwKgBO"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jwKgBO"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3jwKgBO"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2281CF7B-F07A-C049-BDB9-748CCF3F310B}"/>
              </a:ext>
            </a:extLst>
          </p:cNvPr>
          <p:cNvSpPr txBox="1">
            <a:spLocks/>
          </p:cNvSpPr>
          <p:nvPr userDrawn="1"/>
        </p:nvSpPr>
        <p:spPr>
          <a:xfrm>
            <a:off x="9449999" y="5850000"/>
            <a:ext cx="2520327"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sng"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https://rsc.li/3jwKgBO</a:t>
            </a:r>
            <a:endParaRPr lang="en-US" sz="1600" u="sng">
              <a:solidFill>
                <a:schemeClr val="bg1"/>
              </a:solidFill>
            </a:endParaRPr>
          </a:p>
        </p:txBody>
      </p:sp>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7854A24E-0016-C74A-86CC-C558B7FBB5DF}"/>
              </a:ext>
            </a:extLst>
          </p:cNvPr>
          <p:cNvSpPr txBox="1">
            <a:spLocks/>
          </p:cNvSpPr>
          <p:nvPr userDrawn="1"/>
        </p:nvSpPr>
        <p:spPr>
          <a:xfrm>
            <a:off x="9449999" y="5850000"/>
            <a:ext cx="2470451"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sng"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https://rsc.li/3jwKgBO</a:t>
            </a:r>
            <a:endParaRPr lang="en-US" sz="1600" u="sng">
              <a:solidFill>
                <a:schemeClr val="bg1"/>
              </a:solidFill>
            </a:endParaRPr>
          </a:p>
        </p:txBody>
      </p:sp>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11–14 years</a:t>
            </a:r>
            <a:endParaRPr lang="en-US"/>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7" name="Title 1">
            <a:extLst>
              <a:ext uri="{FF2B5EF4-FFF2-40B4-BE49-F238E27FC236}">
                <a16:creationId xmlns:a16="http://schemas.microsoft.com/office/drawing/2014/main" id="{E5AB7EBB-737A-9540-BC73-AD8D595C8E34}"/>
              </a:ext>
            </a:extLst>
          </p:cNvPr>
          <p:cNvSpPr txBox="1">
            <a:spLocks/>
          </p:cNvSpPr>
          <p:nvPr userDrawn="1"/>
        </p:nvSpPr>
        <p:spPr>
          <a:xfrm>
            <a:off x="9449999" y="5850000"/>
            <a:ext cx="2603455"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l"/>
            <a:r>
              <a:rPr lang="en-GB" sz="1600" b="1" i="0" u="sng"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https://rsc.li/3jwKgBO</a:t>
            </a:r>
            <a:endParaRPr lang="en-US" sz="1600" u="sng">
              <a:solidFill>
                <a:schemeClr val="bg1"/>
              </a:solidFill>
            </a:endParaRPr>
          </a:p>
        </p:txBody>
      </p:sp>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
        <p:nvSpPr>
          <p:cNvPr id="2" name="Vertical Title 1">
            <a:extLst>
              <a:ext uri="{FF2B5EF4-FFF2-40B4-BE49-F238E27FC236}">
                <a16:creationId xmlns:a16="http://schemas.microsoft.com/office/drawing/2014/main" id="{A17E515C-3F37-BBC7-45DB-6C3B7FE60E0A}"/>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Learning objectives</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Side heading</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10/14/2025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hyperlink" Target="https://rsc.li/4cmvSbS"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0.png"/><Relationship Id="rId7" Type="http://schemas.openxmlformats.org/officeDocument/2006/relationships/hyperlink" Target="https://rsc.li/3jwKgBO"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hyperlink" Target="https://rsc.li/40PFiXM" TargetMode="External"/><Relationship Id="rId11" Type="http://schemas.openxmlformats.org/officeDocument/2006/relationships/image" Target="../media/image25.jpeg"/><Relationship Id="rId5" Type="http://schemas.openxmlformats.org/officeDocument/2006/relationships/image" Target="../media/image21.png"/><Relationship Id="rId10" Type="http://schemas.openxmlformats.org/officeDocument/2006/relationships/image" Target="../media/image24.jpeg"/><Relationship Id="rId4" Type="http://schemas.openxmlformats.org/officeDocument/2006/relationships/hyperlink" Target="https://creativecommons.org/licenses/by-nc-sa/2.0/uk/" TargetMode="External"/><Relationship Id="rId9"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1BB72-475E-C041-9D7D-237162AFDA03}"/>
              </a:ext>
            </a:extLst>
          </p:cNvPr>
          <p:cNvSpPr>
            <a:spLocks noGrp="1"/>
          </p:cNvSpPr>
          <p:nvPr>
            <p:ph type="ctrTitle"/>
          </p:nvPr>
        </p:nvSpPr>
        <p:spPr/>
        <p:txBody>
          <a:bodyPr/>
          <a:lstStyle/>
          <a:p>
            <a:r>
              <a:rPr lang="en-US"/>
              <a:t>11–14 years</a:t>
            </a:r>
          </a:p>
        </p:txBody>
      </p:sp>
      <p:sp>
        <p:nvSpPr>
          <p:cNvPr id="3" name="Subtitle 2">
            <a:extLst>
              <a:ext uri="{FF2B5EF4-FFF2-40B4-BE49-F238E27FC236}">
                <a16:creationId xmlns:a16="http://schemas.microsoft.com/office/drawing/2014/main" id="{6B6A331A-11B3-0843-89B3-701D4321590E}"/>
              </a:ext>
            </a:extLst>
          </p:cNvPr>
          <p:cNvSpPr>
            <a:spLocks noGrp="1"/>
          </p:cNvSpPr>
          <p:nvPr>
            <p:ph type="subTitle" idx="1"/>
          </p:nvPr>
        </p:nvSpPr>
        <p:spPr/>
        <p:txBody>
          <a:bodyPr/>
          <a:lstStyle/>
          <a:p>
            <a:r>
              <a:rPr lang="en-GB"/>
              <a:t>What happens when something dissolves?</a:t>
            </a:r>
            <a:endParaRPr lang="en-US"/>
          </a:p>
        </p:txBody>
      </p:sp>
      <p:sp>
        <p:nvSpPr>
          <p:cNvPr id="4" name="Oval 3">
            <a:extLst>
              <a:ext uri="{FF2B5EF4-FFF2-40B4-BE49-F238E27FC236}">
                <a16:creationId xmlns:a16="http://schemas.microsoft.com/office/drawing/2014/main" id="{1C7D3490-1C6E-E70E-A708-803245E9757F}"/>
              </a:ext>
              <a:ext uri="{C183D7F6-B498-43B3-948B-1728B52AA6E4}">
                <adec:decorative xmlns:adec="http://schemas.microsoft.com/office/drawing/2017/decorative" val="1"/>
              </a:ext>
            </a:extLst>
          </p:cNvPr>
          <p:cNvSpPr/>
          <p:nvPr/>
        </p:nvSpPr>
        <p:spPr>
          <a:xfrm>
            <a:off x="8827625" y="-870363"/>
            <a:ext cx="4320000" cy="4320000"/>
          </a:xfrm>
          <a:prstGeom prst="ellipse">
            <a:avLst/>
          </a:prstGeom>
          <a:blipFill>
            <a:blip r:embed="rId2">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24268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a:t>Introduction</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5939109" cy="4876800"/>
          </a:xfrm>
        </p:spPr>
        <p:txBody>
          <a:bodyPr>
            <a:normAutofit fontScale="92500" lnSpcReduction="10000"/>
          </a:bodyPr>
          <a:lstStyle/>
          <a:p>
            <a:r>
              <a:rPr lang="en-GB" sz="2800"/>
              <a:t>If you drink a cup of tea with sugar in, do you have a mouthful of solid sugar as your drink it?</a:t>
            </a:r>
          </a:p>
          <a:p>
            <a:endParaRPr lang="en-GB" sz="3600"/>
          </a:p>
          <a:p>
            <a:r>
              <a:rPr lang="en-GB" sz="3600"/>
              <a:t>No!</a:t>
            </a:r>
          </a:p>
          <a:p>
            <a:r>
              <a:rPr lang="en-GB" sz="2800"/>
              <a:t>Sugar is a </a:t>
            </a:r>
            <a:r>
              <a:rPr lang="en-GB" sz="2800" b="1"/>
              <a:t>soluble</a:t>
            </a:r>
            <a:r>
              <a:rPr lang="en-GB" sz="2800"/>
              <a:t> solid. This means it can </a:t>
            </a:r>
            <a:r>
              <a:rPr lang="en-GB" sz="2800" b="1"/>
              <a:t>dissolve</a:t>
            </a:r>
            <a:r>
              <a:rPr lang="en-GB" sz="2800"/>
              <a:t> in water to form a </a:t>
            </a:r>
            <a:r>
              <a:rPr lang="en-GB" sz="2800" b="1"/>
              <a:t>solution</a:t>
            </a:r>
            <a:r>
              <a:rPr lang="en-GB" sz="2800"/>
              <a:t>.</a:t>
            </a:r>
            <a:br>
              <a:rPr lang="en-GB" sz="2800"/>
            </a:br>
            <a:br>
              <a:rPr lang="en-GB" sz="2800"/>
            </a:br>
            <a:r>
              <a:rPr lang="en-GB" sz="2800"/>
              <a:t>There are many substances that will dissolve in liquids. </a:t>
            </a:r>
          </a:p>
        </p:txBody>
      </p:sp>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Introduction</a:t>
            </a:r>
            <a:endParaRPr lang="en-US" sz="2200" b="1">
              <a:solidFill>
                <a:schemeClr val="bg1"/>
              </a:solidFill>
              <a:latin typeface="Century Gothic" panose="020B0502020202020204" pitchFamily="34" charset="0"/>
            </a:endParaRPr>
          </a:p>
        </p:txBody>
      </p:sp>
      <p:sp>
        <p:nvSpPr>
          <p:cNvPr id="6" name="TextBox 5">
            <a:extLst>
              <a:ext uri="{FF2B5EF4-FFF2-40B4-BE49-F238E27FC236}">
                <a16:creationId xmlns:a16="http://schemas.microsoft.com/office/drawing/2014/main" id="{4BEBC921-B540-8E7A-E07D-260E43284D86}"/>
              </a:ext>
            </a:extLst>
          </p:cNvPr>
          <p:cNvSpPr txBox="1"/>
          <p:nvPr/>
        </p:nvSpPr>
        <p:spPr>
          <a:xfrm>
            <a:off x="6869242" y="2231273"/>
            <a:ext cx="6153462" cy="369332"/>
          </a:xfrm>
          <a:prstGeom prst="rect">
            <a:avLst/>
          </a:prstGeom>
          <a:noFill/>
        </p:spPr>
        <p:txBody>
          <a:bodyPr wrap="square">
            <a:spAutoFit/>
          </a:bodyPr>
          <a:lstStyle/>
          <a:p>
            <a:r>
              <a:rPr lang="en-GB" sz="1800">
                <a:solidFill>
                  <a:srgbClr val="FF0000"/>
                </a:solidFill>
              </a:rPr>
              <a:t>Add an image of a cup of tea</a:t>
            </a:r>
          </a:p>
        </p:txBody>
      </p:sp>
      <p:pic>
        <p:nvPicPr>
          <p:cNvPr id="1026" name="Picture 2" descr="A close up of a hand holding a sugar cube over a cup of tea in a white cup on a saucer with two biscuits.">
            <a:extLst>
              <a:ext uri="{FF2B5EF4-FFF2-40B4-BE49-F238E27FC236}">
                <a16:creationId xmlns:a16="http://schemas.microsoft.com/office/drawing/2014/main" id="{D4694EC2-AB75-B028-E450-17E5DC635C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206" r="12868"/>
          <a:stretch>
            <a:fillRect/>
          </a:stretch>
        </p:blipFill>
        <p:spPr bwMode="auto">
          <a:xfrm>
            <a:off x="6629400" y="859536"/>
            <a:ext cx="4041648" cy="5193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56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a:normAutofit/>
          </a:bodyPr>
          <a:lstStyle/>
          <a:p>
            <a:pPr marL="457200" lvl="0" indent="-457200">
              <a:buSzPct val="105000"/>
              <a:buFont typeface="+mj-lt"/>
              <a:buAutoNum type="arabicPeriod"/>
            </a:pPr>
            <a:r>
              <a:rPr lang="en-GB" sz="2800" dirty="0"/>
              <a:t>Recall the structure of particle diagrams for solids and liquids.</a:t>
            </a:r>
          </a:p>
          <a:p>
            <a:pPr marL="457200" lvl="0" indent="-457200">
              <a:buSzPct val="105000"/>
              <a:buFont typeface="+mj-lt"/>
              <a:buAutoNum type="arabicPeriod"/>
            </a:pPr>
            <a:r>
              <a:rPr lang="en-GB" sz="2800" dirty="0"/>
              <a:t>Describe how particles of the solid are dispersed between particles of the liquid during dissolving.</a:t>
            </a:r>
          </a:p>
          <a:p>
            <a:pPr marL="457200" lvl="0" indent="-457200">
              <a:buSzPct val="105000"/>
              <a:buFont typeface="+mj-lt"/>
              <a:buAutoNum type="arabicPeriod"/>
            </a:pPr>
            <a:r>
              <a:rPr lang="en-GB" sz="2800" dirty="0"/>
              <a:t>Describe the process of diffusion during dissolving and explain why this is evidence of the movement of particles in a liquid.</a:t>
            </a:r>
          </a:p>
        </p:txBody>
      </p:sp>
    </p:spTree>
    <p:extLst>
      <p:ext uri="{BB962C8B-B14F-4D97-AF65-F5344CB8AC3E}">
        <p14:creationId xmlns:p14="http://schemas.microsoft.com/office/powerpoint/2010/main" val="162948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9F09F-2F9A-EDF9-3E5B-E6FE4FDF04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A588EB-59A9-B3F6-8B46-54841001F758}"/>
              </a:ext>
            </a:extLst>
          </p:cNvPr>
          <p:cNvSpPr>
            <a:spLocks noGrp="1"/>
          </p:cNvSpPr>
          <p:nvPr>
            <p:ph type="title"/>
          </p:nvPr>
        </p:nvSpPr>
        <p:spPr>
          <a:xfrm>
            <a:off x="540000" y="540000"/>
            <a:ext cx="9540000" cy="440661"/>
          </a:xfrm>
        </p:spPr>
        <p:txBody>
          <a:bodyPr/>
          <a:lstStyle/>
          <a:p>
            <a:r>
              <a:rPr lang="en-US"/>
              <a:t>Starter</a:t>
            </a:r>
          </a:p>
        </p:txBody>
      </p:sp>
      <p:sp>
        <p:nvSpPr>
          <p:cNvPr id="3" name="Content Placeholder 2">
            <a:extLst>
              <a:ext uri="{FF2B5EF4-FFF2-40B4-BE49-F238E27FC236}">
                <a16:creationId xmlns:a16="http://schemas.microsoft.com/office/drawing/2014/main" id="{B9B97FF3-0567-1E5F-48AB-966329E1CE4B}"/>
              </a:ext>
            </a:extLst>
          </p:cNvPr>
          <p:cNvSpPr>
            <a:spLocks noGrp="1"/>
          </p:cNvSpPr>
          <p:nvPr>
            <p:ph idx="1"/>
          </p:nvPr>
        </p:nvSpPr>
        <p:spPr>
          <a:xfrm>
            <a:off x="539750" y="1260475"/>
            <a:ext cx="5939109" cy="4876800"/>
          </a:xfrm>
        </p:spPr>
        <p:txBody>
          <a:bodyPr>
            <a:normAutofit/>
          </a:bodyPr>
          <a:lstStyle/>
          <a:p>
            <a:pPr>
              <a:buClr>
                <a:srgbClr val="006F62"/>
              </a:buClr>
            </a:pPr>
            <a:r>
              <a:rPr lang="en-GB" sz="2800"/>
              <a:t>Today we are going to explore what happens visually and on a particle scale when substances dissolve.</a:t>
            </a:r>
          </a:p>
          <a:p>
            <a:pPr>
              <a:buClr>
                <a:srgbClr val="006F62"/>
              </a:buClr>
            </a:pPr>
            <a:r>
              <a:rPr lang="en-GB" sz="2800"/>
              <a:t>In pairs, write a brief description of the arrangement of particles in a </a:t>
            </a:r>
            <a:r>
              <a:rPr lang="en-GB" sz="2800" b="1"/>
              <a:t>solid</a:t>
            </a:r>
            <a:r>
              <a:rPr lang="en-GB" sz="2800"/>
              <a:t> (salt) and in a </a:t>
            </a:r>
            <a:r>
              <a:rPr lang="en-GB" sz="2800" b="1"/>
              <a:t>liquid</a:t>
            </a:r>
            <a:r>
              <a:rPr lang="en-GB" sz="2800"/>
              <a:t> (water).</a:t>
            </a:r>
          </a:p>
          <a:p>
            <a:endParaRPr lang="en-GB" sz="2800"/>
          </a:p>
        </p:txBody>
      </p:sp>
      <p:sp>
        <p:nvSpPr>
          <p:cNvPr id="5" name="Vertical Title 1">
            <a:extLst>
              <a:ext uri="{FF2B5EF4-FFF2-40B4-BE49-F238E27FC236}">
                <a16:creationId xmlns:a16="http://schemas.microsoft.com/office/drawing/2014/main" id="{D3628B2F-3A2B-FCDB-130B-4CD7E77105F9}"/>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a:solidFill>
                  <a:schemeClr val="bg1"/>
                </a:solidFill>
                <a:latin typeface="Century Gothic" panose="020B0502020202020204" pitchFamily="34" charset="0"/>
              </a:rPr>
              <a:t>Starter activity</a:t>
            </a:r>
            <a:endParaRPr lang="en-US" sz="2200" b="1">
              <a:solidFill>
                <a:schemeClr val="bg1"/>
              </a:solidFill>
              <a:latin typeface="Century Gothic" panose="020B0502020202020204" pitchFamily="34" charset="0"/>
            </a:endParaRPr>
          </a:p>
        </p:txBody>
      </p:sp>
      <p:pic>
        <p:nvPicPr>
          <p:cNvPr id="2050" name="Picture 2" descr="A photograph of a silver saucepan on a hob. A hand is holding a small container of salt while another hand is sprinkling a pinch of the salt into the pan.">
            <a:extLst>
              <a:ext uri="{FF2B5EF4-FFF2-40B4-BE49-F238E27FC236}">
                <a16:creationId xmlns:a16="http://schemas.microsoft.com/office/drawing/2014/main" id="{CCD796BF-FC76-5AE9-77C8-8AB5EAA1C3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105" t="2585" r="24520"/>
          <a:stretch>
            <a:fillRect/>
          </a:stretch>
        </p:blipFill>
        <p:spPr bwMode="auto">
          <a:xfrm>
            <a:off x="6727911" y="540000"/>
            <a:ext cx="4126017" cy="553339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93FF9A2-8B9E-F2DD-50F1-CEEA6819A7FB}"/>
              </a:ext>
            </a:extLst>
          </p:cNvPr>
          <p:cNvSpPr txBox="1"/>
          <p:nvPr/>
        </p:nvSpPr>
        <p:spPr>
          <a:xfrm>
            <a:off x="1819934" y="6318000"/>
            <a:ext cx="1256030" cy="369332"/>
          </a:xfrm>
          <a:prstGeom prst="rect">
            <a:avLst/>
          </a:prstGeom>
          <a:noFill/>
        </p:spPr>
        <p:txBody>
          <a:bodyPr wrap="square" rtlCol="0">
            <a:spAutoFit/>
          </a:bodyPr>
          <a:lstStyle/>
          <a:p>
            <a:pPr algn="ctr"/>
            <a:r>
              <a:rPr lang="en-GB">
                <a:latin typeface="Century Gothic" panose="020B0502020202020204" pitchFamily="34" charset="0"/>
              </a:rPr>
              <a:t>solid</a:t>
            </a:r>
          </a:p>
        </p:txBody>
      </p:sp>
      <p:pic>
        <p:nvPicPr>
          <p:cNvPr id="9" name="Picture 8"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9CBFD05F-ED89-2106-184C-CDD70C9ABA6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85" t="28841" r="67592" b="28964"/>
          <a:stretch>
            <a:fillRect/>
          </a:stretch>
        </p:blipFill>
        <p:spPr bwMode="auto">
          <a:xfrm>
            <a:off x="1827935" y="5022600"/>
            <a:ext cx="1299845" cy="1295400"/>
          </a:xfrm>
          <a:prstGeom prst="rect">
            <a:avLst/>
          </a:prstGeom>
          <a:ln>
            <a:no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7E72D435-F3C0-4B74-A540-4E69346BE8A1}"/>
              </a:ext>
            </a:extLst>
          </p:cNvPr>
          <p:cNvSpPr txBox="1"/>
          <p:nvPr/>
        </p:nvSpPr>
        <p:spPr>
          <a:xfrm>
            <a:off x="3845878" y="6318000"/>
            <a:ext cx="1256030" cy="369332"/>
          </a:xfrm>
          <a:prstGeom prst="rect">
            <a:avLst/>
          </a:prstGeom>
          <a:noFill/>
        </p:spPr>
        <p:txBody>
          <a:bodyPr wrap="square" rtlCol="0">
            <a:spAutoFit/>
          </a:bodyPr>
          <a:lstStyle/>
          <a:p>
            <a:pPr algn="ctr"/>
            <a:r>
              <a:rPr lang="en-GB">
                <a:latin typeface="Century Gothic" panose="020B0502020202020204" pitchFamily="34" charset="0"/>
              </a:rPr>
              <a:t>liquid</a:t>
            </a:r>
          </a:p>
        </p:txBody>
      </p:sp>
      <p:pic>
        <p:nvPicPr>
          <p:cNvPr id="11" name="Picture 10" descr="A square containing many pale green circles which are all the same size, shape and shade. The circles are irregularly arranged and are overlapping each other and the edges of the square.">
            <a:extLst>
              <a:ext uri="{FF2B5EF4-FFF2-40B4-BE49-F238E27FC236}">
                <a16:creationId xmlns:a16="http://schemas.microsoft.com/office/drawing/2014/main" id="{930EFD31-E14F-FF58-5552-FE6A57730EF3}"/>
              </a:ext>
            </a:extLst>
          </p:cNvPr>
          <p:cNvPicPr>
            <a:picLocks noChangeAspect="1"/>
          </p:cNvPicPr>
          <p:nvPr/>
        </p:nvPicPr>
        <p:blipFill>
          <a:blip r:embed="rId5" cstate="print">
            <a:extLst>
              <a:ext uri="{28A0092B-C50C-407E-A947-70E740481C1C}">
                <a14:useLocalDpi xmlns:a14="http://schemas.microsoft.com/office/drawing/2010/main" val="0"/>
              </a:ext>
            </a:extLst>
          </a:blip>
          <a:srcRect l="24736" t="22879" r="45123" b="17047"/>
          <a:stretch>
            <a:fillRect/>
          </a:stretch>
        </p:blipFill>
        <p:spPr bwMode="auto">
          <a:xfrm>
            <a:off x="3851569" y="5022600"/>
            <a:ext cx="1299845" cy="1295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15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70305-F2F5-BFB3-CCFF-619D1273B7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31197B-A6EA-4857-3E98-860702268C52}"/>
              </a:ext>
            </a:extLst>
          </p:cNvPr>
          <p:cNvSpPr>
            <a:spLocks noGrp="1"/>
          </p:cNvSpPr>
          <p:nvPr>
            <p:ph type="title"/>
          </p:nvPr>
        </p:nvSpPr>
        <p:spPr/>
        <p:txBody>
          <a:bodyPr/>
          <a:lstStyle/>
          <a:p>
            <a:r>
              <a:rPr lang="en-US"/>
              <a:t>Paired task – self assess</a:t>
            </a:r>
          </a:p>
        </p:txBody>
      </p:sp>
      <p:sp>
        <p:nvSpPr>
          <p:cNvPr id="3" name="Content Placeholder 2">
            <a:extLst>
              <a:ext uri="{FF2B5EF4-FFF2-40B4-BE49-F238E27FC236}">
                <a16:creationId xmlns:a16="http://schemas.microsoft.com/office/drawing/2014/main" id="{DAED2F8E-033C-E891-DB8E-344AF2FED30E}"/>
              </a:ext>
            </a:extLst>
          </p:cNvPr>
          <p:cNvSpPr>
            <a:spLocks noGrp="1"/>
          </p:cNvSpPr>
          <p:nvPr>
            <p:ph idx="1"/>
          </p:nvPr>
        </p:nvSpPr>
        <p:spPr>
          <a:xfrm>
            <a:off x="540000" y="1260000"/>
            <a:ext cx="10234680" cy="5598000"/>
          </a:xfrm>
        </p:spPr>
        <p:txBody>
          <a:bodyPr>
            <a:normAutofit/>
          </a:bodyPr>
          <a:lstStyle/>
          <a:p>
            <a:pPr marL="0" indent="0">
              <a:buNone/>
            </a:pPr>
            <a:r>
              <a:rPr lang="en-GB"/>
              <a:t>Write a brief description of the arrangement of particles in a liquid (water) and a in a solid (salt).</a:t>
            </a:r>
          </a:p>
          <a:p>
            <a:endParaRPr lang="en-GB"/>
          </a:p>
          <a:p>
            <a:endParaRPr lang="en-GB"/>
          </a:p>
          <a:p>
            <a:pPr marL="0" indent="0">
              <a:buNone/>
            </a:pPr>
            <a:endParaRPr lang="en-GB"/>
          </a:p>
        </p:txBody>
      </p:sp>
      <p:sp>
        <p:nvSpPr>
          <p:cNvPr id="4" name="Title 1">
            <a:extLst>
              <a:ext uri="{FF2B5EF4-FFF2-40B4-BE49-F238E27FC236}">
                <a16:creationId xmlns:a16="http://schemas.microsoft.com/office/drawing/2014/main" id="{19C894AB-E51F-3F4A-2A79-776F4D9CC23E}"/>
              </a:ext>
              <a:ext uri="{C183D7F6-B498-43B3-948B-1728B52AA6E4}">
                <adec:decorative xmlns:adec="http://schemas.microsoft.com/office/drawing/2017/decorative" val="1"/>
              </a:ext>
            </a:extLst>
          </p:cNvPr>
          <p:cNvSpPr txBox="1">
            <a:spLocks/>
          </p:cNvSpPr>
          <p:nvPr/>
        </p:nvSpPr>
        <p:spPr>
          <a:xfrm rot="5400000">
            <a:off x="9704774"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Paired task</a:t>
            </a:r>
            <a:endParaRPr lang="en-US" sz="2200">
              <a:solidFill>
                <a:schemeClr val="bg1"/>
              </a:solidFill>
            </a:endParaRPr>
          </a:p>
        </p:txBody>
      </p:sp>
      <p:sp>
        <p:nvSpPr>
          <p:cNvPr id="7" name="TextBox 6">
            <a:extLst>
              <a:ext uri="{FF2B5EF4-FFF2-40B4-BE49-F238E27FC236}">
                <a16:creationId xmlns:a16="http://schemas.microsoft.com/office/drawing/2014/main" id="{F7279776-404B-8A83-43FF-1A7AB20BA162}"/>
              </a:ext>
            </a:extLst>
          </p:cNvPr>
          <p:cNvSpPr txBox="1"/>
          <p:nvPr/>
        </p:nvSpPr>
        <p:spPr>
          <a:xfrm>
            <a:off x="569959" y="3981794"/>
            <a:ext cx="5125521" cy="2462213"/>
          </a:xfrm>
          <a:prstGeom prst="rect">
            <a:avLst/>
          </a:prstGeom>
          <a:noFill/>
        </p:spPr>
        <p:txBody>
          <a:bodyPr wrap="square">
            <a:spAutoFit/>
          </a:bodyPr>
          <a:lstStyle/>
          <a:p>
            <a:r>
              <a:rPr lang="en-GB" sz="2200" b="1">
                <a:latin typeface="Century Gothic" panose="020B0502020202020204" pitchFamily="34" charset="0"/>
              </a:rPr>
              <a:t>Solid</a:t>
            </a:r>
          </a:p>
          <a:p>
            <a:pPr marL="457200" indent="-457200">
              <a:buFont typeface="+mj-lt"/>
              <a:buAutoNum type="arabicPeriod"/>
            </a:pPr>
            <a:r>
              <a:rPr lang="en-GB" sz="2200">
                <a:latin typeface="Century Gothic" panose="020B0502020202020204" pitchFamily="34" charset="0"/>
              </a:rPr>
              <a:t>Particles are the same size</a:t>
            </a:r>
          </a:p>
          <a:p>
            <a:pPr marL="457200" indent="-457200">
              <a:buFont typeface="+mj-lt"/>
              <a:buAutoNum type="arabicPeriod"/>
            </a:pPr>
            <a:r>
              <a:rPr lang="en-GB" sz="2200">
                <a:latin typeface="Century Gothic" panose="020B0502020202020204" pitchFamily="34" charset="0"/>
              </a:rPr>
              <a:t>Particles are in fixed positions </a:t>
            </a:r>
          </a:p>
          <a:p>
            <a:pPr marL="457200" indent="-457200">
              <a:buFont typeface="+mj-lt"/>
              <a:buAutoNum type="arabicPeriod"/>
            </a:pPr>
            <a:r>
              <a:rPr lang="en-GB" sz="2200">
                <a:latin typeface="Century Gothic" panose="020B0502020202020204" pitchFamily="34" charset="0"/>
              </a:rPr>
              <a:t>Particles vibrate</a:t>
            </a:r>
          </a:p>
          <a:p>
            <a:pPr marL="457200" indent="-457200">
              <a:buFont typeface="+mj-lt"/>
              <a:buAutoNum type="arabicPeriod"/>
            </a:pPr>
            <a:r>
              <a:rPr lang="en-GB" sz="2200">
                <a:latin typeface="Century Gothic" panose="020B0502020202020204" pitchFamily="34" charset="0"/>
              </a:rPr>
              <a:t>Particle form a regular pattern</a:t>
            </a:r>
          </a:p>
          <a:p>
            <a:pPr marL="457200" indent="-457200">
              <a:buFont typeface="+mj-lt"/>
              <a:buAutoNum type="arabicPeriod"/>
            </a:pPr>
            <a:r>
              <a:rPr lang="en-GB" sz="2200">
                <a:latin typeface="Century Gothic" panose="020B0502020202020204" pitchFamily="34" charset="0"/>
              </a:rPr>
              <a:t>Particles are touching</a:t>
            </a:r>
          </a:p>
          <a:p>
            <a:pPr marL="457200" indent="-457200">
              <a:buFont typeface="+mj-lt"/>
              <a:buAutoNum type="arabicPeriod"/>
            </a:pPr>
            <a:endParaRPr lang="en-GB" sz="2200">
              <a:latin typeface="Century Gothic" panose="020B0502020202020204" pitchFamily="34" charset="0"/>
            </a:endParaRPr>
          </a:p>
        </p:txBody>
      </p:sp>
      <p:sp>
        <p:nvSpPr>
          <p:cNvPr id="8" name="TextBox 7">
            <a:extLst>
              <a:ext uri="{FF2B5EF4-FFF2-40B4-BE49-F238E27FC236}">
                <a16:creationId xmlns:a16="http://schemas.microsoft.com/office/drawing/2014/main" id="{4ABCD53E-7600-A8A4-3640-2AE582C97945}"/>
              </a:ext>
            </a:extLst>
          </p:cNvPr>
          <p:cNvSpPr txBox="1"/>
          <p:nvPr/>
        </p:nvSpPr>
        <p:spPr>
          <a:xfrm>
            <a:off x="5811490" y="3900499"/>
            <a:ext cx="5001860" cy="2800767"/>
          </a:xfrm>
          <a:prstGeom prst="rect">
            <a:avLst/>
          </a:prstGeom>
          <a:noFill/>
        </p:spPr>
        <p:txBody>
          <a:bodyPr wrap="square">
            <a:spAutoFit/>
          </a:bodyPr>
          <a:lstStyle/>
          <a:p>
            <a:r>
              <a:rPr lang="en-GB" sz="2200" b="1">
                <a:latin typeface="Century Gothic" panose="020B0502020202020204" pitchFamily="34" charset="0"/>
              </a:rPr>
              <a:t>Liquid</a:t>
            </a:r>
          </a:p>
          <a:p>
            <a:pPr marL="457200" indent="-457200">
              <a:buFont typeface="+mj-lt"/>
              <a:buAutoNum type="arabicPeriod"/>
            </a:pPr>
            <a:r>
              <a:rPr lang="en-GB" sz="2200">
                <a:latin typeface="Century Gothic" panose="020B0502020202020204" pitchFamily="34" charset="0"/>
              </a:rPr>
              <a:t>Particles are the same size</a:t>
            </a:r>
          </a:p>
          <a:p>
            <a:pPr marL="457200" indent="-457200">
              <a:buFont typeface="+mj-lt"/>
              <a:buAutoNum type="arabicPeriod"/>
            </a:pPr>
            <a:r>
              <a:rPr lang="en-GB" sz="2200">
                <a:latin typeface="Century Gothic" panose="020B0502020202020204" pitchFamily="34" charset="0"/>
              </a:rPr>
              <a:t>Particles move around each other</a:t>
            </a:r>
          </a:p>
          <a:p>
            <a:pPr marL="457200" indent="-457200">
              <a:buFont typeface="+mj-lt"/>
              <a:buAutoNum type="arabicPeriod"/>
            </a:pPr>
            <a:r>
              <a:rPr lang="en-GB" sz="2200">
                <a:latin typeface="Century Gothic" panose="020B0502020202020204" pitchFamily="34" charset="0"/>
              </a:rPr>
              <a:t>Particles are in an irregular pattern/randomly arranged</a:t>
            </a:r>
          </a:p>
          <a:p>
            <a:pPr marL="457200" indent="-457200">
              <a:buFont typeface="+mj-lt"/>
              <a:buAutoNum type="arabicPeriod"/>
            </a:pPr>
            <a:r>
              <a:rPr lang="en-GB" sz="2200">
                <a:latin typeface="Century Gothic" panose="020B0502020202020204" pitchFamily="34" charset="0"/>
              </a:rPr>
              <a:t>Particles are touching</a:t>
            </a:r>
          </a:p>
          <a:p>
            <a:pPr marL="457200" indent="-457200">
              <a:buFont typeface="+mj-lt"/>
              <a:buAutoNum type="arabicPeriod"/>
            </a:pPr>
            <a:endParaRPr lang="en-GB" sz="2200">
              <a:latin typeface="Century Gothic" panose="020B0502020202020204" pitchFamily="34" charset="0"/>
            </a:endParaRPr>
          </a:p>
        </p:txBody>
      </p:sp>
      <p:pic>
        <p:nvPicPr>
          <p:cNvPr id="5" name="Picture 4" descr="A square containing 25 green circles which are all the same size, shape and shade. They are arranged in 5 rows of 5. The circles are just touching their neighbour to the left, right, and above and below in a regular arrangement.">
            <a:extLst>
              <a:ext uri="{FF2B5EF4-FFF2-40B4-BE49-F238E27FC236}">
                <a16:creationId xmlns:a16="http://schemas.microsoft.com/office/drawing/2014/main" id="{9528718A-E429-75F9-25CF-5FA010EDBD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85" t="28841" r="67592" b="28964"/>
          <a:stretch>
            <a:fillRect/>
          </a:stretch>
        </p:blipFill>
        <p:spPr bwMode="auto">
          <a:xfrm>
            <a:off x="1697684" y="2064761"/>
            <a:ext cx="1652220" cy="1646570"/>
          </a:xfrm>
          <a:prstGeom prst="rect">
            <a:avLst/>
          </a:prstGeom>
          <a:ln>
            <a:noFill/>
          </a:ln>
          <a:extLst>
            <a:ext uri="{53640926-AAD7-44D8-BBD7-CCE9431645EC}">
              <a14:shadowObscured xmlns:a14="http://schemas.microsoft.com/office/drawing/2010/main"/>
            </a:ext>
          </a:extLst>
        </p:spPr>
      </p:pic>
      <p:pic>
        <p:nvPicPr>
          <p:cNvPr id="9" name="Picture 8" descr="A square containing many pale green circles which are all the same size, shape and shade. The circles are irregularly arranged and are overlapping each other and the edges of the square.">
            <a:extLst>
              <a:ext uri="{FF2B5EF4-FFF2-40B4-BE49-F238E27FC236}">
                <a16:creationId xmlns:a16="http://schemas.microsoft.com/office/drawing/2014/main" id="{00B742FE-70E6-5A02-5493-78B1F20AFEB5}"/>
              </a:ext>
            </a:extLst>
          </p:cNvPr>
          <p:cNvPicPr>
            <a:picLocks noChangeAspect="1"/>
          </p:cNvPicPr>
          <p:nvPr/>
        </p:nvPicPr>
        <p:blipFill>
          <a:blip r:embed="rId4" cstate="print">
            <a:extLst>
              <a:ext uri="{28A0092B-C50C-407E-A947-70E740481C1C}">
                <a14:useLocalDpi xmlns:a14="http://schemas.microsoft.com/office/drawing/2010/main" val="0"/>
              </a:ext>
            </a:extLst>
          </a:blip>
          <a:srcRect l="24736" t="22879" r="45123" b="17047"/>
          <a:stretch>
            <a:fillRect/>
          </a:stretch>
        </p:blipFill>
        <p:spPr bwMode="auto">
          <a:xfrm>
            <a:off x="6755752" y="2061191"/>
            <a:ext cx="1688349" cy="16825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3901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6DAB7-E765-D532-C005-E052064AFE29}"/>
              </a:ext>
            </a:extLst>
          </p:cNvPr>
          <p:cNvSpPr>
            <a:spLocks noGrp="1"/>
          </p:cNvSpPr>
          <p:nvPr>
            <p:ph type="title"/>
          </p:nvPr>
        </p:nvSpPr>
        <p:spPr/>
        <p:txBody>
          <a:bodyPr/>
          <a:lstStyle/>
          <a:p>
            <a:r>
              <a:rPr lang="en-GB"/>
              <a:t>Key terms</a:t>
            </a:r>
          </a:p>
        </p:txBody>
      </p:sp>
      <p:graphicFrame>
        <p:nvGraphicFramePr>
          <p:cNvPr id="5" name="Content Placeholder 4">
            <a:extLst>
              <a:ext uri="{FF2B5EF4-FFF2-40B4-BE49-F238E27FC236}">
                <a16:creationId xmlns:a16="http://schemas.microsoft.com/office/drawing/2014/main" id="{1086878D-1BAB-5A6A-5A45-9B616F24F5C6}"/>
              </a:ext>
            </a:extLst>
          </p:cNvPr>
          <p:cNvGraphicFramePr>
            <a:graphicFrameLocks noGrp="1"/>
          </p:cNvGraphicFramePr>
          <p:nvPr>
            <p:ph idx="1"/>
            <p:extLst>
              <p:ext uri="{D42A27DB-BD31-4B8C-83A1-F6EECF244321}">
                <p14:modId xmlns:p14="http://schemas.microsoft.com/office/powerpoint/2010/main" val="140469065"/>
              </p:ext>
            </p:extLst>
          </p:nvPr>
        </p:nvGraphicFramePr>
        <p:xfrm>
          <a:off x="540000" y="1228533"/>
          <a:ext cx="6766056" cy="5189289"/>
        </p:xfrm>
        <a:graphic>
          <a:graphicData uri="http://schemas.openxmlformats.org/drawingml/2006/table">
            <a:tbl>
              <a:tblPr firstRow="1" firstCol="1" bandRow="1"/>
              <a:tblGrid>
                <a:gridCol w="1425960">
                  <a:extLst>
                    <a:ext uri="{9D8B030D-6E8A-4147-A177-3AD203B41FA5}">
                      <a16:colId xmlns:a16="http://schemas.microsoft.com/office/drawing/2014/main" val="1880118909"/>
                    </a:ext>
                  </a:extLst>
                </a:gridCol>
                <a:gridCol w="5340096">
                  <a:extLst>
                    <a:ext uri="{9D8B030D-6E8A-4147-A177-3AD203B41FA5}">
                      <a16:colId xmlns:a16="http://schemas.microsoft.com/office/drawing/2014/main" val="380016815"/>
                    </a:ext>
                  </a:extLst>
                </a:gridCol>
              </a:tblGrid>
              <a:tr h="573231">
                <a:tc>
                  <a:txBody>
                    <a:bodyPr/>
                    <a:lstStyle/>
                    <a:p>
                      <a:pPr marR="21590" indent="-226695" algn="ctr">
                        <a:lnSpc>
                          <a:spcPct val="107000"/>
                        </a:lnSpc>
                        <a:spcBef>
                          <a:spcPts val="300"/>
                        </a:spcBef>
                        <a:spcAft>
                          <a:spcPts val="300"/>
                        </a:spcAft>
                        <a:buNone/>
                      </a:pPr>
                      <a:r>
                        <a:rPr lang="en-GB" sz="1800" b="1">
                          <a:solidFill>
                            <a:srgbClr val="006F62"/>
                          </a:solidFill>
                          <a:effectLst/>
                          <a:latin typeface="Century Gothic" panose="020B0502020202020204" pitchFamily="34" charset="0"/>
                          <a:ea typeface="Calibri" panose="020F0502020204030204" pitchFamily="34" charset="0"/>
                        </a:rPr>
                        <a:t>Key term</a:t>
                      </a:r>
                      <a:endParaRPr lang="en-GB" sz="18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88E"/>
                    </a:solidFill>
                  </a:tcPr>
                </a:tc>
                <a:tc>
                  <a:txBody>
                    <a:bodyPr/>
                    <a:lstStyle/>
                    <a:p>
                      <a:pPr marR="20955" indent="-226695" algn="ctr">
                        <a:lnSpc>
                          <a:spcPct val="107000"/>
                        </a:lnSpc>
                        <a:spcBef>
                          <a:spcPts val="300"/>
                        </a:spcBef>
                        <a:spcAft>
                          <a:spcPts val="300"/>
                        </a:spcAft>
                        <a:buNone/>
                      </a:pPr>
                      <a:r>
                        <a:rPr lang="en-GB" sz="1800" b="1">
                          <a:solidFill>
                            <a:srgbClr val="006F62"/>
                          </a:solidFill>
                          <a:effectLst/>
                          <a:latin typeface="Century Gothic" panose="020B0502020202020204" pitchFamily="34" charset="0"/>
                          <a:ea typeface="Calibri" panose="020F0502020204030204" pitchFamily="34" charset="0"/>
                        </a:rPr>
                        <a:t>Definition</a:t>
                      </a:r>
                      <a:endParaRPr lang="en-GB" sz="18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E88E"/>
                    </a:solidFill>
                  </a:tcPr>
                </a:tc>
                <a:extLst>
                  <a:ext uri="{0D108BD9-81ED-4DB2-BD59-A6C34878D82A}">
                    <a16:rowId xmlns:a16="http://schemas.microsoft.com/office/drawing/2014/main" val="941650403"/>
                  </a:ext>
                </a:extLst>
              </a:tr>
              <a:tr h="588336">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Dissolve</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when a solute is added to a solvent and the solute breaks into much smaller particles and spreads out</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07927345"/>
                  </a:ext>
                </a:extLst>
              </a:tr>
              <a:tr h="588336">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Diffusion </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the movement of a substance from an area of high concentration to an area of low concentration</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0278123"/>
                  </a:ext>
                </a:extLst>
              </a:tr>
              <a:tr h="573231">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Insoluble</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describes a substance which does not dissolve in a particular solvent</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9070704"/>
                  </a:ext>
                </a:extLst>
              </a:tr>
              <a:tr h="573231">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Miscible</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when two liquids can mix and do not separate out into layers</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758057"/>
                  </a:ext>
                </a:extLst>
              </a:tr>
              <a:tr h="573231">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Soluble</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describes a substance which dissolves in a particular solvent</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41034739"/>
                  </a:ext>
                </a:extLst>
              </a:tr>
              <a:tr h="573231">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Solute</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a substance that dissolves in a solvent to make a solution</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5867568"/>
                  </a:ext>
                </a:extLst>
              </a:tr>
              <a:tr h="573231">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Solution</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the mixture produced when a solute dissolves in a solvent</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65998100"/>
                  </a:ext>
                </a:extLst>
              </a:tr>
              <a:tr h="573231">
                <a:tc>
                  <a:txBody>
                    <a:bodyPr/>
                    <a:lstStyle/>
                    <a:p>
                      <a:pPr marR="21590" indent="-226695" algn="ctr">
                        <a:lnSpc>
                          <a:spcPct val="107000"/>
                        </a:lnSpc>
                        <a:spcAft>
                          <a:spcPts val="600"/>
                        </a:spcAft>
                        <a:buNone/>
                      </a:pPr>
                      <a:r>
                        <a:rPr lang="en-GB" sz="1600">
                          <a:effectLst/>
                          <a:latin typeface="Century Gothic" panose="020B0502020202020204" pitchFamily="34" charset="0"/>
                          <a:ea typeface="Times New Roman" panose="02020603050405020304" pitchFamily="18" charset="0"/>
                        </a:rPr>
                        <a:t>Solvent</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R="20955" indent="-226695" algn="l">
                        <a:lnSpc>
                          <a:spcPct val="107000"/>
                        </a:lnSpc>
                        <a:spcAft>
                          <a:spcPts val="600"/>
                        </a:spcAft>
                        <a:buNone/>
                        <a:tabLst>
                          <a:tab pos="1011555" algn="l"/>
                        </a:tabLst>
                      </a:pPr>
                      <a:r>
                        <a:rPr lang="en-GB" sz="1600">
                          <a:effectLst/>
                          <a:latin typeface="Century Gothic" panose="020B0502020202020204" pitchFamily="34" charset="0"/>
                          <a:ea typeface="Times New Roman" panose="02020603050405020304" pitchFamily="18" charset="0"/>
                        </a:rPr>
                        <a:t>a substance that dissolves the solute to make a solution</a:t>
                      </a:r>
                      <a:endParaRPr lang="en-GB" sz="1600">
                        <a:effectLst/>
                        <a:latin typeface="Arial" panose="020B0604020202020204" pitchFamily="34" charset="0"/>
                        <a:ea typeface="Calibri" panose="020F050202020403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7034849"/>
                  </a:ext>
                </a:extLst>
              </a:tr>
            </a:tbl>
          </a:graphicData>
        </a:graphic>
      </p:graphicFrame>
      <p:sp>
        <p:nvSpPr>
          <p:cNvPr id="6" name="Vertical Title 1">
            <a:extLst>
              <a:ext uri="{FF2B5EF4-FFF2-40B4-BE49-F238E27FC236}">
                <a16:creationId xmlns:a16="http://schemas.microsoft.com/office/drawing/2014/main" id="{9BCDD40C-C3AF-3072-2B18-59915783FDED}"/>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Key terms</a:t>
            </a:r>
            <a:endParaRPr lang="en-US" sz="2200" b="1" i="0">
              <a:solidFill>
                <a:schemeClr val="bg1"/>
              </a:solidFill>
              <a:latin typeface="Century Gothic" panose="020B0502020202020204" pitchFamily="34" charset="0"/>
            </a:endParaRPr>
          </a:p>
        </p:txBody>
      </p:sp>
      <p:sp>
        <p:nvSpPr>
          <p:cNvPr id="3" name="TextBox 2">
            <a:extLst>
              <a:ext uri="{FF2B5EF4-FFF2-40B4-BE49-F238E27FC236}">
                <a16:creationId xmlns:a16="http://schemas.microsoft.com/office/drawing/2014/main" id="{F0C0FB09-6E42-AC67-72A4-56AD731323CE}"/>
              </a:ext>
            </a:extLst>
          </p:cNvPr>
          <p:cNvSpPr txBox="1"/>
          <p:nvPr/>
        </p:nvSpPr>
        <p:spPr>
          <a:xfrm>
            <a:off x="7482716" y="531864"/>
            <a:ext cx="3722623" cy="4524315"/>
          </a:xfrm>
          <a:prstGeom prst="rect">
            <a:avLst/>
          </a:prstGeom>
          <a:solidFill>
            <a:srgbClr val="E6F1EF"/>
          </a:solidFill>
          <a:ln w="19050">
            <a:solidFill>
              <a:srgbClr val="006F62"/>
            </a:solidFill>
          </a:ln>
        </p:spPr>
        <p:txBody>
          <a:bodyPr wrap="square">
            <a:spAutoFit/>
          </a:bodyPr>
          <a:lstStyle/>
          <a:p>
            <a:r>
              <a:rPr lang="en-GB">
                <a:latin typeface="Century Gothic" panose="020B0502020202020204" pitchFamily="34" charset="0"/>
              </a:rPr>
              <a:t>Find more support for vocabulary in our Key terms support bundle for </a:t>
            </a:r>
            <a:r>
              <a:rPr lang="en-GB" b="1">
                <a:solidFill>
                  <a:srgbClr val="006F62"/>
                </a:solidFill>
                <a:latin typeface="Century Gothic" panose="020B0502020202020204" pitchFamily="34" charset="0"/>
              </a:rPr>
              <a:t>11</a:t>
            </a:r>
            <a:r>
              <a:rPr lang="en-GB">
                <a:solidFill>
                  <a:srgbClr val="006F62"/>
                </a:solidFill>
              </a:rPr>
              <a:t>–</a:t>
            </a:r>
            <a:r>
              <a:rPr lang="en-GB" b="1">
                <a:solidFill>
                  <a:srgbClr val="006F62"/>
                </a:solidFill>
                <a:latin typeface="Century Gothic" panose="020B0502020202020204" pitchFamily="34" charset="0"/>
              </a:rPr>
              <a:t>14 Particle model</a:t>
            </a:r>
            <a:r>
              <a:rPr lang="en-GB">
                <a:latin typeface="Century Gothic" panose="020B0502020202020204" pitchFamily="34" charset="0"/>
              </a:rPr>
              <a:t>.</a:t>
            </a:r>
            <a:r>
              <a:rPr lang="en-GB" b="1">
                <a:solidFill>
                  <a:srgbClr val="006F62"/>
                </a:solidFill>
                <a:latin typeface="Century Gothic" panose="020B0502020202020204" pitchFamily="34" charset="0"/>
              </a:rPr>
              <a:t> </a:t>
            </a: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endParaRPr lang="en-GB" b="1">
              <a:solidFill>
                <a:srgbClr val="006F62"/>
              </a:solidFill>
              <a:latin typeface="Century Gothic" panose="020B0502020202020204" pitchFamily="34" charset="0"/>
            </a:endParaRPr>
          </a:p>
          <a:p>
            <a:r>
              <a:rPr lang="en-GB">
                <a:latin typeface="Century Gothic" panose="020B0502020202020204" pitchFamily="34" charset="0"/>
              </a:rPr>
              <a:t>Available to download from: </a:t>
            </a:r>
            <a:r>
              <a:rPr lang="en-GB">
                <a:solidFill>
                  <a:srgbClr val="006F62"/>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rsc.li/4cmvSbS</a:t>
            </a:r>
            <a:r>
              <a:rPr lang="en-GB">
                <a:solidFill>
                  <a:srgbClr val="006F62"/>
                </a:solidFill>
                <a:latin typeface="Century Gothic" panose="020B0502020202020204" pitchFamily="34" charset="0"/>
              </a:rPr>
              <a:t> </a:t>
            </a:r>
          </a:p>
        </p:txBody>
      </p:sp>
      <p:pic>
        <p:nvPicPr>
          <p:cNvPr id="4" name="Picture 2" descr="Index image key terms particle model">
            <a:extLst>
              <a:ext uri="{FF2B5EF4-FFF2-40B4-BE49-F238E27FC236}">
                <a16:creationId xmlns:a16="http://schemas.microsoft.com/office/drawing/2014/main" id="{85DCEC83-4033-82FB-C06D-136DB7F821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7099" y="1771727"/>
            <a:ext cx="3503128" cy="23354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176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a:t>Teacher demonstration</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p:txBody>
          <a:bodyPr/>
          <a:lstStyle/>
          <a:p>
            <a:pPr marL="0" indent="0">
              <a:buNone/>
            </a:pPr>
            <a:r>
              <a:rPr lang="en-GB"/>
              <a:t>You are going to observe potassium manganate(VII) crystals being added to a beaker of water. As you observe this, complete the table below to show your observations.</a:t>
            </a:r>
          </a:p>
        </p:txBody>
      </p:sp>
      <p:graphicFrame>
        <p:nvGraphicFramePr>
          <p:cNvPr id="5" name="Table 4">
            <a:extLst>
              <a:ext uri="{FF2B5EF4-FFF2-40B4-BE49-F238E27FC236}">
                <a16:creationId xmlns:a16="http://schemas.microsoft.com/office/drawing/2014/main" id="{F1B5473E-2235-D405-6B0C-1CD44E86C693}"/>
              </a:ext>
            </a:extLst>
          </p:cNvPr>
          <p:cNvGraphicFramePr>
            <a:graphicFrameLocks noGrp="1"/>
          </p:cNvGraphicFramePr>
          <p:nvPr>
            <p:extLst>
              <p:ext uri="{D42A27DB-BD31-4B8C-83A1-F6EECF244321}">
                <p14:modId xmlns:p14="http://schemas.microsoft.com/office/powerpoint/2010/main" val="563455831"/>
              </p:ext>
            </p:extLst>
          </p:nvPr>
        </p:nvGraphicFramePr>
        <p:xfrm>
          <a:off x="539998" y="2586270"/>
          <a:ext cx="10267908" cy="34090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Potassium manganate(VII)</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
        <p:nvSpPr>
          <p:cNvPr id="6" name="Vertical Title 1">
            <a:extLst>
              <a:ext uri="{FF2B5EF4-FFF2-40B4-BE49-F238E27FC236}">
                <a16:creationId xmlns:a16="http://schemas.microsoft.com/office/drawing/2014/main" id="{7922206A-34B9-98E9-BAC4-77E8453320EE}"/>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a:solidFill>
                  <a:schemeClr val="bg1"/>
                </a:solidFill>
                <a:latin typeface="Century Gothic" panose="020B0502020202020204" pitchFamily="34" charset="0"/>
              </a:rPr>
              <a:t>Demonstration</a:t>
            </a:r>
            <a:endParaRPr lang="en-US" sz="22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653521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0BB0A-DD2D-83D9-CB06-77CC6886BF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5B68F4-431C-9ABC-124C-6BA5D0472C63}"/>
              </a:ext>
            </a:extLst>
          </p:cNvPr>
          <p:cNvSpPr>
            <a:spLocks noGrp="1"/>
          </p:cNvSpPr>
          <p:nvPr>
            <p:ph type="title"/>
          </p:nvPr>
        </p:nvSpPr>
        <p:spPr/>
        <p:txBody>
          <a:bodyPr/>
          <a:lstStyle/>
          <a:p>
            <a:r>
              <a:rPr lang="en-US"/>
              <a:t>Teacher demonstration</a:t>
            </a:r>
          </a:p>
        </p:txBody>
      </p:sp>
      <p:sp>
        <p:nvSpPr>
          <p:cNvPr id="3" name="Content Placeholder 2">
            <a:extLst>
              <a:ext uri="{FF2B5EF4-FFF2-40B4-BE49-F238E27FC236}">
                <a16:creationId xmlns:a16="http://schemas.microsoft.com/office/drawing/2014/main" id="{1DE3443B-0243-2238-93BE-63CECABF5D48}"/>
              </a:ext>
            </a:extLst>
          </p:cNvPr>
          <p:cNvSpPr>
            <a:spLocks noGrp="1"/>
          </p:cNvSpPr>
          <p:nvPr>
            <p:ph idx="1"/>
          </p:nvPr>
        </p:nvSpPr>
        <p:spPr/>
        <p:txBody>
          <a:bodyPr/>
          <a:lstStyle/>
          <a:p>
            <a:pPr marL="0" indent="0">
              <a:buNone/>
            </a:pPr>
            <a:r>
              <a:rPr lang="en-GB"/>
              <a:t>Share your observations in pairs. Student 1 presents their ideas. Student 2 actively listens and responds by agreeing, disagreeing or building on this point. </a:t>
            </a:r>
          </a:p>
        </p:txBody>
      </p:sp>
      <p:sp>
        <p:nvSpPr>
          <p:cNvPr id="4" name="Title 1">
            <a:extLst>
              <a:ext uri="{FF2B5EF4-FFF2-40B4-BE49-F238E27FC236}">
                <a16:creationId xmlns:a16="http://schemas.microsoft.com/office/drawing/2014/main" id="{5877380D-69A6-FA59-0BE9-185DC95AA18D}"/>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Demonstration</a:t>
            </a:r>
            <a:endParaRPr lang="en-US" sz="2200">
              <a:solidFill>
                <a:schemeClr val="bg1"/>
              </a:solidFill>
            </a:endParaRPr>
          </a:p>
        </p:txBody>
      </p:sp>
      <p:graphicFrame>
        <p:nvGraphicFramePr>
          <p:cNvPr id="5" name="Table 4">
            <a:extLst>
              <a:ext uri="{FF2B5EF4-FFF2-40B4-BE49-F238E27FC236}">
                <a16:creationId xmlns:a16="http://schemas.microsoft.com/office/drawing/2014/main" id="{5269C4F1-7F79-23EE-FD07-CF3A027C7CE5}"/>
              </a:ext>
            </a:extLst>
          </p:cNvPr>
          <p:cNvGraphicFramePr>
            <a:graphicFrameLocks noGrp="1"/>
          </p:cNvGraphicFramePr>
          <p:nvPr>
            <p:extLst>
              <p:ext uri="{D42A27DB-BD31-4B8C-83A1-F6EECF244321}">
                <p14:modId xmlns:p14="http://schemas.microsoft.com/office/powerpoint/2010/main" val="1430126352"/>
              </p:ext>
            </p:extLst>
          </p:nvPr>
        </p:nvGraphicFramePr>
        <p:xfrm>
          <a:off x="539998" y="2586270"/>
          <a:ext cx="10267908" cy="34090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Potassium manganate(VII)</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7421285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14BDB-8EBF-E0FC-BEDA-672B328C43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6FBE52-35C7-684A-C54D-22D692117079}"/>
              </a:ext>
            </a:extLst>
          </p:cNvPr>
          <p:cNvSpPr>
            <a:spLocks noGrp="1"/>
          </p:cNvSpPr>
          <p:nvPr>
            <p:ph type="title"/>
          </p:nvPr>
        </p:nvSpPr>
        <p:spPr/>
        <p:txBody>
          <a:bodyPr/>
          <a:lstStyle/>
          <a:p>
            <a:r>
              <a:rPr lang="en-US"/>
              <a:t>Teacher demonstration</a:t>
            </a:r>
          </a:p>
        </p:txBody>
      </p:sp>
      <p:sp>
        <p:nvSpPr>
          <p:cNvPr id="3" name="Content Placeholder 2">
            <a:extLst>
              <a:ext uri="{FF2B5EF4-FFF2-40B4-BE49-F238E27FC236}">
                <a16:creationId xmlns:a16="http://schemas.microsoft.com/office/drawing/2014/main" id="{3A08329B-157A-8A8F-0249-7AA3C16A43FE}"/>
              </a:ext>
            </a:extLst>
          </p:cNvPr>
          <p:cNvSpPr>
            <a:spLocks noGrp="1"/>
          </p:cNvSpPr>
          <p:nvPr>
            <p:ph idx="1"/>
          </p:nvPr>
        </p:nvSpPr>
        <p:spPr/>
        <p:txBody>
          <a:bodyPr/>
          <a:lstStyle/>
          <a:p>
            <a:pPr marL="0" indent="0">
              <a:buNone/>
            </a:pPr>
            <a:r>
              <a:rPr lang="en-GB"/>
              <a:t>Self-assess your answers. Add in any information that you missed.</a:t>
            </a:r>
          </a:p>
        </p:txBody>
      </p:sp>
      <p:graphicFrame>
        <p:nvGraphicFramePr>
          <p:cNvPr id="5" name="Table 4">
            <a:extLst>
              <a:ext uri="{FF2B5EF4-FFF2-40B4-BE49-F238E27FC236}">
                <a16:creationId xmlns:a16="http://schemas.microsoft.com/office/drawing/2014/main" id="{ED4ABFAA-A71C-F400-CBC9-9A077ECE17CE}"/>
              </a:ext>
            </a:extLst>
          </p:cNvPr>
          <p:cNvGraphicFramePr>
            <a:graphicFrameLocks noGrp="1"/>
          </p:cNvGraphicFramePr>
          <p:nvPr>
            <p:extLst>
              <p:ext uri="{D42A27DB-BD31-4B8C-83A1-F6EECF244321}">
                <p14:modId xmlns:p14="http://schemas.microsoft.com/office/powerpoint/2010/main" val="3450907531"/>
              </p:ext>
            </p:extLst>
          </p:nvPr>
        </p:nvGraphicFramePr>
        <p:xfrm>
          <a:off x="539998" y="211356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r>
                        <a:rPr lang="en-US" sz="1600" b="0" i="0">
                          <a:latin typeface="Century Gothic" panose="020B0502020202020204" pitchFamily="34" charset="0"/>
                        </a:rPr>
                        <a:t>Colourless liquid</a:t>
                      </a:r>
                    </a:p>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Water closest to the crystal turns purple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All the water is now purple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Potassium manganate(VII)</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Dark purple</a:t>
                      </a:r>
                    </a:p>
                    <a:p>
                      <a:pPr algn="ctr">
                        <a:lnSpc>
                          <a:spcPct val="100000"/>
                        </a:lnSpc>
                      </a:pPr>
                      <a:r>
                        <a:rPr lang="en-US" sz="1600" b="0" i="0">
                          <a:latin typeface="Century Gothic" panose="020B0502020202020204" pitchFamily="34" charset="0"/>
                        </a:rPr>
                        <a:t>solid</a:t>
                      </a:r>
                    </a:p>
                    <a:p>
                      <a:pPr algn="ctr">
                        <a:lnSpc>
                          <a:spcPct val="100000"/>
                        </a:lnSpc>
                      </a:pPr>
                      <a:r>
                        <a:rPr lang="en-US" sz="1600" b="0" i="0">
                          <a:latin typeface="Century Gothic" panose="020B0502020202020204" pitchFamily="34" charset="0"/>
                        </a:rPr>
                        <a:t>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Starts to dissolve,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purple colour moves into the water,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crystals get smaller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No purple crystals remaining,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solution is purple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
        <p:nvSpPr>
          <p:cNvPr id="4" name="Title 1">
            <a:extLst>
              <a:ext uri="{FF2B5EF4-FFF2-40B4-BE49-F238E27FC236}">
                <a16:creationId xmlns:a16="http://schemas.microsoft.com/office/drawing/2014/main" id="{FC4E2DEE-7C59-28CF-C7C9-17F55080F168}"/>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Self-assess</a:t>
            </a:r>
            <a:endParaRPr lang="en-US" sz="2200">
              <a:solidFill>
                <a:schemeClr val="bg1"/>
              </a:solidFill>
            </a:endParaRPr>
          </a:p>
        </p:txBody>
      </p:sp>
    </p:spTree>
    <p:extLst>
      <p:ext uri="{BB962C8B-B14F-4D97-AF65-F5344CB8AC3E}">
        <p14:creationId xmlns:p14="http://schemas.microsoft.com/office/powerpoint/2010/main" val="219291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4D4B0-5DBD-FCB8-2B12-713922DDBC9F}"/>
            </a:ext>
          </a:extLst>
        </p:cNvPr>
        <p:cNvGrpSpPr/>
        <p:nvPr/>
      </p:nvGrpSpPr>
      <p:grpSpPr>
        <a:xfrm>
          <a:off x="0" y="0"/>
          <a:ext cx="0" cy="0"/>
          <a:chOff x="0" y="0"/>
          <a:chExt cx="0" cy="0"/>
        </a:xfrm>
      </p:grpSpPr>
      <p:pic>
        <p:nvPicPr>
          <p:cNvPr id="9" name="Picture 8" descr="Two squares are arranged across the page with an arrow between them pointing from left to right. The first box contains many pale green circles which are all the same size, shape and shade. The circles are irregularly arranged and are overlapping each other and the edges of the square. The first box is labelled &quot;water (solvent)&quot;. Next to the first square are nine dark green circles arranged in a 3x3 square where each of the circles is just touching its neighbours in a regular arrangement. This is labelled &quot;potassium manganate(VII) (solute)&quot;. The second square contains both pale green and dark green circles. There are many more of the pale green circles than the dark green circles. The circles are irregularly arranged and are overlapping each other and the edges of the square. None of the dark green circles are close to or touching another dark green circle. The second square is labelled &quot;potassium manganate(VII) aqeuous solution (solution)&quot;">
            <a:extLst>
              <a:ext uri="{FF2B5EF4-FFF2-40B4-BE49-F238E27FC236}">
                <a16:creationId xmlns:a16="http://schemas.microsoft.com/office/drawing/2014/main" id="{0925FDEC-4DBC-AF3D-173A-D07145DA4DC5}"/>
              </a:ext>
            </a:extLst>
          </p:cNvPr>
          <p:cNvPicPr>
            <a:picLocks noChangeAspect="1"/>
          </p:cNvPicPr>
          <p:nvPr/>
        </p:nvPicPr>
        <p:blipFill>
          <a:blip r:embed="rId3">
            <a:extLst>
              <a:ext uri="{28A0092B-C50C-407E-A947-70E740481C1C}">
                <a14:useLocalDpi xmlns:a14="http://schemas.microsoft.com/office/drawing/2010/main" val="0"/>
              </a:ext>
            </a:extLst>
          </a:blip>
          <a:srcRect b="14221"/>
          <a:stretch>
            <a:fillRect/>
          </a:stretch>
        </p:blipFill>
        <p:spPr>
          <a:xfrm>
            <a:off x="887170" y="1101960"/>
            <a:ext cx="9226081" cy="3957058"/>
          </a:xfrm>
          <a:prstGeom prst="rect">
            <a:avLst/>
          </a:prstGeom>
        </p:spPr>
      </p:pic>
      <p:sp>
        <p:nvSpPr>
          <p:cNvPr id="10" name="Rectangle 9">
            <a:extLst>
              <a:ext uri="{FF2B5EF4-FFF2-40B4-BE49-F238E27FC236}">
                <a16:creationId xmlns:a16="http://schemas.microsoft.com/office/drawing/2014/main" id="{25742474-7858-4DFD-8E8A-6C461C94348A}"/>
              </a:ext>
              <a:ext uri="{C183D7F6-B498-43B3-948B-1728B52AA6E4}">
                <adec:decorative xmlns:adec="http://schemas.microsoft.com/office/drawing/2017/decorative" val="1"/>
              </a:ext>
            </a:extLst>
          </p:cNvPr>
          <p:cNvSpPr/>
          <p:nvPr/>
        </p:nvSpPr>
        <p:spPr>
          <a:xfrm>
            <a:off x="977080" y="3429000"/>
            <a:ext cx="2121620" cy="1371600"/>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624138A8-F77D-AF70-2DF7-D29B4404CD82}"/>
              </a:ext>
            </a:extLst>
          </p:cNvPr>
          <p:cNvSpPr>
            <a:spLocks noGrp="1"/>
          </p:cNvSpPr>
          <p:nvPr>
            <p:ph type="title"/>
          </p:nvPr>
        </p:nvSpPr>
        <p:spPr/>
        <p:txBody>
          <a:bodyPr/>
          <a:lstStyle/>
          <a:p>
            <a:r>
              <a:rPr lang="en-US"/>
              <a:t>Teacher demonstration – particle model</a:t>
            </a:r>
          </a:p>
        </p:txBody>
      </p:sp>
      <p:sp>
        <p:nvSpPr>
          <p:cNvPr id="4" name="Title 1">
            <a:extLst>
              <a:ext uri="{FF2B5EF4-FFF2-40B4-BE49-F238E27FC236}">
                <a16:creationId xmlns:a16="http://schemas.microsoft.com/office/drawing/2014/main" id="{445BFD0E-5EF3-7C68-B3EA-A3B4F2672867}"/>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Particle model</a:t>
            </a:r>
            <a:endParaRPr lang="en-US" sz="2200">
              <a:solidFill>
                <a:schemeClr val="bg1"/>
              </a:solidFill>
            </a:endParaRPr>
          </a:p>
        </p:txBody>
      </p:sp>
      <p:sp>
        <p:nvSpPr>
          <p:cNvPr id="1078" name="TextBox 1077">
            <a:extLst>
              <a:ext uri="{FF2B5EF4-FFF2-40B4-BE49-F238E27FC236}">
                <a16:creationId xmlns:a16="http://schemas.microsoft.com/office/drawing/2014/main" id="{CC4A800F-32FF-8D9F-2CDE-297373B10D20}"/>
              </a:ext>
            </a:extLst>
          </p:cNvPr>
          <p:cNvSpPr txBox="1"/>
          <p:nvPr/>
        </p:nvSpPr>
        <p:spPr>
          <a:xfrm>
            <a:off x="1148708" y="3411709"/>
            <a:ext cx="2039902" cy="923330"/>
          </a:xfrm>
          <a:prstGeom prst="rect">
            <a:avLst/>
          </a:prstGeom>
          <a:noFill/>
        </p:spPr>
        <p:txBody>
          <a:bodyPr wrap="square" rtlCol="0">
            <a:spAutoFit/>
          </a:bodyPr>
          <a:lstStyle/>
          <a:p>
            <a:r>
              <a:rPr lang="en-GB">
                <a:latin typeface="Century Gothic" panose="020B0502020202020204" pitchFamily="34" charset="0"/>
              </a:rPr>
              <a:t>Potassium manganate(VII)</a:t>
            </a:r>
            <a:br>
              <a:rPr lang="en-GB">
                <a:latin typeface="Century Gothic" panose="020B0502020202020204" pitchFamily="34" charset="0"/>
              </a:rPr>
            </a:br>
            <a:r>
              <a:rPr lang="en-GB" b="1">
                <a:latin typeface="Century Gothic" panose="020B0502020202020204" pitchFamily="34" charset="0"/>
              </a:rPr>
              <a:t>(solute)</a:t>
            </a:r>
          </a:p>
        </p:txBody>
      </p:sp>
      <p:sp>
        <p:nvSpPr>
          <p:cNvPr id="1079" name="TextBox 1078">
            <a:extLst>
              <a:ext uri="{FF2B5EF4-FFF2-40B4-BE49-F238E27FC236}">
                <a16:creationId xmlns:a16="http://schemas.microsoft.com/office/drawing/2014/main" id="{FEE9B176-EF97-ADBE-293A-254D2CD6CFD8}"/>
              </a:ext>
            </a:extLst>
          </p:cNvPr>
          <p:cNvSpPr txBox="1"/>
          <p:nvPr/>
        </p:nvSpPr>
        <p:spPr>
          <a:xfrm>
            <a:off x="3754017" y="5056429"/>
            <a:ext cx="1636038" cy="646331"/>
          </a:xfrm>
          <a:prstGeom prst="rect">
            <a:avLst/>
          </a:prstGeom>
          <a:noFill/>
        </p:spPr>
        <p:txBody>
          <a:bodyPr wrap="square" rtlCol="0">
            <a:spAutoFit/>
          </a:bodyPr>
          <a:lstStyle/>
          <a:p>
            <a:pPr algn="ctr"/>
            <a:r>
              <a:rPr lang="en-GB">
                <a:latin typeface="Century Gothic" panose="020B0502020202020204" pitchFamily="34" charset="0"/>
              </a:rPr>
              <a:t>Water</a:t>
            </a:r>
            <a:br>
              <a:rPr lang="en-GB">
                <a:latin typeface="Century Gothic" panose="020B0502020202020204" pitchFamily="34" charset="0"/>
              </a:rPr>
            </a:br>
            <a:r>
              <a:rPr lang="en-GB" b="1">
                <a:latin typeface="Century Gothic" panose="020B0502020202020204" pitchFamily="34" charset="0"/>
              </a:rPr>
              <a:t>(solvent)</a:t>
            </a:r>
          </a:p>
        </p:txBody>
      </p:sp>
      <p:sp>
        <p:nvSpPr>
          <p:cNvPr id="3" name="TextBox 2">
            <a:extLst>
              <a:ext uri="{FF2B5EF4-FFF2-40B4-BE49-F238E27FC236}">
                <a16:creationId xmlns:a16="http://schemas.microsoft.com/office/drawing/2014/main" id="{5ACE2BCD-C9C7-E000-C543-9C612C9710D6}"/>
              </a:ext>
            </a:extLst>
          </p:cNvPr>
          <p:cNvSpPr txBox="1"/>
          <p:nvPr/>
        </p:nvSpPr>
        <p:spPr>
          <a:xfrm>
            <a:off x="7647435" y="5056429"/>
            <a:ext cx="2151532" cy="1200329"/>
          </a:xfrm>
          <a:prstGeom prst="rect">
            <a:avLst/>
          </a:prstGeom>
          <a:noFill/>
        </p:spPr>
        <p:txBody>
          <a:bodyPr wrap="square" rtlCol="0">
            <a:spAutoFit/>
          </a:bodyPr>
          <a:lstStyle/>
          <a:p>
            <a:pPr algn="ctr"/>
            <a:r>
              <a:rPr lang="en-GB">
                <a:latin typeface="Century Gothic" panose="020B0502020202020204" pitchFamily="34" charset="0"/>
              </a:rPr>
              <a:t>Potassium manganate(VII) aqueous solution</a:t>
            </a:r>
            <a:br>
              <a:rPr lang="en-GB">
                <a:latin typeface="Century Gothic" panose="020B0502020202020204" pitchFamily="34" charset="0"/>
              </a:rPr>
            </a:br>
            <a:r>
              <a:rPr lang="en-GB" b="1">
                <a:latin typeface="Century Gothic" panose="020B0502020202020204" pitchFamily="34" charset="0"/>
              </a:rPr>
              <a:t>(solution)</a:t>
            </a:r>
          </a:p>
        </p:txBody>
      </p:sp>
    </p:spTree>
    <p:extLst>
      <p:ext uri="{BB962C8B-B14F-4D97-AF65-F5344CB8AC3E}">
        <p14:creationId xmlns:p14="http://schemas.microsoft.com/office/powerpoint/2010/main" val="1980833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31081-C1A3-B64A-7DC7-C20EA99182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31A689-0DC8-EA20-4CA4-191F263D0234}"/>
              </a:ext>
            </a:extLst>
          </p:cNvPr>
          <p:cNvSpPr>
            <a:spLocks noGrp="1"/>
          </p:cNvSpPr>
          <p:nvPr>
            <p:ph type="title"/>
          </p:nvPr>
        </p:nvSpPr>
        <p:spPr/>
        <p:txBody>
          <a:bodyPr/>
          <a:lstStyle/>
          <a:p>
            <a:r>
              <a:rPr lang="en-US"/>
              <a:t>Class practical</a:t>
            </a:r>
          </a:p>
        </p:txBody>
      </p:sp>
      <p:sp>
        <p:nvSpPr>
          <p:cNvPr id="3" name="Content Placeholder 2">
            <a:extLst>
              <a:ext uri="{FF2B5EF4-FFF2-40B4-BE49-F238E27FC236}">
                <a16:creationId xmlns:a16="http://schemas.microsoft.com/office/drawing/2014/main" id="{AB262310-6FD3-6EE5-DF9F-8C8A0C0C3C88}"/>
              </a:ext>
            </a:extLst>
          </p:cNvPr>
          <p:cNvSpPr>
            <a:spLocks noGrp="1"/>
          </p:cNvSpPr>
          <p:nvPr>
            <p:ph idx="1"/>
          </p:nvPr>
        </p:nvSpPr>
        <p:spPr/>
        <p:txBody>
          <a:bodyPr/>
          <a:lstStyle/>
          <a:p>
            <a:pPr marL="0" indent="0">
              <a:buNone/>
            </a:pPr>
            <a:r>
              <a:rPr lang="en-GB"/>
              <a:t>Make observations when sugar, salt and copper</a:t>
            </a:r>
            <a:r>
              <a:rPr lang="en-GB" cap="small"/>
              <a:t>(II) </a:t>
            </a:r>
            <a:r>
              <a:rPr lang="en-GB"/>
              <a:t>sulfate crystals are dissolved separately in test tubes of water.</a:t>
            </a:r>
          </a:p>
        </p:txBody>
      </p:sp>
      <p:sp>
        <p:nvSpPr>
          <p:cNvPr id="4" name="Title 1">
            <a:extLst>
              <a:ext uri="{FF2B5EF4-FFF2-40B4-BE49-F238E27FC236}">
                <a16:creationId xmlns:a16="http://schemas.microsoft.com/office/drawing/2014/main" id="{2BA6DE86-9C04-2342-5AB5-5C371396C324}"/>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pic>
        <p:nvPicPr>
          <p:cNvPr id="7" name="Picture 6" descr="A line drawing of three half-filled test tubes in a test tube rack. Above each test tube is a spatula heaped with a substance. Next to the test tube rack is a single half-filled test tube that is at an angle with vibration lines. Around the diagram are the instructions from the method. ">
            <a:extLst>
              <a:ext uri="{FF2B5EF4-FFF2-40B4-BE49-F238E27FC236}">
                <a16:creationId xmlns:a16="http://schemas.microsoft.com/office/drawing/2014/main" id="{8AFA1DEF-E00C-2CCA-2BE6-DF28229F01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1805814" y="1952876"/>
            <a:ext cx="7707630" cy="4905124"/>
          </a:xfrm>
          <a:prstGeom prst="rect">
            <a:avLst/>
          </a:prstGeom>
          <a:noFill/>
        </p:spPr>
      </p:pic>
    </p:spTree>
    <p:extLst>
      <p:ext uri="{BB962C8B-B14F-4D97-AF65-F5344CB8AC3E}">
        <p14:creationId xmlns:p14="http://schemas.microsoft.com/office/powerpoint/2010/main" val="18930795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 name="Arc 76">
            <a:extLst>
              <a:ext uri="{FF2B5EF4-FFF2-40B4-BE49-F238E27FC236}">
                <a16:creationId xmlns:a16="http://schemas.microsoft.com/office/drawing/2014/main" id="{5FC9DDAA-DE28-B67D-A6DB-BE82560D5C7C}"/>
              </a:ext>
              <a:ext uri="{C183D7F6-B498-43B3-948B-1728B52AA6E4}">
                <adec:decorative xmlns:adec="http://schemas.microsoft.com/office/drawing/2017/decorative" val="1"/>
              </a:ext>
            </a:extLst>
          </p:cNvPr>
          <p:cNvSpPr/>
          <p:nvPr/>
        </p:nvSpPr>
        <p:spPr>
          <a:xfrm rot="10800000">
            <a:off x="1108675" y="645176"/>
            <a:ext cx="8783339" cy="5296708"/>
          </a:xfrm>
          <a:prstGeom prst="arc">
            <a:avLst>
              <a:gd name="adj1" fmla="val 21059662"/>
              <a:gd name="adj2" fmla="val 10317537"/>
            </a:avLst>
          </a:prstGeom>
          <a:ln w="228600">
            <a:solidFill>
              <a:schemeClr val="bg1">
                <a:lumMod val="75000"/>
              </a:schemeClr>
            </a:solidFill>
            <a:prstDash val="solid"/>
            <a:tailEnd type="stealth"/>
            <a:extLst>
              <a:ext uri="{C807C97D-BFC1-408E-A445-0C87EB9F89A2}">
                <ask:lineSketchStyleProps xmlns:ask="http://schemas.microsoft.com/office/drawing/2018/sketchyshapes" sd="1219033472">
                  <a:custGeom>
                    <a:avLst/>
                    <a:gdLst>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 name="connsiteX4" fmla="*/ 606719 w 6712941"/>
                      <a:gd name="connsiteY4" fmla="*/ 2517524 h 4863274"/>
                      <a:gd name="connsiteX5" fmla="*/ 1344457 w 6712941"/>
                      <a:gd name="connsiteY5" fmla="*/ 2494481 h 4863274"/>
                      <a:gd name="connsiteX6" fmla="*/ 1948061 w 6712941"/>
                      <a:gd name="connsiteY6" fmla="*/ 2475628 h 4863274"/>
                      <a:gd name="connsiteX7" fmla="*/ 2685800 w 6712941"/>
                      <a:gd name="connsiteY7" fmla="*/ 2452585 h 4863274"/>
                      <a:gd name="connsiteX8" fmla="*/ 3356471 w 6712941"/>
                      <a:gd name="connsiteY8" fmla="*/ 2431637 h 4863274"/>
                      <a:gd name="connsiteX9" fmla="*/ 3792752 w 6712941"/>
                      <a:gd name="connsiteY9" fmla="*/ 2062023 h 4863274"/>
                      <a:gd name="connsiteX10" fmla="*/ 4229034 w 6712941"/>
                      <a:gd name="connsiteY10" fmla="*/ 1692409 h 4863274"/>
                      <a:gd name="connsiteX11" fmla="*/ 4687129 w 6712941"/>
                      <a:gd name="connsiteY11" fmla="*/ 1304315 h 4863274"/>
                      <a:gd name="connsiteX12" fmla="*/ 5057968 w 6712941"/>
                      <a:gd name="connsiteY12" fmla="*/ 990143 h 4863274"/>
                      <a:gd name="connsiteX13" fmla="*/ 5537878 w 6712941"/>
                      <a:gd name="connsiteY13" fmla="*/ 583568 h 4863274"/>
                      <a:gd name="connsiteX0" fmla="*/ 5537878 w 6712941"/>
                      <a:gd name="connsiteY0" fmla="*/ 583568 h 4863274"/>
                      <a:gd name="connsiteX1" fmla="*/ 5874621 w 6712941"/>
                      <a:gd name="connsiteY1" fmla="*/ 4039360 h 4863274"/>
                      <a:gd name="connsiteX2" fmla="*/ 2700340 w 6712941"/>
                      <a:gd name="connsiteY2" fmla="*/ 4816362 h 4863274"/>
                      <a:gd name="connsiteX3" fmla="*/ 3115 w 6712941"/>
                      <a:gd name="connsiteY3" fmla="*/ 2536377 h 4863274"/>
                    </a:gdLst>
                    <a:ahLst/>
                    <a:cxnLst>
                      <a:cxn ang="0">
                        <a:pos x="connsiteX0" y="connsiteY0"/>
                      </a:cxn>
                      <a:cxn ang="0">
                        <a:pos x="connsiteX1" y="connsiteY1"/>
                      </a:cxn>
                      <a:cxn ang="0">
                        <a:pos x="connsiteX2" y="connsiteY2"/>
                      </a:cxn>
                      <a:cxn ang="0">
                        <a:pos x="connsiteX3" y="connsiteY3"/>
                      </a:cxn>
                    </a:cxnLst>
                    <a:rect l="l" t="t" r="r" b="b"/>
                    <a:pathLst>
                      <a:path w="6712941" h="4863274" stroke="0" extrusionOk="0">
                        <a:moveTo>
                          <a:pt x="5537878" y="583568"/>
                        </a:moveTo>
                        <a:cubicBezTo>
                          <a:pt x="6841623" y="1391577"/>
                          <a:pt x="7054728" y="3043127"/>
                          <a:pt x="5874621" y="4039360"/>
                        </a:cubicBezTo>
                        <a:cubicBezTo>
                          <a:pt x="5285774" y="4732407"/>
                          <a:pt x="3825124" y="4987394"/>
                          <a:pt x="2700340" y="4816362"/>
                        </a:cubicBezTo>
                        <a:cubicBezTo>
                          <a:pt x="1055597" y="4722298"/>
                          <a:pt x="52278" y="3752279"/>
                          <a:pt x="3115" y="2536377"/>
                        </a:cubicBezTo>
                        <a:cubicBezTo>
                          <a:pt x="124249" y="2521723"/>
                          <a:pt x="423572" y="2502097"/>
                          <a:pt x="606719" y="2517524"/>
                        </a:cubicBezTo>
                        <a:cubicBezTo>
                          <a:pt x="789866" y="2532951"/>
                          <a:pt x="989337" y="2506625"/>
                          <a:pt x="1344457" y="2494481"/>
                        </a:cubicBezTo>
                        <a:cubicBezTo>
                          <a:pt x="1699577" y="2482337"/>
                          <a:pt x="1660741" y="2478639"/>
                          <a:pt x="1948061" y="2475628"/>
                        </a:cubicBezTo>
                        <a:cubicBezTo>
                          <a:pt x="2235381" y="2472616"/>
                          <a:pt x="2379326" y="2429479"/>
                          <a:pt x="2685800" y="2452585"/>
                        </a:cubicBezTo>
                        <a:cubicBezTo>
                          <a:pt x="2992274" y="2475691"/>
                          <a:pt x="3067472" y="2410681"/>
                          <a:pt x="3356471" y="2431637"/>
                        </a:cubicBezTo>
                        <a:cubicBezTo>
                          <a:pt x="3512560" y="2269174"/>
                          <a:pt x="3591513" y="2211097"/>
                          <a:pt x="3792752" y="2062023"/>
                        </a:cubicBezTo>
                        <a:cubicBezTo>
                          <a:pt x="3993992" y="1912949"/>
                          <a:pt x="4047483" y="1874118"/>
                          <a:pt x="4229034" y="1692409"/>
                        </a:cubicBezTo>
                        <a:cubicBezTo>
                          <a:pt x="4410585" y="1510700"/>
                          <a:pt x="4486441" y="1469375"/>
                          <a:pt x="4687129" y="1304315"/>
                        </a:cubicBezTo>
                        <a:cubicBezTo>
                          <a:pt x="4887817" y="1139255"/>
                          <a:pt x="4994140" y="1071077"/>
                          <a:pt x="5057968" y="990143"/>
                        </a:cubicBezTo>
                        <a:cubicBezTo>
                          <a:pt x="5121796" y="909209"/>
                          <a:pt x="5316796" y="743212"/>
                          <a:pt x="5537878" y="583568"/>
                        </a:cubicBezTo>
                        <a:close/>
                      </a:path>
                      <a:path w="6712941" h="4863274" fill="none" extrusionOk="0">
                        <a:moveTo>
                          <a:pt x="5537878" y="583568"/>
                        </a:moveTo>
                        <a:cubicBezTo>
                          <a:pt x="7021254" y="1185012"/>
                          <a:pt x="7063836" y="3029290"/>
                          <a:pt x="5874621" y="4039360"/>
                        </a:cubicBezTo>
                        <a:cubicBezTo>
                          <a:pt x="5043404" y="4662213"/>
                          <a:pt x="3622671" y="4968003"/>
                          <a:pt x="2700340" y="4816362"/>
                        </a:cubicBezTo>
                        <a:cubicBezTo>
                          <a:pt x="1112331" y="4452125"/>
                          <a:pt x="72632" y="3616594"/>
                          <a:pt x="3115" y="2536377"/>
                        </a:cubicBezTo>
                      </a:path>
                    </a:pathLst>
                  </a:custGeom>
                  <ask:type>
                    <ask:lineSketchNone/>
                  </ask:type>
                </ask:lineSketchStyleProps>
              </a:ext>
            </a:extLst>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sp>
        <p:nvSpPr>
          <p:cNvPr id="5" name="Title 4">
            <a:extLst>
              <a:ext uri="{FF2B5EF4-FFF2-40B4-BE49-F238E27FC236}">
                <a16:creationId xmlns:a16="http://schemas.microsoft.com/office/drawing/2014/main" id="{4793C840-563E-4749-77BE-4576D371A831}"/>
              </a:ext>
            </a:extLst>
          </p:cNvPr>
          <p:cNvSpPr txBox="1">
            <a:spLocks noGrp="1"/>
          </p:cNvSpPr>
          <p:nvPr>
            <p:ph type="title" idx="4294967295"/>
          </p:nvPr>
        </p:nvSpPr>
        <p:spPr>
          <a:xfrm>
            <a:off x="-77834" y="-763731"/>
            <a:ext cx="12238073" cy="64633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schemeClr val="tx1"/>
                </a:solidFill>
                <a:effectLst/>
                <a:uLnTx/>
                <a:uFillTx/>
                <a:latin typeface="+mn-lt"/>
                <a:ea typeface="+mn-ea"/>
                <a:cs typeface="+mn-cs"/>
              </a:rPr>
              <a:t>Integrated instructions: what happens when something dissolves</a:t>
            </a:r>
          </a:p>
        </p:txBody>
      </p:sp>
      <p:grpSp>
        <p:nvGrpSpPr>
          <p:cNvPr id="66" name="Group 65" descr="Test tube with bung with vibration lines.">
            <a:extLst>
              <a:ext uri="{FF2B5EF4-FFF2-40B4-BE49-F238E27FC236}">
                <a16:creationId xmlns:a16="http://schemas.microsoft.com/office/drawing/2014/main" id="{FA9EB8F1-6DF9-51E2-BBDD-5AC2BBB49B67}"/>
              </a:ext>
            </a:extLst>
          </p:cNvPr>
          <p:cNvGrpSpPr/>
          <p:nvPr/>
        </p:nvGrpSpPr>
        <p:grpSpPr>
          <a:xfrm>
            <a:off x="9229234" y="4506317"/>
            <a:ext cx="1954027" cy="1837754"/>
            <a:chOff x="8993519" y="3546233"/>
            <a:chExt cx="2040281" cy="2113263"/>
          </a:xfrm>
        </p:grpSpPr>
        <p:sp>
          <p:nvSpPr>
            <p:cNvPr id="24" name="Arc 23">
              <a:extLst>
                <a:ext uri="{FF2B5EF4-FFF2-40B4-BE49-F238E27FC236}">
                  <a16:creationId xmlns:a16="http://schemas.microsoft.com/office/drawing/2014/main" id="{97D04475-D9E7-B5B9-4C64-21E63E295859}"/>
                </a:ext>
              </a:extLst>
            </p:cNvPr>
            <p:cNvSpPr/>
            <p:nvPr/>
          </p:nvSpPr>
          <p:spPr>
            <a:xfrm rot="14848397">
              <a:off x="9166310" y="4158281"/>
              <a:ext cx="1562209" cy="1313455"/>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grpSp>
          <p:nvGrpSpPr>
            <p:cNvPr id="20" name="Group 19">
              <a:extLst>
                <a:ext uri="{FF2B5EF4-FFF2-40B4-BE49-F238E27FC236}">
                  <a16:creationId xmlns:a16="http://schemas.microsoft.com/office/drawing/2014/main" id="{833FEDE8-A2E7-E984-9560-91211E229FB4}"/>
                </a:ext>
              </a:extLst>
            </p:cNvPr>
            <p:cNvGrpSpPr/>
            <p:nvPr/>
          </p:nvGrpSpPr>
          <p:grpSpPr>
            <a:xfrm rot="910147">
              <a:off x="9787167" y="3763457"/>
              <a:ext cx="440987" cy="1896039"/>
              <a:chOff x="9006678" y="3719901"/>
              <a:chExt cx="530901" cy="2096776"/>
            </a:xfrm>
          </p:grpSpPr>
          <p:sp>
            <p:nvSpPr>
              <p:cNvPr id="48" name="Freeform: Shape 47">
                <a:extLst>
                  <a:ext uri="{FF2B5EF4-FFF2-40B4-BE49-F238E27FC236}">
                    <a16:creationId xmlns:a16="http://schemas.microsoft.com/office/drawing/2014/main" id="{4700CF20-5841-C261-B4A9-0264AE34F1EE}"/>
                  </a:ext>
                </a:extLst>
              </p:cNvPr>
              <p:cNvSpPr/>
              <p:nvPr/>
            </p:nvSpPr>
            <p:spPr>
              <a:xfrm>
                <a:off x="9006678" y="5236478"/>
                <a:ext cx="530901" cy="580199"/>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18605"/>
                  <a:gd name="connsiteY0" fmla="*/ 0 h 2519395"/>
                  <a:gd name="connsiteX1" fmla="*/ 0 w 518605"/>
                  <a:gd name="connsiteY1" fmla="*/ 2161382 h 2519395"/>
                  <a:gd name="connsiteX2" fmla="*/ 263876 w 518605"/>
                  <a:gd name="connsiteY2" fmla="*/ 2519395 h 2519395"/>
                  <a:gd name="connsiteX3" fmla="*/ 518605 w 518605"/>
                  <a:gd name="connsiteY3" fmla="*/ 2158365 h 2519395"/>
                  <a:gd name="connsiteX0" fmla="*/ 0 w 518605"/>
                  <a:gd name="connsiteY0" fmla="*/ 3017 h 361030"/>
                  <a:gd name="connsiteX1" fmla="*/ 263876 w 518605"/>
                  <a:gd name="connsiteY1" fmla="*/ 361030 h 361030"/>
                  <a:gd name="connsiteX2" fmla="*/ 518605 w 518605"/>
                  <a:gd name="connsiteY2" fmla="*/ 0 h 361030"/>
                  <a:gd name="connsiteX0" fmla="*/ 0 w 520986"/>
                  <a:gd name="connsiteY0" fmla="*/ 342059 h 700072"/>
                  <a:gd name="connsiteX1" fmla="*/ 263876 w 520986"/>
                  <a:gd name="connsiteY1" fmla="*/ 700072 h 700072"/>
                  <a:gd name="connsiteX2" fmla="*/ 520986 w 520986"/>
                  <a:gd name="connsiteY2" fmla="*/ 0 h 700072"/>
                  <a:gd name="connsiteX0" fmla="*/ 0 w 520986"/>
                  <a:gd name="connsiteY0" fmla="*/ 31749 h 700072"/>
                  <a:gd name="connsiteX1" fmla="*/ 263876 w 520986"/>
                  <a:gd name="connsiteY1" fmla="*/ 700072 h 700072"/>
                  <a:gd name="connsiteX2" fmla="*/ 520986 w 520986"/>
                  <a:gd name="connsiteY2" fmla="*/ 0 h 700072"/>
                  <a:gd name="connsiteX0" fmla="*/ 0 w 535273"/>
                  <a:gd name="connsiteY0" fmla="*/ 0 h 711421"/>
                  <a:gd name="connsiteX1" fmla="*/ 278163 w 535273"/>
                  <a:gd name="connsiteY1" fmla="*/ 711421 h 711421"/>
                  <a:gd name="connsiteX2" fmla="*/ 535273 w 535273"/>
                  <a:gd name="connsiteY2" fmla="*/ 11349 h 711421"/>
                  <a:gd name="connsiteX0" fmla="*/ 0 w 525748"/>
                  <a:gd name="connsiteY0" fmla="*/ 144 h 700072"/>
                  <a:gd name="connsiteX1" fmla="*/ 268638 w 525748"/>
                  <a:gd name="connsiteY1" fmla="*/ 700072 h 700072"/>
                  <a:gd name="connsiteX2" fmla="*/ 525748 w 525748"/>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851 w 526599"/>
                  <a:gd name="connsiteY0" fmla="*/ 144 h 700072"/>
                  <a:gd name="connsiteX1" fmla="*/ 269489 w 526599"/>
                  <a:gd name="connsiteY1" fmla="*/ 700072 h 700072"/>
                  <a:gd name="connsiteX2" fmla="*/ 526599 w 526599"/>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0 w 530901"/>
                  <a:gd name="connsiteY0" fmla="*/ 144 h 700072"/>
                  <a:gd name="connsiteX1" fmla="*/ 268638 w 530901"/>
                  <a:gd name="connsiteY1" fmla="*/ 700072 h 700072"/>
                  <a:gd name="connsiteX2" fmla="*/ 525748 w 530901"/>
                  <a:gd name="connsiteY2" fmla="*/ 0 h 700072"/>
                </a:gdLst>
                <a:ahLst/>
                <a:cxnLst>
                  <a:cxn ang="0">
                    <a:pos x="connsiteX0" y="connsiteY0"/>
                  </a:cxn>
                  <a:cxn ang="0">
                    <a:pos x="connsiteX1" y="connsiteY1"/>
                  </a:cxn>
                  <a:cxn ang="0">
                    <a:pos x="connsiteX2" y="connsiteY2"/>
                  </a:cxn>
                </a:cxnLst>
                <a:rect l="l" t="t" r="r" b="b"/>
                <a:pathLst>
                  <a:path w="530901" h="700072">
                    <a:moveTo>
                      <a:pt x="0" y="144"/>
                    </a:moveTo>
                    <a:cubicBezTo>
                      <a:pt x="1514" y="585584"/>
                      <a:pt x="9564" y="699384"/>
                      <a:pt x="268638" y="700072"/>
                    </a:cubicBezTo>
                    <a:cubicBezTo>
                      <a:pt x="520567" y="698379"/>
                      <a:pt x="545051" y="544590"/>
                      <a:pt x="525748" y="0"/>
                    </a:cubicBezTo>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49" name="Freeform: Shape 48">
                <a:extLst>
                  <a:ext uri="{FF2B5EF4-FFF2-40B4-BE49-F238E27FC236}">
                    <a16:creationId xmlns:a16="http://schemas.microsoft.com/office/drawing/2014/main" id="{189C9691-46E2-1958-CB6B-10002C0B687C}"/>
                  </a:ext>
                </a:extLst>
              </p:cNvPr>
              <p:cNvSpPr/>
              <p:nvPr/>
            </p:nvSpPr>
            <p:spPr>
              <a:xfrm>
                <a:off x="9011509" y="3719901"/>
                <a:ext cx="523297" cy="2089497"/>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97" h="2521205">
                    <a:moveTo>
                      <a:pt x="7145" y="1810"/>
                    </a:moveTo>
                    <a:cubicBezTo>
                      <a:pt x="8637" y="1079786"/>
                      <a:pt x="868" y="1091228"/>
                      <a:pt x="0" y="2163192"/>
                    </a:cubicBezTo>
                    <a:cubicBezTo>
                      <a:pt x="1513" y="2363620"/>
                      <a:pt x="4802" y="2520517"/>
                      <a:pt x="263876" y="2521205"/>
                    </a:cubicBezTo>
                    <a:cubicBezTo>
                      <a:pt x="515805" y="2519512"/>
                      <a:pt x="516477" y="2359977"/>
                      <a:pt x="518605" y="2160175"/>
                    </a:cubicBezTo>
                    <a:cubicBezTo>
                      <a:pt x="527876" y="1081691"/>
                      <a:pt x="520923" y="1080198"/>
                      <a:pt x="518732" y="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sp>
          <p:nvSpPr>
            <p:cNvPr id="26" name="Arc 25">
              <a:extLst>
                <a:ext uri="{FF2B5EF4-FFF2-40B4-BE49-F238E27FC236}">
                  <a16:creationId xmlns:a16="http://schemas.microsoft.com/office/drawing/2014/main" id="{7A1757E1-8F59-2CC1-3297-0FCD3C21BE8F}"/>
                </a:ext>
              </a:extLst>
            </p:cNvPr>
            <p:cNvSpPr/>
            <p:nvPr/>
          </p:nvSpPr>
          <p:spPr>
            <a:xfrm rot="4048397">
              <a:off x="9595968" y="4007050"/>
              <a:ext cx="1562209" cy="1313455"/>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grpSp>
          <p:nvGrpSpPr>
            <p:cNvPr id="64" name="Group 63">
              <a:extLst>
                <a:ext uri="{FF2B5EF4-FFF2-40B4-BE49-F238E27FC236}">
                  <a16:creationId xmlns:a16="http://schemas.microsoft.com/office/drawing/2014/main" id="{CF39923A-22C5-C213-69F6-4BC53DD84526}"/>
                </a:ext>
              </a:extLst>
            </p:cNvPr>
            <p:cNvGrpSpPr/>
            <p:nvPr/>
          </p:nvGrpSpPr>
          <p:grpSpPr>
            <a:xfrm>
              <a:off x="8993519" y="3546233"/>
              <a:ext cx="1793696" cy="2028326"/>
              <a:chOff x="8993519" y="3546233"/>
              <a:chExt cx="1793696" cy="2028326"/>
            </a:xfrm>
          </p:grpSpPr>
          <p:sp>
            <p:nvSpPr>
              <p:cNvPr id="18" name="Google Shape;675;p24">
                <a:extLst>
                  <a:ext uri="{FF2B5EF4-FFF2-40B4-BE49-F238E27FC236}">
                    <a16:creationId xmlns:a16="http://schemas.microsoft.com/office/drawing/2014/main" id="{59B8A229-7E23-BC97-77C5-51A3BE161199}"/>
                  </a:ext>
                </a:extLst>
              </p:cNvPr>
              <p:cNvSpPr/>
              <p:nvPr/>
            </p:nvSpPr>
            <p:spPr>
              <a:xfrm rot="11739967" flipH="1">
                <a:off x="10022096" y="3546233"/>
                <a:ext cx="438328" cy="434448"/>
              </a:xfrm>
              <a:prstGeom prst="trapezoid">
                <a:avLst>
                  <a:gd name="adj" fmla="val 13636"/>
                </a:avLst>
              </a:prstGeom>
              <a:solidFill>
                <a:srgbClr val="C55A1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Clr>
                    <a:srgbClr val="000000"/>
                  </a:buClr>
                  <a:buFont typeface="Arial"/>
                  <a:buNone/>
                </a:pPr>
                <a:endParaRPr kern="0">
                  <a:solidFill>
                    <a:srgbClr val="FFFFFF"/>
                  </a:solidFill>
                  <a:ea typeface="Calibri"/>
                  <a:cs typeface="Calibri"/>
                  <a:sym typeface="Calibri"/>
                </a:endParaRPr>
              </a:p>
            </p:txBody>
          </p:sp>
          <p:sp>
            <p:nvSpPr>
              <p:cNvPr id="25" name="Arc 24">
                <a:extLst>
                  <a:ext uri="{FF2B5EF4-FFF2-40B4-BE49-F238E27FC236}">
                    <a16:creationId xmlns:a16="http://schemas.microsoft.com/office/drawing/2014/main" id="{B4F44488-6086-AEF9-D19D-2B9180924736}"/>
                  </a:ext>
                </a:extLst>
              </p:cNvPr>
              <p:cNvSpPr/>
              <p:nvPr/>
            </p:nvSpPr>
            <p:spPr>
              <a:xfrm rot="14848397">
                <a:off x="8855155" y="4072158"/>
                <a:ext cx="1640765" cy="1364038"/>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sp>
            <p:nvSpPr>
              <p:cNvPr id="27" name="Arc 26">
                <a:extLst>
                  <a:ext uri="{FF2B5EF4-FFF2-40B4-BE49-F238E27FC236}">
                    <a16:creationId xmlns:a16="http://schemas.microsoft.com/office/drawing/2014/main" id="{19D6877D-E013-4DE4-15D0-DF2CDCCB88A1}"/>
                  </a:ext>
                </a:extLst>
              </p:cNvPr>
              <p:cNvSpPr/>
              <p:nvPr/>
            </p:nvSpPr>
            <p:spPr>
              <a:xfrm rot="4048397">
                <a:off x="9284813" y="3920927"/>
                <a:ext cx="1640765" cy="1364038"/>
              </a:xfrm>
              <a:prstGeom prst="arc">
                <a:avLst/>
              </a:prstGeom>
              <a:ln w="38100">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GB"/>
              </a:p>
            </p:txBody>
          </p:sp>
        </p:grpSp>
      </p:grpSp>
      <p:sp>
        <p:nvSpPr>
          <p:cNvPr id="67" name="TextBox 66">
            <a:extLst>
              <a:ext uri="{FF2B5EF4-FFF2-40B4-BE49-F238E27FC236}">
                <a16:creationId xmlns:a16="http://schemas.microsoft.com/office/drawing/2014/main" id="{3C162950-06D6-9C63-D3F5-2985BC4BEE4B}"/>
              </a:ext>
            </a:extLst>
          </p:cNvPr>
          <p:cNvSpPr txBox="1"/>
          <p:nvPr/>
        </p:nvSpPr>
        <p:spPr>
          <a:xfrm>
            <a:off x="9199454" y="2621180"/>
            <a:ext cx="2275233" cy="1556169"/>
          </a:xfrm>
          <a:prstGeom prst="rect">
            <a:avLst/>
          </a:prstGeom>
          <a:solidFill>
            <a:schemeClr val="bg1"/>
          </a:solidFill>
          <a:ln>
            <a:solidFill>
              <a:schemeClr val="tx1"/>
            </a:solidFill>
          </a:ln>
        </p:spPr>
        <p:txBody>
          <a:bodyPr wrap="square" rtlCol="0">
            <a:noAutofit/>
          </a:bodyPr>
          <a:lstStyle/>
          <a:p>
            <a:r>
              <a:rPr lang="en-GB" sz="3600" b="1">
                <a:sym typeface="Wingdings 2" panose="05020102010507070707" pitchFamily="18" charset="2"/>
              </a:rPr>
              <a:t></a:t>
            </a:r>
            <a:r>
              <a:rPr lang="en-GB" sz="2400" b="1">
                <a:sym typeface="Wingdings 2" panose="05020102010507070707" pitchFamily="18" charset="2"/>
              </a:rPr>
              <a:t> </a:t>
            </a:r>
            <a:r>
              <a:rPr lang="en-GB">
                <a:latin typeface="Century Gothic" panose="020B0502020202020204" pitchFamily="34" charset="0"/>
                <a:sym typeface="Wingdings 2" panose="05020102010507070707" pitchFamily="18" charset="2"/>
              </a:rPr>
              <a:t>Shake each test tube and record your observations</a:t>
            </a:r>
            <a:r>
              <a:rPr lang="en-GB" b="1">
                <a:latin typeface="Century Gothic" panose="020B0502020202020204" pitchFamily="34" charset="0"/>
                <a:sym typeface="Wingdings 2" panose="05020102010507070707" pitchFamily="18" charset="2"/>
              </a:rPr>
              <a:t> </a:t>
            </a:r>
            <a:r>
              <a:rPr lang="en-GB" sz="2400" b="1">
                <a:sym typeface="Wingdings" panose="05000000000000000000" pitchFamily="2" charset="2"/>
              </a:rPr>
              <a:t></a:t>
            </a:r>
            <a:endParaRPr lang="en-GB" sz="2400" b="1">
              <a:sym typeface="Wingdings 2" panose="05020102010507070707" pitchFamily="18" charset="2"/>
            </a:endParaRPr>
          </a:p>
          <a:p>
            <a:pPr algn="r"/>
            <a:r>
              <a:rPr lang="en-GB" sz="2400" b="1"/>
              <a:t> </a:t>
            </a:r>
          </a:p>
        </p:txBody>
      </p:sp>
      <p:grpSp>
        <p:nvGrpSpPr>
          <p:cNvPr id="2" name="Group 1" descr="Three test tubes, numbered 1,2 and 3, in a test tube rack.">
            <a:extLst>
              <a:ext uri="{FF2B5EF4-FFF2-40B4-BE49-F238E27FC236}">
                <a16:creationId xmlns:a16="http://schemas.microsoft.com/office/drawing/2014/main" id="{5E671118-61ED-9E35-862E-2CB91843C16D}"/>
              </a:ext>
            </a:extLst>
          </p:cNvPr>
          <p:cNvGrpSpPr/>
          <p:nvPr/>
        </p:nvGrpSpPr>
        <p:grpSpPr>
          <a:xfrm>
            <a:off x="3669499" y="4112356"/>
            <a:ext cx="4076700" cy="2352104"/>
            <a:chOff x="3669499" y="4112356"/>
            <a:chExt cx="4076700" cy="2352104"/>
          </a:xfrm>
        </p:grpSpPr>
        <p:sp>
          <p:nvSpPr>
            <p:cNvPr id="6" name="Rectangle 5">
              <a:extLst>
                <a:ext uri="{FF2B5EF4-FFF2-40B4-BE49-F238E27FC236}">
                  <a16:creationId xmlns:a16="http://schemas.microsoft.com/office/drawing/2014/main" id="{2EA60B66-DE77-DD6E-7E3A-9BED2FC184C4}"/>
                </a:ext>
                <a:ext uri="{C183D7F6-B498-43B3-948B-1728B52AA6E4}">
                  <adec:decorative xmlns:adec="http://schemas.microsoft.com/office/drawing/2017/decorative" val="1"/>
                </a:ext>
              </a:extLst>
            </p:cNvPr>
            <p:cNvSpPr/>
            <p:nvPr/>
          </p:nvSpPr>
          <p:spPr>
            <a:xfrm>
              <a:off x="3669499" y="4575003"/>
              <a:ext cx="4076700" cy="1889457"/>
            </a:xfrm>
            <a:prstGeom prst="rect">
              <a:avLst/>
            </a:prstGeom>
            <a:ln w="28575"/>
          </p:spPr>
          <p:style>
            <a:lnRef idx="2">
              <a:schemeClr val="dk1"/>
            </a:lnRef>
            <a:fillRef idx="1">
              <a:schemeClr val="lt1"/>
            </a:fillRef>
            <a:effectRef idx="0">
              <a:schemeClr val="dk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endParaRPr lang="en-GB"/>
            </a:p>
          </p:txBody>
        </p:sp>
        <p:grpSp>
          <p:nvGrpSpPr>
            <p:cNvPr id="7" name="Group 6">
              <a:extLst>
                <a:ext uri="{FF2B5EF4-FFF2-40B4-BE49-F238E27FC236}">
                  <a16:creationId xmlns:a16="http://schemas.microsoft.com/office/drawing/2014/main" id="{1587339B-4078-0C9C-AA26-435D9CC07E61}"/>
                </a:ext>
              </a:extLst>
            </p:cNvPr>
            <p:cNvGrpSpPr/>
            <p:nvPr/>
          </p:nvGrpSpPr>
          <p:grpSpPr>
            <a:xfrm>
              <a:off x="4199667" y="4118938"/>
              <a:ext cx="440987" cy="1896039"/>
              <a:chOff x="9006678" y="3719901"/>
              <a:chExt cx="530901" cy="2096776"/>
            </a:xfrm>
          </p:grpSpPr>
          <p:sp>
            <p:nvSpPr>
              <p:cNvPr id="54" name="Freeform: Shape 53">
                <a:extLst>
                  <a:ext uri="{FF2B5EF4-FFF2-40B4-BE49-F238E27FC236}">
                    <a16:creationId xmlns:a16="http://schemas.microsoft.com/office/drawing/2014/main" id="{D3CB7CA5-B024-ADD3-D933-DBED9DE84989}"/>
                  </a:ext>
                </a:extLst>
              </p:cNvPr>
              <p:cNvSpPr/>
              <p:nvPr/>
            </p:nvSpPr>
            <p:spPr>
              <a:xfrm>
                <a:off x="9006678" y="5236478"/>
                <a:ext cx="530901" cy="580199"/>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18605"/>
                  <a:gd name="connsiteY0" fmla="*/ 0 h 2519395"/>
                  <a:gd name="connsiteX1" fmla="*/ 0 w 518605"/>
                  <a:gd name="connsiteY1" fmla="*/ 2161382 h 2519395"/>
                  <a:gd name="connsiteX2" fmla="*/ 263876 w 518605"/>
                  <a:gd name="connsiteY2" fmla="*/ 2519395 h 2519395"/>
                  <a:gd name="connsiteX3" fmla="*/ 518605 w 518605"/>
                  <a:gd name="connsiteY3" fmla="*/ 2158365 h 2519395"/>
                  <a:gd name="connsiteX0" fmla="*/ 0 w 518605"/>
                  <a:gd name="connsiteY0" fmla="*/ 3017 h 361030"/>
                  <a:gd name="connsiteX1" fmla="*/ 263876 w 518605"/>
                  <a:gd name="connsiteY1" fmla="*/ 361030 h 361030"/>
                  <a:gd name="connsiteX2" fmla="*/ 518605 w 518605"/>
                  <a:gd name="connsiteY2" fmla="*/ 0 h 361030"/>
                  <a:gd name="connsiteX0" fmla="*/ 0 w 520986"/>
                  <a:gd name="connsiteY0" fmla="*/ 342059 h 700072"/>
                  <a:gd name="connsiteX1" fmla="*/ 263876 w 520986"/>
                  <a:gd name="connsiteY1" fmla="*/ 700072 h 700072"/>
                  <a:gd name="connsiteX2" fmla="*/ 520986 w 520986"/>
                  <a:gd name="connsiteY2" fmla="*/ 0 h 700072"/>
                  <a:gd name="connsiteX0" fmla="*/ 0 w 520986"/>
                  <a:gd name="connsiteY0" fmla="*/ 31749 h 700072"/>
                  <a:gd name="connsiteX1" fmla="*/ 263876 w 520986"/>
                  <a:gd name="connsiteY1" fmla="*/ 700072 h 700072"/>
                  <a:gd name="connsiteX2" fmla="*/ 520986 w 520986"/>
                  <a:gd name="connsiteY2" fmla="*/ 0 h 700072"/>
                  <a:gd name="connsiteX0" fmla="*/ 0 w 535273"/>
                  <a:gd name="connsiteY0" fmla="*/ 0 h 711421"/>
                  <a:gd name="connsiteX1" fmla="*/ 278163 w 535273"/>
                  <a:gd name="connsiteY1" fmla="*/ 711421 h 711421"/>
                  <a:gd name="connsiteX2" fmla="*/ 535273 w 535273"/>
                  <a:gd name="connsiteY2" fmla="*/ 11349 h 711421"/>
                  <a:gd name="connsiteX0" fmla="*/ 0 w 525748"/>
                  <a:gd name="connsiteY0" fmla="*/ 144 h 700072"/>
                  <a:gd name="connsiteX1" fmla="*/ 268638 w 525748"/>
                  <a:gd name="connsiteY1" fmla="*/ 700072 h 700072"/>
                  <a:gd name="connsiteX2" fmla="*/ 525748 w 525748"/>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851 w 526599"/>
                  <a:gd name="connsiteY0" fmla="*/ 144 h 700072"/>
                  <a:gd name="connsiteX1" fmla="*/ 269489 w 526599"/>
                  <a:gd name="connsiteY1" fmla="*/ 700072 h 700072"/>
                  <a:gd name="connsiteX2" fmla="*/ 526599 w 526599"/>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0 w 530901"/>
                  <a:gd name="connsiteY0" fmla="*/ 144 h 700072"/>
                  <a:gd name="connsiteX1" fmla="*/ 268638 w 530901"/>
                  <a:gd name="connsiteY1" fmla="*/ 700072 h 700072"/>
                  <a:gd name="connsiteX2" fmla="*/ 525748 w 530901"/>
                  <a:gd name="connsiteY2" fmla="*/ 0 h 700072"/>
                </a:gdLst>
                <a:ahLst/>
                <a:cxnLst>
                  <a:cxn ang="0">
                    <a:pos x="connsiteX0" y="connsiteY0"/>
                  </a:cxn>
                  <a:cxn ang="0">
                    <a:pos x="connsiteX1" y="connsiteY1"/>
                  </a:cxn>
                  <a:cxn ang="0">
                    <a:pos x="connsiteX2" y="connsiteY2"/>
                  </a:cxn>
                </a:cxnLst>
                <a:rect l="l" t="t" r="r" b="b"/>
                <a:pathLst>
                  <a:path w="530901" h="700072">
                    <a:moveTo>
                      <a:pt x="0" y="144"/>
                    </a:moveTo>
                    <a:cubicBezTo>
                      <a:pt x="1514" y="585584"/>
                      <a:pt x="9564" y="699384"/>
                      <a:pt x="268638" y="700072"/>
                    </a:cubicBezTo>
                    <a:cubicBezTo>
                      <a:pt x="520567" y="698379"/>
                      <a:pt x="545051" y="544590"/>
                      <a:pt x="525748" y="0"/>
                    </a:cubicBezTo>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5" name="Freeform: Shape 54">
                <a:extLst>
                  <a:ext uri="{FF2B5EF4-FFF2-40B4-BE49-F238E27FC236}">
                    <a16:creationId xmlns:a16="http://schemas.microsoft.com/office/drawing/2014/main" id="{5FD90C5A-5A42-11AA-EFB4-DC8F5BA5F48B}"/>
                  </a:ext>
                </a:extLst>
              </p:cNvPr>
              <p:cNvSpPr/>
              <p:nvPr/>
            </p:nvSpPr>
            <p:spPr>
              <a:xfrm>
                <a:off x="9011509" y="3719901"/>
                <a:ext cx="523297" cy="2089497"/>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97" h="2521205">
                    <a:moveTo>
                      <a:pt x="7145" y="1810"/>
                    </a:moveTo>
                    <a:cubicBezTo>
                      <a:pt x="8637" y="1079786"/>
                      <a:pt x="868" y="1091228"/>
                      <a:pt x="0" y="2163192"/>
                    </a:cubicBezTo>
                    <a:cubicBezTo>
                      <a:pt x="1513" y="2363620"/>
                      <a:pt x="4802" y="2520517"/>
                      <a:pt x="263876" y="2521205"/>
                    </a:cubicBezTo>
                    <a:cubicBezTo>
                      <a:pt x="515805" y="2519512"/>
                      <a:pt x="516477" y="2359977"/>
                      <a:pt x="518605" y="2160175"/>
                    </a:cubicBezTo>
                    <a:cubicBezTo>
                      <a:pt x="527876" y="1081691"/>
                      <a:pt x="520923" y="1080198"/>
                      <a:pt x="518732" y="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grpSp>
          <p:nvGrpSpPr>
            <p:cNvPr id="8" name="Group 7">
              <a:extLst>
                <a:ext uri="{FF2B5EF4-FFF2-40B4-BE49-F238E27FC236}">
                  <a16:creationId xmlns:a16="http://schemas.microsoft.com/office/drawing/2014/main" id="{A3E451B6-30B8-2601-60FA-7799F4FF1ACB}"/>
                </a:ext>
              </a:extLst>
            </p:cNvPr>
            <p:cNvGrpSpPr/>
            <p:nvPr/>
          </p:nvGrpSpPr>
          <p:grpSpPr>
            <a:xfrm>
              <a:off x="5466492" y="4118938"/>
              <a:ext cx="440987" cy="1896039"/>
              <a:chOff x="9006678" y="3719901"/>
              <a:chExt cx="530901" cy="2096776"/>
            </a:xfrm>
          </p:grpSpPr>
          <p:sp>
            <p:nvSpPr>
              <p:cNvPr id="52" name="Freeform: Shape 51">
                <a:extLst>
                  <a:ext uri="{FF2B5EF4-FFF2-40B4-BE49-F238E27FC236}">
                    <a16:creationId xmlns:a16="http://schemas.microsoft.com/office/drawing/2014/main" id="{E8350D8B-A1FC-2355-128B-0590B699DBCE}"/>
                  </a:ext>
                </a:extLst>
              </p:cNvPr>
              <p:cNvSpPr/>
              <p:nvPr/>
            </p:nvSpPr>
            <p:spPr>
              <a:xfrm>
                <a:off x="9006678" y="5236478"/>
                <a:ext cx="530901" cy="580199"/>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18605"/>
                  <a:gd name="connsiteY0" fmla="*/ 0 h 2519395"/>
                  <a:gd name="connsiteX1" fmla="*/ 0 w 518605"/>
                  <a:gd name="connsiteY1" fmla="*/ 2161382 h 2519395"/>
                  <a:gd name="connsiteX2" fmla="*/ 263876 w 518605"/>
                  <a:gd name="connsiteY2" fmla="*/ 2519395 h 2519395"/>
                  <a:gd name="connsiteX3" fmla="*/ 518605 w 518605"/>
                  <a:gd name="connsiteY3" fmla="*/ 2158365 h 2519395"/>
                  <a:gd name="connsiteX0" fmla="*/ 0 w 518605"/>
                  <a:gd name="connsiteY0" fmla="*/ 3017 h 361030"/>
                  <a:gd name="connsiteX1" fmla="*/ 263876 w 518605"/>
                  <a:gd name="connsiteY1" fmla="*/ 361030 h 361030"/>
                  <a:gd name="connsiteX2" fmla="*/ 518605 w 518605"/>
                  <a:gd name="connsiteY2" fmla="*/ 0 h 361030"/>
                  <a:gd name="connsiteX0" fmla="*/ 0 w 520986"/>
                  <a:gd name="connsiteY0" fmla="*/ 342059 h 700072"/>
                  <a:gd name="connsiteX1" fmla="*/ 263876 w 520986"/>
                  <a:gd name="connsiteY1" fmla="*/ 700072 h 700072"/>
                  <a:gd name="connsiteX2" fmla="*/ 520986 w 520986"/>
                  <a:gd name="connsiteY2" fmla="*/ 0 h 700072"/>
                  <a:gd name="connsiteX0" fmla="*/ 0 w 520986"/>
                  <a:gd name="connsiteY0" fmla="*/ 31749 h 700072"/>
                  <a:gd name="connsiteX1" fmla="*/ 263876 w 520986"/>
                  <a:gd name="connsiteY1" fmla="*/ 700072 h 700072"/>
                  <a:gd name="connsiteX2" fmla="*/ 520986 w 520986"/>
                  <a:gd name="connsiteY2" fmla="*/ 0 h 700072"/>
                  <a:gd name="connsiteX0" fmla="*/ 0 w 535273"/>
                  <a:gd name="connsiteY0" fmla="*/ 0 h 711421"/>
                  <a:gd name="connsiteX1" fmla="*/ 278163 w 535273"/>
                  <a:gd name="connsiteY1" fmla="*/ 711421 h 711421"/>
                  <a:gd name="connsiteX2" fmla="*/ 535273 w 535273"/>
                  <a:gd name="connsiteY2" fmla="*/ 11349 h 711421"/>
                  <a:gd name="connsiteX0" fmla="*/ 0 w 525748"/>
                  <a:gd name="connsiteY0" fmla="*/ 144 h 700072"/>
                  <a:gd name="connsiteX1" fmla="*/ 268638 w 525748"/>
                  <a:gd name="connsiteY1" fmla="*/ 700072 h 700072"/>
                  <a:gd name="connsiteX2" fmla="*/ 525748 w 525748"/>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851 w 526599"/>
                  <a:gd name="connsiteY0" fmla="*/ 144 h 700072"/>
                  <a:gd name="connsiteX1" fmla="*/ 269489 w 526599"/>
                  <a:gd name="connsiteY1" fmla="*/ 700072 h 700072"/>
                  <a:gd name="connsiteX2" fmla="*/ 526599 w 526599"/>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0 w 530901"/>
                  <a:gd name="connsiteY0" fmla="*/ 144 h 700072"/>
                  <a:gd name="connsiteX1" fmla="*/ 268638 w 530901"/>
                  <a:gd name="connsiteY1" fmla="*/ 700072 h 700072"/>
                  <a:gd name="connsiteX2" fmla="*/ 525748 w 530901"/>
                  <a:gd name="connsiteY2" fmla="*/ 0 h 700072"/>
                </a:gdLst>
                <a:ahLst/>
                <a:cxnLst>
                  <a:cxn ang="0">
                    <a:pos x="connsiteX0" y="connsiteY0"/>
                  </a:cxn>
                  <a:cxn ang="0">
                    <a:pos x="connsiteX1" y="connsiteY1"/>
                  </a:cxn>
                  <a:cxn ang="0">
                    <a:pos x="connsiteX2" y="connsiteY2"/>
                  </a:cxn>
                </a:cxnLst>
                <a:rect l="l" t="t" r="r" b="b"/>
                <a:pathLst>
                  <a:path w="530901" h="700072">
                    <a:moveTo>
                      <a:pt x="0" y="144"/>
                    </a:moveTo>
                    <a:cubicBezTo>
                      <a:pt x="1514" y="585584"/>
                      <a:pt x="9564" y="699384"/>
                      <a:pt x="268638" y="700072"/>
                    </a:cubicBezTo>
                    <a:cubicBezTo>
                      <a:pt x="520567" y="698379"/>
                      <a:pt x="545051" y="544590"/>
                      <a:pt x="525748" y="0"/>
                    </a:cubicBezTo>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3" name="Freeform: Shape 52">
                <a:extLst>
                  <a:ext uri="{FF2B5EF4-FFF2-40B4-BE49-F238E27FC236}">
                    <a16:creationId xmlns:a16="http://schemas.microsoft.com/office/drawing/2014/main" id="{D6D76AA6-015E-D2BB-BCC2-5C9D1DA8C347}"/>
                  </a:ext>
                </a:extLst>
              </p:cNvPr>
              <p:cNvSpPr/>
              <p:nvPr/>
            </p:nvSpPr>
            <p:spPr>
              <a:xfrm>
                <a:off x="9011509" y="3719901"/>
                <a:ext cx="523297" cy="2089497"/>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97" h="2521205">
                    <a:moveTo>
                      <a:pt x="7145" y="1810"/>
                    </a:moveTo>
                    <a:cubicBezTo>
                      <a:pt x="8637" y="1079786"/>
                      <a:pt x="868" y="1091228"/>
                      <a:pt x="0" y="2163192"/>
                    </a:cubicBezTo>
                    <a:cubicBezTo>
                      <a:pt x="1513" y="2363620"/>
                      <a:pt x="4802" y="2520517"/>
                      <a:pt x="263876" y="2521205"/>
                    </a:cubicBezTo>
                    <a:cubicBezTo>
                      <a:pt x="515805" y="2519512"/>
                      <a:pt x="516477" y="2359977"/>
                      <a:pt x="518605" y="2160175"/>
                    </a:cubicBezTo>
                    <a:cubicBezTo>
                      <a:pt x="527876" y="1081691"/>
                      <a:pt x="520923" y="1080198"/>
                      <a:pt x="518732" y="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grpSp>
          <p:nvGrpSpPr>
            <p:cNvPr id="9" name="Group 8">
              <a:extLst>
                <a:ext uri="{FF2B5EF4-FFF2-40B4-BE49-F238E27FC236}">
                  <a16:creationId xmlns:a16="http://schemas.microsoft.com/office/drawing/2014/main" id="{1AC9696A-4D33-3CDE-AB62-F8301EC2CCC1}"/>
                </a:ext>
              </a:extLst>
            </p:cNvPr>
            <p:cNvGrpSpPr/>
            <p:nvPr/>
          </p:nvGrpSpPr>
          <p:grpSpPr>
            <a:xfrm>
              <a:off x="6733317" y="4112356"/>
              <a:ext cx="440987" cy="1896039"/>
              <a:chOff x="9006678" y="3719901"/>
              <a:chExt cx="530901" cy="2096776"/>
            </a:xfrm>
          </p:grpSpPr>
          <p:sp>
            <p:nvSpPr>
              <p:cNvPr id="50" name="Freeform: Shape 49">
                <a:extLst>
                  <a:ext uri="{FF2B5EF4-FFF2-40B4-BE49-F238E27FC236}">
                    <a16:creationId xmlns:a16="http://schemas.microsoft.com/office/drawing/2014/main" id="{1A149D26-360E-85D4-615C-77605A7A7EE0}"/>
                  </a:ext>
                </a:extLst>
              </p:cNvPr>
              <p:cNvSpPr/>
              <p:nvPr/>
            </p:nvSpPr>
            <p:spPr>
              <a:xfrm>
                <a:off x="9006678" y="5236478"/>
                <a:ext cx="530901" cy="580199"/>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18605"/>
                  <a:gd name="connsiteY0" fmla="*/ 0 h 2519395"/>
                  <a:gd name="connsiteX1" fmla="*/ 0 w 518605"/>
                  <a:gd name="connsiteY1" fmla="*/ 2161382 h 2519395"/>
                  <a:gd name="connsiteX2" fmla="*/ 263876 w 518605"/>
                  <a:gd name="connsiteY2" fmla="*/ 2519395 h 2519395"/>
                  <a:gd name="connsiteX3" fmla="*/ 518605 w 518605"/>
                  <a:gd name="connsiteY3" fmla="*/ 2158365 h 2519395"/>
                  <a:gd name="connsiteX0" fmla="*/ 0 w 518605"/>
                  <a:gd name="connsiteY0" fmla="*/ 3017 h 361030"/>
                  <a:gd name="connsiteX1" fmla="*/ 263876 w 518605"/>
                  <a:gd name="connsiteY1" fmla="*/ 361030 h 361030"/>
                  <a:gd name="connsiteX2" fmla="*/ 518605 w 518605"/>
                  <a:gd name="connsiteY2" fmla="*/ 0 h 361030"/>
                  <a:gd name="connsiteX0" fmla="*/ 0 w 520986"/>
                  <a:gd name="connsiteY0" fmla="*/ 342059 h 700072"/>
                  <a:gd name="connsiteX1" fmla="*/ 263876 w 520986"/>
                  <a:gd name="connsiteY1" fmla="*/ 700072 h 700072"/>
                  <a:gd name="connsiteX2" fmla="*/ 520986 w 520986"/>
                  <a:gd name="connsiteY2" fmla="*/ 0 h 700072"/>
                  <a:gd name="connsiteX0" fmla="*/ 0 w 520986"/>
                  <a:gd name="connsiteY0" fmla="*/ 31749 h 700072"/>
                  <a:gd name="connsiteX1" fmla="*/ 263876 w 520986"/>
                  <a:gd name="connsiteY1" fmla="*/ 700072 h 700072"/>
                  <a:gd name="connsiteX2" fmla="*/ 520986 w 520986"/>
                  <a:gd name="connsiteY2" fmla="*/ 0 h 700072"/>
                  <a:gd name="connsiteX0" fmla="*/ 0 w 535273"/>
                  <a:gd name="connsiteY0" fmla="*/ 0 h 711421"/>
                  <a:gd name="connsiteX1" fmla="*/ 278163 w 535273"/>
                  <a:gd name="connsiteY1" fmla="*/ 711421 h 711421"/>
                  <a:gd name="connsiteX2" fmla="*/ 535273 w 535273"/>
                  <a:gd name="connsiteY2" fmla="*/ 11349 h 711421"/>
                  <a:gd name="connsiteX0" fmla="*/ 0 w 525748"/>
                  <a:gd name="connsiteY0" fmla="*/ 144 h 700072"/>
                  <a:gd name="connsiteX1" fmla="*/ 268638 w 525748"/>
                  <a:gd name="connsiteY1" fmla="*/ 700072 h 700072"/>
                  <a:gd name="connsiteX2" fmla="*/ 525748 w 525748"/>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851 w 526599"/>
                  <a:gd name="connsiteY0" fmla="*/ 144 h 700072"/>
                  <a:gd name="connsiteX1" fmla="*/ 269489 w 526599"/>
                  <a:gd name="connsiteY1" fmla="*/ 700072 h 700072"/>
                  <a:gd name="connsiteX2" fmla="*/ 526599 w 526599"/>
                  <a:gd name="connsiteY2" fmla="*/ 0 h 700072"/>
                  <a:gd name="connsiteX0" fmla="*/ 0 w 525748"/>
                  <a:gd name="connsiteY0" fmla="*/ 144 h 700072"/>
                  <a:gd name="connsiteX1" fmla="*/ 268638 w 525748"/>
                  <a:gd name="connsiteY1" fmla="*/ 700072 h 700072"/>
                  <a:gd name="connsiteX2" fmla="*/ 525748 w 525748"/>
                  <a:gd name="connsiteY2" fmla="*/ 0 h 700072"/>
                  <a:gd name="connsiteX0" fmla="*/ 0 w 530901"/>
                  <a:gd name="connsiteY0" fmla="*/ 144 h 700072"/>
                  <a:gd name="connsiteX1" fmla="*/ 268638 w 530901"/>
                  <a:gd name="connsiteY1" fmla="*/ 700072 h 700072"/>
                  <a:gd name="connsiteX2" fmla="*/ 525748 w 530901"/>
                  <a:gd name="connsiteY2" fmla="*/ 0 h 700072"/>
                </a:gdLst>
                <a:ahLst/>
                <a:cxnLst>
                  <a:cxn ang="0">
                    <a:pos x="connsiteX0" y="connsiteY0"/>
                  </a:cxn>
                  <a:cxn ang="0">
                    <a:pos x="connsiteX1" y="connsiteY1"/>
                  </a:cxn>
                  <a:cxn ang="0">
                    <a:pos x="connsiteX2" y="connsiteY2"/>
                  </a:cxn>
                </a:cxnLst>
                <a:rect l="l" t="t" r="r" b="b"/>
                <a:pathLst>
                  <a:path w="530901" h="700072">
                    <a:moveTo>
                      <a:pt x="0" y="144"/>
                    </a:moveTo>
                    <a:cubicBezTo>
                      <a:pt x="1514" y="585584"/>
                      <a:pt x="9564" y="699384"/>
                      <a:pt x="268638" y="700072"/>
                    </a:cubicBezTo>
                    <a:cubicBezTo>
                      <a:pt x="520567" y="698379"/>
                      <a:pt x="545051" y="544590"/>
                      <a:pt x="525748" y="0"/>
                    </a:cubicBezTo>
                  </a:path>
                </a:pathLst>
              </a:cu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1" name="Freeform: Shape 50">
                <a:extLst>
                  <a:ext uri="{FF2B5EF4-FFF2-40B4-BE49-F238E27FC236}">
                    <a16:creationId xmlns:a16="http://schemas.microsoft.com/office/drawing/2014/main" id="{A039D446-9603-F69F-F8A3-51F6B12F5C1A}"/>
                  </a:ext>
                </a:extLst>
              </p:cNvPr>
              <p:cNvSpPr/>
              <p:nvPr/>
            </p:nvSpPr>
            <p:spPr>
              <a:xfrm>
                <a:off x="9011509" y="3719901"/>
                <a:ext cx="523297" cy="2089497"/>
              </a:xfrm>
              <a:custGeom>
                <a:avLst/>
                <a:gdLst>
                  <a:gd name="connsiteX0" fmla="*/ 34022 w 728966"/>
                  <a:gd name="connsiteY0" fmla="*/ 0 h 2610214"/>
                  <a:gd name="connsiteX1" fmla="*/ 34022 w 728966"/>
                  <a:gd name="connsiteY1" fmla="*/ 2133600 h 2610214"/>
                  <a:gd name="connsiteX2" fmla="*/ 387590 w 728966"/>
                  <a:gd name="connsiteY2" fmla="*/ 2609088 h 2610214"/>
                  <a:gd name="connsiteX3" fmla="*/ 655814 w 728966"/>
                  <a:gd name="connsiteY3" fmla="*/ 2072640 h 2610214"/>
                  <a:gd name="connsiteX4" fmla="*/ 728966 w 728966"/>
                  <a:gd name="connsiteY4" fmla="*/ 24384 h 2610214"/>
                  <a:gd name="connsiteX0" fmla="*/ 1019 w 1472251"/>
                  <a:gd name="connsiteY0" fmla="*/ 0 h 2600668"/>
                  <a:gd name="connsiteX1" fmla="*/ 777307 w 1472251"/>
                  <a:gd name="connsiteY1" fmla="*/ 2124075 h 2600668"/>
                  <a:gd name="connsiteX2" fmla="*/ 1130875 w 1472251"/>
                  <a:gd name="connsiteY2" fmla="*/ 2599563 h 2600668"/>
                  <a:gd name="connsiteX3" fmla="*/ 1399099 w 1472251"/>
                  <a:gd name="connsiteY3" fmla="*/ 2063115 h 2600668"/>
                  <a:gd name="connsiteX4" fmla="*/ 1472251 w 1472251"/>
                  <a:gd name="connsiteY4" fmla="*/ 14859 h 2600668"/>
                  <a:gd name="connsiteX0" fmla="*/ 1268 w 1322481"/>
                  <a:gd name="connsiteY0" fmla="*/ 87535 h 2585616"/>
                  <a:gd name="connsiteX1" fmla="*/ 627537 w 1322481"/>
                  <a:gd name="connsiteY1" fmla="*/ 2109216 h 2585616"/>
                  <a:gd name="connsiteX2" fmla="*/ 981105 w 1322481"/>
                  <a:gd name="connsiteY2" fmla="*/ 2584704 h 2585616"/>
                  <a:gd name="connsiteX3" fmla="*/ 1249329 w 1322481"/>
                  <a:gd name="connsiteY3" fmla="*/ 2048256 h 2585616"/>
                  <a:gd name="connsiteX4" fmla="*/ 1322481 w 1322481"/>
                  <a:gd name="connsiteY4" fmla="*/ 0 h 2585616"/>
                  <a:gd name="connsiteX0" fmla="*/ 1038 w 1457982"/>
                  <a:gd name="connsiteY0" fmla="*/ 0 h 2607827"/>
                  <a:gd name="connsiteX1" fmla="*/ 763038 w 1457982"/>
                  <a:gd name="connsiteY1" fmla="*/ 2131218 h 2607827"/>
                  <a:gd name="connsiteX2" fmla="*/ 1116606 w 1457982"/>
                  <a:gd name="connsiteY2" fmla="*/ 2606706 h 2607827"/>
                  <a:gd name="connsiteX3" fmla="*/ 1384830 w 1457982"/>
                  <a:gd name="connsiteY3" fmla="*/ 2070258 h 2607827"/>
                  <a:gd name="connsiteX4" fmla="*/ 1457982 w 1457982"/>
                  <a:gd name="connsiteY4" fmla="*/ 22002 h 2607827"/>
                  <a:gd name="connsiteX0" fmla="*/ 1038 w 1387307"/>
                  <a:gd name="connsiteY0" fmla="*/ 0 h 2607827"/>
                  <a:gd name="connsiteX1" fmla="*/ 763038 w 1387307"/>
                  <a:gd name="connsiteY1" fmla="*/ 2131218 h 2607827"/>
                  <a:gd name="connsiteX2" fmla="*/ 1116606 w 1387307"/>
                  <a:gd name="connsiteY2" fmla="*/ 2606706 h 2607827"/>
                  <a:gd name="connsiteX3" fmla="*/ 1384830 w 1387307"/>
                  <a:gd name="connsiteY3" fmla="*/ 2070258 h 2607827"/>
                  <a:gd name="connsiteX4" fmla="*/ 507863 w 1387307"/>
                  <a:gd name="connsiteY4" fmla="*/ 571 h 2607827"/>
                  <a:gd name="connsiteX0" fmla="*/ 89580 w 1475849"/>
                  <a:gd name="connsiteY0" fmla="*/ 0 h 2606712"/>
                  <a:gd name="connsiteX1" fmla="*/ 89580 w 1475849"/>
                  <a:gd name="connsiteY1" fmla="*/ 2064543 h 2606712"/>
                  <a:gd name="connsiteX2" fmla="*/ 1205148 w 1475849"/>
                  <a:gd name="connsiteY2" fmla="*/ 2606706 h 2606712"/>
                  <a:gd name="connsiteX3" fmla="*/ 1473372 w 1475849"/>
                  <a:gd name="connsiteY3" fmla="*/ 2070258 h 2606712"/>
                  <a:gd name="connsiteX4" fmla="*/ 596405 w 1475849"/>
                  <a:gd name="connsiteY4" fmla="*/ 571 h 2606712"/>
                  <a:gd name="connsiteX0" fmla="*/ 89580 w 1211812"/>
                  <a:gd name="connsiteY0" fmla="*/ 0 h 2606713"/>
                  <a:gd name="connsiteX1" fmla="*/ 89580 w 1211812"/>
                  <a:gd name="connsiteY1" fmla="*/ 2064543 h 2606713"/>
                  <a:gd name="connsiteX2" fmla="*/ 1205148 w 1211812"/>
                  <a:gd name="connsiteY2" fmla="*/ 2606706 h 2606713"/>
                  <a:gd name="connsiteX3" fmla="*/ 597072 w 1211812"/>
                  <a:gd name="connsiteY3" fmla="*/ 2058352 h 2606713"/>
                  <a:gd name="connsiteX4" fmla="*/ 596405 w 1211812"/>
                  <a:gd name="connsiteY4" fmla="*/ 571 h 2606713"/>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7107 w 558022"/>
                  <a:gd name="connsiteY0" fmla="*/ 0 h 2351458"/>
                  <a:gd name="connsiteX1" fmla="*/ 27107 w 558022"/>
                  <a:gd name="connsiteY1" fmla="*/ 2064543 h 2351458"/>
                  <a:gd name="connsiteX2" fmla="*/ 280663 w 558022"/>
                  <a:gd name="connsiteY2" fmla="*/ 2318575 h 2351458"/>
                  <a:gd name="connsiteX3" fmla="*/ 534599 w 558022"/>
                  <a:gd name="connsiteY3" fmla="*/ 2058352 h 2351458"/>
                  <a:gd name="connsiteX4" fmla="*/ 533932 w 558022"/>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1613"/>
                  <a:gd name="connsiteY0" fmla="*/ 0 h 2351458"/>
                  <a:gd name="connsiteX1" fmla="*/ 20698 w 551613"/>
                  <a:gd name="connsiteY1" fmla="*/ 2064543 h 2351458"/>
                  <a:gd name="connsiteX2" fmla="*/ 274254 w 551613"/>
                  <a:gd name="connsiteY2" fmla="*/ 2318575 h 2351458"/>
                  <a:gd name="connsiteX3" fmla="*/ 528190 w 551613"/>
                  <a:gd name="connsiteY3" fmla="*/ 2058352 h 2351458"/>
                  <a:gd name="connsiteX4" fmla="*/ 527523 w 551613"/>
                  <a:gd name="connsiteY4" fmla="*/ 571 h 2351458"/>
                  <a:gd name="connsiteX0" fmla="*/ 20698 w 553090"/>
                  <a:gd name="connsiteY0" fmla="*/ 0 h 2351458"/>
                  <a:gd name="connsiteX1" fmla="*/ 20698 w 553090"/>
                  <a:gd name="connsiteY1" fmla="*/ 2064543 h 2351458"/>
                  <a:gd name="connsiteX2" fmla="*/ 274254 w 553090"/>
                  <a:gd name="connsiteY2" fmla="*/ 2318575 h 2351458"/>
                  <a:gd name="connsiteX3" fmla="*/ 528190 w 553090"/>
                  <a:gd name="connsiteY3" fmla="*/ 2058352 h 2351458"/>
                  <a:gd name="connsiteX4" fmla="*/ 527523 w 553090"/>
                  <a:gd name="connsiteY4" fmla="*/ 571 h 2351458"/>
                  <a:gd name="connsiteX0" fmla="*/ 20698 w 541453"/>
                  <a:gd name="connsiteY0" fmla="*/ 0 h 2351458"/>
                  <a:gd name="connsiteX1" fmla="*/ 20698 w 541453"/>
                  <a:gd name="connsiteY1" fmla="*/ 2064543 h 2351458"/>
                  <a:gd name="connsiteX2" fmla="*/ 274254 w 541453"/>
                  <a:gd name="connsiteY2" fmla="*/ 2318575 h 2351458"/>
                  <a:gd name="connsiteX3" fmla="*/ 528190 w 541453"/>
                  <a:gd name="connsiteY3" fmla="*/ 2058352 h 2351458"/>
                  <a:gd name="connsiteX4" fmla="*/ 527523 w 541453"/>
                  <a:gd name="connsiteY4" fmla="*/ 571 h 2351458"/>
                  <a:gd name="connsiteX0" fmla="*/ 1597405 w 1597405"/>
                  <a:gd name="connsiteY0" fmla="*/ 0 h 2497508"/>
                  <a:gd name="connsiteX1" fmla="*/ 63880 w 1597405"/>
                  <a:gd name="connsiteY1" fmla="*/ 2210593 h 2497508"/>
                  <a:gd name="connsiteX2" fmla="*/ 317436 w 1597405"/>
                  <a:gd name="connsiteY2" fmla="*/ 2464625 h 2497508"/>
                  <a:gd name="connsiteX3" fmla="*/ 571372 w 1597405"/>
                  <a:gd name="connsiteY3" fmla="*/ 2204402 h 2497508"/>
                  <a:gd name="connsiteX4" fmla="*/ 570705 w 1597405"/>
                  <a:gd name="connsiteY4" fmla="*/ 146621 h 2497508"/>
                  <a:gd name="connsiteX0" fmla="*/ 1597405 w 2113755"/>
                  <a:gd name="connsiteY0" fmla="*/ 0 h 2497508"/>
                  <a:gd name="connsiteX1" fmla="*/ 63880 w 2113755"/>
                  <a:gd name="connsiteY1" fmla="*/ 2210593 h 2497508"/>
                  <a:gd name="connsiteX2" fmla="*/ 317436 w 2113755"/>
                  <a:gd name="connsiteY2" fmla="*/ 2464625 h 2497508"/>
                  <a:gd name="connsiteX3" fmla="*/ 571372 w 2113755"/>
                  <a:gd name="connsiteY3" fmla="*/ 2204402 h 2497508"/>
                  <a:gd name="connsiteX4" fmla="*/ 2113755 w 2113755"/>
                  <a:gd name="connsiteY4" fmla="*/ 19621 h 2497508"/>
                  <a:gd name="connsiteX0" fmla="*/ 1597405 w 2113757"/>
                  <a:gd name="connsiteY0" fmla="*/ 0 h 2497508"/>
                  <a:gd name="connsiteX1" fmla="*/ 63880 w 2113757"/>
                  <a:gd name="connsiteY1" fmla="*/ 2210593 h 2497508"/>
                  <a:gd name="connsiteX2" fmla="*/ 317436 w 2113757"/>
                  <a:gd name="connsiteY2" fmla="*/ 2464625 h 2497508"/>
                  <a:gd name="connsiteX3" fmla="*/ 571372 w 2113757"/>
                  <a:gd name="connsiteY3" fmla="*/ 2204402 h 2497508"/>
                  <a:gd name="connsiteX4" fmla="*/ 2113755 w 2113757"/>
                  <a:gd name="connsiteY4" fmla="*/ 19621 h 2497508"/>
                  <a:gd name="connsiteX0" fmla="*/ 1307293 w 1823645"/>
                  <a:gd name="connsiteY0" fmla="*/ 0 h 2578728"/>
                  <a:gd name="connsiteX1" fmla="*/ 1008843 w 1823645"/>
                  <a:gd name="connsiteY1" fmla="*/ 1073943 h 2578728"/>
                  <a:gd name="connsiteX2" fmla="*/ 27324 w 1823645"/>
                  <a:gd name="connsiteY2" fmla="*/ 2464625 h 2578728"/>
                  <a:gd name="connsiteX3" fmla="*/ 281260 w 1823645"/>
                  <a:gd name="connsiteY3" fmla="*/ 2204402 h 2578728"/>
                  <a:gd name="connsiteX4" fmla="*/ 1823643 w 1823645"/>
                  <a:gd name="connsiteY4" fmla="*/ 19621 h 2578728"/>
                  <a:gd name="connsiteX0" fmla="*/ 1324913 w 1841265"/>
                  <a:gd name="connsiteY0" fmla="*/ 0 h 2499915"/>
                  <a:gd name="connsiteX1" fmla="*/ 1324913 w 1841265"/>
                  <a:gd name="connsiteY1" fmla="*/ 2175668 h 2499915"/>
                  <a:gd name="connsiteX2" fmla="*/ 44944 w 1841265"/>
                  <a:gd name="connsiteY2" fmla="*/ 2464625 h 2499915"/>
                  <a:gd name="connsiteX3" fmla="*/ 298880 w 1841265"/>
                  <a:gd name="connsiteY3" fmla="*/ 2204402 h 2499915"/>
                  <a:gd name="connsiteX4" fmla="*/ 1841263 w 1841265"/>
                  <a:gd name="connsiteY4" fmla="*/ 19621 h 2499915"/>
                  <a:gd name="connsiteX0" fmla="*/ 1027982 w 1544334"/>
                  <a:gd name="connsiteY0" fmla="*/ 0 h 2530597"/>
                  <a:gd name="connsiteX1" fmla="*/ 1027982 w 1544334"/>
                  <a:gd name="connsiteY1" fmla="*/ 2175668 h 2530597"/>
                  <a:gd name="connsiteX2" fmla="*/ 1322813 w 1544334"/>
                  <a:gd name="connsiteY2" fmla="*/ 2512250 h 2530597"/>
                  <a:gd name="connsiteX3" fmla="*/ 1949 w 1544334"/>
                  <a:gd name="connsiteY3" fmla="*/ 2204402 h 2530597"/>
                  <a:gd name="connsiteX4" fmla="*/ 1544332 w 1544334"/>
                  <a:gd name="connsiteY4" fmla="*/ 19621 h 2530597"/>
                  <a:gd name="connsiteX0" fmla="*/ 23737 w 552449"/>
                  <a:gd name="connsiteY0" fmla="*/ 0 h 2521068"/>
                  <a:gd name="connsiteX1" fmla="*/ 23737 w 552449"/>
                  <a:gd name="connsiteY1" fmla="*/ 2175668 h 2521068"/>
                  <a:gd name="connsiteX2" fmla="*/ 318568 w 552449"/>
                  <a:gd name="connsiteY2" fmla="*/ 2512250 h 2521068"/>
                  <a:gd name="connsiteX3" fmla="*/ 537579 w 552449"/>
                  <a:gd name="connsiteY3" fmla="*/ 2144077 h 2521068"/>
                  <a:gd name="connsiteX4" fmla="*/ 540087 w 552449"/>
                  <a:gd name="connsiteY4" fmla="*/ 19621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0 h 2521068"/>
                  <a:gd name="connsiteX1" fmla="*/ 23737 w 554962"/>
                  <a:gd name="connsiteY1" fmla="*/ 2175668 h 2521068"/>
                  <a:gd name="connsiteX2" fmla="*/ 318568 w 554962"/>
                  <a:gd name="connsiteY2" fmla="*/ 2512250 h 2521068"/>
                  <a:gd name="connsiteX3" fmla="*/ 537579 w 554962"/>
                  <a:gd name="connsiteY3" fmla="*/ 2144077 h 2521068"/>
                  <a:gd name="connsiteX4" fmla="*/ 547231 w 554962"/>
                  <a:gd name="connsiteY4" fmla="*/ 5333 h 2521068"/>
                  <a:gd name="connsiteX0" fmla="*/ 23737 w 554962"/>
                  <a:gd name="connsiteY0" fmla="*/ 4192 h 2515461"/>
                  <a:gd name="connsiteX1" fmla="*/ 23737 w 554962"/>
                  <a:gd name="connsiteY1" fmla="*/ 2170335 h 2515461"/>
                  <a:gd name="connsiteX2" fmla="*/ 318568 w 554962"/>
                  <a:gd name="connsiteY2" fmla="*/ 2506917 h 2515461"/>
                  <a:gd name="connsiteX3" fmla="*/ 537579 w 554962"/>
                  <a:gd name="connsiteY3" fmla="*/ 2138744 h 2515461"/>
                  <a:gd name="connsiteX4" fmla="*/ 547231 w 554962"/>
                  <a:gd name="connsiteY4" fmla="*/ 0 h 2515461"/>
                  <a:gd name="connsiteX0" fmla="*/ 20043 w 551268"/>
                  <a:gd name="connsiteY0" fmla="*/ 4192 h 2515461"/>
                  <a:gd name="connsiteX1" fmla="*/ 20043 w 551268"/>
                  <a:gd name="connsiteY1" fmla="*/ 2170335 h 2515461"/>
                  <a:gd name="connsiteX2" fmla="*/ 314874 w 551268"/>
                  <a:gd name="connsiteY2" fmla="*/ 2506917 h 2515461"/>
                  <a:gd name="connsiteX3" fmla="*/ 533885 w 551268"/>
                  <a:gd name="connsiteY3" fmla="*/ 2138744 h 2515461"/>
                  <a:gd name="connsiteX4" fmla="*/ 543537 w 551268"/>
                  <a:gd name="connsiteY4" fmla="*/ 0 h 2515461"/>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18208 w 549433"/>
                  <a:gd name="connsiteY0" fmla="*/ 4192 h 2511456"/>
                  <a:gd name="connsiteX1" fmla="*/ 20589 w 549433"/>
                  <a:gd name="connsiteY1" fmla="*/ 2153667 h 2511456"/>
                  <a:gd name="connsiteX2" fmla="*/ 313039 w 549433"/>
                  <a:gd name="connsiteY2" fmla="*/ 2506917 h 2511456"/>
                  <a:gd name="connsiteX3" fmla="*/ 532050 w 549433"/>
                  <a:gd name="connsiteY3" fmla="*/ 2138744 h 2511456"/>
                  <a:gd name="connsiteX4" fmla="*/ 541702 w 549433"/>
                  <a:gd name="connsiteY4" fmla="*/ 0 h 2511456"/>
                  <a:gd name="connsiteX0" fmla="*/ 0 w 531225"/>
                  <a:gd name="connsiteY0" fmla="*/ 4192 h 2511456"/>
                  <a:gd name="connsiteX1" fmla="*/ 2381 w 531225"/>
                  <a:gd name="connsiteY1" fmla="*/ 2153667 h 2511456"/>
                  <a:gd name="connsiteX2" fmla="*/ 294831 w 531225"/>
                  <a:gd name="connsiteY2" fmla="*/ 2506917 h 2511456"/>
                  <a:gd name="connsiteX3" fmla="*/ 513842 w 531225"/>
                  <a:gd name="connsiteY3" fmla="*/ 2138744 h 2511456"/>
                  <a:gd name="connsiteX4" fmla="*/ 523494 w 531225"/>
                  <a:gd name="connsiteY4" fmla="*/ 0 h 2511456"/>
                  <a:gd name="connsiteX0" fmla="*/ 0 w 531225"/>
                  <a:gd name="connsiteY0" fmla="*/ 4192 h 2513386"/>
                  <a:gd name="connsiteX1" fmla="*/ 2381 w 531225"/>
                  <a:gd name="connsiteY1" fmla="*/ 2153667 h 2513386"/>
                  <a:gd name="connsiteX2" fmla="*/ 294831 w 531225"/>
                  <a:gd name="connsiteY2" fmla="*/ 2506917 h 2513386"/>
                  <a:gd name="connsiteX3" fmla="*/ 513842 w 531225"/>
                  <a:gd name="connsiteY3" fmla="*/ 2157794 h 2513386"/>
                  <a:gd name="connsiteX4" fmla="*/ 523494 w 531225"/>
                  <a:gd name="connsiteY4" fmla="*/ 0 h 2513386"/>
                  <a:gd name="connsiteX0" fmla="*/ 0 w 524227"/>
                  <a:gd name="connsiteY0" fmla="*/ 4192 h 2513386"/>
                  <a:gd name="connsiteX1" fmla="*/ 2381 w 524227"/>
                  <a:gd name="connsiteY1" fmla="*/ 2153667 h 2513386"/>
                  <a:gd name="connsiteX2" fmla="*/ 294831 w 524227"/>
                  <a:gd name="connsiteY2" fmla="*/ 2506917 h 2513386"/>
                  <a:gd name="connsiteX3" fmla="*/ 513842 w 524227"/>
                  <a:gd name="connsiteY3" fmla="*/ 2157794 h 2513386"/>
                  <a:gd name="connsiteX4" fmla="*/ 523494 w 524227"/>
                  <a:gd name="connsiteY4" fmla="*/ 0 h 2513386"/>
                  <a:gd name="connsiteX0" fmla="*/ 0 w 524227"/>
                  <a:gd name="connsiteY0" fmla="*/ 4192 h 2533594"/>
                  <a:gd name="connsiteX1" fmla="*/ 2381 w 524227"/>
                  <a:gd name="connsiteY1" fmla="*/ 2153667 h 2533594"/>
                  <a:gd name="connsiteX2" fmla="*/ 268638 w 524227"/>
                  <a:gd name="connsiteY2" fmla="*/ 2530730 h 2533594"/>
                  <a:gd name="connsiteX3" fmla="*/ 513842 w 524227"/>
                  <a:gd name="connsiteY3" fmla="*/ 2157794 h 2533594"/>
                  <a:gd name="connsiteX4" fmla="*/ 523494 w 524227"/>
                  <a:gd name="connsiteY4" fmla="*/ 0 h 2533594"/>
                  <a:gd name="connsiteX0" fmla="*/ 0 w 524227"/>
                  <a:gd name="connsiteY0" fmla="*/ 4192 h 2532657"/>
                  <a:gd name="connsiteX1" fmla="*/ 2381 w 524227"/>
                  <a:gd name="connsiteY1" fmla="*/ 2153667 h 2532657"/>
                  <a:gd name="connsiteX2" fmla="*/ 268638 w 524227"/>
                  <a:gd name="connsiteY2" fmla="*/ 2530730 h 2532657"/>
                  <a:gd name="connsiteX3" fmla="*/ 513842 w 524227"/>
                  <a:gd name="connsiteY3" fmla="*/ 2157794 h 2532657"/>
                  <a:gd name="connsiteX4" fmla="*/ 523494 w 524227"/>
                  <a:gd name="connsiteY4" fmla="*/ 0 h 2532657"/>
                  <a:gd name="connsiteX0" fmla="*/ 0 w 524227"/>
                  <a:gd name="connsiteY0" fmla="*/ 4192 h 2532354"/>
                  <a:gd name="connsiteX1" fmla="*/ 2381 w 524227"/>
                  <a:gd name="connsiteY1" fmla="*/ 2153667 h 2532354"/>
                  <a:gd name="connsiteX2" fmla="*/ 268638 w 524227"/>
                  <a:gd name="connsiteY2" fmla="*/ 2530730 h 2532354"/>
                  <a:gd name="connsiteX3" fmla="*/ 513842 w 524227"/>
                  <a:gd name="connsiteY3" fmla="*/ 2157794 h 2532354"/>
                  <a:gd name="connsiteX4" fmla="*/ 523494 w 524227"/>
                  <a:gd name="connsiteY4" fmla="*/ 0 h 2532354"/>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4227"/>
                  <a:gd name="connsiteY0" fmla="*/ 4192 h 2533129"/>
                  <a:gd name="connsiteX1" fmla="*/ 2381 w 524227"/>
                  <a:gd name="connsiteY1" fmla="*/ 2153667 h 2533129"/>
                  <a:gd name="connsiteX2" fmla="*/ 268638 w 524227"/>
                  <a:gd name="connsiteY2" fmla="*/ 2530730 h 2533129"/>
                  <a:gd name="connsiteX3" fmla="*/ 513842 w 524227"/>
                  <a:gd name="connsiteY3" fmla="*/ 2157794 h 2533129"/>
                  <a:gd name="connsiteX4" fmla="*/ 523494 w 524227"/>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3129"/>
                  <a:gd name="connsiteX1" fmla="*/ 2381 w 528059"/>
                  <a:gd name="connsiteY1" fmla="*/ 2153667 h 2533129"/>
                  <a:gd name="connsiteX2" fmla="*/ 268638 w 528059"/>
                  <a:gd name="connsiteY2" fmla="*/ 2530730 h 2533129"/>
                  <a:gd name="connsiteX3" fmla="*/ 523367 w 528059"/>
                  <a:gd name="connsiteY3" fmla="*/ 2160175 h 2533129"/>
                  <a:gd name="connsiteX4" fmla="*/ 523494 w 528059"/>
                  <a:gd name="connsiteY4" fmla="*/ 0 h 2533129"/>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30742"/>
                  <a:gd name="connsiteX1" fmla="*/ 2381 w 528059"/>
                  <a:gd name="connsiteY1" fmla="*/ 2153667 h 2530742"/>
                  <a:gd name="connsiteX2" fmla="*/ 268638 w 528059"/>
                  <a:gd name="connsiteY2" fmla="*/ 2530730 h 2530742"/>
                  <a:gd name="connsiteX3" fmla="*/ 523367 w 528059"/>
                  <a:gd name="connsiteY3" fmla="*/ 2160175 h 2530742"/>
                  <a:gd name="connsiteX4" fmla="*/ 523494 w 528059"/>
                  <a:gd name="connsiteY4" fmla="*/ 0 h 2530742"/>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18"/>
                  <a:gd name="connsiteX1" fmla="*/ 2381 w 528059"/>
                  <a:gd name="connsiteY1" fmla="*/ 2153667 h 2521218"/>
                  <a:gd name="connsiteX2" fmla="*/ 268638 w 528059"/>
                  <a:gd name="connsiteY2" fmla="*/ 2521205 h 2521218"/>
                  <a:gd name="connsiteX3" fmla="*/ 523367 w 528059"/>
                  <a:gd name="connsiteY3" fmla="*/ 2160175 h 2521218"/>
                  <a:gd name="connsiteX4" fmla="*/ 523494 w 528059"/>
                  <a:gd name="connsiteY4" fmla="*/ 0 h 2521218"/>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2381 w 528059"/>
                  <a:gd name="connsiteY1" fmla="*/ 2153667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0 w 528059"/>
                  <a:gd name="connsiteY0" fmla="*/ 4192 h 2521205"/>
                  <a:gd name="connsiteX1" fmla="*/ 4762 w 528059"/>
                  <a:gd name="connsiteY1" fmla="*/ 2163192 h 2521205"/>
                  <a:gd name="connsiteX2" fmla="*/ 268638 w 528059"/>
                  <a:gd name="connsiteY2" fmla="*/ 2521205 h 2521205"/>
                  <a:gd name="connsiteX3" fmla="*/ 523367 w 528059"/>
                  <a:gd name="connsiteY3" fmla="*/ 2160175 h 2521205"/>
                  <a:gd name="connsiteX4" fmla="*/ 523494 w 528059"/>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 name="connsiteX0" fmla="*/ 7145 w 523297"/>
                  <a:gd name="connsiteY0" fmla="*/ 1810 h 2521205"/>
                  <a:gd name="connsiteX1" fmla="*/ 0 w 523297"/>
                  <a:gd name="connsiteY1" fmla="*/ 2163192 h 2521205"/>
                  <a:gd name="connsiteX2" fmla="*/ 263876 w 523297"/>
                  <a:gd name="connsiteY2" fmla="*/ 2521205 h 2521205"/>
                  <a:gd name="connsiteX3" fmla="*/ 518605 w 523297"/>
                  <a:gd name="connsiteY3" fmla="*/ 2160175 h 2521205"/>
                  <a:gd name="connsiteX4" fmla="*/ 518732 w 523297"/>
                  <a:gd name="connsiteY4" fmla="*/ 0 h 25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97" h="2521205">
                    <a:moveTo>
                      <a:pt x="7145" y="1810"/>
                    </a:moveTo>
                    <a:cubicBezTo>
                      <a:pt x="8637" y="1079786"/>
                      <a:pt x="868" y="1091228"/>
                      <a:pt x="0" y="2163192"/>
                    </a:cubicBezTo>
                    <a:cubicBezTo>
                      <a:pt x="1513" y="2363620"/>
                      <a:pt x="4802" y="2520517"/>
                      <a:pt x="263876" y="2521205"/>
                    </a:cubicBezTo>
                    <a:cubicBezTo>
                      <a:pt x="515805" y="2519512"/>
                      <a:pt x="516477" y="2359977"/>
                      <a:pt x="518605" y="2160175"/>
                    </a:cubicBezTo>
                    <a:cubicBezTo>
                      <a:pt x="527876" y="1081691"/>
                      <a:pt x="520923" y="1080198"/>
                      <a:pt x="518732" y="0"/>
                    </a:cubicBezTo>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grpSp>
      <p:sp>
        <p:nvSpPr>
          <p:cNvPr id="10" name="Bent Arrow 118">
            <a:extLst>
              <a:ext uri="{FF2B5EF4-FFF2-40B4-BE49-F238E27FC236}">
                <a16:creationId xmlns:a16="http://schemas.microsoft.com/office/drawing/2014/main" id="{FEC0DD8B-D0F7-6D62-357E-3FDCD35D754A}"/>
              </a:ext>
              <a:ext uri="{C183D7F6-B498-43B3-948B-1728B52AA6E4}">
                <adec:decorative xmlns:adec="http://schemas.microsoft.com/office/drawing/2017/decorative" val="1"/>
              </a:ext>
            </a:extLst>
          </p:cNvPr>
          <p:cNvSpPr/>
          <p:nvPr/>
        </p:nvSpPr>
        <p:spPr>
          <a:xfrm rot="5400000">
            <a:off x="3632417" y="3204616"/>
            <a:ext cx="711200" cy="1083198"/>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2" name="Bent Arrow 118">
            <a:extLst>
              <a:ext uri="{FF2B5EF4-FFF2-40B4-BE49-F238E27FC236}">
                <a16:creationId xmlns:a16="http://schemas.microsoft.com/office/drawing/2014/main" id="{311BF7F6-5FB0-AAA6-36F0-BA2E020F222F}"/>
              </a:ext>
              <a:ext uri="{C183D7F6-B498-43B3-948B-1728B52AA6E4}">
                <adec:decorative xmlns:adec="http://schemas.microsoft.com/office/drawing/2017/decorative" val="1"/>
              </a:ext>
            </a:extLst>
          </p:cNvPr>
          <p:cNvSpPr/>
          <p:nvPr/>
        </p:nvSpPr>
        <p:spPr>
          <a:xfrm rot="5400000">
            <a:off x="4567611" y="2872539"/>
            <a:ext cx="711200" cy="1745425"/>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3" name="Bent Arrow 118">
            <a:extLst>
              <a:ext uri="{FF2B5EF4-FFF2-40B4-BE49-F238E27FC236}">
                <a16:creationId xmlns:a16="http://schemas.microsoft.com/office/drawing/2014/main" id="{56CE2399-9BEF-D724-508F-924C8BA99112}"/>
              </a:ext>
              <a:ext uri="{C183D7F6-B498-43B3-948B-1728B52AA6E4}">
                <adec:decorative xmlns:adec="http://schemas.microsoft.com/office/drawing/2017/decorative" val="1"/>
              </a:ext>
            </a:extLst>
          </p:cNvPr>
          <p:cNvSpPr/>
          <p:nvPr/>
        </p:nvSpPr>
        <p:spPr>
          <a:xfrm rot="5400000">
            <a:off x="5892494" y="2939606"/>
            <a:ext cx="711200" cy="1611293"/>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4" name="TextBox 1">
            <a:extLst>
              <a:ext uri="{FF2B5EF4-FFF2-40B4-BE49-F238E27FC236}">
                <a16:creationId xmlns:a16="http://schemas.microsoft.com/office/drawing/2014/main" id="{1AF43A54-5EA3-DBA7-4CC8-0F9CFDB9C11D}"/>
              </a:ext>
            </a:extLst>
          </p:cNvPr>
          <p:cNvSpPr txBox="1"/>
          <p:nvPr/>
        </p:nvSpPr>
        <p:spPr>
          <a:xfrm>
            <a:off x="4266111" y="6101710"/>
            <a:ext cx="312906"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Century Gothic" panose="020B0502020202020204" pitchFamily="34" charset="0"/>
              </a:rPr>
              <a:t>1</a:t>
            </a:r>
          </a:p>
        </p:txBody>
      </p:sp>
      <p:sp>
        <p:nvSpPr>
          <p:cNvPr id="15" name="TextBox 2">
            <a:extLst>
              <a:ext uri="{FF2B5EF4-FFF2-40B4-BE49-F238E27FC236}">
                <a16:creationId xmlns:a16="http://schemas.microsoft.com/office/drawing/2014/main" id="{7EE7D99C-AB30-7F30-4C1C-3492E4EB66E9}"/>
              </a:ext>
            </a:extLst>
          </p:cNvPr>
          <p:cNvSpPr txBox="1"/>
          <p:nvPr/>
        </p:nvSpPr>
        <p:spPr>
          <a:xfrm>
            <a:off x="5551396" y="6105147"/>
            <a:ext cx="312906"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Century Gothic" panose="020B0502020202020204" pitchFamily="34" charset="0"/>
              </a:rPr>
              <a:t>2</a:t>
            </a:r>
          </a:p>
        </p:txBody>
      </p:sp>
      <p:sp>
        <p:nvSpPr>
          <p:cNvPr id="16" name="TextBox 18">
            <a:extLst>
              <a:ext uri="{FF2B5EF4-FFF2-40B4-BE49-F238E27FC236}">
                <a16:creationId xmlns:a16="http://schemas.microsoft.com/office/drawing/2014/main" id="{00DC6637-F438-E2B1-8133-ED8555191543}"/>
              </a:ext>
            </a:extLst>
          </p:cNvPr>
          <p:cNvSpPr txBox="1"/>
          <p:nvPr/>
        </p:nvSpPr>
        <p:spPr>
          <a:xfrm>
            <a:off x="6797357" y="6115166"/>
            <a:ext cx="312906" cy="369332"/>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Century Gothic" panose="020B0502020202020204" pitchFamily="34" charset="0"/>
              </a:rPr>
              <a:t>3</a:t>
            </a:r>
          </a:p>
        </p:txBody>
      </p:sp>
      <p:sp>
        <p:nvSpPr>
          <p:cNvPr id="23" name="Bent Arrow 118">
            <a:extLst>
              <a:ext uri="{FF2B5EF4-FFF2-40B4-BE49-F238E27FC236}">
                <a16:creationId xmlns:a16="http://schemas.microsoft.com/office/drawing/2014/main" id="{4C3F74AB-949F-C006-49DE-AEEE5B317689}"/>
              </a:ext>
              <a:ext uri="{C183D7F6-B498-43B3-948B-1728B52AA6E4}">
                <adec:decorative xmlns:adec="http://schemas.microsoft.com/office/drawing/2017/decorative" val="1"/>
              </a:ext>
            </a:extLst>
          </p:cNvPr>
          <p:cNvSpPr/>
          <p:nvPr/>
        </p:nvSpPr>
        <p:spPr>
          <a:xfrm rot="5400000">
            <a:off x="3558505" y="2361500"/>
            <a:ext cx="1073043" cy="791017"/>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61" name="TextBox 60">
            <a:extLst>
              <a:ext uri="{FF2B5EF4-FFF2-40B4-BE49-F238E27FC236}">
                <a16:creationId xmlns:a16="http://schemas.microsoft.com/office/drawing/2014/main" id="{7BC26A00-0B6F-29E1-EFC6-B1A21805C3B9}"/>
              </a:ext>
            </a:extLst>
          </p:cNvPr>
          <p:cNvSpPr txBox="1"/>
          <p:nvPr/>
        </p:nvSpPr>
        <p:spPr>
          <a:xfrm>
            <a:off x="5773510" y="562425"/>
            <a:ext cx="2548175" cy="1061069"/>
          </a:xfrm>
          <a:prstGeom prst="rect">
            <a:avLst/>
          </a:prstGeom>
          <a:solidFill>
            <a:schemeClr val="bg1"/>
          </a:solidFill>
          <a:ln>
            <a:solidFill>
              <a:schemeClr val="tx1"/>
            </a:solidFill>
          </a:ln>
        </p:spPr>
        <p:txBody>
          <a:bodyPr wrap="square" rtlCol="0">
            <a:noAutofit/>
          </a:bodyPr>
          <a:lstStyle/>
          <a:p>
            <a:r>
              <a:rPr lang="en-GB" sz="36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1 x spatula of copper(II) </a:t>
            </a:r>
            <a:r>
              <a:rPr lang="en-GB" dirty="0" err="1">
                <a:latin typeface="Century Gothic" panose="020B0502020202020204" pitchFamily="34" charset="0"/>
                <a:sym typeface="Wingdings 2" panose="05020102010507070707" pitchFamily="18" charset="2"/>
              </a:rPr>
              <a:t>sulfate</a:t>
            </a:r>
            <a:r>
              <a:rPr lang="en-GB" dirty="0">
                <a:latin typeface="Century Gothic" panose="020B0502020202020204" pitchFamily="34" charset="0"/>
                <a:sym typeface="Wingdings 2" panose="05020102010507070707" pitchFamily="18" charset="2"/>
              </a:rPr>
              <a:t>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62" name="TextBox 61">
            <a:extLst>
              <a:ext uri="{FF2B5EF4-FFF2-40B4-BE49-F238E27FC236}">
                <a16:creationId xmlns:a16="http://schemas.microsoft.com/office/drawing/2014/main" id="{32051B8A-402B-A725-6210-491ADDFAA881}"/>
              </a:ext>
            </a:extLst>
          </p:cNvPr>
          <p:cNvSpPr txBox="1"/>
          <p:nvPr/>
        </p:nvSpPr>
        <p:spPr>
          <a:xfrm>
            <a:off x="815863" y="3130358"/>
            <a:ext cx="2897938" cy="649832"/>
          </a:xfrm>
          <a:prstGeom prst="rect">
            <a:avLst/>
          </a:prstGeom>
          <a:solidFill>
            <a:schemeClr val="bg1"/>
          </a:solidFill>
          <a:ln>
            <a:solidFill>
              <a:schemeClr val="tx1"/>
            </a:solidFill>
          </a:ln>
        </p:spPr>
        <p:txBody>
          <a:bodyPr wrap="square" rtlCol="0">
            <a:noAutofit/>
          </a:bodyPr>
          <a:lstStyle/>
          <a:p>
            <a:r>
              <a:rPr lang="en-GB" sz="3600" dirty="0">
                <a:sym typeface="Wingdings 2" panose="05020102010507070707" pitchFamily="18" charset="2"/>
              </a:rPr>
              <a:t></a:t>
            </a:r>
            <a:r>
              <a:rPr lang="en-GB" sz="2400" dirty="0">
                <a:sym typeface="Wingdings 2" panose="05020102010507070707" pitchFamily="18" charset="2"/>
              </a:rPr>
              <a:t> </a:t>
            </a:r>
            <a:r>
              <a:rPr lang="en-GB" dirty="0">
                <a:latin typeface="Century Gothic" panose="020B0502020202020204" pitchFamily="34" charset="0"/>
                <a:sym typeface="Wingdings 2" panose="05020102010507070707" pitchFamily="18" charset="2"/>
              </a:rPr>
              <a:t>1/3 full of water </a:t>
            </a:r>
            <a:r>
              <a:rPr lang="en-GB" sz="2400" dirty="0">
                <a:sym typeface="Wingdings" panose="05000000000000000000" pitchFamily="2" charset="2"/>
              </a:rPr>
              <a:t></a:t>
            </a:r>
            <a:endParaRPr lang="en-GB" sz="2400" dirty="0">
              <a:sym typeface="Wingdings 2" panose="05020102010507070707" pitchFamily="18" charset="2"/>
            </a:endParaRPr>
          </a:p>
          <a:p>
            <a:pPr algn="r"/>
            <a:r>
              <a:rPr lang="en-GB" sz="2400" dirty="0"/>
              <a:t> </a:t>
            </a:r>
          </a:p>
        </p:txBody>
      </p:sp>
      <p:sp>
        <p:nvSpPr>
          <p:cNvPr id="63" name="TextBox 62">
            <a:extLst>
              <a:ext uri="{FF2B5EF4-FFF2-40B4-BE49-F238E27FC236}">
                <a16:creationId xmlns:a16="http://schemas.microsoft.com/office/drawing/2014/main" id="{B7877467-8D6D-6833-95E6-F6F15CA1F056}"/>
              </a:ext>
            </a:extLst>
          </p:cNvPr>
          <p:cNvSpPr txBox="1"/>
          <p:nvPr/>
        </p:nvSpPr>
        <p:spPr>
          <a:xfrm>
            <a:off x="552510" y="1766717"/>
            <a:ext cx="3147008" cy="769441"/>
          </a:xfrm>
          <a:prstGeom prst="rect">
            <a:avLst/>
          </a:prstGeom>
          <a:solidFill>
            <a:schemeClr val="bg1"/>
          </a:solidFill>
          <a:ln>
            <a:solidFill>
              <a:schemeClr val="tx1"/>
            </a:solidFill>
          </a:ln>
        </p:spPr>
        <p:txBody>
          <a:bodyPr wrap="square" rtlCol="0">
            <a:noAutofit/>
          </a:bodyPr>
          <a:lstStyle/>
          <a:p>
            <a:r>
              <a:rPr lang="en-GB" sz="3600">
                <a:sym typeface="Wingdings 2" panose="05020102010507070707" pitchFamily="18" charset="2"/>
              </a:rPr>
              <a:t></a:t>
            </a:r>
            <a:r>
              <a:rPr lang="en-GB" sz="2400">
                <a:sym typeface="Wingdings 2" panose="05020102010507070707" pitchFamily="18" charset="2"/>
              </a:rPr>
              <a:t> </a:t>
            </a:r>
            <a:r>
              <a:rPr lang="en-GB">
                <a:latin typeface="Century Gothic" panose="020B0502020202020204" pitchFamily="34" charset="0"/>
                <a:sym typeface="Wingdings 2" panose="05020102010507070707" pitchFamily="18" charset="2"/>
              </a:rPr>
              <a:t>1 x spatula of sugar </a:t>
            </a:r>
            <a:r>
              <a:rPr lang="en-GB" sz="2400">
                <a:sym typeface="Wingdings" panose="05000000000000000000" pitchFamily="2" charset="2"/>
              </a:rPr>
              <a:t></a:t>
            </a:r>
            <a:endParaRPr lang="en-GB" sz="2400">
              <a:sym typeface="Wingdings 2" panose="05020102010507070707" pitchFamily="18" charset="2"/>
            </a:endParaRPr>
          </a:p>
          <a:p>
            <a:pPr algn="r"/>
            <a:r>
              <a:rPr lang="en-GB" sz="2400"/>
              <a:t> </a:t>
            </a:r>
          </a:p>
        </p:txBody>
      </p:sp>
      <p:sp>
        <p:nvSpPr>
          <p:cNvPr id="69" name="Right Arrow 90">
            <a:extLst>
              <a:ext uri="{FF2B5EF4-FFF2-40B4-BE49-F238E27FC236}">
                <a16:creationId xmlns:a16="http://schemas.microsoft.com/office/drawing/2014/main" id="{41D64304-A6AC-E72B-8B6B-9C3F134807CB}"/>
              </a:ext>
              <a:ext uri="{C183D7F6-B498-43B3-948B-1728B52AA6E4}">
                <adec:decorative xmlns:adec="http://schemas.microsoft.com/office/drawing/2017/decorative" val="1"/>
              </a:ext>
            </a:extLst>
          </p:cNvPr>
          <p:cNvSpPr/>
          <p:nvPr/>
        </p:nvSpPr>
        <p:spPr>
          <a:xfrm rot="5400000">
            <a:off x="6013482" y="2418872"/>
            <a:ext cx="1794003" cy="226254"/>
          </a:xfrm>
          <a:prstGeom prst="rightArrow">
            <a:avLst>
              <a:gd name="adj1" fmla="val 44532"/>
              <a:gd name="adj2" fmla="val 954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pic>
        <p:nvPicPr>
          <p:cNvPr id="73" name="Picture 72" descr="An eye to show 'observation'.">
            <a:extLst>
              <a:ext uri="{FF2B5EF4-FFF2-40B4-BE49-F238E27FC236}">
                <a16:creationId xmlns:a16="http://schemas.microsoft.com/office/drawing/2014/main" id="{6C063924-13DF-55EE-F4A9-C694398C4D76}"/>
              </a:ext>
            </a:extLst>
          </p:cNvPr>
          <p:cNvPicPr>
            <a:picLocks noChangeAspect="1"/>
          </p:cNvPicPr>
          <p:nvPr/>
        </p:nvPicPr>
        <p:blipFill>
          <a:blip r:embed="rId3"/>
          <a:stretch>
            <a:fillRect/>
          </a:stretch>
        </p:blipFill>
        <p:spPr>
          <a:xfrm rot="8935256">
            <a:off x="11449086" y="4299366"/>
            <a:ext cx="539221" cy="694766"/>
          </a:xfrm>
          <a:prstGeom prst="rect">
            <a:avLst/>
          </a:prstGeom>
        </p:spPr>
      </p:pic>
      <p:grpSp>
        <p:nvGrpSpPr>
          <p:cNvPr id="22" name="Google Shape;1239;p27" descr="A table to show 'record your observations'.">
            <a:extLst>
              <a:ext uri="{FF2B5EF4-FFF2-40B4-BE49-F238E27FC236}">
                <a16:creationId xmlns:a16="http://schemas.microsoft.com/office/drawing/2014/main" id="{FE8C8D3B-06AE-30F9-B30D-9BE7E616A9ED}"/>
              </a:ext>
            </a:extLst>
          </p:cNvPr>
          <p:cNvGrpSpPr/>
          <p:nvPr/>
        </p:nvGrpSpPr>
        <p:grpSpPr>
          <a:xfrm>
            <a:off x="11023269" y="1928684"/>
            <a:ext cx="749300" cy="882536"/>
            <a:chOff x="6714701" y="4669178"/>
            <a:chExt cx="749300" cy="882536"/>
          </a:xfrm>
        </p:grpSpPr>
        <p:sp>
          <p:nvSpPr>
            <p:cNvPr id="28" name="Google Shape;1240;p27">
              <a:extLst>
                <a:ext uri="{FF2B5EF4-FFF2-40B4-BE49-F238E27FC236}">
                  <a16:creationId xmlns:a16="http://schemas.microsoft.com/office/drawing/2014/main" id="{EDF53D09-E72E-4F0A-272B-20528E6FF104}"/>
                </a:ext>
              </a:extLst>
            </p:cNvPr>
            <p:cNvSpPr/>
            <p:nvPr/>
          </p:nvSpPr>
          <p:spPr>
            <a:xfrm>
              <a:off x="6714701" y="4669178"/>
              <a:ext cx="749300" cy="882536"/>
            </a:xfrm>
            <a:prstGeom prst="rect">
              <a:avLst/>
            </a:prstGeom>
            <a:solidFill>
              <a:srgbClr val="FFFF00"/>
            </a:solidFill>
            <a:ln w="2857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r>
                <a:rPr lang="en-GB" sz="1800">
                  <a:solidFill>
                    <a:schemeClr val="lt1"/>
                  </a:solidFill>
                  <a:latin typeface="Calibri"/>
                  <a:ea typeface="Calibri"/>
                  <a:cs typeface="Calibri"/>
                  <a:sym typeface="Calibri"/>
                </a:rPr>
                <a:t>c</a:t>
              </a:r>
              <a:endParaRPr/>
            </a:p>
          </p:txBody>
        </p:sp>
        <p:grpSp>
          <p:nvGrpSpPr>
            <p:cNvPr id="29" name="Google Shape;1241;p27">
              <a:extLst>
                <a:ext uri="{FF2B5EF4-FFF2-40B4-BE49-F238E27FC236}">
                  <a16:creationId xmlns:a16="http://schemas.microsoft.com/office/drawing/2014/main" id="{1B466D83-6704-1D1A-CC77-CD03C8E2F31B}"/>
                </a:ext>
              </a:extLst>
            </p:cNvPr>
            <p:cNvGrpSpPr/>
            <p:nvPr/>
          </p:nvGrpSpPr>
          <p:grpSpPr>
            <a:xfrm>
              <a:off x="6807113" y="4755724"/>
              <a:ext cx="577044" cy="178593"/>
              <a:chOff x="6807100" y="4755724"/>
              <a:chExt cx="483600" cy="178593"/>
            </a:xfrm>
          </p:grpSpPr>
          <p:sp>
            <p:nvSpPr>
              <p:cNvPr id="46" name="Google Shape;1242;p27">
                <a:extLst>
                  <a:ext uri="{FF2B5EF4-FFF2-40B4-BE49-F238E27FC236}">
                    <a16:creationId xmlns:a16="http://schemas.microsoft.com/office/drawing/2014/main" id="{46FD52D1-C8ED-B2A4-03F2-3416EB83F468}"/>
                  </a:ext>
                </a:extLst>
              </p:cNvPr>
              <p:cNvSpPr/>
              <p:nvPr/>
            </p:nvSpPr>
            <p:spPr>
              <a:xfrm>
                <a:off x="6807100" y="4755724"/>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 name="Google Shape;1243;p27">
                <a:extLst>
                  <a:ext uri="{FF2B5EF4-FFF2-40B4-BE49-F238E27FC236}">
                    <a16:creationId xmlns:a16="http://schemas.microsoft.com/office/drawing/2014/main" id="{8C41D084-A9BB-645A-71A4-BF06407C959D}"/>
                  </a:ext>
                </a:extLst>
              </p:cNvPr>
              <p:cNvSpPr/>
              <p:nvPr/>
            </p:nvSpPr>
            <p:spPr>
              <a:xfrm>
                <a:off x="7052263" y="4755724"/>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30" name="Google Shape;1244;p27">
              <a:extLst>
                <a:ext uri="{FF2B5EF4-FFF2-40B4-BE49-F238E27FC236}">
                  <a16:creationId xmlns:a16="http://schemas.microsoft.com/office/drawing/2014/main" id="{1685E0E5-A29E-067F-EC61-3A287C0A36EE}"/>
                </a:ext>
              </a:extLst>
            </p:cNvPr>
            <p:cNvGrpSpPr/>
            <p:nvPr/>
          </p:nvGrpSpPr>
          <p:grpSpPr>
            <a:xfrm>
              <a:off x="6807113" y="4937371"/>
              <a:ext cx="577044" cy="112741"/>
              <a:chOff x="6807100" y="4755724"/>
              <a:chExt cx="483600" cy="178596"/>
            </a:xfrm>
          </p:grpSpPr>
          <p:sp>
            <p:nvSpPr>
              <p:cNvPr id="44" name="Google Shape;1245;p27">
                <a:extLst>
                  <a:ext uri="{FF2B5EF4-FFF2-40B4-BE49-F238E27FC236}">
                    <a16:creationId xmlns:a16="http://schemas.microsoft.com/office/drawing/2014/main" id="{8DE9D321-7F3C-0F68-61C7-1D4FEF2C8F10}"/>
                  </a:ext>
                </a:extLst>
              </p:cNvPr>
              <p:cNvSpPr/>
              <p:nvPr/>
            </p:nvSpPr>
            <p:spPr>
              <a:xfrm>
                <a:off x="6807100" y="4755724"/>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 name="Google Shape;1246;p27">
                <a:extLst>
                  <a:ext uri="{FF2B5EF4-FFF2-40B4-BE49-F238E27FC236}">
                    <a16:creationId xmlns:a16="http://schemas.microsoft.com/office/drawing/2014/main" id="{F99A8CA2-9276-E730-CF4E-6785B894D71D}"/>
                  </a:ext>
                </a:extLst>
              </p:cNvPr>
              <p:cNvSpPr/>
              <p:nvPr/>
            </p:nvSpPr>
            <p:spPr>
              <a:xfrm>
                <a:off x="7052263" y="4755727"/>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31" name="Google Shape;1247;p27">
              <a:extLst>
                <a:ext uri="{FF2B5EF4-FFF2-40B4-BE49-F238E27FC236}">
                  <a16:creationId xmlns:a16="http://schemas.microsoft.com/office/drawing/2014/main" id="{6DDB73E4-7B54-E1D7-37BD-749879E3481A}"/>
                </a:ext>
              </a:extLst>
            </p:cNvPr>
            <p:cNvGrpSpPr/>
            <p:nvPr/>
          </p:nvGrpSpPr>
          <p:grpSpPr>
            <a:xfrm>
              <a:off x="6807113" y="5054075"/>
              <a:ext cx="577044" cy="112741"/>
              <a:chOff x="6807100" y="4755724"/>
              <a:chExt cx="483600" cy="178596"/>
            </a:xfrm>
          </p:grpSpPr>
          <p:sp>
            <p:nvSpPr>
              <p:cNvPr id="42" name="Google Shape;1248;p27">
                <a:extLst>
                  <a:ext uri="{FF2B5EF4-FFF2-40B4-BE49-F238E27FC236}">
                    <a16:creationId xmlns:a16="http://schemas.microsoft.com/office/drawing/2014/main" id="{06B5C44D-10A8-E798-9FF2-23A615D93625}"/>
                  </a:ext>
                </a:extLst>
              </p:cNvPr>
              <p:cNvSpPr/>
              <p:nvPr/>
            </p:nvSpPr>
            <p:spPr>
              <a:xfrm>
                <a:off x="6807100" y="4755724"/>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3" name="Google Shape;1249;p27">
                <a:extLst>
                  <a:ext uri="{FF2B5EF4-FFF2-40B4-BE49-F238E27FC236}">
                    <a16:creationId xmlns:a16="http://schemas.microsoft.com/office/drawing/2014/main" id="{664F5923-EC5F-1B5A-AF56-79C6A95CC144}"/>
                  </a:ext>
                </a:extLst>
              </p:cNvPr>
              <p:cNvSpPr/>
              <p:nvPr/>
            </p:nvSpPr>
            <p:spPr>
              <a:xfrm>
                <a:off x="7052263" y="4755727"/>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32" name="Google Shape;1250;p27">
              <a:extLst>
                <a:ext uri="{FF2B5EF4-FFF2-40B4-BE49-F238E27FC236}">
                  <a16:creationId xmlns:a16="http://schemas.microsoft.com/office/drawing/2014/main" id="{A7F21B56-A9DA-2ED9-8C52-664F98AF3BFE}"/>
                </a:ext>
              </a:extLst>
            </p:cNvPr>
            <p:cNvGrpSpPr/>
            <p:nvPr/>
          </p:nvGrpSpPr>
          <p:grpSpPr>
            <a:xfrm>
              <a:off x="6807113" y="5171037"/>
              <a:ext cx="577044" cy="112741"/>
              <a:chOff x="6807100" y="4755724"/>
              <a:chExt cx="483600" cy="178596"/>
            </a:xfrm>
          </p:grpSpPr>
          <p:sp>
            <p:nvSpPr>
              <p:cNvPr id="40" name="Google Shape;1251;p27">
                <a:extLst>
                  <a:ext uri="{FF2B5EF4-FFF2-40B4-BE49-F238E27FC236}">
                    <a16:creationId xmlns:a16="http://schemas.microsoft.com/office/drawing/2014/main" id="{27EA92E4-BE5E-A996-2065-D3D03DB7E282}"/>
                  </a:ext>
                </a:extLst>
              </p:cNvPr>
              <p:cNvSpPr/>
              <p:nvPr/>
            </p:nvSpPr>
            <p:spPr>
              <a:xfrm>
                <a:off x="6807100" y="4755724"/>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1" name="Google Shape;1252;p27">
                <a:extLst>
                  <a:ext uri="{FF2B5EF4-FFF2-40B4-BE49-F238E27FC236}">
                    <a16:creationId xmlns:a16="http://schemas.microsoft.com/office/drawing/2014/main" id="{6F2978D9-C334-9CC5-8309-0CB32C296BEB}"/>
                  </a:ext>
                </a:extLst>
              </p:cNvPr>
              <p:cNvSpPr/>
              <p:nvPr/>
            </p:nvSpPr>
            <p:spPr>
              <a:xfrm>
                <a:off x="7052263" y="4755727"/>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33" name="Google Shape;1253;p27">
              <a:extLst>
                <a:ext uri="{FF2B5EF4-FFF2-40B4-BE49-F238E27FC236}">
                  <a16:creationId xmlns:a16="http://schemas.microsoft.com/office/drawing/2014/main" id="{E4818768-4891-C015-0646-F3782782DB97}"/>
                </a:ext>
              </a:extLst>
            </p:cNvPr>
            <p:cNvGrpSpPr/>
            <p:nvPr/>
          </p:nvGrpSpPr>
          <p:grpSpPr>
            <a:xfrm>
              <a:off x="6807113" y="5287741"/>
              <a:ext cx="577044" cy="112741"/>
              <a:chOff x="6807100" y="4755724"/>
              <a:chExt cx="483600" cy="178596"/>
            </a:xfrm>
          </p:grpSpPr>
          <p:sp>
            <p:nvSpPr>
              <p:cNvPr id="38" name="Google Shape;1254;p27">
                <a:extLst>
                  <a:ext uri="{FF2B5EF4-FFF2-40B4-BE49-F238E27FC236}">
                    <a16:creationId xmlns:a16="http://schemas.microsoft.com/office/drawing/2014/main" id="{E0AD55C2-4514-62A4-9617-0CBC8C230138}"/>
                  </a:ext>
                </a:extLst>
              </p:cNvPr>
              <p:cNvSpPr/>
              <p:nvPr/>
            </p:nvSpPr>
            <p:spPr>
              <a:xfrm>
                <a:off x="6807100" y="4755724"/>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 name="Google Shape;1255;p27">
                <a:extLst>
                  <a:ext uri="{FF2B5EF4-FFF2-40B4-BE49-F238E27FC236}">
                    <a16:creationId xmlns:a16="http://schemas.microsoft.com/office/drawing/2014/main" id="{F6700E13-9BA8-BD28-17A8-03D1C8DF9507}"/>
                  </a:ext>
                </a:extLst>
              </p:cNvPr>
              <p:cNvSpPr/>
              <p:nvPr/>
            </p:nvSpPr>
            <p:spPr>
              <a:xfrm>
                <a:off x="7052263" y="4755727"/>
                <a:ext cx="238437" cy="178593"/>
              </a:xfrm>
              <a:prstGeom prst="rect">
                <a:avLst/>
              </a:prstGeom>
              <a:solidFill>
                <a:schemeClr val="lt1"/>
              </a:solidFill>
              <a:ln w="28575"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4" name="Google Shape;1256;p27">
              <a:extLst>
                <a:ext uri="{FF2B5EF4-FFF2-40B4-BE49-F238E27FC236}">
                  <a16:creationId xmlns:a16="http://schemas.microsoft.com/office/drawing/2014/main" id="{44557DC0-3C74-4F6F-4E57-FAA4611C2F77}"/>
                </a:ext>
              </a:extLst>
            </p:cNvPr>
            <p:cNvSpPr/>
            <p:nvPr/>
          </p:nvSpPr>
          <p:spPr>
            <a:xfrm>
              <a:off x="6851826" y="4800600"/>
              <a:ext cx="194860" cy="111191"/>
            </a:xfrm>
            <a:custGeom>
              <a:avLst/>
              <a:gdLst/>
              <a:ahLst/>
              <a:cxnLst/>
              <a:rect l="l" t="t" r="r" b="b"/>
              <a:pathLst>
                <a:path w="194860" h="111191" extrusionOk="0">
                  <a:moveTo>
                    <a:pt x="20688" y="7257"/>
                  </a:moveTo>
                  <a:cubicBezTo>
                    <a:pt x="19588" y="16062"/>
                    <a:pt x="19137" y="22536"/>
                    <a:pt x="17060" y="30843"/>
                  </a:cubicBezTo>
                  <a:cubicBezTo>
                    <a:pt x="16596" y="32698"/>
                    <a:pt x="15709" y="34431"/>
                    <a:pt x="15245" y="36286"/>
                  </a:cubicBezTo>
                  <a:cubicBezTo>
                    <a:pt x="14497" y="39277"/>
                    <a:pt x="14179" y="42366"/>
                    <a:pt x="13431" y="45357"/>
                  </a:cubicBezTo>
                  <a:cubicBezTo>
                    <a:pt x="12967" y="47212"/>
                    <a:pt x="12142" y="48961"/>
                    <a:pt x="11617" y="50800"/>
                  </a:cubicBezTo>
                  <a:cubicBezTo>
                    <a:pt x="10932" y="53198"/>
                    <a:pt x="10591" y="55692"/>
                    <a:pt x="9803" y="58057"/>
                  </a:cubicBezTo>
                  <a:cubicBezTo>
                    <a:pt x="7486" y="65007"/>
                    <a:pt x="5707" y="68063"/>
                    <a:pt x="2545" y="74386"/>
                  </a:cubicBezTo>
                  <a:cubicBezTo>
                    <a:pt x="1940" y="78619"/>
                    <a:pt x="-1469" y="83419"/>
                    <a:pt x="731" y="87086"/>
                  </a:cubicBezTo>
                  <a:cubicBezTo>
                    <a:pt x="2123" y="89405"/>
                    <a:pt x="5738" y="84957"/>
                    <a:pt x="7988" y="83457"/>
                  </a:cubicBezTo>
                  <a:cubicBezTo>
                    <a:pt x="13376" y="79865"/>
                    <a:pt x="22968" y="73101"/>
                    <a:pt x="27945" y="67129"/>
                  </a:cubicBezTo>
                  <a:cubicBezTo>
                    <a:pt x="29341" y="65454"/>
                    <a:pt x="30364" y="63500"/>
                    <a:pt x="31574" y="61686"/>
                  </a:cubicBezTo>
                  <a:cubicBezTo>
                    <a:pt x="32179" y="59872"/>
                    <a:pt x="32533" y="57954"/>
                    <a:pt x="33388" y="56243"/>
                  </a:cubicBezTo>
                  <a:cubicBezTo>
                    <a:pt x="34363" y="54293"/>
                    <a:pt x="36251" y="52842"/>
                    <a:pt x="37017" y="50800"/>
                  </a:cubicBezTo>
                  <a:cubicBezTo>
                    <a:pt x="37137" y="50481"/>
                    <a:pt x="39849" y="35665"/>
                    <a:pt x="40645" y="34471"/>
                  </a:cubicBezTo>
                  <a:cubicBezTo>
                    <a:pt x="41854" y="32657"/>
                    <a:pt x="44274" y="32052"/>
                    <a:pt x="46088" y="30843"/>
                  </a:cubicBezTo>
                  <a:cubicBezTo>
                    <a:pt x="50564" y="53216"/>
                    <a:pt x="44697" y="22217"/>
                    <a:pt x="49717" y="59871"/>
                  </a:cubicBezTo>
                  <a:cubicBezTo>
                    <a:pt x="50047" y="62343"/>
                    <a:pt x="49973" y="65182"/>
                    <a:pt x="51531" y="67129"/>
                  </a:cubicBezTo>
                  <a:cubicBezTo>
                    <a:pt x="52726" y="68622"/>
                    <a:pt x="55160" y="68338"/>
                    <a:pt x="56974" y="68943"/>
                  </a:cubicBezTo>
                  <a:lnTo>
                    <a:pt x="69674" y="52614"/>
                  </a:lnTo>
                  <a:cubicBezTo>
                    <a:pt x="74765" y="46135"/>
                    <a:pt x="81312" y="37536"/>
                    <a:pt x="87817" y="32657"/>
                  </a:cubicBezTo>
                  <a:lnTo>
                    <a:pt x="95074" y="27214"/>
                  </a:lnTo>
                  <a:cubicBezTo>
                    <a:pt x="96284" y="29028"/>
                    <a:pt x="97728" y="30707"/>
                    <a:pt x="98703" y="32657"/>
                  </a:cubicBezTo>
                  <a:cubicBezTo>
                    <a:pt x="99558" y="34368"/>
                    <a:pt x="98642" y="37725"/>
                    <a:pt x="100517" y="38100"/>
                  </a:cubicBezTo>
                  <a:cubicBezTo>
                    <a:pt x="103169" y="38630"/>
                    <a:pt x="105355" y="35681"/>
                    <a:pt x="107774" y="34471"/>
                  </a:cubicBezTo>
                  <a:cubicBezTo>
                    <a:pt x="108379" y="31447"/>
                    <a:pt x="108505" y="28287"/>
                    <a:pt x="109588" y="25400"/>
                  </a:cubicBezTo>
                  <a:cubicBezTo>
                    <a:pt x="110354" y="23358"/>
                    <a:pt x="113072" y="17781"/>
                    <a:pt x="113217" y="19957"/>
                  </a:cubicBezTo>
                  <a:cubicBezTo>
                    <a:pt x="113943" y="30835"/>
                    <a:pt x="112309" y="41749"/>
                    <a:pt x="111403" y="52614"/>
                  </a:cubicBezTo>
                  <a:cubicBezTo>
                    <a:pt x="110428" y="64316"/>
                    <a:pt x="109038" y="64784"/>
                    <a:pt x="104145" y="76200"/>
                  </a:cubicBezTo>
                  <a:cubicBezTo>
                    <a:pt x="103540" y="80433"/>
                    <a:pt x="103034" y="84682"/>
                    <a:pt x="102331" y="88900"/>
                  </a:cubicBezTo>
                  <a:cubicBezTo>
                    <a:pt x="101824" y="91942"/>
                    <a:pt x="101024" y="94929"/>
                    <a:pt x="100517" y="97971"/>
                  </a:cubicBezTo>
                  <a:cubicBezTo>
                    <a:pt x="99814" y="102189"/>
                    <a:pt x="97115" y="106700"/>
                    <a:pt x="98703" y="110671"/>
                  </a:cubicBezTo>
                  <a:cubicBezTo>
                    <a:pt x="99513" y="112695"/>
                    <a:pt x="102331" y="108252"/>
                    <a:pt x="104145" y="107043"/>
                  </a:cubicBezTo>
                  <a:cubicBezTo>
                    <a:pt x="107774" y="100995"/>
                    <a:pt x="111877" y="95208"/>
                    <a:pt x="115031" y="88900"/>
                  </a:cubicBezTo>
                  <a:cubicBezTo>
                    <a:pt x="116241" y="86481"/>
                    <a:pt x="117226" y="83936"/>
                    <a:pt x="118660" y="81643"/>
                  </a:cubicBezTo>
                  <a:cubicBezTo>
                    <a:pt x="130430" y="62812"/>
                    <a:pt x="118543" y="85507"/>
                    <a:pt x="127731" y="67129"/>
                  </a:cubicBezTo>
                  <a:cubicBezTo>
                    <a:pt x="131244" y="53071"/>
                    <a:pt x="126673" y="66069"/>
                    <a:pt x="134988" y="54429"/>
                  </a:cubicBezTo>
                  <a:cubicBezTo>
                    <a:pt x="138196" y="49938"/>
                    <a:pt x="139873" y="42844"/>
                    <a:pt x="142245" y="38100"/>
                  </a:cubicBezTo>
                  <a:cubicBezTo>
                    <a:pt x="143220" y="36150"/>
                    <a:pt x="144664" y="34471"/>
                    <a:pt x="145874" y="32657"/>
                  </a:cubicBezTo>
                  <a:cubicBezTo>
                    <a:pt x="146940" y="27325"/>
                    <a:pt x="147409" y="23029"/>
                    <a:pt x="149503" y="18143"/>
                  </a:cubicBezTo>
                  <a:cubicBezTo>
                    <a:pt x="150568" y="15657"/>
                    <a:pt x="152066" y="13372"/>
                    <a:pt x="153131" y="10886"/>
                  </a:cubicBezTo>
                  <a:cubicBezTo>
                    <a:pt x="153884" y="9128"/>
                    <a:pt x="153750" y="6936"/>
                    <a:pt x="154945" y="5443"/>
                  </a:cubicBezTo>
                  <a:cubicBezTo>
                    <a:pt x="157503" y="2245"/>
                    <a:pt x="162245" y="1195"/>
                    <a:pt x="165831" y="0"/>
                  </a:cubicBezTo>
                  <a:cubicBezTo>
                    <a:pt x="168855" y="605"/>
                    <a:pt x="174298" y="-1210"/>
                    <a:pt x="174903" y="1814"/>
                  </a:cubicBezTo>
                  <a:cubicBezTo>
                    <a:pt x="178345" y="19022"/>
                    <a:pt x="175623" y="36914"/>
                    <a:pt x="176717" y="54429"/>
                  </a:cubicBezTo>
                  <a:cubicBezTo>
                    <a:pt x="176836" y="56337"/>
                    <a:pt x="177926" y="58057"/>
                    <a:pt x="178531" y="59871"/>
                  </a:cubicBezTo>
                  <a:cubicBezTo>
                    <a:pt x="182306" y="44769"/>
                    <a:pt x="177709" y="59699"/>
                    <a:pt x="183974" y="47171"/>
                  </a:cubicBezTo>
                  <a:cubicBezTo>
                    <a:pt x="184829" y="45461"/>
                    <a:pt x="184436" y="43081"/>
                    <a:pt x="185788" y="41729"/>
                  </a:cubicBezTo>
                  <a:cubicBezTo>
                    <a:pt x="187986" y="39531"/>
                    <a:pt x="192097" y="39914"/>
                    <a:pt x="194860" y="39914"/>
                  </a:cubicBezTo>
                </a:path>
              </a:pathLst>
            </a:custGeom>
            <a:no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 name="Google Shape;1257;p27">
              <a:extLst>
                <a:ext uri="{FF2B5EF4-FFF2-40B4-BE49-F238E27FC236}">
                  <a16:creationId xmlns:a16="http://schemas.microsoft.com/office/drawing/2014/main" id="{C77B652B-6968-F74F-AA8E-EB72EED733DE}"/>
                </a:ext>
              </a:extLst>
            </p:cNvPr>
            <p:cNvSpPr/>
            <p:nvPr/>
          </p:nvSpPr>
          <p:spPr>
            <a:xfrm>
              <a:off x="7148286" y="4802414"/>
              <a:ext cx="116114" cy="78368"/>
            </a:xfrm>
            <a:custGeom>
              <a:avLst/>
              <a:gdLst/>
              <a:ahLst/>
              <a:cxnLst/>
              <a:rect l="l" t="t" r="r" b="b"/>
              <a:pathLst>
                <a:path w="116114" h="78368" extrusionOk="0">
                  <a:moveTo>
                    <a:pt x="12700" y="16329"/>
                  </a:moveTo>
                  <a:cubicBezTo>
                    <a:pt x="8897" y="35336"/>
                    <a:pt x="13395" y="14802"/>
                    <a:pt x="7257" y="36286"/>
                  </a:cubicBezTo>
                  <a:cubicBezTo>
                    <a:pt x="5887" y="41081"/>
                    <a:pt x="4998" y="46005"/>
                    <a:pt x="3628" y="50800"/>
                  </a:cubicBezTo>
                  <a:lnTo>
                    <a:pt x="0" y="63500"/>
                  </a:lnTo>
                  <a:cubicBezTo>
                    <a:pt x="1209" y="68338"/>
                    <a:pt x="-833" y="75785"/>
                    <a:pt x="3628" y="78015"/>
                  </a:cubicBezTo>
                  <a:cubicBezTo>
                    <a:pt x="7529" y="79965"/>
                    <a:pt x="10987" y="73322"/>
                    <a:pt x="14514" y="70757"/>
                  </a:cubicBezTo>
                  <a:cubicBezTo>
                    <a:pt x="17646" y="68479"/>
                    <a:pt x="20265" y="65492"/>
                    <a:pt x="23585" y="63500"/>
                  </a:cubicBezTo>
                  <a:cubicBezTo>
                    <a:pt x="26378" y="61824"/>
                    <a:pt x="29810" y="61454"/>
                    <a:pt x="32657" y="59872"/>
                  </a:cubicBezTo>
                  <a:cubicBezTo>
                    <a:pt x="35300" y="58404"/>
                    <a:pt x="37271" y="55898"/>
                    <a:pt x="39914" y="54429"/>
                  </a:cubicBezTo>
                  <a:cubicBezTo>
                    <a:pt x="42761" y="52847"/>
                    <a:pt x="46009" y="52123"/>
                    <a:pt x="48985" y="50800"/>
                  </a:cubicBezTo>
                  <a:cubicBezTo>
                    <a:pt x="51457" y="49702"/>
                    <a:pt x="53824" y="48381"/>
                    <a:pt x="56243" y="47172"/>
                  </a:cubicBezTo>
                  <a:cubicBezTo>
                    <a:pt x="57452" y="45358"/>
                    <a:pt x="58509" y="40026"/>
                    <a:pt x="59871" y="41729"/>
                  </a:cubicBezTo>
                  <a:cubicBezTo>
                    <a:pt x="62986" y="45623"/>
                    <a:pt x="61923" y="51512"/>
                    <a:pt x="63500" y="56243"/>
                  </a:cubicBezTo>
                  <a:cubicBezTo>
                    <a:pt x="66003" y="63755"/>
                    <a:pt x="64253" y="60095"/>
                    <a:pt x="68943" y="67129"/>
                  </a:cubicBezTo>
                  <a:cubicBezTo>
                    <a:pt x="70757" y="66524"/>
                    <a:pt x="73161" y="66784"/>
                    <a:pt x="74385" y="65315"/>
                  </a:cubicBezTo>
                  <a:cubicBezTo>
                    <a:pt x="76470" y="62813"/>
                    <a:pt x="77375" y="59437"/>
                    <a:pt x="78014" y="56243"/>
                  </a:cubicBezTo>
                  <a:cubicBezTo>
                    <a:pt x="85028" y="21174"/>
                    <a:pt x="76329" y="48593"/>
                    <a:pt x="81643" y="32657"/>
                  </a:cubicBezTo>
                  <a:cubicBezTo>
                    <a:pt x="82248" y="26005"/>
                    <a:pt x="81622" y="19123"/>
                    <a:pt x="83457" y="12700"/>
                  </a:cubicBezTo>
                  <a:cubicBezTo>
                    <a:pt x="84162" y="10233"/>
                    <a:pt x="86812" y="8748"/>
                    <a:pt x="88900" y="7257"/>
                  </a:cubicBezTo>
                  <a:cubicBezTo>
                    <a:pt x="94537" y="3231"/>
                    <a:pt x="97083" y="3624"/>
                    <a:pt x="103414" y="1815"/>
                  </a:cubicBezTo>
                  <a:cubicBezTo>
                    <a:pt x="105253" y="1290"/>
                    <a:pt x="107043" y="605"/>
                    <a:pt x="108857" y="0"/>
                  </a:cubicBezTo>
                  <a:cubicBezTo>
                    <a:pt x="115583" y="2243"/>
                    <a:pt x="113445" y="104"/>
                    <a:pt x="116114" y="5443"/>
                  </a:cubicBezTo>
                </a:path>
              </a:pathLst>
            </a:custGeom>
            <a:no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 name="Google Shape;1258;p27">
              <a:extLst>
                <a:ext uri="{FF2B5EF4-FFF2-40B4-BE49-F238E27FC236}">
                  <a16:creationId xmlns:a16="http://schemas.microsoft.com/office/drawing/2014/main" id="{B443B938-3CDD-E278-0DC9-928C775A3B0E}"/>
                </a:ext>
              </a:extLst>
            </p:cNvPr>
            <p:cNvSpPr/>
            <p:nvPr/>
          </p:nvSpPr>
          <p:spPr>
            <a:xfrm>
              <a:off x="6859814" y="4982029"/>
              <a:ext cx="74388" cy="30908"/>
            </a:xfrm>
            <a:custGeom>
              <a:avLst/>
              <a:gdLst/>
              <a:ahLst/>
              <a:cxnLst/>
              <a:rect l="l" t="t" r="r" b="b"/>
              <a:pathLst>
                <a:path w="74388" h="30908" extrusionOk="0">
                  <a:moveTo>
                    <a:pt x="0" y="0"/>
                  </a:moveTo>
                  <a:cubicBezTo>
                    <a:pt x="605" y="8467"/>
                    <a:pt x="823" y="16970"/>
                    <a:pt x="1815" y="25400"/>
                  </a:cubicBezTo>
                  <a:cubicBezTo>
                    <a:pt x="2038" y="27299"/>
                    <a:pt x="1732" y="30605"/>
                    <a:pt x="3629" y="30842"/>
                  </a:cubicBezTo>
                  <a:cubicBezTo>
                    <a:pt x="7998" y="31388"/>
                    <a:pt x="12096" y="28423"/>
                    <a:pt x="16329" y="27214"/>
                  </a:cubicBezTo>
                  <a:cubicBezTo>
                    <a:pt x="18143" y="26004"/>
                    <a:pt x="20116" y="25004"/>
                    <a:pt x="21772" y="23585"/>
                  </a:cubicBezTo>
                  <a:cubicBezTo>
                    <a:pt x="24369" y="21359"/>
                    <a:pt x="26245" y="18316"/>
                    <a:pt x="29029" y="16328"/>
                  </a:cubicBezTo>
                  <a:cubicBezTo>
                    <a:pt x="30585" y="15216"/>
                    <a:pt x="32658" y="15119"/>
                    <a:pt x="34472" y="14514"/>
                  </a:cubicBezTo>
                  <a:cubicBezTo>
                    <a:pt x="35617" y="13750"/>
                    <a:pt x="43010" y="8132"/>
                    <a:pt x="45357" y="9071"/>
                  </a:cubicBezTo>
                  <a:cubicBezTo>
                    <a:pt x="47382" y="9881"/>
                    <a:pt x="47776" y="12700"/>
                    <a:pt x="48986" y="14514"/>
                  </a:cubicBezTo>
                  <a:cubicBezTo>
                    <a:pt x="49591" y="16328"/>
                    <a:pt x="49024" y="19247"/>
                    <a:pt x="50800" y="19957"/>
                  </a:cubicBezTo>
                  <a:cubicBezTo>
                    <a:pt x="54460" y="21421"/>
                    <a:pt x="60978" y="16195"/>
                    <a:pt x="63500" y="14514"/>
                  </a:cubicBezTo>
                  <a:cubicBezTo>
                    <a:pt x="64710" y="12700"/>
                    <a:pt x="64948" y="9071"/>
                    <a:pt x="67129" y="9071"/>
                  </a:cubicBezTo>
                  <a:cubicBezTo>
                    <a:pt x="69472" y="9071"/>
                    <a:pt x="72125" y="18616"/>
                    <a:pt x="72572" y="19957"/>
                  </a:cubicBezTo>
                  <a:cubicBezTo>
                    <a:pt x="74533" y="12113"/>
                    <a:pt x="74386" y="15193"/>
                    <a:pt x="74386" y="10885"/>
                  </a:cubicBezTo>
                </a:path>
              </a:pathLst>
            </a:custGeom>
            <a:no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 name="Google Shape;1259;p27">
              <a:extLst>
                <a:ext uri="{FF2B5EF4-FFF2-40B4-BE49-F238E27FC236}">
                  <a16:creationId xmlns:a16="http://schemas.microsoft.com/office/drawing/2014/main" id="{13EE718E-47B7-ADEB-91F1-F78EB12A55D2}"/>
                </a:ext>
              </a:extLst>
            </p:cNvPr>
            <p:cNvSpPr/>
            <p:nvPr/>
          </p:nvSpPr>
          <p:spPr>
            <a:xfrm>
              <a:off x="7170057" y="4974771"/>
              <a:ext cx="146957" cy="27430"/>
            </a:xfrm>
            <a:custGeom>
              <a:avLst/>
              <a:gdLst/>
              <a:ahLst/>
              <a:cxnLst/>
              <a:rect l="l" t="t" r="r" b="b"/>
              <a:pathLst>
                <a:path w="146957" h="27430" extrusionOk="0">
                  <a:moveTo>
                    <a:pt x="0" y="3629"/>
                  </a:moveTo>
                  <a:cubicBezTo>
                    <a:pt x="1814" y="6653"/>
                    <a:pt x="3574" y="9710"/>
                    <a:pt x="5443" y="12700"/>
                  </a:cubicBezTo>
                  <a:cubicBezTo>
                    <a:pt x="8466" y="17536"/>
                    <a:pt x="9073" y="19354"/>
                    <a:pt x="14514" y="21772"/>
                  </a:cubicBezTo>
                  <a:cubicBezTo>
                    <a:pt x="18009" y="23325"/>
                    <a:pt x="25400" y="25400"/>
                    <a:pt x="25400" y="25400"/>
                  </a:cubicBezTo>
                  <a:cubicBezTo>
                    <a:pt x="30843" y="24795"/>
                    <a:pt x="36695" y="25743"/>
                    <a:pt x="41729" y="23586"/>
                  </a:cubicBezTo>
                  <a:cubicBezTo>
                    <a:pt x="45659" y="21902"/>
                    <a:pt x="47582" y="17331"/>
                    <a:pt x="50800" y="14515"/>
                  </a:cubicBezTo>
                  <a:cubicBezTo>
                    <a:pt x="59040" y="7305"/>
                    <a:pt x="54109" y="14834"/>
                    <a:pt x="63500" y="5443"/>
                  </a:cubicBezTo>
                  <a:cubicBezTo>
                    <a:pt x="65042" y="3901"/>
                    <a:pt x="65919" y="1814"/>
                    <a:pt x="67129" y="0"/>
                  </a:cubicBezTo>
                  <a:cubicBezTo>
                    <a:pt x="68338" y="1814"/>
                    <a:pt x="69782" y="3493"/>
                    <a:pt x="70757" y="5443"/>
                  </a:cubicBezTo>
                  <a:cubicBezTo>
                    <a:pt x="71612" y="7154"/>
                    <a:pt x="70679" y="10615"/>
                    <a:pt x="72572" y="10886"/>
                  </a:cubicBezTo>
                  <a:cubicBezTo>
                    <a:pt x="76358" y="11427"/>
                    <a:pt x="83457" y="7258"/>
                    <a:pt x="83457" y="7258"/>
                  </a:cubicBezTo>
                  <a:cubicBezTo>
                    <a:pt x="87086" y="7863"/>
                    <a:pt x="90746" y="8301"/>
                    <a:pt x="94343" y="9072"/>
                  </a:cubicBezTo>
                  <a:cubicBezTo>
                    <a:pt x="99219" y="10117"/>
                    <a:pt x="104126" y="11122"/>
                    <a:pt x="108857" y="12700"/>
                  </a:cubicBezTo>
                  <a:cubicBezTo>
                    <a:pt x="116665" y="15304"/>
                    <a:pt x="112445" y="14051"/>
                    <a:pt x="121557" y="16329"/>
                  </a:cubicBezTo>
                  <a:cubicBezTo>
                    <a:pt x="123976" y="18143"/>
                    <a:pt x="126518" y="19804"/>
                    <a:pt x="128814" y="21772"/>
                  </a:cubicBezTo>
                  <a:cubicBezTo>
                    <a:pt x="130762" y="23442"/>
                    <a:pt x="131768" y="26593"/>
                    <a:pt x="134257" y="27215"/>
                  </a:cubicBezTo>
                  <a:cubicBezTo>
                    <a:pt x="137249" y="27963"/>
                    <a:pt x="140494" y="26615"/>
                    <a:pt x="143329" y="25400"/>
                  </a:cubicBezTo>
                  <a:cubicBezTo>
                    <a:pt x="144901" y="24726"/>
                    <a:pt x="145748" y="22981"/>
                    <a:pt x="146957" y="21772"/>
                  </a:cubicBezTo>
                </a:path>
              </a:pathLst>
            </a:custGeom>
            <a:no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75" name="TextBox 74">
            <a:extLst>
              <a:ext uri="{FF2B5EF4-FFF2-40B4-BE49-F238E27FC236}">
                <a16:creationId xmlns:a16="http://schemas.microsoft.com/office/drawing/2014/main" id="{5EFD0535-BC67-1EE4-FE0F-6F3591724995}"/>
              </a:ext>
            </a:extLst>
          </p:cNvPr>
          <p:cNvSpPr txBox="1"/>
          <p:nvPr/>
        </p:nvSpPr>
        <p:spPr>
          <a:xfrm>
            <a:off x="3021104" y="333970"/>
            <a:ext cx="1854376" cy="1113356"/>
          </a:xfrm>
          <a:prstGeom prst="rect">
            <a:avLst/>
          </a:prstGeom>
          <a:solidFill>
            <a:schemeClr val="bg1"/>
          </a:solidFill>
          <a:ln>
            <a:solidFill>
              <a:schemeClr val="tx1"/>
            </a:solidFill>
          </a:ln>
        </p:spPr>
        <p:txBody>
          <a:bodyPr wrap="square" rtlCol="0">
            <a:noAutofit/>
          </a:bodyPr>
          <a:lstStyle/>
          <a:p>
            <a:r>
              <a:rPr lang="en-GB" sz="3600">
                <a:sym typeface="Wingdings 2" panose="05020102010507070707" pitchFamily="18" charset="2"/>
              </a:rPr>
              <a:t></a:t>
            </a:r>
            <a:r>
              <a:rPr lang="en-GB" sz="2400">
                <a:sym typeface="Wingdings 2" panose="05020102010507070707" pitchFamily="18" charset="2"/>
              </a:rPr>
              <a:t> </a:t>
            </a:r>
            <a:r>
              <a:rPr lang="en-GB">
                <a:latin typeface="Century Gothic" panose="020B0502020202020204" pitchFamily="34" charset="0"/>
                <a:sym typeface="Wingdings 2" panose="05020102010507070707" pitchFamily="18" charset="2"/>
              </a:rPr>
              <a:t>1 x spatula of salt </a:t>
            </a:r>
            <a:r>
              <a:rPr lang="en-GB" sz="2400">
                <a:sym typeface="Wingdings" panose="05000000000000000000" pitchFamily="2" charset="2"/>
              </a:rPr>
              <a:t></a:t>
            </a:r>
            <a:endParaRPr lang="en-GB" sz="2400">
              <a:sym typeface="Wingdings 2" panose="05020102010507070707" pitchFamily="18" charset="2"/>
            </a:endParaRPr>
          </a:p>
          <a:p>
            <a:pPr algn="r"/>
            <a:r>
              <a:rPr lang="en-GB" sz="2400"/>
              <a:t> </a:t>
            </a:r>
          </a:p>
        </p:txBody>
      </p:sp>
      <p:sp>
        <p:nvSpPr>
          <p:cNvPr id="76" name="Bent Arrow 118">
            <a:extLst>
              <a:ext uri="{FF2B5EF4-FFF2-40B4-BE49-F238E27FC236}">
                <a16:creationId xmlns:a16="http://schemas.microsoft.com/office/drawing/2014/main" id="{80FB244B-9699-C134-C53A-7C5605C64072}"/>
              </a:ext>
              <a:ext uri="{C183D7F6-B498-43B3-948B-1728B52AA6E4}">
                <adec:decorative xmlns:adec="http://schemas.microsoft.com/office/drawing/2017/decorative" val="1"/>
              </a:ext>
            </a:extLst>
          </p:cNvPr>
          <p:cNvSpPr/>
          <p:nvPr/>
        </p:nvSpPr>
        <p:spPr>
          <a:xfrm rot="5400000">
            <a:off x="4117810" y="1820926"/>
            <a:ext cx="2306357" cy="791017"/>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pic>
        <p:nvPicPr>
          <p:cNvPr id="78" name="Picture 77">
            <a:hlinkClick r:id="rId4"/>
            <a:extLst>
              <a:ext uri="{FF2B5EF4-FFF2-40B4-BE49-F238E27FC236}">
                <a16:creationId xmlns:a16="http://schemas.microsoft.com/office/drawing/2014/main" id="{0A3A9C3C-3220-E723-A239-712A9C3EE3BD}"/>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1249171" y="6526999"/>
            <a:ext cx="942829" cy="332961"/>
          </a:xfrm>
          <a:prstGeom prst="rect">
            <a:avLst/>
          </a:prstGeom>
          <a:noFill/>
          <a:extLst>
            <a:ext uri="{909E8E84-426E-40DD-AFC4-6F175D3DCCD1}">
              <a14:hiddenFill xmlns:a14="http://schemas.microsoft.com/office/drawing/2010/main">
                <a:solidFill>
                  <a:srgbClr val="FFFFFF"/>
                </a:solidFill>
              </a14:hiddenFill>
            </a:ext>
          </a:extLst>
        </p:spPr>
      </p:pic>
      <p:sp>
        <p:nvSpPr>
          <p:cNvPr id="79" name="TextBox 78">
            <a:extLst>
              <a:ext uri="{FF2B5EF4-FFF2-40B4-BE49-F238E27FC236}">
                <a16:creationId xmlns:a16="http://schemas.microsoft.com/office/drawing/2014/main" id="{BECEFE35-5235-8C90-6CE6-BB5E96FF3216}"/>
              </a:ext>
            </a:extLst>
          </p:cNvPr>
          <p:cNvSpPr txBox="1"/>
          <p:nvPr/>
        </p:nvSpPr>
        <p:spPr>
          <a:xfrm>
            <a:off x="44155" y="5871022"/>
            <a:ext cx="3393815" cy="946095"/>
          </a:xfrm>
          <a:prstGeom prst="rect">
            <a:avLst/>
          </a:prstGeom>
          <a:noFill/>
          <a:ln>
            <a:solidFill>
              <a:schemeClr val="tx1"/>
            </a:solidFill>
          </a:ln>
        </p:spPr>
        <p:txBody>
          <a:bodyPr wrap="square" rtlCol="0">
            <a:noAutofit/>
          </a:bodyPr>
          <a:lstStyle/>
          <a:p>
            <a:r>
              <a:rPr lang="en-GB" sz="1400" b="1" dirty="0">
                <a:solidFill>
                  <a:srgbClr val="006F62"/>
                </a:solidFill>
                <a:latin typeface="Century Gothic" panose="020B0502020202020204" pitchFamily="34" charset="0"/>
                <a:sym typeface="Wingdings 2" panose="05020102010507070707" pitchFamily="18" charset="2"/>
              </a:rPr>
              <a:t>What happens when something dissolves, </a:t>
            </a:r>
            <a:r>
              <a:rPr lang="en-GB" sz="1400" dirty="0">
                <a:latin typeface="Century Gothic" panose="020B0502020202020204" pitchFamily="34" charset="0"/>
                <a:sym typeface="Wingdings 2" panose="05020102010507070707" pitchFamily="18" charset="2"/>
              </a:rPr>
              <a:t>RSC Assessment for learning (11–14):</a:t>
            </a:r>
          </a:p>
          <a:p>
            <a:r>
              <a:rPr lang="en-GB" sz="1400" b="0" i="0" u="sng" strike="noStrike" dirty="0">
                <a:solidFill>
                  <a:srgbClr val="0563C1"/>
                </a:solidFill>
                <a:effectLst/>
                <a:latin typeface="Century Gothic" panose="020B0502020202020204" pitchFamily="34" charset="0"/>
                <a:hlinkClick r:id="rId6"/>
              </a:rPr>
              <a:t>rsc.li/</a:t>
            </a:r>
            <a:r>
              <a:rPr lang="en-GB" sz="1400" u="sng" dirty="0">
                <a:solidFill>
                  <a:srgbClr val="0563C1"/>
                </a:solidFill>
                <a:latin typeface="Century Gothic" panose="020B0502020202020204" pitchFamily="34" charset="0"/>
                <a:hlinkClick r:id="rId7"/>
              </a:rPr>
              <a:t>3jwKgBO</a:t>
            </a:r>
            <a:endParaRPr lang="en-GB" sz="1400" dirty="0">
              <a:latin typeface="Century Gothic" panose="020B0502020202020204" pitchFamily="34" charset="0"/>
              <a:sym typeface="Wingdings 2" panose="05020102010507070707" pitchFamily="18" charset="2"/>
            </a:endParaRPr>
          </a:p>
        </p:txBody>
      </p:sp>
      <p:grpSp>
        <p:nvGrpSpPr>
          <p:cNvPr id="3" name="Group 2">
            <a:extLst>
              <a:ext uri="{FF2B5EF4-FFF2-40B4-BE49-F238E27FC236}">
                <a16:creationId xmlns:a16="http://schemas.microsoft.com/office/drawing/2014/main" id="{F687B9AB-3E09-8E5A-77B5-58BB6D1C8F43}"/>
              </a:ext>
            </a:extLst>
          </p:cNvPr>
          <p:cNvGrpSpPr/>
          <p:nvPr/>
        </p:nvGrpSpPr>
        <p:grpSpPr>
          <a:xfrm rot="19961194" flipH="1">
            <a:off x="3262729" y="2540751"/>
            <a:ext cx="1628101" cy="73188"/>
            <a:chOff x="5680541" y="4036155"/>
            <a:chExt cx="1628101" cy="73188"/>
          </a:xfrm>
        </p:grpSpPr>
        <p:cxnSp>
          <p:nvCxnSpPr>
            <p:cNvPr id="4" name="Straight Connector 3">
              <a:extLst>
                <a:ext uri="{FF2B5EF4-FFF2-40B4-BE49-F238E27FC236}">
                  <a16:creationId xmlns:a16="http://schemas.microsoft.com/office/drawing/2014/main" id="{E305DFAC-C71A-C3FC-D185-B0CA93B4E88F}"/>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F247348-6A5C-0B44-AE7E-7FE16FCA2DAB}"/>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 name="Chord 16">
            <a:extLst>
              <a:ext uri="{FF2B5EF4-FFF2-40B4-BE49-F238E27FC236}">
                <a16:creationId xmlns:a16="http://schemas.microsoft.com/office/drawing/2014/main" id="{82BE2435-55F8-761F-A2C3-C3EE48AEB2B0}"/>
              </a:ext>
            </a:extLst>
          </p:cNvPr>
          <p:cNvSpPr/>
          <p:nvPr/>
        </p:nvSpPr>
        <p:spPr>
          <a:xfrm rot="6656138">
            <a:off x="3335487" y="2758012"/>
            <a:ext cx="149836" cy="194497"/>
          </a:xfrm>
          <a:prstGeom prst="chord">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Group 18">
            <a:extLst>
              <a:ext uri="{FF2B5EF4-FFF2-40B4-BE49-F238E27FC236}">
                <a16:creationId xmlns:a16="http://schemas.microsoft.com/office/drawing/2014/main" id="{ADF07216-9990-5859-E3C1-0E3203826BF3}"/>
              </a:ext>
            </a:extLst>
          </p:cNvPr>
          <p:cNvGrpSpPr/>
          <p:nvPr/>
        </p:nvGrpSpPr>
        <p:grpSpPr>
          <a:xfrm rot="19961194" flipH="1">
            <a:off x="4893851" y="2467401"/>
            <a:ext cx="1628101" cy="73188"/>
            <a:chOff x="5680541" y="4036155"/>
            <a:chExt cx="1628101" cy="73188"/>
          </a:xfrm>
        </p:grpSpPr>
        <p:cxnSp>
          <p:nvCxnSpPr>
            <p:cNvPr id="21" name="Straight Connector 20">
              <a:extLst>
                <a:ext uri="{FF2B5EF4-FFF2-40B4-BE49-F238E27FC236}">
                  <a16:creationId xmlns:a16="http://schemas.microsoft.com/office/drawing/2014/main" id="{F34F9987-EBF7-23DE-7E7C-28176D577281}"/>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884B81FA-4CF3-A6C7-AF9A-3BBD93939BF9}"/>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7" name="Chord 56">
            <a:extLst>
              <a:ext uri="{FF2B5EF4-FFF2-40B4-BE49-F238E27FC236}">
                <a16:creationId xmlns:a16="http://schemas.microsoft.com/office/drawing/2014/main" id="{48F3BDA7-7828-C06E-8A5E-D78A01EE6CB4}"/>
              </a:ext>
            </a:extLst>
          </p:cNvPr>
          <p:cNvSpPr/>
          <p:nvPr/>
        </p:nvSpPr>
        <p:spPr>
          <a:xfrm rot="6656138">
            <a:off x="4966609" y="2684662"/>
            <a:ext cx="149836" cy="194497"/>
          </a:xfrm>
          <a:prstGeom prst="chord">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8" name="Group 57">
            <a:extLst>
              <a:ext uri="{FF2B5EF4-FFF2-40B4-BE49-F238E27FC236}">
                <a16:creationId xmlns:a16="http://schemas.microsoft.com/office/drawing/2014/main" id="{0CFB1775-77A9-51EF-D9C7-7C2F5C368C0C}"/>
              </a:ext>
            </a:extLst>
          </p:cNvPr>
          <p:cNvGrpSpPr/>
          <p:nvPr/>
        </p:nvGrpSpPr>
        <p:grpSpPr>
          <a:xfrm rot="19961194" flipH="1">
            <a:off x="6267327" y="2443990"/>
            <a:ext cx="1628101" cy="73188"/>
            <a:chOff x="5680541" y="4036155"/>
            <a:chExt cx="1628101" cy="73188"/>
          </a:xfrm>
        </p:grpSpPr>
        <p:cxnSp>
          <p:nvCxnSpPr>
            <p:cNvPr id="59" name="Straight Connector 58">
              <a:extLst>
                <a:ext uri="{FF2B5EF4-FFF2-40B4-BE49-F238E27FC236}">
                  <a16:creationId xmlns:a16="http://schemas.microsoft.com/office/drawing/2014/main" id="{F01B42DB-DB29-EE18-D3DF-FF48C6DA648B}"/>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3AAA4DC4-E701-751E-9087-74E59FACE714}"/>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5" name="Chord 64">
            <a:extLst>
              <a:ext uri="{FF2B5EF4-FFF2-40B4-BE49-F238E27FC236}">
                <a16:creationId xmlns:a16="http://schemas.microsoft.com/office/drawing/2014/main" id="{36FAA8BE-109E-1B00-3F75-5A77942C04D6}"/>
              </a:ext>
            </a:extLst>
          </p:cNvPr>
          <p:cNvSpPr/>
          <p:nvPr/>
        </p:nvSpPr>
        <p:spPr>
          <a:xfrm rot="6656138">
            <a:off x="6340085" y="2661251"/>
            <a:ext cx="149836" cy="194497"/>
          </a:xfrm>
          <a:prstGeom prst="chord">
            <a:avLst/>
          </a:prstGeom>
          <a:solidFill>
            <a:srgbClr val="00B0F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8" name="Picture 67" descr="A blue circle with a white face wearing safety glasses">
            <a:extLst>
              <a:ext uri="{FF2B5EF4-FFF2-40B4-BE49-F238E27FC236}">
                <a16:creationId xmlns:a16="http://schemas.microsoft.com/office/drawing/2014/main" id="{EE860449-3C6E-2E25-CCA2-D4C5AF633245}"/>
              </a:ext>
              <a:ext uri="{C183D7F6-B498-43B3-948B-1728B52AA6E4}">
                <adec:decorative xmlns:adec="http://schemas.microsoft.com/office/drawing/2017/decorative" val="0"/>
              </a:ext>
            </a:extLst>
          </p:cNvPr>
          <p:cNvPicPr/>
          <p:nvPr/>
        </p:nvPicPr>
        <p:blipFill>
          <a:blip r:embed="rId8">
            <a:extLst>
              <a:ext uri="{28A0092B-C50C-407E-A947-70E740481C1C}">
                <a14:useLocalDpi xmlns:a14="http://schemas.microsoft.com/office/drawing/2010/main"/>
              </a:ext>
            </a:extLst>
          </a:blip>
          <a:srcRect/>
          <a:stretch>
            <a:fillRect/>
          </a:stretch>
        </p:blipFill>
        <p:spPr bwMode="auto">
          <a:xfrm>
            <a:off x="81137" y="127904"/>
            <a:ext cx="835175" cy="777738"/>
          </a:xfrm>
          <a:prstGeom prst="rect">
            <a:avLst/>
          </a:prstGeom>
          <a:noFill/>
          <a:ln>
            <a:noFill/>
          </a:ln>
        </p:spPr>
      </p:pic>
      <p:sp>
        <p:nvSpPr>
          <p:cNvPr id="72" name="Freeform 90">
            <a:extLst>
              <a:ext uri="{FF2B5EF4-FFF2-40B4-BE49-F238E27FC236}">
                <a16:creationId xmlns:a16="http://schemas.microsoft.com/office/drawing/2014/main" id="{17D96992-4B72-2843-2455-BB9B73FB3815}"/>
              </a:ext>
              <a:ext uri="{C183D7F6-B498-43B3-948B-1728B52AA6E4}">
                <adec:decorative xmlns:adec="http://schemas.microsoft.com/office/drawing/2017/decorative" val="1"/>
              </a:ext>
            </a:extLst>
          </p:cNvPr>
          <p:cNvSpPr/>
          <p:nvPr/>
        </p:nvSpPr>
        <p:spPr>
          <a:xfrm flipH="1">
            <a:off x="7975822" y="0"/>
            <a:ext cx="940071" cy="8514982"/>
          </a:xfrm>
          <a:custGeom>
            <a:avLst/>
            <a:gdLst>
              <a:gd name="connsiteX0" fmla="*/ 0 w 1341120"/>
              <a:gd name="connsiteY0" fmla="*/ 0 h 6842760"/>
              <a:gd name="connsiteX1" fmla="*/ 243840 w 1341120"/>
              <a:gd name="connsiteY1" fmla="*/ 2453640 h 6842760"/>
              <a:gd name="connsiteX2" fmla="*/ 899160 w 1341120"/>
              <a:gd name="connsiteY2" fmla="*/ 4373880 h 6842760"/>
              <a:gd name="connsiteX3" fmla="*/ 1341120 w 1341120"/>
              <a:gd name="connsiteY3" fmla="*/ 6842760 h 6842760"/>
              <a:gd name="connsiteX0" fmla="*/ 601215 w 1942335"/>
              <a:gd name="connsiteY0" fmla="*/ 0 h 6842760"/>
              <a:gd name="connsiteX1" fmla="*/ 19183 w 1942335"/>
              <a:gd name="connsiteY1" fmla="*/ 1932940 h 6842760"/>
              <a:gd name="connsiteX2" fmla="*/ 1500375 w 1942335"/>
              <a:gd name="connsiteY2" fmla="*/ 4373880 h 6842760"/>
              <a:gd name="connsiteX3" fmla="*/ 1942335 w 1942335"/>
              <a:gd name="connsiteY3" fmla="*/ 6842760 h 6842760"/>
              <a:gd name="connsiteX0" fmla="*/ 0 w 7948106"/>
              <a:gd name="connsiteY0" fmla="*/ 0 h 6804660"/>
              <a:gd name="connsiteX1" fmla="*/ 6024954 w 7948106"/>
              <a:gd name="connsiteY1" fmla="*/ 1894840 h 6804660"/>
              <a:gd name="connsiteX2" fmla="*/ 7506146 w 7948106"/>
              <a:gd name="connsiteY2" fmla="*/ 4335780 h 6804660"/>
              <a:gd name="connsiteX3" fmla="*/ 7948106 w 7948106"/>
              <a:gd name="connsiteY3" fmla="*/ 6804660 h 6804660"/>
              <a:gd name="connsiteX0" fmla="*/ 0 w 7948106"/>
              <a:gd name="connsiteY0" fmla="*/ 0 h 6804660"/>
              <a:gd name="connsiteX1" fmla="*/ 5376054 w 7948106"/>
              <a:gd name="connsiteY1" fmla="*/ 1869440 h 6804660"/>
              <a:gd name="connsiteX2" fmla="*/ 7506146 w 7948106"/>
              <a:gd name="connsiteY2" fmla="*/ 4335780 h 6804660"/>
              <a:gd name="connsiteX3" fmla="*/ 7948106 w 7948106"/>
              <a:gd name="connsiteY3" fmla="*/ 6804660 h 6804660"/>
            </a:gdLst>
            <a:ahLst/>
            <a:cxnLst>
              <a:cxn ang="0">
                <a:pos x="connsiteX0" y="connsiteY0"/>
              </a:cxn>
              <a:cxn ang="0">
                <a:pos x="connsiteX1" y="connsiteY1"/>
              </a:cxn>
              <a:cxn ang="0">
                <a:pos x="connsiteX2" y="connsiteY2"/>
              </a:cxn>
              <a:cxn ang="0">
                <a:pos x="connsiteX3" y="connsiteY3"/>
              </a:cxn>
            </a:cxnLst>
            <a:rect l="l" t="t" r="r" b="b"/>
            <a:pathLst>
              <a:path w="7948106" h="6804660">
                <a:moveTo>
                  <a:pt x="0" y="0"/>
                </a:moveTo>
                <a:cubicBezTo>
                  <a:pt x="46990" y="862330"/>
                  <a:pt x="4125030" y="1146810"/>
                  <a:pt x="5376054" y="1869440"/>
                </a:cubicBezTo>
                <a:cubicBezTo>
                  <a:pt x="6627078" y="2592070"/>
                  <a:pt x="7323266" y="3604260"/>
                  <a:pt x="7506146" y="4335780"/>
                </a:cubicBezTo>
                <a:cubicBezTo>
                  <a:pt x="7689026" y="5067300"/>
                  <a:pt x="7818566" y="5935980"/>
                  <a:pt x="7948106" y="6804660"/>
                </a:cubicBezTo>
              </a:path>
            </a:pathLst>
          </a:custGeom>
          <a:noFill/>
          <a:ln w="762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0" name="Picture 69" descr="Hazard symbol: irritant">
            <a:extLst>
              <a:ext uri="{FF2B5EF4-FFF2-40B4-BE49-F238E27FC236}">
                <a16:creationId xmlns:a16="http://schemas.microsoft.com/office/drawing/2014/main" id="{BDB0EC72-51C8-461B-1440-AE520C954B64}"/>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7273" t="1721" r="9207" b="18452"/>
          <a:stretch>
            <a:fillRect/>
          </a:stretch>
        </p:blipFill>
        <p:spPr bwMode="auto">
          <a:xfrm>
            <a:off x="6939899" y="71720"/>
            <a:ext cx="438150" cy="441960"/>
          </a:xfrm>
          <a:prstGeom prst="rect">
            <a:avLst/>
          </a:prstGeom>
          <a:ln>
            <a:noFill/>
          </a:ln>
          <a:extLst>
            <a:ext uri="{53640926-AAD7-44D8-BBD7-CCE9431645EC}">
              <a14:shadowObscured xmlns:a14="http://schemas.microsoft.com/office/drawing/2010/main"/>
            </a:ext>
          </a:extLst>
        </p:spPr>
      </p:pic>
      <p:pic>
        <p:nvPicPr>
          <p:cNvPr id="71" name="Picture 70" descr="Hazard symbol: corrosive.">
            <a:extLst>
              <a:ext uri="{FF2B5EF4-FFF2-40B4-BE49-F238E27FC236}">
                <a16:creationId xmlns:a16="http://schemas.microsoft.com/office/drawing/2014/main" id="{6C9CF3E9-652B-A327-1A74-E47C11AAA57B}"/>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9377" t="2027" r="6962" b="18122"/>
          <a:stretch>
            <a:fillRect/>
          </a:stretch>
        </p:blipFill>
        <p:spPr bwMode="auto">
          <a:xfrm>
            <a:off x="7947644" y="71720"/>
            <a:ext cx="438150" cy="441960"/>
          </a:xfrm>
          <a:prstGeom prst="rect">
            <a:avLst/>
          </a:prstGeom>
          <a:ln>
            <a:noFill/>
          </a:ln>
          <a:extLst>
            <a:ext uri="{53640926-AAD7-44D8-BBD7-CCE9431645EC}">
              <a14:shadowObscured xmlns:a14="http://schemas.microsoft.com/office/drawing/2010/main"/>
            </a:ext>
          </a:extLst>
        </p:spPr>
      </p:pic>
      <p:pic>
        <p:nvPicPr>
          <p:cNvPr id="74" name="Picture 73" descr="Hazard symbol: toxic to aquatic life.">
            <a:extLst>
              <a:ext uri="{FF2B5EF4-FFF2-40B4-BE49-F238E27FC236}">
                <a16:creationId xmlns:a16="http://schemas.microsoft.com/office/drawing/2014/main" id="{36B643D9-0085-17DE-E21C-439A7544C446}"/>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8948" t="1868" r="6564" b="17380"/>
          <a:stretch>
            <a:fillRect/>
          </a:stretch>
        </p:blipFill>
        <p:spPr bwMode="auto">
          <a:xfrm>
            <a:off x="7451709" y="76800"/>
            <a:ext cx="438150" cy="4419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74898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06CB9-DCD7-09AE-2296-C83AB5A179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1DD6FF-B4C0-5953-814B-8D2E7ED7C69E}"/>
              </a:ext>
            </a:extLst>
          </p:cNvPr>
          <p:cNvSpPr>
            <a:spLocks noGrp="1"/>
          </p:cNvSpPr>
          <p:nvPr>
            <p:ph type="title"/>
          </p:nvPr>
        </p:nvSpPr>
        <p:spPr/>
        <p:txBody>
          <a:bodyPr/>
          <a:lstStyle/>
          <a:p>
            <a:r>
              <a:rPr lang="en-US"/>
              <a:t>Class practical – observations</a:t>
            </a:r>
          </a:p>
        </p:txBody>
      </p:sp>
      <p:sp>
        <p:nvSpPr>
          <p:cNvPr id="3" name="Content Placeholder 2">
            <a:extLst>
              <a:ext uri="{FF2B5EF4-FFF2-40B4-BE49-F238E27FC236}">
                <a16:creationId xmlns:a16="http://schemas.microsoft.com/office/drawing/2014/main" id="{790FADC5-A04B-FEC1-9E26-49E6CB45192F}"/>
              </a:ext>
            </a:extLst>
          </p:cNvPr>
          <p:cNvSpPr>
            <a:spLocks noGrp="1"/>
          </p:cNvSpPr>
          <p:nvPr>
            <p:ph idx="1"/>
          </p:nvPr>
        </p:nvSpPr>
        <p:spPr/>
        <p:txBody>
          <a:bodyPr/>
          <a:lstStyle/>
          <a:p>
            <a:pPr marL="0" indent="0">
              <a:buNone/>
            </a:pPr>
            <a:r>
              <a:rPr lang="en-GB"/>
              <a:t>Make observations when sugar, salt and copper</a:t>
            </a:r>
            <a:r>
              <a:rPr lang="en-GB" cap="small"/>
              <a:t>(II) </a:t>
            </a:r>
            <a:r>
              <a:rPr lang="en-GB"/>
              <a:t>sulfate crystals are dissolved separately in test tubes of water.</a:t>
            </a:r>
          </a:p>
        </p:txBody>
      </p:sp>
      <p:sp>
        <p:nvSpPr>
          <p:cNvPr id="4" name="Title 1">
            <a:extLst>
              <a:ext uri="{FF2B5EF4-FFF2-40B4-BE49-F238E27FC236}">
                <a16:creationId xmlns:a16="http://schemas.microsoft.com/office/drawing/2014/main" id="{97968E6C-9691-379F-D6D5-73778222DD0B}"/>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graphicFrame>
        <p:nvGraphicFramePr>
          <p:cNvPr id="5" name="Table 4">
            <a:extLst>
              <a:ext uri="{FF2B5EF4-FFF2-40B4-BE49-F238E27FC236}">
                <a16:creationId xmlns:a16="http://schemas.microsoft.com/office/drawing/2014/main" id="{8F64F421-E732-F171-C1D6-7B9FFDFC75B4}"/>
              </a:ext>
            </a:extLst>
          </p:cNvPr>
          <p:cNvGraphicFramePr>
            <a:graphicFrameLocks noGrp="1"/>
          </p:cNvGraphicFramePr>
          <p:nvPr>
            <p:extLst>
              <p:ext uri="{D42A27DB-BD31-4B8C-83A1-F6EECF244321}">
                <p14:modId xmlns:p14="http://schemas.microsoft.com/office/powerpoint/2010/main" val="3319601285"/>
              </p:ext>
            </p:extLst>
          </p:nvPr>
        </p:nvGraphicFramePr>
        <p:xfrm>
          <a:off x="539998" y="211356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Sugar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3568075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EC1C4-3798-58BF-FA4C-4F3AB90A94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FEBEA0-AF26-7282-068F-DAD31A174FCF}"/>
              </a:ext>
            </a:extLst>
          </p:cNvPr>
          <p:cNvSpPr>
            <a:spLocks noGrp="1"/>
          </p:cNvSpPr>
          <p:nvPr>
            <p:ph type="title"/>
          </p:nvPr>
        </p:nvSpPr>
        <p:spPr/>
        <p:txBody>
          <a:bodyPr/>
          <a:lstStyle/>
          <a:p>
            <a:r>
              <a:rPr lang="en-US"/>
              <a:t>Class practical – self-assess</a:t>
            </a:r>
          </a:p>
        </p:txBody>
      </p:sp>
      <p:sp>
        <p:nvSpPr>
          <p:cNvPr id="3" name="Content Placeholder 2">
            <a:extLst>
              <a:ext uri="{FF2B5EF4-FFF2-40B4-BE49-F238E27FC236}">
                <a16:creationId xmlns:a16="http://schemas.microsoft.com/office/drawing/2014/main" id="{764F6711-7A83-5644-C221-8CB1822C5540}"/>
              </a:ext>
            </a:extLst>
          </p:cNvPr>
          <p:cNvSpPr>
            <a:spLocks noGrp="1"/>
          </p:cNvSpPr>
          <p:nvPr>
            <p:ph idx="1"/>
          </p:nvPr>
        </p:nvSpPr>
        <p:spPr/>
        <p:txBody>
          <a:bodyPr/>
          <a:lstStyle/>
          <a:p>
            <a:pPr marL="0" indent="0">
              <a:buNone/>
            </a:pPr>
            <a:r>
              <a:rPr lang="en-GB"/>
              <a:t>Make observations when sugar, salt and copper</a:t>
            </a:r>
            <a:r>
              <a:rPr lang="en-GB" cap="small"/>
              <a:t>(II) </a:t>
            </a:r>
            <a:r>
              <a:rPr lang="en-GB"/>
              <a:t>sulfate crystals are dissolved separately in test tubes of water.</a:t>
            </a:r>
          </a:p>
        </p:txBody>
      </p:sp>
      <p:sp>
        <p:nvSpPr>
          <p:cNvPr id="4" name="Title 1">
            <a:extLst>
              <a:ext uri="{FF2B5EF4-FFF2-40B4-BE49-F238E27FC236}">
                <a16:creationId xmlns:a16="http://schemas.microsoft.com/office/drawing/2014/main" id="{9ABC70AC-C7F4-ED3D-E2F5-F45621D5EC91}"/>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graphicFrame>
        <p:nvGraphicFramePr>
          <p:cNvPr id="5" name="Table 4">
            <a:extLst>
              <a:ext uri="{FF2B5EF4-FFF2-40B4-BE49-F238E27FC236}">
                <a16:creationId xmlns:a16="http://schemas.microsoft.com/office/drawing/2014/main" id="{00C0CD73-624B-5735-95D8-94A7974D9AEB}"/>
              </a:ext>
            </a:extLst>
          </p:cNvPr>
          <p:cNvGraphicFramePr>
            <a:graphicFrameLocks noGrp="1"/>
          </p:cNvGraphicFramePr>
          <p:nvPr>
            <p:extLst>
              <p:ext uri="{D42A27DB-BD31-4B8C-83A1-F6EECF244321}">
                <p14:modId xmlns:p14="http://schemas.microsoft.com/office/powerpoint/2010/main" val="394072701"/>
              </p:ext>
            </p:extLst>
          </p:nvPr>
        </p:nvGraphicFramePr>
        <p:xfrm>
          <a:off x="539998" y="2248181"/>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r>
                        <a:rPr lang="en-US" sz="1600" b="0" i="0" err="1">
                          <a:latin typeface="Century Gothic" panose="020B0502020202020204" pitchFamily="34" charset="0"/>
                        </a:rPr>
                        <a:t>Colourless</a:t>
                      </a:r>
                      <a:r>
                        <a:rPr lang="en-US" sz="1600" b="0" i="0">
                          <a:latin typeface="Century Gothic" panose="020B0502020202020204" pitchFamily="34" charset="0"/>
                        </a:rPr>
                        <a:t> liquid</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Colourless liquid with solid at the bottom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All the water is colourless again</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Sugar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White</a:t>
                      </a:r>
                    </a:p>
                    <a:p>
                      <a:pPr algn="ctr">
                        <a:lnSpc>
                          <a:spcPct val="100000"/>
                        </a:lnSpc>
                      </a:pPr>
                      <a:r>
                        <a:rPr lang="en-US" sz="1600" b="0" i="0">
                          <a:latin typeface="Century Gothic" panose="020B0502020202020204" pitchFamily="34" charset="0"/>
                        </a:rPr>
                        <a:t>solid</a:t>
                      </a:r>
                    </a:p>
                    <a:p>
                      <a:pPr algn="ctr">
                        <a:lnSpc>
                          <a:spcPct val="100000"/>
                        </a:lnSpc>
                      </a:pPr>
                      <a:r>
                        <a:rPr lang="en-US" sz="1600" b="0" i="0">
                          <a:latin typeface="Century Gothic" panose="020B0502020202020204" pitchFamily="34" charset="0"/>
                        </a:rPr>
                        <a:t>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Starts to dissolve,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crystals get smaller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No white crystals remaining,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solution is colourless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778601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B1CDF-AAA9-9D37-FD02-173EC7ACDA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1A34B7-4856-50A8-F7AB-B68A13D99E6B}"/>
              </a:ext>
            </a:extLst>
          </p:cNvPr>
          <p:cNvSpPr>
            <a:spLocks noGrp="1"/>
          </p:cNvSpPr>
          <p:nvPr>
            <p:ph type="title"/>
          </p:nvPr>
        </p:nvSpPr>
        <p:spPr/>
        <p:txBody>
          <a:bodyPr/>
          <a:lstStyle/>
          <a:p>
            <a:r>
              <a:rPr lang="en-US"/>
              <a:t>Class practical – observations</a:t>
            </a:r>
          </a:p>
        </p:txBody>
      </p:sp>
      <p:sp>
        <p:nvSpPr>
          <p:cNvPr id="3" name="Content Placeholder 2">
            <a:extLst>
              <a:ext uri="{FF2B5EF4-FFF2-40B4-BE49-F238E27FC236}">
                <a16:creationId xmlns:a16="http://schemas.microsoft.com/office/drawing/2014/main" id="{33F40A38-F5D0-DDC1-6934-09A1C3FC8E32}"/>
              </a:ext>
            </a:extLst>
          </p:cNvPr>
          <p:cNvSpPr>
            <a:spLocks noGrp="1"/>
          </p:cNvSpPr>
          <p:nvPr>
            <p:ph idx="1"/>
          </p:nvPr>
        </p:nvSpPr>
        <p:spPr/>
        <p:txBody>
          <a:bodyPr/>
          <a:lstStyle/>
          <a:p>
            <a:pPr marL="0" indent="0">
              <a:buNone/>
            </a:pPr>
            <a:r>
              <a:rPr lang="en-GB"/>
              <a:t>Make observations when sugar, salt and copper</a:t>
            </a:r>
            <a:r>
              <a:rPr lang="en-GB" cap="small"/>
              <a:t>(II) </a:t>
            </a:r>
            <a:r>
              <a:rPr lang="en-GB"/>
              <a:t>sulfate crystals are dissolved separately in test tubes of water.</a:t>
            </a:r>
          </a:p>
        </p:txBody>
      </p:sp>
      <p:sp>
        <p:nvSpPr>
          <p:cNvPr id="4" name="Title 1">
            <a:extLst>
              <a:ext uri="{FF2B5EF4-FFF2-40B4-BE49-F238E27FC236}">
                <a16:creationId xmlns:a16="http://schemas.microsoft.com/office/drawing/2014/main" id="{476E574E-AEAF-405E-E516-7C165CC3403E}"/>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graphicFrame>
        <p:nvGraphicFramePr>
          <p:cNvPr id="5" name="Table 4">
            <a:extLst>
              <a:ext uri="{FF2B5EF4-FFF2-40B4-BE49-F238E27FC236}">
                <a16:creationId xmlns:a16="http://schemas.microsoft.com/office/drawing/2014/main" id="{21B687A2-35A4-34CE-9CC2-61A5A97165CA}"/>
              </a:ext>
            </a:extLst>
          </p:cNvPr>
          <p:cNvGraphicFramePr>
            <a:graphicFrameLocks noGrp="1"/>
          </p:cNvGraphicFramePr>
          <p:nvPr>
            <p:extLst>
              <p:ext uri="{D42A27DB-BD31-4B8C-83A1-F6EECF244321}">
                <p14:modId xmlns:p14="http://schemas.microsoft.com/office/powerpoint/2010/main" val="1491891596"/>
              </p:ext>
            </p:extLst>
          </p:nvPr>
        </p:nvGraphicFramePr>
        <p:xfrm>
          <a:off x="539998" y="211356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Salt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8222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8B9EE-CC1D-86E8-03F9-DD1CFF9692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CE9892-B845-09A2-31F3-ED9F3FF0499B}"/>
              </a:ext>
            </a:extLst>
          </p:cNvPr>
          <p:cNvSpPr>
            <a:spLocks noGrp="1"/>
          </p:cNvSpPr>
          <p:nvPr>
            <p:ph type="title"/>
          </p:nvPr>
        </p:nvSpPr>
        <p:spPr/>
        <p:txBody>
          <a:bodyPr/>
          <a:lstStyle/>
          <a:p>
            <a:r>
              <a:rPr lang="en-US"/>
              <a:t>Class practical – self-assess</a:t>
            </a:r>
          </a:p>
        </p:txBody>
      </p:sp>
      <p:sp>
        <p:nvSpPr>
          <p:cNvPr id="3" name="Content Placeholder 2">
            <a:extLst>
              <a:ext uri="{FF2B5EF4-FFF2-40B4-BE49-F238E27FC236}">
                <a16:creationId xmlns:a16="http://schemas.microsoft.com/office/drawing/2014/main" id="{A9C0212C-045B-21CE-5AF2-C1D66329D017}"/>
              </a:ext>
            </a:extLst>
          </p:cNvPr>
          <p:cNvSpPr>
            <a:spLocks noGrp="1"/>
          </p:cNvSpPr>
          <p:nvPr>
            <p:ph idx="1"/>
          </p:nvPr>
        </p:nvSpPr>
        <p:spPr/>
        <p:txBody>
          <a:bodyPr/>
          <a:lstStyle/>
          <a:p>
            <a:pPr marL="0" indent="0">
              <a:buNone/>
            </a:pPr>
            <a:r>
              <a:rPr lang="en-GB"/>
              <a:t>Make observations when sugar, salt and copper</a:t>
            </a:r>
            <a:r>
              <a:rPr lang="en-GB" cap="small"/>
              <a:t>(II) </a:t>
            </a:r>
            <a:r>
              <a:rPr lang="en-GB"/>
              <a:t>sulfate crystals are dissolved separately in test tubes of water.</a:t>
            </a:r>
          </a:p>
        </p:txBody>
      </p:sp>
      <p:sp>
        <p:nvSpPr>
          <p:cNvPr id="4" name="Title 1">
            <a:extLst>
              <a:ext uri="{FF2B5EF4-FFF2-40B4-BE49-F238E27FC236}">
                <a16:creationId xmlns:a16="http://schemas.microsoft.com/office/drawing/2014/main" id="{5AD2A18C-8D0B-6637-8AF4-E073AF423484}"/>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graphicFrame>
        <p:nvGraphicFramePr>
          <p:cNvPr id="5" name="Table 4">
            <a:extLst>
              <a:ext uri="{FF2B5EF4-FFF2-40B4-BE49-F238E27FC236}">
                <a16:creationId xmlns:a16="http://schemas.microsoft.com/office/drawing/2014/main" id="{41AE5895-86F0-AD8A-E284-C332C75711AC}"/>
              </a:ext>
            </a:extLst>
          </p:cNvPr>
          <p:cNvGraphicFramePr>
            <a:graphicFrameLocks noGrp="1"/>
          </p:cNvGraphicFramePr>
          <p:nvPr>
            <p:extLst>
              <p:ext uri="{D42A27DB-BD31-4B8C-83A1-F6EECF244321}">
                <p14:modId xmlns:p14="http://schemas.microsoft.com/office/powerpoint/2010/main" val="4174489155"/>
              </p:ext>
            </p:extLst>
          </p:nvPr>
        </p:nvGraphicFramePr>
        <p:xfrm>
          <a:off x="539998" y="211356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r>
                        <a:rPr lang="en-US" sz="1600" b="0" i="0" err="1">
                          <a:latin typeface="Century Gothic" panose="020B0502020202020204" pitchFamily="34" charset="0"/>
                        </a:rPr>
                        <a:t>Colourless</a:t>
                      </a:r>
                      <a:r>
                        <a:rPr lang="en-US" sz="1600" b="0" i="0">
                          <a:latin typeface="Century Gothic" panose="020B0502020202020204" pitchFamily="34" charset="0"/>
                        </a:rPr>
                        <a:t> liquid</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Colourless liquid with solid at the bottom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All the water is colourless again</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Salt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White</a:t>
                      </a:r>
                    </a:p>
                    <a:p>
                      <a:pPr algn="ctr">
                        <a:lnSpc>
                          <a:spcPct val="100000"/>
                        </a:lnSpc>
                      </a:pPr>
                      <a:r>
                        <a:rPr lang="en-US" sz="1600" b="0" i="0">
                          <a:latin typeface="Century Gothic" panose="020B0502020202020204" pitchFamily="34" charset="0"/>
                        </a:rPr>
                        <a:t>solid</a:t>
                      </a:r>
                    </a:p>
                    <a:p>
                      <a:pPr algn="ctr">
                        <a:lnSpc>
                          <a:spcPct val="100000"/>
                        </a:lnSpc>
                      </a:pPr>
                      <a:r>
                        <a:rPr lang="en-US" sz="1600" b="0" i="0">
                          <a:latin typeface="Century Gothic" panose="020B0502020202020204" pitchFamily="34" charset="0"/>
                        </a:rPr>
                        <a:t>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Starts to dissolve,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crystals get smaller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No white crystals remaining,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solution is colourless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394947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FFB73-B01D-271F-CC18-0712E89784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FF91E6-2D24-61FD-91B7-3DCB713FBF72}"/>
              </a:ext>
            </a:extLst>
          </p:cNvPr>
          <p:cNvSpPr>
            <a:spLocks noGrp="1"/>
          </p:cNvSpPr>
          <p:nvPr>
            <p:ph type="title"/>
          </p:nvPr>
        </p:nvSpPr>
        <p:spPr/>
        <p:txBody>
          <a:bodyPr/>
          <a:lstStyle/>
          <a:p>
            <a:r>
              <a:rPr lang="en-US"/>
              <a:t>Class practical – observations</a:t>
            </a:r>
          </a:p>
        </p:txBody>
      </p:sp>
      <p:sp>
        <p:nvSpPr>
          <p:cNvPr id="3" name="Content Placeholder 2">
            <a:extLst>
              <a:ext uri="{FF2B5EF4-FFF2-40B4-BE49-F238E27FC236}">
                <a16:creationId xmlns:a16="http://schemas.microsoft.com/office/drawing/2014/main" id="{A0516157-715F-AFB5-5174-D0999501A45C}"/>
              </a:ext>
            </a:extLst>
          </p:cNvPr>
          <p:cNvSpPr>
            <a:spLocks noGrp="1"/>
          </p:cNvSpPr>
          <p:nvPr>
            <p:ph idx="1"/>
          </p:nvPr>
        </p:nvSpPr>
        <p:spPr/>
        <p:txBody>
          <a:bodyPr/>
          <a:lstStyle/>
          <a:p>
            <a:pPr marL="0" indent="0">
              <a:buNone/>
            </a:pPr>
            <a:r>
              <a:rPr lang="en-GB"/>
              <a:t>Make observations when sugar, salt and copper(II) sulfate crystals are dissolved separately in test tubes of water.</a:t>
            </a:r>
          </a:p>
        </p:txBody>
      </p:sp>
      <p:sp>
        <p:nvSpPr>
          <p:cNvPr id="4" name="Title 1">
            <a:extLst>
              <a:ext uri="{FF2B5EF4-FFF2-40B4-BE49-F238E27FC236}">
                <a16:creationId xmlns:a16="http://schemas.microsoft.com/office/drawing/2014/main" id="{97998141-9C1F-409F-4855-29E88C503B0E}"/>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graphicFrame>
        <p:nvGraphicFramePr>
          <p:cNvPr id="5" name="Table 4">
            <a:extLst>
              <a:ext uri="{FF2B5EF4-FFF2-40B4-BE49-F238E27FC236}">
                <a16:creationId xmlns:a16="http://schemas.microsoft.com/office/drawing/2014/main" id="{0BB66525-76E2-1174-8E5A-C620BCAFAC02}"/>
              </a:ext>
            </a:extLst>
          </p:cNvPr>
          <p:cNvGraphicFramePr>
            <a:graphicFrameLocks noGrp="1"/>
          </p:cNvGraphicFramePr>
          <p:nvPr>
            <p:extLst>
              <p:ext uri="{D42A27DB-BD31-4B8C-83A1-F6EECF244321}">
                <p14:modId xmlns:p14="http://schemas.microsoft.com/office/powerpoint/2010/main" val="2745162386"/>
              </p:ext>
            </p:extLst>
          </p:nvPr>
        </p:nvGraphicFramePr>
        <p:xfrm>
          <a:off x="539998" y="211356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Copper(II) sulfate 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b="0"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31070505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76BC7-E3AC-8860-F48C-BEC2823715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CF2E61-DA54-29BE-0F34-CFD409398AF1}"/>
              </a:ext>
            </a:extLst>
          </p:cNvPr>
          <p:cNvSpPr>
            <a:spLocks noGrp="1"/>
          </p:cNvSpPr>
          <p:nvPr>
            <p:ph type="title"/>
          </p:nvPr>
        </p:nvSpPr>
        <p:spPr/>
        <p:txBody>
          <a:bodyPr/>
          <a:lstStyle/>
          <a:p>
            <a:r>
              <a:rPr lang="en-US"/>
              <a:t>Class practical – self-assess</a:t>
            </a:r>
          </a:p>
        </p:txBody>
      </p:sp>
      <p:sp>
        <p:nvSpPr>
          <p:cNvPr id="3" name="Content Placeholder 2">
            <a:extLst>
              <a:ext uri="{FF2B5EF4-FFF2-40B4-BE49-F238E27FC236}">
                <a16:creationId xmlns:a16="http://schemas.microsoft.com/office/drawing/2014/main" id="{31593ECC-0C68-6649-6002-19912F7B856A}"/>
              </a:ext>
            </a:extLst>
          </p:cNvPr>
          <p:cNvSpPr>
            <a:spLocks noGrp="1"/>
          </p:cNvSpPr>
          <p:nvPr>
            <p:ph idx="1"/>
          </p:nvPr>
        </p:nvSpPr>
        <p:spPr/>
        <p:txBody>
          <a:bodyPr/>
          <a:lstStyle/>
          <a:p>
            <a:pPr marL="0" indent="0">
              <a:buNone/>
            </a:pPr>
            <a:r>
              <a:rPr lang="en-GB" dirty="0"/>
              <a:t>Make observations when sugar, salt and copper(II) </a:t>
            </a:r>
            <a:r>
              <a:rPr lang="en-GB" dirty="0" err="1"/>
              <a:t>sulfate</a:t>
            </a:r>
            <a:r>
              <a:rPr lang="en-GB" dirty="0"/>
              <a:t> crystals are dissolved separately in test tubes of water.</a:t>
            </a:r>
          </a:p>
        </p:txBody>
      </p:sp>
      <p:sp>
        <p:nvSpPr>
          <p:cNvPr id="4" name="Title 1">
            <a:extLst>
              <a:ext uri="{FF2B5EF4-FFF2-40B4-BE49-F238E27FC236}">
                <a16:creationId xmlns:a16="http://schemas.microsoft.com/office/drawing/2014/main" id="{655D9EFE-7F60-E814-7554-E7BF01D9BBA7}"/>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Class practical</a:t>
            </a:r>
            <a:endParaRPr lang="en-US" sz="2200">
              <a:solidFill>
                <a:schemeClr val="bg1"/>
              </a:solidFill>
            </a:endParaRPr>
          </a:p>
        </p:txBody>
      </p:sp>
      <p:graphicFrame>
        <p:nvGraphicFramePr>
          <p:cNvPr id="5" name="Table 4">
            <a:extLst>
              <a:ext uri="{FF2B5EF4-FFF2-40B4-BE49-F238E27FC236}">
                <a16:creationId xmlns:a16="http://schemas.microsoft.com/office/drawing/2014/main" id="{D77975B3-FD73-F046-A339-3EB1C076A10E}"/>
              </a:ext>
            </a:extLst>
          </p:cNvPr>
          <p:cNvGraphicFramePr>
            <a:graphicFrameLocks noGrp="1"/>
          </p:cNvGraphicFramePr>
          <p:nvPr>
            <p:extLst>
              <p:ext uri="{D42A27DB-BD31-4B8C-83A1-F6EECF244321}">
                <p14:modId xmlns:p14="http://schemas.microsoft.com/office/powerpoint/2010/main" val="834721653"/>
              </p:ext>
            </p:extLst>
          </p:nvPr>
        </p:nvGraphicFramePr>
        <p:xfrm>
          <a:off x="539998" y="221111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r>
                        <a:rPr lang="en-US" sz="1600" b="0" i="0" err="1">
                          <a:latin typeface="Century Gothic" panose="020B0502020202020204" pitchFamily="34" charset="0"/>
                        </a:rPr>
                        <a:t>Colourless</a:t>
                      </a:r>
                      <a:r>
                        <a:rPr lang="en-US" sz="1600" b="0" i="0">
                          <a:latin typeface="Century Gothic" panose="020B0502020202020204" pitchFamily="34" charset="0"/>
                        </a:rPr>
                        <a:t> liquid</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Water closest to the crystals turns blue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All the water is now blue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Copper(II) sulfate 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Bright blue</a:t>
                      </a:r>
                    </a:p>
                    <a:p>
                      <a:pPr algn="ctr">
                        <a:lnSpc>
                          <a:spcPct val="100000"/>
                        </a:lnSpc>
                      </a:pPr>
                      <a:r>
                        <a:rPr lang="en-US" sz="1600" b="0" i="0">
                          <a:latin typeface="Century Gothic" panose="020B0502020202020204" pitchFamily="34" charset="0"/>
                        </a:rPr>
                        <a:t>solid</a:t>
                      </a:r>
                    </a:p>
                    <a:p>
                      <a:pPr algn="ctr">
                        <a:lnSpc>
                          <a:spcPct val="100000"/>
                        </a:lnSpc>
                      </a:pPr>
                      <a:r>
                        <a:rPr lang="en-US" sz="1600" b="0" i="0">
                          <a:latin typeface="Century Gothic" panose="020B0502020202020204" pitchFamily="34" charset="0"/>
                        </a:rPr>
                        <a:t>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Starts to dissolve,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blue colour moves into the water,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crystals get smaller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No blue crystals remaining,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solution is blue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3266997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F08A5-B8B1-27CF-82F9-7323A85434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24B864-C47C-E769-D0B8-5D9A38BB531C}"/>
              </a:ext>
            </a:extLst>
          </p:cNvPr>
          <p:cNvSpPr>
            <a:spLocks noGrp="1"/>
          </p:cNvSpPr>
          <p:nvPr>
            <p:ph type="title"/>
          </p:nvPr>
        </p:nvSpPr>
        <p:spPr/>
        <p:txBody>
          <a:bodyPr/>
          <a:lstStyle/>
          <a:p>
            <a:r>
              <a:rPr lang="en-US"/>
              <a:t>Paired task – describing your observations</a:t>
            </a:r>
          </a:p>
        </p:txBody>
      </p:sp>
      <p:sp>
        <p:nvSpPr>
          <p:cNvPr id="3" name="Content Placeholder 2">
            <a:extLst>
              <a:ext uri="{FF2B5EF4-FFF2-40B4-BE49-F238E27FC236}">
                <a16:creationId xmlns:a16="http://schemas.microsoft.com/office/drawing/2014/main" id="{D7022D1C-4F98-9B80-CEC6-0D352391C810}"/>
              </a:ext>
            </a:extLst>
          </p:cNvPr>
          <p:cNvSpPr>
            <a:spLocks noGrp="1"/>
          </p:cNvSpPr>
          <p:nvPr>
            <p:ph idx="1"/>
          </p:nvPr>
        </p:nvSpPr>
        <p:spPr>
          <a:xfrm>
            <a:off x="540000" y="1260000"/>
            <a:ext cx="10234680" cy="5598000"/>
          </a:xfrm>
        </p:spPr>
        <p:txBody>
          <a:bodyPr>
            <a:normAutofit/>
          </a:bodyPr>
          <a:lstStyle/>
          <a:p>
            <a:r>
              <a:rPr lang="en-GB"/>
              <a:t>Draw particle diagrams to show what happens when a soluble solid (salt) dissolves in this liquid solvent (water).  </a:t>
            </a:r>
          </a:p>
          <a:p>
            <a:endParaRPr lang="en-GB"/>
          </a:p>
          <a:p>
            <a:endParaRPr lang="en-GB"/>
          </a:p>
          <a:p>
            <a:endParaRPr lang="en-GB"/>
          </a:p>
          <a:p>
            <a:endParaRPr lang="en-GB"/>
          </a:p>
          <a:p>
            <a:endParaRPr lang="en-GB"/>
          </a:p>
          <a:p>
            <a:r>
              <a:rPr lang="en-GB"/>
              <a:t>Write an explanation of your observations from salt and water in terms of particles.</a:t>
            </a:r>
          </a:p>
          <a:p>
            <a:pPr marL="0" indent="0">
              <a:buNone/>
            </a:pPr>
            <a:endParaRPr lang="en-GB"/>
          </a:p>
        </p:txBody>
      </p:sp>
      <p:sp>
        <p:nvSpPr>
          <p:cNvPr id="4" name="Title 1">
            <a:extLst>
              <a:ext uri="{FF2B5EF4-FFF2-40B4-BE49-F238E27FC236}">
                <a16:creationId xmlns:a16="http://schemas.microsoft.com/office/drawing/2014/main" id="{FF72CCE1-B335-C8A3-2096-9FEE6C3C517C}"/>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Paired task</a:t>
            </a:r>
            <a:endParaRPr lang="en-US" sz="2200">
              <a:solidFill>
                <a:schemeClr val="bg1"/>
              </a:solidFill>
            </a:endParaRPr>
          </a:p>
        </p:txBody>
      </p:sp>
      <p:pic>
        <p:nvPicPr>
          <p:cNvPr id="15" name="Picture 14" descr="Three squares are arranged across the page with an arrow between the first and the second and the second and third. Both arrows are pointing from left to right. The first box contains many pale green circles which are all the same size, shape and shade. The circles are irregularly arranged and are overlapping each other and the edges of the square. The second and third squares are empty. Above the firs square are nine lime green circles arranged in a 3x3 square where each of the circles is just touching its neighbours in a regular arrangement.">
            <a:extLst>
              <a:ext uri="{FF2B5EF4-FFF2-40B4-BE49-F238E27FC236}">
                <a16:creationId xmlns:a16="http://schemas.microsoft.com/office/drawing/2014/main" id="{253075C7-FA48-A7D3-2F5F-DBD93516D1E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bwMode="auto">
          <a:xfrm>
            <a:off x="2781059" y="2078602"/>
            <a:ext cx="5597880" cy="2099945"/>
          </a:xfrm>
          <a:prstGeom prst="rect">
            <a:avLst/>
          </a:prstGeom>
          <a:noFill/>
        </p:spPr>
      </p:pic>
    </p:spTree>
    <p:extLst>
      <p:ext uri="{BB962C8B-B14F-4D97-AF65-F5344CB8AC3E}">
        <p14:creationId xmlns:p14="http://schemas.microsoft.com/office/powerpoint/2010/main" val="216695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3E87A-3D1A-5D9E-8310-8E2447CF91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F03CEB-DBBC-ABE0-2717-F1A74E1F82D8}"/>
              </a:ext>
            </a:extLst>
          </p:cNvPr>
          <p:cNvSpPr>
            <a:spLocks noGrp="1"/>
          </p:cNvSpPr>
          <p:nvPr>
            <p:ph type="title"/>
          </p:nvPr>
        </p:nvSpPr>
        <p:spPr/>
        <p:txBody>
          <a:bodyPr/>
          <a:lstStyle/>
          <a:p>
            <a:r>
              <a:rPr lang="en-US"/>
              <a:t>Paired task – self assess</a:t>
            </a:r>
          </a:p>
        </p:txBody>
      </p:sp>
      <p:sp>
        <p:nvSpPr>
          <p:cNvPr id="3" name="Content Placeholder 2">
            <a:extLst>
              <a:ext uri="{FF2B5EF4-FFF2-40B4-BE49-F238E27FC236}">
                <a16:creationId xmlns:a16="http://schemas.microsoft.com/office/drawing/2014/main" id="{A4F7DF94-3CCB-C1F9-88BF-8D844666ACA9}"/>
              </a:ext>
            </a:extLst>
          </p:cNvPr>
          <p:cNvSpPr>
            <a:spLocks noGrp="1"/>
          </p:cNvSpPr>
          <p:nvPr>
            <p:ph idx="1"/>
          </p:nvPr>
        </p:nvSpPr>
        <p:spPr>
          <a:xfrm>
            <a:off x="540000" y="1260000"/>
            <a:ext cx="10234680" cy="5598000"/>
          </a:xfrm>
        </p:spPr>
        <p:txBody>
          <a:bodyPr>
            <a:normAutofit/>
          </a:bodyPr>
          <a:lstStyle/>
          <a:p>
            <a:r>
              <a:rPr lang="en-GB"/>
              <a:t>Draw particle diagrams to show what happens when a soluble solid (salt) dissolves in this liquid (water).  </a:t>
            </a:r>
          </a:p>
          <a:p>
            <a:endParaRPr lang="en-GB"/>
          </a:p>
          <a:p>
            <a:endParaRPr lang="en-GB"/>
          </a:p>
          <a:p>
            <a:endParaRPr lang="en-GB"/>
          </a:p>
          <a:p>
            <a:endParaRPr lang="en-GB"/>
          </a:p>
          <a:p>
            <a:endParaRPr lang="en-GB"/>
          </a:p>
          <a:p>
            <a:r>
              <a:rPr lang="en-GB"/>
              <a:t>Write an explanation of your observations from salt and water in terms of particles.</a:t>
            </a:r>
          </a:p>
          <a:p>
            <a:pPr marL="685800" lvl="2" indent="0">
              <a:buNone/>
            </a:pPr>
            <a:r>
              <a:rPr lang="en-GB" sz="1800">
                <a:latin typeface="Century Gothic" panose="020B0502020202020204" pitchFamily="34" charset="0"/>
              </a:rPr>
              <a:t>As a solid, there are enough particles of salt packed closely together to see a white solid. When salt is added to water, the salt particles move apart from each other and disperse, as the water particles move into the space between them. This can be seen as the crystals get smaller. The particles then spread out through the water by diffusion. This can be seen as we can no longer see white crystals.</a:t>
            </a:r>
          </a:p>
          <a:p>
            <a:pPr marL="0" indent="0">
              <a:buNone/>
            </a:pPr>
            <a:endParaRPr lang="en-GB"/>
          </a:p>
        </p:txBody>
      </p:sp>
      <p:sp>
        <p:nvSpPr>
          <p:cNvPr id="4" name="Title 1">
            <a:extLst>
              <a:ext uri="{FF2B5EF4-FFF2-40B4-BE49-F238E27FC236}">
                <a16:creationId xmlns:a16="http://schemas.microsoft.com/office/drawing/2014/main" id="{E5584777-6FDD-9B91-E6D9-909978134597}"/>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Paired task</a:t>
            </a:r>
            <a:endParaRPr lang="en-US" sz="2200">
              <a:solidFill>
                <a:schemeClr val="bg1"/>
              </a:solidFill>
            </a:endParaRPr>
          </a:p>
        </p:txBody>
      </p:sp>
      <p:pic>
        <p:nvPicPr>
          <p:cNvPr id="5" name="Picture 4" descr="Three squares are arranged across the page with an arrow between the first and the second and the second and third. Both arrows are pointing from left to right. The first box contains many pale green circles which are all the same size, shape and shade. The circles are irregularly arranged and are overlapping each other and the edges of the square. Above the first square are nine lime green circles arranged in a 3x3 square where each of the circles is just touching its neighbours in a regular arrangement. The second square contains the 3x3 grid arrangement of the lime green circles surrounded by the irregularly arranged pale green circles. The third square contains both pale green and lime green circles. There are many more of the pale green circles than the lime green circles. The circles are irregularly arranged and are overlapping each other and the edges of the square. None of the lime green circles are close to or touching another lime green circle.">
            <a:extLst>
              <a:ext uri="{FF2B5EF4-FFF2-40B4-BE49-F238E27FC236}">
                <a16:creationId xmlns:a16="http://schemas.microsoft.com/office/drawing/2014/main" id="{158C9A8B-47C3-AEE4-3B49-115A3FE45E9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018511" y="2052343"/>
            <a:ext cx="5516947" cy="2414029"/>
          </a:xfrm>
          <a:prstGeom prst="rect">
            <a:avLst/>
          </a:prstGeom>
        </p:spPr>
      </p:pic>
    </p:spTree>
    <p:extLst>
      <p:ext uri="{BB962C8B-B14F-4D97-AF65-F5344CB8AC3E}">
        <p14:creationId xmlns:p14="http://schemas.microsoft.com/office/powerpoint/2010/main" val="14123802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442A6-7AC4-E0AE-27DD-1545C35E71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277E0A-FD25-BA16-8319-F295E9D8F440}"/>
              </a:ext>
            </a:extLst>
          </p:cNvPr>
          <p:cNvSpPr>
            <a:spLocks noGrp="1"/>
          </p:cNvSpPr>
          <p:nvPr>
            <p:ph type="title"/>
          </p:nvPr>
        </p:nvSpPr>
        <p:spPr/>
        <p:txBody>
          <a:bodyPr/>
          <a:lstStyle/>
          <a:p>
            <a:r>
              <a:rPr lang="en-US"/>
              <a:t>Individual task</a:t>
            </a:r>
          </a:p>
        </p:txBody>
      </p:sp>
      <p:sp>
        <p:nvSpPr>
          <p:cNvPr id="3" name="Content Placeholder 2">
            <a:extLst>
              <a:ext uri="{FF2B5EF4-FFF2-40B4-BE49-F238E27FC236}">
                <a16:creationId xmlns:a16="http://schemas.microsoft.com/office/drawing/2014/main" id="{CD57FC6C-C96D-94EB-2182-B119F0592B3E}"/>
              </a:ext>
            </a:extLst>
          </p:cNvPr>
          <p:cNvSpPr>
            <a:spLocks noGrp="1"/>
          </p:cNvSpPr>
          <p:nvPr>
            <p:ph idx="1"/>
          </p:nvPr>
        </p:nvSpPr>
        <p:spPr>
          <a:xfrm>
            <a:off x="540000" y="1260000"/>
            <a:ext cx="10234680" cy="5598000"/>
          </a:xfrm>
        </p:spPr>
        <p:txBody>
          <a:bodyPr>
            <a:normAutofit/>
          </a:bodyPr>
          <a:lstStyle/>
          <a:p>
            <a:pPr marL="0" indent="0">
              <a:buNone/>
            </a:pPr>
            <a:r>
              <a:rPr lang="en-GB" sz="2400"/>
              <a:t>Using the information from the previous task to support you, write an explanation of your observations from copper</a:t>
            </a:r>
            <a:r>
              <a:rPr lang="en-GB" sz="2400" cap="small"/>
              <a:t>(II) </a:t>
            </a:r>
            <a:r>
              <a:rPr lang="en-GB" sz="2400"/>
              <a:t>sulfate crystals and water in terms of particles.</a:t>
            </a:r>
          </a:p>
          <a:p>
            <a:pPr marL="0" indent="0">
              <a:buNone/>
            </a:pPr>
            <a:r>
              <a:rPr lang="en-GB" sz="2400"/>
              <a:t>The observations are below for convenience.</a:t>
            </a:r>
          </a:p>
          <a:p>
            <a:endParaRPr lang="en-GB"/>
          </a:p>
          <a:p>
            <a:endParaRPr lang="en-GB"/>
          </a:p>
          <a:p>
            <a:pPr marL="0" indent="0">
              <a:buNone/>
            </a:pPr>
            <a:endParaRPr lang="en-GB"/>
          </a:p>
        </p:txBody>
      </p:sp>
      <p:sp>
        <p:nvSpPr>
          <p:cNvPr id="4" name="Title 1">
            <a:extLst>
              <a:ext uri="{FF2B5EF4-FFF2-40B4-BE49-F238E27FC236}">
                <a16:creationId xmlns:a16="http://schemas.microsoft.com/office/drawing/2014/main" id="{DF2922F9-298B-E51C-40BF-2E7D312DDC49}"/>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Individual task</a:t>
            </a:r>
            <a:endParaRPr lang="en-US" sz="2200">
              <a:solidFill>
                <a:schemeClr val="bg1"/>
              </a:solidFill>
            </a:endParaRPr>
          </a:p>
        </p:txBody>
      </p:sp>
      <p:graphicFrame>
        <p:nvGraphicFramePr>
          <p:cNvPr id="5" name="Table 4">
            <a:extLst>
              <a:ext uri="{FF2B5EF4-FFF2-40B4-BE49-F238E27FC236}">
                <a16:creationId xmlns:a16="http://schemas.microsoft.com/office/drawing/2014/main" id="{2444EC6D-CA81-2B89-ADA9-32A7FD05C01A}"/>
              </a:ext>
            </a:extLst>
          </p:cNvPr>
          <p:cNvGraphicFramePr>
            <a:graphicFrameLocks noGrp="1"/>
          </p:cNvGraphicFramePr>
          <p:nvPr>
            <p:extLst>
              <p:ext uri="{D42A27DB-BD31-4B8C-83A1-F6EECF244321}">
                <p14:modId xmlns:p14="http://schemas.microsoft.com/office/powerpoint/2010/main" val="1130634621"/>
              </p:ext>
            </p:extLst>
          </p:nvPr>
        </p:nvGraphicFramePr>
        <p:xfrm>
          <a:off x="446046" y="2985120"/>
          <a:ext cx="10267908" cy="3332880"/>
        </p:xfrm>
        <a:graphic>
          <a:graphicData uri="http://schemas.openxmlformats.org/drawingml/2006/table">
            <a:tbl>
              <a:tblPr firstRow="1" bandRow="1">
                <a:tableStyleId>{5C22544A-7EE6-4342-B048-85BDC9FD1C3A}</a:tableStyleId>
              </a:tblPr>
              <a:tblGrid>
                <a:gridCol w="2566977">
                  <a:extLst>
                    <a:ext uri="{9D8B030D-6E8A-4147-A177-3AD203B41FA5}">
                      <a16:colId xmlns:a16="http://schemas.microsoft.com/office/drawing/2014/main" val="3287607563"/>
                    </a:ext>
                  </a:extLst>
                </a:gridCol>
                <a:gridCol w="2566977">
                  <a:extLst>
                    <a:ext uri="{9D8B030D-6E8A-4147-A177-3AD203B41FA5}">
                      <a16:colId xmlns:a16="http://schemas.microsoft.com/office/drawing/2014/main" val="232293668"/>
                    </a:ext>
                  </a:extLst>
                </a:gridCol>
                <a:gridCol w="2566977">
                  <a:extLst>
                    <a:ext uri="{9D8B030D-6E8A-4147-A177-3AD203B41FA5}">
                      <a16:colId xmlns:a16="http://schemas.microsoft.com/office/drawing/2014/main" val="2397117002"/>
                    </a:ext>
                  </a:extLst>
                </a:gridCol>
                <a:gridCol w="2566977">
                  <a:extLst>
                    <a:ext uri="{9D8B030D-6E8A-4147-A177-3AD203B41FA5}">
                      <a16:colId xmlns:a16="http://schemas.microsoft.com/office/drawing/2014/main" val="1723039764"/>
                    </a:ext>
                  </a:extLst>
                </a:gridCol>
              </a:tblGrid>
              <a:tr h="432000">
                <a:tc rowSpan="2">
                  <a:txBody>
                    <a:bodyPr/>
                    <a:lstStyle/>
                    <a:p>
                      <a:pPr algn="ctr"/>
                      <a:r>
                        <a:rPr lang="en-US" sz="1600" b="1" i="0">
                          <a:latin typeface="Century Gothic" panose="020B0502020202020204" pitchFamily="34" charset="0"/>
                        </a:rPr>
                        <a:t>Chemical</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latin typeface="Century Gothic" panose="020B0502020202020204" pitchFamily="34" charset="0"/>
                        </a:rPr>
                        <a:t>Observations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i="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2208751730"/>
                  </a:ext>
                </a:extLst>
              </a:tr>
              <a:tr h="432000">
                <a:tc vMerge="1">
                  <a:txBody>
                    <a:bodyPr/>
                    <a:lstStyle/>
                    <a:p>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Before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During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a:solidFill>
                            <a:schemeClr val="bg1"/>
                          </a:solidFill>
                          <a:latin typeface="Century Gothic" panose="020B0502020202020204" pitchFamily="34" charset="0"/>
                        </a:rPr>
                        <a:t>After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202464764"/>
                  </a:ext>
                </a:extLst>
              </a:tr>
              <a:tr h="1234440">
                <a:tc>
                  <a:txBody>
                    <a:bodyPr/>
                    <a:lstStyle/>
                    <a:p>
                      <a:pPr algn="ctr">
                        <a:lnSpc>
                          <a:spcPct val="100000"/>
                        </a:lnSpc>
                      </a:pPr>
                      <a:r>
                        <a:rPr lang="en-US" sz="1600" b="0" i="0">
                          <a:latin typeface="Century Gothic" panose="020B0502020202020204" pitchFamily="34" charset="0"/>
                        </a:rPr>
                        <a:t>Water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600" b="0" i="0">
                        <a:latin typeface="Century Gothic" panose="020B0502020202020204" pitchFamily="34" charset="0"/>
                      </a:endParaRPr>
                    </a:p>
                    <a:p>
                      <a:pPr algn="ctr">
                        <a:lnSpc>
                          <a:spcPct val="100000"/>
                        </a:lnSpc>
                      </a:pPr>
                      <a:r>
                        <a:rPr lang="en-US" sz="1600" b="0" i="0" err="1">
                          <a:latin typeface="Century Gothic" panose="020B0502020202020204" pitchFamily="34" charset="0"/>
                        </a:rPr>
                        <a:t>Colourless</a:t>
                      </a:r>
                      <a:r>
                        <a:rPr lang="en-US" sz="1600" b="0" i="0">
                          <a:latin typeface="Century Gothic" panose="020B0502020202020204" pitchFamily="34" charset="0"/>
                        </a:rPr>
                        <a:t> liquid</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Water closest to the crystals turns blue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All the water is now blue.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24927119"/>
                  </a:ext>
                </a:extLst>
              </a:tr>
              <a:tr h="12344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Copper(II) sulfate 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r>
                        <a:rPr lang="en-US" sz="1600" b="0" i="0">
                          <a:latin typeface="Century Gothic" panose="020B0502020202020204" pitchFamily="34" charset="0"/>
                        </a:rPr>
                        <a:t>Bright blue</a:t>
                      </a:r>
                    </a:p>
                    <a:p>
                      <a:pPr algn="ctr">
                        <a:lnSpc>
                          <a:spcPct val="100000"/>
                        </a:lnSpc>
                      </a:pPr>
                      <a:r>
                        <a:rPr lang="en-US" sz="1600" b="0" i="0">
                          <a:latin typeface="Century Gothic" panose="020B0502020202020204" pitchFamily="34" charset="0"/>
                        </a:rPr>
                        <a:t>solid</a:t>
                      </a:r>
                    </a:p>
                    <a:p>
                      <a:pPr algn="ctr">
                        <a:lnSpc>
                          <a:spcPct val="100000"/>
                        </a:lnSpc>
                      </a:pPr>
                      <a:r>
                        <a:rPr lang="en-US" sz="1600" b="0" i="0">
                          <a:latin typeface="Century Gothic" panose="020B0502020202020204" pitchFamily="34" charset="0"/>
                        </a:rPr>
                        <a:t>crystals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Starts to dissolve,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blue colour moves into the water,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crystals get smaller</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No blue crystals remaining,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0" i="0">
                          <a:latin typeface="Century Gothic" panose="020B0502020202020204" pitchFamily="34" charset="0"/>
                        </a:rPr>
                        <a:t>solution is blue</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174088422"/>
                  </a:ext>
                </a:extLst>
              </a:tr>
            </a:tbl>
          </a:graphicData>
        </a:graphic>
      </p:graphicFrame>
    </p:spTree>
    <p:extLst>
      <p:ext uri="{BB962C8B-B14F-4D97-AF65-F5344CB8AC3E}">
        <p14:creationId xmlns:p14="http://schemas.microsoft.com/office/powerpoint/2010/main" val="3747422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AE3EF-6D99-9B05-2CFB-1CDB80FE66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A130FA-091B-2168-C769-46FB3CA6C14F}"/>
              </a:ext>
            </a:extLst>
          </p:cNvPr>
          <p:cNvSpPr>
            <a:spLocks noGrp="1"/>
          </p:cNvSpPr>
          <p:nvPr>
            <p:ph type="title"/>
          </p:nvPr>
        </p:nvSpPr>
        <p:spPr/>
        <p:txBody>
          <a:bodyPr/>
          <a:lstStyle/>
          <a:p>
            <a:r>
              <a:rPr lang="en-US"/>
              <a:t>Individual task – self assess</a:t>
            </a:r>
          </a:p>
        </p:txBody>
      </p:sp>
      <p:sp>
        <p:nvSpPr>
          <p:cNvPr id="3" name="Content Placeholder 2">
            <a:extLst>
              <a:ext uri="{FF2B5EF4-FFF2-40B4-BE49-F238E27FC236}">
                <a16:creationId xmlns:a16="http://schemas.microsoft.com/office/drawing/2014/main" id="{4219ABAF-845F-EC4E-47F7-ADB36D65ED33}"/>
              </a:ext>
            </a:extLst>
          </p:cNvPr>
          <p:cNvSpPr>
            <a:spLocks noGrp="1"/>
          </p:cNvSpPr>
          <p:nvPr>
            <p:ph idx="1"/>
          </p:nvPr>
        </p:nvSpPr>
        <p:spPr>
          <a:xfrm>
            <a:off x="540000" y="1260000"/>
            <a:ext cx="10234680" cy="5598000"/>
          </a:xfrm>
        </p:spPr>
        <p:txBody>
          <a:bodyPr>
            <a:normAutofit/>
          </a:bodyPr>
          <a:lstStyle/>
          <a:p>
            <a:pPr marL="0" indent="0">
              <a:buNone/>
            </a:pPr>
            <a:r>
              <a:rPr lang="en-GB" sz="2400"/>
              <a:t>Using the information from the previous task to support you, write an explanation of your observations from copper</a:t>
            </a:r>
            <a:r>
              <a:rPr lang="en-GB" sz="2400" cap="small"/>
              <a:t>(II) </a:t>
            </a:r>
            <a:r>
              <a:rPr lang="en-GB" sz="2400"/>
              <a:t>sulfate crystals and water in terms of particles.</a:t>
            </a:r>
          </a:p>
          <a:p>
            <a:pPr marL="0" indent="0">
              <a:buNone/>
            </a:pPr>
            <a:endParaRPr lang="en-GB" sz="2400"/>
          </a:p>
          <a:p>
            <a:pPr marL="0" lvl="0" indent="0">
              <a:buNone/>
            </a:pPr>
            <a:r>
              <a:rPr lang="en-GB" sz="2000"/>
              <a:t>As a </a:t>
            </a:r>
            <a:r>
              <a:rPr lang="en-GB" sz="2000" b="1"/>
              <a:t>solid</a:t>
            </a:r>
            <a:r>
              <a:rPr lang="en-GB" sz="2000"/>
              <a:t>, there are enough particles of copper sulfate packed </a:t>
            </a:r>
            <a:r>
              <a:rPr lang="en-GB" sz="2000" b="1"/>
              <a:t>close</a:t>
            </a:r>
            <a:r>
              <a:rPr lang="en-GB" sz="2000"/>
              <a:t> together to see as </a:t>
            </a:r>
            <a:r>
              <a:rPr lang="en-GB" sz="2000" b="1"/>
              <a:t>blue</a:t>
            </a:r>
            <a:r>
              <a:rPr lang="en-GB" sz="2000"/>
              <a:t> crystals.</a:t>
            </a:r>
          </a:p>
          <a:p>
            <a:pPr marL="0" indent="0">
              <a:buNone/>
            </a:pPr>
            <a:r>
              <a:rPr lang="en-GB" sz="2000"/>
              <a:t>When copper </a:t>
            </a:r>
            <a:r>
              <a:rPr lang="en-GB" sz="2000" err="1"/>
              <a:t>sulfate</a:t>
            </a:r>
            <a:r>
              <a:rPr lang="en-GB" sz="2000"/>
              <a:t> is added to water, the </a:t>
            </a:r>
            <a:r>
              <a:rPr lang="en-GB" sz="2000" b="1"/>
              <a:t>particles</a:t>
            </a:r>
            <a:r>
              <a:rPr lang="en-GB" sz="2000"/>
              <a:t> in copper </a:t>
            </a:r>
            <a:r>
              <a:rPr lang="en-GB" sz="2000" err="1"/>
              <a:t>sulfate</a:t>
            </a:r>
            <a:r>
              <a:rPr lang="en-GB" sz="2000"/>
              <a:t> move apart from each other and </a:t>
            </a:r>
            <a:r>
              <a:rPr lang="en-GB" sz="2000" b="1"/>
              <a:t>disperse</a:t>
            </a:r>
            <a:r>
              <a:rPr lang="en-GB" sz="2000"/>
              <a:t>. This can be seen through the movement of blue colouring into the water as it </a:t>
            </a:r>
            <a:r>
              <a:rPr lang="en-GB" sz="2000" b="1"/>
              <a:t>dissolves</a:t>
            </a:r>
            <a:r>
              <a:rPr lang="en-GB" sz="2000"/>
              <a:t> and by the crystals getting </a:t>
            </a:r>
            <a:r>
              <a:rPr lang="en-GB" sz="2000" b="1"/>
              <a:t>smaller</a:t>
            </a:r>
            <a:r>
              <a:rPr lang="en-GB" sz="2000"/>
              <a:t>.</a:t>
            </a:r>
          </a:p>
          <a:p>
            <a:pPr marL="0" indent="0">
              <a:buNone/>
            </a:pPr>
            <a:r>
              <a:rPr lang="en-GB" sz="2000"/>
              <a:t>The particles then spread out through the water by </a:t>
            </a:r>
            <a:r>
              <a:rPr lang="en-GB" sz="2000" b="1"/>
              <a:t>diffusion</a:t>
            </a:r>
            <a:r>
              <a:rPr lang="en-GB" sz="2000"/>
              <a:t>. This can be seen through the solution turning </a:t>
            </a:r>
            <a:r>
              <a:rPr lang="en-GB" sz="2000" b="1"/>
              <a:t>blue</a:t>
            </a:r>
            <a:r>
              <a:rPr lang="en-GB" sz="2000"/>
              <a:t>.</a:t>
            </a:r>
          </a:p>
          <a:p>
            <a:endParaRPr lang="en-GB"/>
          </a:p>
          <a:p>
            <a:endParaRPr lang="en-GB"/>
          </a:p>
          <a:p>
            <a:pPr marL="0" indent="0">
              <a:buNone/>
            </a:pPr>
            <a:endParaRPr lang="en-GB"/>
          </a:p>
        </p:txBody>
      </p:sp>
      <p:sp>
        <p:nvSpPr>
          <p:cNvPr id="4" name="Title 1">
            <a:extLst>
              <a:ext uri="{FF2B5EF4-FFF2-40B4-BE49-F238E27FC236}">
                <a16:creationId xmlns:a16="http://schemas.microsoft.com/office/drawing/2014/main" id="{A27F0682-A377-DFEE-C03F-CFDA2544876C}"/>
              </a:ext>
            </a:extLst>
          </p:cNvPr>
          <p:cNvSpPr txBox="1">
            <a:spLocks/>
          </p:cNvSpPr>
          <p:nvPr/>
        </p:nvSpPr>
        <p:spPr>
          <a:xfrm rot="5400000">
            <a:off x="9704774" y="218127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a:solidFill>
                  <a:schemeClr val="bg1"/>
                </a:solidFill>
              </a:rPr>
              <a:t>Individual task</a:t>
            </a:r>
            <a:endParaRPr lang="en-US" sz="2200">
              <a:solidFill>
                <a:schemeClr val="bg1"/>
              </a:solidFill>
            </a:endParaRPr>
          </a:p>
        </p:txBody>
      </p:sp>
    </p:spTree>
    <p:extLst>
      <p:ext uri="{BB962C8B-B14F-4D97-AF65-F5344CB8AC3E}">
        <p14:creationId xmlns:p14="http://schemas.microsoft.com/office/powerpoint/2010/main" val="21498563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8E342-655E-AF0C-4A67-8F0CCA8D832E}"/>
              </a:ext>
            </a:extLst>
          </p:cNvPr>
          <p:cNvSpPr>
            <a:spLocks noGrp="1"/>
          </p:cNvSpPr>
          <p:nvPr>
            <p:ph type="title"/>
          </p:nvPr>
        </p:nvSpPr>
        <p:spPr>
          <a:xfrm>
            <a:off x="540000" y="540000"/>
            <a:ext cx="10080000" cy="440661"/>
          </a:xfrm>
        </p:spPr>
        <p:txBody>
          <a:bodyPr/>
          <a:lstStyle/>
          <a:p>
            <a:r>
              <a:rPr lang="en-GB"/>
              <a:t>Mass and dissolving</a:t>
            </a:r>
          </a:p>
        </p:txBody>
      </p:sp>
      <p:sp>
        <p:nvSpPr>
          <p:cNvPr id="3" name="Content Placeholder 2">
            <a:extLst>
              <a:ext uri="{FF2B5EF4-FFF2-40B4-BE49-F238E27FC236}">
                <a16:creationId xmlns:a16="http://schemas.microsoft.com/office/drawing/2014/main" id="{7B73F388-73B0-D777-633C-AE6C5B401F52}"/>
              </a:ext>
            </a:extLst>
          </p:cNvPr>
          <p:cNvSpPr>
            <a:spLocks noGrp="1"/>
          </p:cNvSpPr>
          <p:nvPr>
            <p:ph idx="1"/>
          </p:nvPr>
        </p:nvSpPr>
        <p:spPr>
          <a:xfrm>
            <a:off x="540000" y="1260000"/>
            <a:ext cx="4302225" cy="5040000"/>
          </a:xfrm>
        </p:spPr>
        <p:txBody>
          <a:bodyPr/>
          <a:lstStyle/>
          <a:p>
            <a:pPr marL="0" indent="0">
              <a:buNone/>
            </a:pPr>
            <a:r>
              <a:rPr lang="en-GB" dirty="0"/>
              <a:t>Complete the worksheet </a:t>
            </a:r>
            <a:r>
              <a:rPr lang="en-GB" i="1" dirty="0"/>
              <a:t>Mass and dissolving </a:t>
            </a:r>
            <a:r>
              <a:rPr lang="en-GB" dirty="0"/>
              <a:t>to identify and resolve any misconceptions that are still held following this investigation.</a:t>
            </a:r>
            <a:br>
              <a:rPr lang="en-GB" dirty="0"/>
            </a:br>
            <a:br>
              <a:rPr lang="en-GB" dirty="0"/>
            </a:br>
            <a:endParaRPr lang="en-GB" dirty="0"/>
          </a:p>
        </p:txBody>
      </p:sp>
      <p:pic>
        <p:nvPicPr>
          <p:cNvPr id="4" name="Picture 3">
            <a:extLst>
              <a:ext uri="{FF2B5EF4-FFF2-40B4-BE49-F238E27FC236}">
                <a16:creationId xmlns:a16="http://schemas.microsoft.com/office/drawing/2014/main" id="{9A3D4D9A-7283-D608-A438-6885945383F9}"/>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rot="279334">
            <a:off x="7034619" y="600803"/>
            <a:ext cx="3630760" cy="5152911"/>
          </a:xfrm>
          <a:prstGeom prst="rect">
            <a:avLst/>
          </a:prstGeom>
          <a:effectLst>
            <a:outerShdw blurRad="292100" dist="139700" dir="2700000" algn="ctr" rotWithShape="0">
              <a:srgbClr val="000000">
                <a:alpha val="65000"/>
              </a:srgbClr>
            </a:outerShdw>
          </a:effectLst>
        </p:spPr>
      </p:pic>
      <p:pic>
        <p:nvPicPr>
          <p:cNvPr id="5" name="Picture 4" descr="A screenshot of the worksheet &quot;mass and dissolving&quot;.">
            <a:extLst>
              <a:ext uri="{FF2B5EF4-FFF2-40B4-BE49-F238E27FC236}">
                <a16:creationId xmlns:a16="http://schemas.microsoft.com/office/drawing/2014/main" id="{871AE00F-A2AD-1978-F4A3-D9E699895B47}"/>
              </a:ext>
            </a:extLst>
          </p:cNvPr>
          <p:cNvPicPr>
            <a:picLocks noChangeAspect="1"/>
          </p:cNvPicPr>
          <p:nvPr/>
        </p:nvPicPr>
        <p:blipFill>
          <a:blip r:embed="rId4"/>
          <a:stretch>
            <a:fillRect/>
          </a:stretch>
        </p:blipFill>
        <p:spPr>
          <a:xfrm rot="279334">
            <a:off x="5292716" y="1204995"/>
            <a:ext cx="3630760" cy="5152911"/>
          </a:xfrm>
          <a:prstGeom prst="rect">
            <a:avLst/>
          </a:prstGeom>
          <a:effectLst>
            <a:outerShdw blurRad="292100" dist="139700" dir="2700000" algn="ctr" rotWithShape="0">
              <a:srgbClr val="000000">
                <a:alpha val="65000"/>
              </a:srgbClr>
            </a:outerShdw>
          </a:effectLst>
        </p:spPr>
      </p:pic>
    </p:spTree>
    <p:extLst>
      <p:ext uri="{BB962C8B-B14F-4D97-AF65-F5344CB8AC3E}">
        <p14:creationId xmlns:p14="http://schemas.microsoft.com/office/powerpoint/2010/main" val="1474390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1e359e7040c60661ae7072c482267ad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9332d97d0f911b960840dd6ec88f9031"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36F393-C9A2-46DD-9C40-950FD09BB1A4}">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CA6C7E90-B52C-4927-B0E1-5716543A9376}">
  <ds:schemaRefs>
    <ds:schemaRef ds:uri="http://schemas.microsoft.com/office/2006/documentManagement/types"/>
    <ds:schemaRef ds:uri="http://schemas.openxmlformats.org/package/2006/metadata/core-properties"/>
    <ds:schemaRef ds:uri="5c7d88b2-bc5d-47d8-b067-5f30c82b40fb"/>
    <ds:schemaRef ds:uri="http://schemas.microsoft.com/office/infopath/2007/PartnerControls"/>
    <ds:schemaRef ds:uri="http://www.w3.org/XML/1998/namespace"/>
    <ds:schemaRef ds:uri="http://purl.org/dc/elements/1.1/"/>
    <ds:schemaRef ds:uri="http://purl.org/dc/dcmitype/"/>
    <ds:schemaRef ds:uri="9e3c562f-56b0-4bc9-96c8-d04b09868558"/>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33C6792B-C9B1-47BB-B15C-3D30730C8EF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TotalTime>
  <Words>1626</Words>
  <Application>Microsoft Office PowerPoint</Application>
  <PresentationFormat>Widescreen</PresentationFormat>
  <Paragraphs>305</Paragraphs>
  <Slides>23</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Aptos</vt:lpstr>
      <vt:lpstr>Arial</vt:lpstr>
      <vt:lpstr>Calibri</vt:lpstr>
      <vt:lpstr>Calibri Light</vt:lpstr>
      <vt:lpstr>Century Gothic</vt:lpstr>
      <vt:lpstr>Wingdings</vt:lpstr>
      <vt:lpstr>Wingdings 2</vt:lpstr>
      <vt:lpstr>Office Theme</vt:lpstr>
      <vt:lpstr>11–14 years</vt:lpstr>
      <vt:lpstr>Introduction</vt:lpstr>
      <vt:lpstr>Learning objectives</vt:lpstr>
      <vt:lpstr>Starter</vt:lpstr>
      <vt:lpstr>Paired task – self assess</vt:lpstr>
      <vt:lpstr>Key terms</vt:lpstr>
      <vt:lpstr>Teacher demonstration</vt:lpstr>
      <vt:lpstr>Teacher demonstration</vt:lpstr>
      <vt:lpstr>Teacher demonstration</vt:lpstr>
      <vt:lpstr>Teacher demonstration – particle model</vt:lpstr>
      <vt:lpstr>Class practical</vt:lpstr>
      <vt:lpstr>Integrated instructions: what happens when something dissolves</vt:lpstr>
      <vt:lpstr>Class practical – observations</vt:lpstr>
      <vt:lpstr>Class practical – self-assess</vt:lpstr>
      <vt:lpstr>Class practical – observations</vt:lpstr>
      <vt:lpstr>Class practical – self-assess</vt:lpstr>
      <vt:lpstr>Class practical – observations</vt:lpstr>
      <vt:lpstr>Class practical – self-assess</vt:lpstr>
      <vt:lpstr>Paired task – describing your observations</vt:lpstr>
      <vt:lpstr>Paired task – self assess</vt:lpstr>
      <vt:lpstr>Individual task</vt:lpstr>
      <vt:lpstr>Individual task – self assess</vt:lpstr>
      <vt:lpstr>Mass and dissolving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happens when something dissolves lesson slides</dc:title>
  <dc:creator>Royal Society of Chemistry</dc:creator>
  <cp:keywords>dissolving; solutions; solvent; solute; copper sulfate; salt; sugar; particle model; particle diagrams; observations; practical activity; demonstration</cp:keywords>
  <dc:description>From https://rsc.li/3jwKgBO; two levels of student sheet and teacher notes also available</dc:description>
  <cp:lastModifiedBy>Kirsty Patterson</cp:lastModifiedBy>
  <cp:revision>1</cp:revision>
  <dcterms:created xsi:type="dcterms:W3CDTF">2021-04-13T16:26:00Z</dcterms:created>
  <dcterms:modified xsi:type="dcterms:W3CDTF">2025-10-14T19:20:40Z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Order">
    <vt:r8>1200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