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sldIdLst>
    <p:sldId id="284" r:id="rId5"/>
    <p:sldId id="317" r:id="rId6"/>
    <p:sldId id="287" r:id="rId7"/>
    <p:sldId id="321" r:id="rId8"/>
    <p:sldId id="315" r:id="rId9"/>
    <p:sldId id="335" r:id="rId10"/>
    <p:sldId id="332" r:id="rId11"/>
    <p:sldId id="334" r:id="rId12"/>
    <p:sldId id="336" r:id="rId13"/>
    <p:sldId id="337" r:id="rId14"/>
    <p:sldId id="331" r:id="rId15"/>
    <p:sldId id="339" r:id="rId16"/>
    <p:sldId id="340" r:id="rId17"/>
    <p:sldId id="333" r:id="rId18"/>
    <p:sldId id="33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5C2C06B-E31E-8F28-5ED8-94039E65A94E}" name="Bickerstaffe, E (Horizon Teacher)" initials="EB" userId="S::ebickerstaffe@horizoncc.co.uk::536c0e85-38ae-48b8-a62d-df6e4489a15c" providerId="AD"/>
  <p188:author id="{93898FDF-1F87-EDD6-6458-059E95E842BE}" name="Kirsty Patterson" initials="KP" userId="S::pattersonk@rsc.org::06c453ef-d90e-4cbc-ba6b-1bf363c3e0a9" providerId="AD"/>
  <p188:author id="{C74B60E9-655C-E89A-6316-3841AD519658}" name="Juliet Kennard" initials="JK" userId="S::KennardJ@rsc.org::171ce03e-ecb9-44f8-bcbb-a85643c4c66a"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Julie Bond" initials="JB" lastIdx="1" clrIdx="0">
    <p:extLst>
      <p:ext uri="{19B8F6BF-5375-455C-9EA6-DF929625EA0E}">
        <p15:presenceInfo xmlns:p15="http://schemas.microsoft.com/office/powerpoint/2012/main" userId="Julie Bond"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F62"/>
    <a:srgbClr val="E6F1EF"/>
    <a:srgbClr val="48A9C5"/>
    <a:srgbClr val="EDF6F9"/>
    <a:srgbClr val="FAE7EA"/>
    <a:srgbClr val="F7DBE0"/>
    <a:srgbClr val="F4CFD5"/>
    <a:srgbClr val="FF9E1B"/>
    <a:srgbClr val="C8102E"/>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ECF0E9-22A6-4FF1-AE6E-A2570222C36C}" v="3" dt="2026-08-25T10:57:50.338"/>
    <p1510:client id="{34AC61CF-DA03-47EE-A790-DAAF849CB13B}" v="10" dt="2026-08-25T07:21:44.550"/>
    <p1510:client id="{F62BAD75-BA34-468C-9481-2801280E0BFA}" v="5" dt="2026-08-25T13:58:39.1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105" d="100"/>
          <a:sy n="105" d="100"/>
        </p:scale>
        <p:origin x="798"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Patterson" userId="06c453ef-d90e-4cbc-ba6b-1bf363c3e0a9" providerId="ADAL" clId="{2B52998C-451C-485A-9808-79CB34D495AD}"/>
    <pc:docChg chg="custSel modSld">
      <pc:chgData name="Kirsty Patterson" userId="06c453ef-d90e-4cbc-ba6b-1bf363c3e0a9" providerId="ADAL" clId="{2B52998C-451C-485A-9808-79CB34D495AD}" dt="2026-08-25T14:03:21.520" v="4481" actId="962"/>
      <pc:docMkLst>
        <pc:docMk/>
      </pc:docMkLst>
      <pc:sldChg chg="modSp mod">
        <pc:chgData name="Kirsty Patterson" userId="06c453ef-d90e-4cbc-ba6b-1bf363c3e0a9" providerId="ADAL" clId="{2B52998C-451C-485A-9808-79CB34D495AD}" dt="2026-08-25T07:22:35.296" v="363" actId="962"/>
        <pc:sldMkLst>
          <pc:docMk/>
          <pc:sldMk cId="1883610943" sldId="284"/>
        </pc:sldMkLst>
        <pc:spChg chg="mod">
          <ac:chgData name="Kirsty Patterson" userId="06c453ef-d90e-4cbc-ba6b-1bf363c3e0a9" providerId="ADAL" clId="{2B52998C-451C-485A-9808-79CB34D495AD}" dt="2026-08-24T18:54:48.045" v="126" actId="6549"/>
          <ac:spMkLst>
            <pc:docMk/>
            <pc:sldMk cId="1883610943" sldId="284"/>
            <ac:spMk id="5" creationId="{02D774F2-AE91-AFC1-05BC-B317EEDBDBE6}"/>
          </ac:spMkLst>
        </pc:spChg>
        <pc:spChg chg="mod">
          <ac:chgData name="Kirsty Patterson" userId="06c453ef-d90e-4cbc-ba6b-1bf363c3e0a9" providerId="ADAL" clId="{2B52998C-451C-485A-9808-79CB34D495AD}" dt="2026-08-25T07:22:35.296" v="363" actId="962"/>
          <ac:spMkLst>
            <pc:docMk/>
            <pc:sldMk cId="1883610943" sldId="284"/>
            <ac:spMk id="8" creationId="{A7335F0B-29F5-2648-9B20-470CA4A491D6}"/>
          </ac:spMkLst>
        </pc:spChg>
      </pc:sldChg>
      <pc:sldChg chg="delSp modSp mod modCm modNotesTx">
        <pc:chgData name="Kirsty Patterson" userId="06c453ef-d90e-4cbc-ba6b-1bf363c3e0a9" providerId="ADAL" clId="{2B52998C-451C-485A-9808-79CB34D495AD}" dt="2026-08-25T13:55:23.843" v="3477" actId="27636"/>
        <pc:sldMkLst>
          <pc:docMk/>
          <pc:sldMk cId="1833564579" sldId="287"/>
        </pc:sldMkLst>
        <pc:spChg chg="mod">
          <ac:chgData name="Kirsty Patterson" userId="06c453ef-d90e-4cbc-ba6b-1bf363c3e0a9" providerId="ADAL" clId="{2B52998C-451C-485A-9808-79CB34D495AD}" dt="2026-08-25T13:55:23.843" v="3477" actId="27636"/>
          <ac:spMkLst>
            <pc:docMk/>
            <pc:sldMk cId="1833564579" sldId="287"/>
            <ac:spMk id="3" creationId="{A392CD0D-586A-C746-A628-7A9409208494}"/>
          </ac:spMkLst>
        </pc:spChg>
        <pc:spChg chg="del">
          <ac:chgData name="Kirsty Patterson" userId="06c453ef-d90e-4cbc-ba6b-1bf363c3e0a9" providerId="ADAL" clId="{2B52998C-451C-485A-9808-79CB34D495AD}" dt="2026-08-24T17:42:04.431" v="23" actId="478"/>
          <ac:spMkLst>
            <pc:docMk/>
            <pc:sldMk cId="1833564579" sldId="287"/>
            <ac:spMk id="8" creationId="{54E400CB-2376-EC63-6DC4-6BD57178A1AF}"/>
          </ac:spMkLst>
        </pc:spChg>
        <pc:picChg chg="mod modCrop">
          <ac:chgData name="Kirsty Patterson" userId="06c453ef-d90e-4cbc-ba6b-1bf363c3e0a9" providerId="ADAL" clId="{2B52998C-451C-485A-9808-79CB34D495AD}" dt="2026-08-25T07:22:43.271" v="365" actId="962"/>
          <ac:picMkLst>
            <pc:docMk/>
            <pc:sldMk cId="1833564579" sldId="287"/>
            <ac:picMk id="6" creationId="{FEB922ED-7874-7856-1061-730E284514A9}"/>
          </ac:picMkLst>
        </pc:pic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6-08-25T13:54:53.382" v="3470" actId="6549"/>
              <pc2:cmMkLst xmlns:pc2="http://schemas.microsoft.com/office/powerpoint/2019/9/main/command">
                <pc:docMk/>
                <pc:sldMk cId="1833564579" sldId="287"/>
                <pc2:cmMk id="{F9C02617-5F28-43FF-8F67-A5A02128F02D}"/>
              </pc2:cmMkLst>
            </pc226:cmChg>
          </p:ext>
        </pc:extLst>
      </pc:sldChg>
      <pc:sldChg chg="modSp mod">
        <pc:chgData name="Kirsty Patterson" userId="06c453ef-d90e-4cbc-ba6b-1bf363c3e0a9" providerId="ADAL" clId="{2B52998C-451C-485A-9808-79CB34D495AD}" dt="2026-08-25T13:57:49.552" v="3511" actId="6549"/>
        <pc:sldMkLst>
          <pc:docMk/>
          <pc:sldMk cId="2205301744" sldId="315"/>
        </pc:sldMkLst>
        <pc:spChg chg="mod">
          <ac:chgData name="Kirsty Patterson" userId="06c453ef-d90e-4cbc-ba6b-1bf363c3e0a9" providerId="ADAL" clId="{2B52998C-451C-485A-9808-79CB34D495AD}" dt="2026-08-25T13:57:49.552" v="3511" actId="6549"/>
          <ac:spMkLst>
            <pc:docMk/>
            <pc:sldMk cId="2205301744" sldId="315"/>
            <ac:spMk id="7" creationId="{64DCC5A0-3B48-7264-0573-279F6A5212F7}"/>
          </ac:spMkLst>
        </pc:spChg>
        <pc:spChg chg="mod">
          <ac:chgData name="Kirsty Patterson" userId="06c453ef-d90e-4cbc-ba6b-1bf363c3e0a9" providerId="ADAL" clId="{2B52998C-451C-485A-9808-79CB34D495AD}" dt="2026-08-25T13:57:13.887" v="3495" actId="1076"/>
          <ac:spMkLst>
            <pc:docMk/>
            <pc:sldMk cId="2205301744" sldId="315"/>
            <ac:spMk id="8" creationId="{73F852E8-BF89-2277-3BA5-8343A9E597B2}"/>
          </ac:spMkLst>
        </pc:spChg>
        <pc:graphicFrameChg chg="mod">
          <ac:chgData name="Kirsty Patterson" userId="06c453ef-d90e-4cbc-ba6b-1bf363c3e0a9" providerId="ADAL" clId="{2B52998C-451C-485A-9808-79CB34D495AD}" dt="2026-08-25T13:57:09.050" v="3494" actId="1076"/>
          <ac:graphicFrameMkLst>
            <pc:docMk/>
            <pc:sldMk cId="2205301744" sldId="315"/>
            <ac:graphicFrameMk id="3" creationId="{640A6A9F-0642-5C9C-FF8E-E3CDD62780E2}"/>
          </ac:graphicFrameMkLst>
        </pc:graphicFrameChg>
      </pc:sldChg>
      <pc:sldChg chg="modSp mod">
        <pc:chgData name="Kirsty Patterson" userId="06c453ef-d90e-4cbc-ba6b-1bf363c3e0a9" providerId="ADAL" clId="{2B52998C-451C-485A-9808-79CB34D495AD}" dt="2026-08-24T17:48:17.166" v="125" actId="20577"/>
        <pc:sldMkLst>
          <pc:docMk/>
          <pc:sldMk cId="3702749394" sldId="317"/>
        </pc:sldMkLst>
        <pc:spChg chg="mod">
          <ac:chgData name="Kirsty Patterson" userId="06c453ef-d90e-4cbc-ba6b-1bf363c3e0a9" providerId="ADAL" clId="{2B52998C-451C-485A-9808-79CB34D495AD}" dt="2026-08-24T17:48:17.166" v="125" actId="20577"/>
          <ac:spMkLst>
            <pc:docMk/>
            <pc:sldMk cId="3702749394" sldId="317"/>
            <ac:spMk id="3" creationId="{4AC8368B-B514-8E4D-A908-1909D2469E48}"/>
          </ac:spMkLst>
        </pc:spChg>
      </pc:sldChg>
      <pc:sldChg chg="modSp mod">
        <pc:chgData name="Kirsty Patterson" userId="06c453ef-d90e-4cbc-ba6b-1bf363c3e0a9" providerId="ADAL" clId="{2B52998C-451C-485A-9808-79CB34D495AD}" dt="2026-08-25T07:21:14.442" v="207" actId="403"/>
        <pc:sldMkLst>
          <pc:docMk/>
          <pc:sldMk cId="2469565086" sldId="331"/>
        </pc:sldMkLst>
        <pc:spChg chg="mod">
          <ac:chgData name="Kirsty Patterson" userId="06c453ef-d90e-4cbc-ba6b-1bf363c3e0a9" providerId="ADAL" clId="{2B52998C-451C-485A-9808-79CB34D495AD}" dt="2026-08-25T06:54:52.996" v="204" actId="20577"/>
          <ac:spMkLst>
            <pc:docMk/>
            <pc:sldMk cId="2469565086" sldId="331"/>
            <ac:spMk id="2" creationId="{B296F0A1-7DBC-7D41-613C-B3E0AF422A92}"/>
          </ac:spMkLst>
        </pc:spChg>
        <pc:spChg chg="mod">
          <ac:chgData name="Kirsty Patterson" userId="06c453ef-d90e-4cbc-ba6b-1bf363c3e0a9" providerId="ADAL" clId="{2B52998C-451C-485A-9808-79CB34D495AD}" dt="2026-08-25T06:54:43.850" v="194" actId="20577"/>
          <ac:spMkLst>
            <pc:docMk/>
            <pc:sldMk cId="2469565086" sldId="331"/>
            <ac:spMk id="4" creationId="{5446C3C8-3A7C-55E7-6D25-B880776DAC5E}"/>
          </ac:spMkLst>
        </pc:spChg>
        <pc:spChg chg="mod">
          <ac:chgData name="Kirsty Patterson" userId="06c453ef-d90e-4cbc-ba6b-1bf363c3e0a9" providerId="ADAL" clId="{2B52998C-451C-485A-9808-79CB34D495AD}" dt="2026-08-25T07:21:14.442" v="207" actId="403"/>
          <ac:spMkLst>
            <pc:docMk/>
            <pc:sldMk cId="2469565086" sldId="331"/>
            <ac:spMk id="11" creationId="{24CD6E4B-D59D-869E-552E-0CB61C619C50}"/>
          </ac:spMkLst>
        </pc:spChg>
      </pc:sldChg>
      <pc:sldChg chg="modSp mod">
        <pc:chgData name="Kirsty Patterson" userId="06c453ef-d90e-4cbc-ba6b-1bf363c3e0a9" providerId="ADAL" clId="{2B52998C-451C-485A-9808-79CB34D495AD}" dt="2026-08-25T07:36:27.961" v="3451" actId="962"/>
        <pc:sldMkLst>
          <pc:docMk/>
          <pc:sldMk cId="1165464092" sldId="332"/>
        </pc:sldMkLst>
        <pc:spChg chg="mod">
          <ac:chgData name="Kirsty Patterson" userId="06c453ef-d90e-4cbc-ba6b-1bf363c3e0a9" providerId="ADAL" clId="{2B52998C-451C-485A-9808-79CB34D495AD}" dt="2026-08-25T07:36:27.961" v="3451" actId="962"/>
          <ac:spMkLst>
            <pc:docMk/>
            <pc:sldMk cId="1165464092" sldId="332"/>
            <ac:spMk id="8" creationId="{2814C7DA-E97B-AB6F-2BFA-7BC8A4CAF851}"/>
          </ac:spMkLst>
        </pc:spChg>
      </pc:sldChg>
      <pc:sldChg chg="modSp mod">
        <pc:chgData name="Kirsty Patterson" userId="06c453ef-d90e-4cbc-ba6b-1bf363c3e0a9" providerId="ADAL" clId="{2B52998C-451C-485A-9808-79CB34D495AD}" dt="2026-08-25T06:54:31.196" v="184" actId="20577"/>
        <pc:sldMkLst>
          <pc:docMk/>
          <pc:sldMk cId="182175816" sldId="333"/>
        </pc:sldMkLst>
        <pc:spChg chg="mod">
          <ac:chgData name="Kirsty Patterson" userId="06c453ef-d90e-4cbc-ba6b-1bf363c3e0a9" providerId="ADAL" clId="{2B52998C-451C-485A-9808-79CB34D495AD}" dt="2026-08-25T06:54:31.196" v="184" actId="20577"/>
          <ac:spMkLst>
            <pc:docMk/>
            <pc:sldMk cId="182175816" sldId="333"/>
            <ac:spMk id="4" creationId="{3B1E4D63-1A82-0F21-7166-D7D99DDB6DD4}"/>
          </ac:spMkLst>
        </pc:spChg>
      </pc:sldChg>
      <pc:sldChg chg="modSp mod">
        <pc:chgData name="Kirsty Patterson" userId="06c453ef-d90e-4cbc-ba6b-1bf363c3e0a9" providerId="ADAL" clId="{2B52998C-451C-485A-9808-79CB34D495AD}" dt="2026-08-25T13:58:39.126" v="3525" actId="1076"/>
        <pc:sldMkLst>
          <pc:docMk/>
          <pc:sldMk cId="1331578146" sldId="334"/>
        </pc:sldMkLst>
        <pc:spChg chg="mod">
          <ac:chgData name="Kirsty Patterson" userId="06c453ef-d90e-4cbc-ba6b-1bf363c3e0a9" providerId="ADAL" clId="{2B52998C-451C-485A-9808-79CB34D495AD}" dt="2026-08-25T13:58:39.126" v="3525" actId="1076"/>
          <ac:spMkLst>
            <pc:docMk/>
            <pc:sldMk cId="1331578146" sldId="334"/>
            <ac:spMk id="7" creationId="{3B101205-7CBB-DF0C-64AE-8A6ADD5E70CA}"/>
          </ac:spMkLst>
        </pc:spChg>
        <pc:spChg chg="mod">
          <ac:chgData name="Kirsty Patterson" userId="06c453ef-d90e-4cbc-ba6b-1bf363c3e0a9" providerId="ADAL" clId="{2B52998C-451C-485A-9808-79CB34D495AD}" dt="2026-08-25T07:36:29.068" v="3452" actId="962"/>
          <ac:spMkLst>
            <pc:docMk/>
            <pc:sldMk cId="1331578146" sldId="334"/>
            <ac:spMk id="8" creationId="{5BDBF24E-E27A-5F31-4234-640EE650666F}"/>
          </ac:spMkLst>
        </pc:spChg>
      </pc:sldChg>
      <pc:sldChg chg="modSp mod">
        <pc:chgData name="Kirsty Patterson" userId="06c453ef-d90e-4cbc-ba6b-1bf363c3e0a9" providerId="ADAL" clId="{2B52998C-451C-485A-9808-79CB34D495AD}" dt="2026-08-25T06:53:01.197" v="145" actId="6549"/>
        <pc:sldMkLst>
          <pc:docMk/>
          <pc:sldMk cId="2749599244" sldId="335"/>
        </pc:sldMkLst>
        <pc:spChg chg="mod">
          <ac:chgData name="Kirsty Patterson" userId="06c453ef-d90e-4cbc-ba6b-1bf363c3e0a9" providerId="ADAL" clId="{2B52998C-451C-485A-9808-79CB34D495AD}" dt="2026-08-25T06:53:01.197" v="145" actId="6549"/>
          <ac:spMkLst>
            <pc:docMk/>
            <pc:sldMk cId="2749599244" sldId="335"/>
            <ac:spMk id="3" creationId="{EF13064C-294E-47B0-9DC1-CEABE22302C5}"/>
          </ac:spMkLst>
        </pc:spChg>
      </pc:sldChg>
      <pc:sldChg chg="modSp mod">
        <pc:chgData name="Kirsty Patterson" userId="06c453ef-d90e-4cbc-ba6b-1bf363c3e0a9" providerId="ADAL" clId="{2B52998C-451C-485A-9808-79CB34D495AD}" dt="2026-08-25T06:53:25.774" v="161" actId="6549"/>
        <pc:sldMkLst>
          <pc:docMk/>
          <pc:sldMk cId="1382404845" sldId="336"/>
        </pc:sldMkLst>
        <pc:spChg chg="mod">
          <ac:chgData name="Kirsty Patterson" userId="06c453ef-d90e-4cbc-ba6b-1bf363c3e0a9" providerId="ADAL" clId="{2B52998C-451C-485A-9808-79CB34D495AD}" dt="2026-08-25T06:53:25.774" v="161" actId="6549"/>
          <ac:spMkLst>
            <pc:docMk/>
            <pc:sldMk cId="1382404845" sldId="336"/>
            <ac:spMk id="3" creationId="{B5344B2C-BCAB-298A-5100-9F41F455953F}"/>
          </ac:spMkLst>
        </pc:spChg>
      </pc:sldChg>
      <pc:sldChg chg="modSp mod">
        <pc:chgData name="Kirsty Patterson" userId="06c453ef-d90e-4cbc-ba6b-1bf363c3e0a9" providerId="ADAL" clId="{2B52998C-451C-485A-9808-79CB34D495AD}" dt="2026-08-25T07:36:30.084" v="3453" actId="962"/>
        <pc:sldMkLst>
          <pc:docMk/>
          <pc:sldMk cId="2935281230" sldId="337"/>
        </pc:sldMkLst>
        <pc:spChg chg="mod">
          <ac:chgData name="Kirsty Patterson" userId="06c453ef-d90e-4cbc-ba6b-1bf363c3e0a9" providerId="ADAL" clId="{2B52998C-451C-485A-9808-79CB34D495AD}" dt="2026-08-25T07:36:30.084" v="3453" actId="962"/>
          <ac:spMkLst>
            <pc:docMk/>
            <pc:sldMk cId="2935281230" sldId="337"/>
            <ac:spMk id="8" creationId="{C58A104C-7906-CB40-C1A8-04B73F5B8DF2}"/>
          </ac:spMkLst>
        </pc:spChg>
      </pc:sldChg>
      <pc:sldChg chg="modSp mod">
        <pc:chgData name="Kirsty Patterson" userId="06c453ef-d90e-4cbc-ba6b-1bf363c3e0a9" providerId="ADAL" clId="{2B52998C-451C-485A-9808-79CB34D495AD}" dt="2026-08-25T06:54:23.252" v="175" actId="20577"/>
        <pc:sldMkLst>
          <pc:docMk/>
          <pc:sldMk cId="2613522810" sldId="338"/>
        </pc:sldMkLst>
        <pc:spChg chg="mod">
          <ac:chgData name="Kirsty Patterson" userId="06c453ef-d90e-4cbc-ba6b-1bf363c3e0a9" providerId="ADAL" clId="{2B52998C-451C-485A-9808-79CB34D495AD}" dt="2026-08-25T06:54:23.252" v="175" actId="20577"/>
          <ac:spMkLst>
            <pc:docMk/>
            <pc:sldMk cId="2613522810" sldId="338"/>
            <ac:spMk id="4" creationId="{6FCF2A76-F549-949E-52B2-8FD000FEB7F0}"/>
          </ac:spMkLst>
        </pc:spChg>
      </pc:sldChg>
      <pc:sldChg chg="delSp modSp mod">
        <pc:chgData name="Kirsty Patterson" userId="06c453ef-d90e-4cbc-ba6b-1bf363c3e0a9" providerId="ADAL" clId="{2B52998C-451C-485A-9808-79CB34D495AD}" dt="2026-08-25T07:28:39.319" v="2037" actId="962"/>
        <pc:sldMkLst>
          <pc:docMk/>
          <pc:sldMk cId="658146656" sldId="339"/>
        </pc:sldMkLst>
        <pc:spChg chg="del mod">
          <ac:chgData name="Kirsty Patterson" userId="06c453ef-d90e-4cbc-ba6b-1bf363c3e0a9" providerId="ADAL" clId="{2B52998C-451C-485A-9808-79CB34D495AD}" dt="2026-08-24T17:38:56.687" v="19" actId="478"/>
          <ac:spMkLst>
            <pc:docMk/>
            <pc:sldMk cId="658146656" sldId="339"/>
            <ac:spMk id="7" creationId="{E0FB28A2-A733-2AEE-1DF2-9E34E1331314}"/>
          </ac:spMkLst>
        </pc:spChg>
        <pc:picChg chg="mod">
          <ac:chgData name="Kirsty Patterson" userId="06c453ef-d90e-4cbc-ba6b-1bf363c3e0a9" providerId="ADAL" clId="{2B52998C-451C-485A-9808-79CB34D495AD}" dt="2026-08-25T07:28:39.319" v="2037" actId="962"/>
          <ac:picMkLst>
            <pc:docMk/>
            <pc:sldMk cId="658146656" sldId="339"/>
            <ac:picMk id="5" creationId="{EA7DA356-7DEB-7197-FD43-539F02F3F577}"/>
          </ac:picMkLst>
        </pc:picChg>
      </pc:sldChg>
      <pc:sldChg chg="addSp delSp modSp mod">
        <pc:chgData name="Kirsty Patterson" userId="06c453ef-d90e-4cbc-ba6b-1bf363c3e0a9" providerId="ADAL" clId="{2B52998C-451C-485A-9808-79CB34D495AD}" dt="2026-08-25T14:03:21.520" v="4481" actId="962"/>
        <pc:sldMkLst>
          <pc:docMk/>
          <pc:sldMk cId="2925051196" sldId="340"/>
        </pc:sldMkLst>
        <pc:spChg chg="mod">
          <ac:chgData name="Kirsty Patterson" userId="06c453ef-d90e-4cbc-ba6b-1bf363c3e0a9" providerId="ADAL" clId="{2B52998C-451C-485A-9808-79CB34D495AD}" dt="2026-08-24T17:34:18.593" v="6" actId="20577"/>
          <ac:spMkLst>
            <pc:docMk/>
            <pc:sldMk cId="2925051196" sldId="340"/>
            <ac:spMk id="3" creationId="{0327859A-A8E6-CD81-A351-714E078CF56D}"/>
          </ac:spMkLst>
        </pc:spChg>
        <pc:picChg chg="add mod">
          <ac:chgData name="Kirsty Patterson" userId="06c453ef-d90e-4cbc-ba6b-1bf363c3e0a9" providerId="ADAL" clId="{2B52998C-451C-485A-9808-79CB34D495AD}" dt="2026-08-25T14:03:21.520" v="4481" actId="962"/>
          <ac:picMkLst>
            <pc:docMk/>
            <pc:sldMk cId="2925051196" sldId="340"/>
            <ac:picMk id="5" creationId="{40925195-4F16-ED07-13FC-6DD8F3F86502}"/>
          </ac:picMkLst>
        </pc:picChg>
        <pc:picChg chg="del">
          <ac:chgData name="Kirsty Patterson" userId="06c453ef-d90e-4cbc-ba6b-1bf363c3e0a9" providerId="ADAL" clId="{2B52998C-451C-485A-9808-79CB34D495AD}" dt="2026-08-24T17:34:16.130" v="5" actId="478"/>
          <ac:picMkLst>
            <pc:docMk/>
            <pc:sldMk cId="2925051196" sldId="340"/>
            <ac:picMk id="5122" creationId="{BF03F7F5-4229-15D6-51C2-B09B4CA903C0}"/>
          </ac:picMkLst>
        </pc:picChg>
      </pc:sldChg>
    </pc:docChg>
  </pc:docChgLst>
  <pc:docChgLst>
    <pc:chgData name="Juliet Kennard" userId="171ce03e-ecb9-44f8-bcbb-a85643c4c66a" providerId="ADAL" clId="{B465C642-4312-474E-AB32-4E0013FDAC90}"/>
    <pc:docChg chg="undo custSel modSld">
      <pc:chgData name="Juliet Kennard" userId="171ce03e-ecb9-44f8-bcbb-a85643c4c66a" providerId="ADAL" clId="{B465C642-4312-474E-AB32-4E0013FDAC90}" dt="2026-08-25T10:54:13.905" v="28" actId="962"/>
      <pc:docMkLst>
        <pc:docMk/>
      </pc:docMkLst>
      <pc:sldChg chg="modSp mod">
        <pc:chgData name="Juliet Kennard" userId="171ce03e-ecb9-44f8-bcbb-a85643c4c66a" providerId="ADAL" clId="{B465C642-4312-474E-AB32-4E0013FDAC90}" dt="2026-08-25T10:52:58.719" v="26" actId="962"/>
        <pc:sldMkLst>
          <pc:docMk/>
          <pc:sldMk cId="1883610943" sldId="284"/>
        </pc:sldMkLst>
        <pc:spChg chg="mod">
          <ac:chgData name="Juliet Kennard" userId="171ce03e-ecb9-44f8-bcbb-a85643c4c66a" providerId="ADAL" clId="{B465C642-4312-474E-AB32-4E0013FDAC90}" dt="2026-08-25T10:52:58.719" v="26" actId="962"/>
          <ac:spMkLst>
            <pc:docMk/>
            <pc:sldMk cId="1883610943" sldId="284"/>
            <ac:spMk id="8" creationId="{A7335F0B-29F5-2648-9B20-470CA4A491D6}"/>
          </ac:spMkLst>
        </pc:spChg>
      </pc:sldChg>
      <pc:sldChg chg="modSp mod">
        <pc:chgData name="Juliet Kennard" userId="171ce03e-ecb9-44f8-bcbb-a85643c4c66a" providerId="ADAL" clId="{B465C642-4312-474E-AB32-4E0013FDAC90}" dt="2026-08-25T10:54:13.905" v="28" actId="962"/>
        <pc:sldMkLst>
          <pc:docMk/>
          <pc:sldMk cId="1833564579" sldId="287"/>
        </pc:sldMkLst>
        <pc:picChg chg="mod">
          <ac:chgData name="Juliet Kennard" userId="171ce03e-ecb9-44f8-bcbb-a85643c4c66a" providerId="ADAL" clId="{B465C642-4312-474E-AB32-4E0013FDAC90}" dt="2026-08-25T10:54:13.905" v="28" actId="962"/>
          <ac:picMkLst>
            <pc:docMk/>
            <pc:sldMk cId="1833564579" sldId="287"/>
            <ac:picMk id="6" creationId="{FEB922ED-7874-7856-1061-730E284514A9}"/>
          </ac:picMkLst>
        </pc:picChg>
      </pc:sldChg>
      <pc:sldChg chg="modSp mod">
        <pc:chgData name="Juliet Kennard" userId="171ce03e-ecb9-44f8-bcbb-a85643c4c66a" providerId="ADAL" clId="{B465C642-4312-474E-AB32-4E0013FDAC90}" dt="2026-08-25T09:58:34.214" v="23" actId="1036"/>
        <pc:sldMkLst>
          <pc:docMk/>
          <pc:sldMk cId="2205301744" sldId="315"/>
        </pc:sldMkLst>
        <pc:spChg chg="mod">
          <ac:chgData name="Juliet Kennard" userId="171ce03e-ecb9-44f8-bcbb-a85643c4c66a" providerId="ADAL" clId="{B465C642-4312-474E-AB32-4E0013FDAC90}" dt="2026-08-25T09:58:34.214" v="23" actId="1036"/>
          <ac:spMkLst>
            <pc:docMk/>
            <pc:sldMk cId="2205301744" sldId="315"/>
            <ac:spMk id="8" creationId="{73F852E8-BF89-2277-3BA5-8343A9E597B2}"/>
          </ac:spMkLst>
        </pc:spChg>
        <pc:graphicFrameChg chg="mod modGraphic">
          <ac:chgData name="Juliet Kennard" userId="171ce03e-ecb9-44f8-bcbb-a85643c4c66a" providerId="ADAL" clId="{B465C642-4312-474E-AB32-4E0013FDAC90}" dt="2026-08-25T09:56:01.067" v="5" actId="1076"/>
          <ac:graphicFrameMkLst>
            <pc:docMk/>
            <pc:sldMk cId="2205301744" sldId="315"/>
            <ac:graphicFrameMk id="3" creationId="{640A6A9F-0642-5C9C-FF8E-E3CDD62780E2}"/>
          </ac:graphicFrameMkLst>
        </pc:graphicFrameChg>
      </pc:sldChg>
      <pc:sldChg chg="modSp mod">
        <pc:chgData name="Juliet Kennard" userId="171ce03e-ecb9-44f8-bcbb-a85643c4c66a" providerId="ADAL" clId="{B465C642-4312-474E-AB32-4E0013FDAC90}" dt="2026-08-25T10:21:28.613" v="24" actId="20577"/>
        <pc:sldMkLst>
          <pc:docMk/>
          <pc:sldMk cId="2469565086" sldId="331"/>
        </pc:sldMkLst>
        <pc:spChg chg="mod">
          <ac:chgData name="Juliet Kennard" userId="171ce03e-ecb9-44f8-bcbb-a85643c4c66a" providerId="ADAL" clId="{B465C642-4312-474E-AB32-4E0013FDAC90}" dt="2026-08-25T10:21:28.613" v="24" actId="20577"/>
          <ac:spMkLst>
            <pc:docMk/>
            <pc:sldMk cId="2469565086" sldId="331"/>
            <ac:spMk id="11" creationId="{24CD6E4B-D59D-869E-552E-0CB61C619C50}"/>
          </ac:spMkLst>
        </pc:spChg>
      </pc:sldChg>
      <pc:sldChg chg="modSp mod">
        <pc:chgData name="Juliet Kennard" userId="171ce03e-ecb9-44f8-bcbb-a85643c4c66a" providerId="ADAL" clId="{B465C642-4312-474E-AB32-4E0013FDAC90}" dt="2026-08-25T09:58:17.208" v="20" actId="14100"/>
        <pc:sldMkLst>
          <pc:docMk/>
          <pc:sldMk cId="1331578146" sldId="334"/>
        </pc:sldMkLst>
        <pc:spChg chg="mod">
          <ac:chgData name="Juliet Kennard" userId="171ce03e-ecb9-44f8-bcbb-a85643c4c66a" providerId="ADAL" clId="{B465C642-4312-474E-AB32-4E0013FDAC90}" dt="2026-08-25T09:58:17.208" v="20" actId="14100"/>
          <ac:spMkLst>
            <pc:docMk/>
            <pc:sldMk cId="1331578146" sldId="334"/>
            <ac:spMk id="8" creationId="{5BDBF24E-E27A-5F31-4234-640EE650666F}"/>
          </ac:spMkLst>
        </pc:spChg>
        <pc:graphicFrameChg chg="mod modGraphic">
          <ac:chgData name="Juliet Kennard" userId="171ce03e-ecb9-44f8-bcbb-a85643c4c66a" providerId="ADAL" clId="{B465C642-4312-474E-AB32-4E0013FDAC90}" dt="2026-08-25T09:58:00.707" v="18" actId="2062"/>
          <ac:graphicFrameMkLst>
            <pc:docMk/>
            <pc:sldMk cId="1331578146" sldId="334"/>
            <ac:graphicFrameMk id="3" creationId="{CF282B4E-049E-7FCC-ED87-7B91F6E66464}"/>
          </ac:graphicFrameMkLst>
        </pc:graphicFrameChg>
      </pc:sldChg>
      <pc:sldChg chg="modSp mod">
        <pc:chgData name="Juliet Kennard" userId="171ce03e-ecb9-44f8-bcbb-a85643c4c66a" providerId="ADAL" clId="{B465C642-4312-474E-AB32-4E0013FDAC90}" dt="2026-08-25T09:57:09.498" v="16" actId="20577"/>
        <pc:sldMkLst>
          <pc:docMk/>
          <pc:sldMk cId="2749599244" sldId="335"/>
        </pc:sldMkLst>
        <pc:spChg chg="mod">
          <ac:chgData name="Juliet Kennard" userId="171ce03e-ecb9-44f8-bcbb-a85643c4c66a" providerId="ADAL" clId="{B465C642-4312-474E-AB32-4E0013FDAC90}" dt="2026-08-25T09:57:09.498" v="16" actId="20577"/>
          <ac:spMkLst>
            <pc:docMk/>
            <pc:sldMk cId="2749599244" sldId="335"/>
            <ac:spMk id="3" creationId="{EF13064C-294E-47B0-9DC1-CEABE22302C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41690B-1DDF-4CB2-B108-FC446046A388}" type="datetimeFigureOut">
              <a:rPr lang="en-GB" smtClean="0"/>
              <a:t>25/08/2026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AFF87A-A6D9-459C-B758-7D50522F6A7B}" type="slidenum">
              <a:rPr lang="en-GB" smtClean="0"/>
              <a:t>‹#›</a:t>
            </a:fld>
            <a:endParaRPr lang="en-GB"/>
          </a:p>
        </p:txBody>
      </p:sp>
    </p:spTree>
    <p:extLst>
      <p:ext uri="{BB962C8B-B14F-4D97-AF65-F5344CB8AC3E}">
        <p14:creationId xmlns:p14="http://schemas.microsoft.com/office/powerpoint/2010/main" val="2607627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 ©: Shutterstock/Zim2697</a:t>
            </a:r>
          </a:p>
        </p:txBody>
      </p:sp>
      <p:sp>
        <p:nvSpPr>
          <p:cNvPr id="4" name="Slide Number Placeholder 3"/>
          <p:cNvSpPr>
            <a:spLocks noGrp="1"/>
          </p:cNvSpPr>
          <p:nvPr>
            <p:ph type="sldNum" sz="quarter" idx="5"/>
          </p:nvPr>
        </p:nvSpPr>
        <p:spPr/>
        <p:txBody>
          <a:bodyPr/>
          <a:lstStyle/>
          <a:p>
            <a:fld id="{0DAFF87A-A6D9-459C-B758-7D50522F6A7B}" type="slidenum">
              <a:rPr lang="en-GB" smtClean="0"/>
              <a:t>1</a:t>
            </a:fld>
            <a:endParaRPr lang="en-GB"/>
          </a:p>
        </p:txBody>
      </p:sp>
    </p:spTree>
    <p:extLst>
      <p:ext uri="{BB962C8B-B14F-4D97-AF65-F5344CB8AC3E}">
        <p14:creationId xmlns:p14="http://schemas.microsoft.com/office/powerpoint/2010/main" val="473209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 ©: Shutterstock/Zim2697</a:t>
            </a:r>
          </a:p>
        </p:txBody>
      </p:sp>
      <p:sp>
        <p:nvSpPr>
          <p:cNvPr id="4" name="Slide Number Placeholder 3"/>
          <p:cNvSpPr>
            <a:spLocks noGrp="1"/>
          </p:cNvSpPr>
          <p:nvPr>
            <p:ph type="sldNum" sz="quarter" idx="5"/>
          </p:nvPr>
        </p:nvSpPr>
        <p:spPr/>
        <p:txBody>
          <a:bodyPr/>
          <a:lstStyle/>
          <a:p>
            <a:fld id="{0DAFF87A-A6D9-459C-B758-7D50522F6A7B}" type="slidenum">
              <a:rPr lang="en-GB" smtClean="0"/>
              <a:t>3</a:t>
            </a:fld>
            <a:endParaRPr lang="en-GB"/>
          </a:p>
        </p:txBody>
      </p:sp>
    </p:spTree>
    <p:extLst>
      <p:ext uri="{BB962C8B-B14F-4D97-AF65-F5344CB8AC3E}">
        <p14:creationId xmlns:p14="http://schemas.microsoft.com/office/powerpoint/2010/main" val="151276655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F5168C22-13C5-5042-B68D-D5810F149BD4}"/>
              </a:ext>
            </a:extLst>
          </p:cNvPr>
          <p:cNvGrpSpPr/>
          <p:nvPr userDrawn="1"/>
        </p:nvGrpSpPr>
        <p:grpSpPr>
          <a:xfrm>
            <a:off x="0" y="0"/>
            <a:ext cx="12196800" cy="6858000"/>
            <a:chOff x="0" y="0"/>
            <a:chExt cx="12196800" cy="6858000"/>
          </a:xfrm>
        </p:grpSpPr>
        <p:pic>
          <p:nvPicPr>
            <p:cNvPr id="16" name="Picture 15">
              <a:extLst>
                <a:ext uri="{FF2B5EF4-FFF2-40B4-BE49-F238E27FC236}">
                  <a16:creationId xmlns:a16="http://schemas.microsoft.com/office/drawing/2014/main" id="{01348E18-6A0F-0842-92AA-634472BB458F}"/>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42" name="Picture 41">
              <a:extLst>
                <a:ext uri="{FF2B5EF4-FFF2-40B4-BE49-F238E27FC236}">
                  <a16:creationId xmlns:a16="http://schemas.microsoft.com/office/drawing/2014/main" id="{7D0D226C-0904-EC4D-9B16-19AD250797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Single line title</a:t>
            </a:r>
            <a:endParaRPr lang="en-US"/>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Title, double line, content photo">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411C634-342E-F545-A3E0-966E94C8989E}"/>
              </a:ext>
            </a:extLst>
          </p:cNvPr>
          <p:cNvGrpSpPr/>
          <p:nvPr userDrawn="1"/>
        </p:nvGrpSpPr>
        <p:grpSpPr>
          <a:xfrm>
            <a:off x="0" y="-830"/>
            <a:ext cx="12196800" cy="6858000"/>
            <a:chOff x="0" y="0"/>
            <a:chExt cx="12196800" cy="6858000"/>
          </a:xfrm>
        </p:grpSpPr>
        <p:pic>
          <p:nvPicPr>
            <p:cNvPr id="13" name="Picture 12">
              <a:extLst>
                <a:ext uri="{FF2B5EF4-FFF2-40B4-BE49-F238E27FC236}">
                  <a16:creationId xmlns:a16="http://schemas.microsoft.com/office/drawing/2014/main" id="{F29614DA-6B90-DA48-8139-C28306C4EEAE}"/>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14" name="Picture 13">
              <a:extLst>
                <a:ext uri="{FF2B5EF4-FFF2-40B4-BE49-F238E27FC236}">
                  <a16:creationId xmlns:a16="http://schemas.microsoft.com/office/drawing/2014/main" id="{E83805CC-C213-4B4C-85F7-4F680A3803D0}"/>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15" name="Group 14">
            <a:extLst>
              <a:ext uri="{FF2B5EF4-FFF2-40B4-BE49-F238E27FC236}">
                <a16:creationId xmlns:a16="http://schemas.microsoft.com/office/drawing/2014/main" id="{33C7BD55-048E-5B42-AB50-9C11D4877717}"/>
              </a:ext>
            </a:extLst>
          </p:cNvPr>
          <p:cNvGrpSpPr/>
          <p:nvPr userDrawn="1"/>
        </p:nvGrpSpPr>
        <p:grpSpPr>
          <a:xfrm>
            <a:off x="0" y="-1670"/>
            <a:ext cx="7622497" cy="6859670"/>
            <a:chOff x="0" y="-1670"/>
            <a:chExt cx="7622497" cy="6859670"/>
          </a:xfrm>
        </p:grpSpPr>
        <p:pic>
          <p:nvPicPr>
            <p:cNvPr id="16" name="Picture 15">
              <a:extLst>
                <a:ext uri="{FF2B5EF4-FFF2-40B4-BE49-F238E27FC236}">
                  <a16:creationId xmlns:a16="http://schemas.microsoft.com/office/drawing/2014/main" id="{B65C8396-5F45-5649-8B5F-3139EE072DC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23" name="Picture 22">
              <a:extLst>
                <a:ext uri="{FF2B5EF4-FFF2-40B4-BE49-F238E27FC236}">
                  <a16:creationId xmlns:a16="http://schemas.microsoft.com/office/drawing/2014/main" id="{5213ADDD-C006-594E-8C60-820DE61636A5}"/>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24" name="Picture 23">
              <a:extLst>
                <a:ext uri="{FF2B5EF4-FFF2-40B4-BE49-F238E27FC236}">
                  <a16:creationId xmlns:a16="http://schemas.microsoft.com/office/drawing/2014/main" id="{026E7407-F898-5142-88BB-7D8A2BEEAE05}"/>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5" name="Title 1">
            <a:extLst>
              <a:ext uri="{FF2B5EF4-FFF2-40B4-BE49-F238E27FC236}">
                <a16:creationId xmlns:a16="http://schemas.microsoft.com/office/drawing/2014/main" id="{0197BF56-5D37-7C46-9B8F-1EC23915013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26" name="Subtitle 2">
            <a:extLst>
              <a:ext uri="{FF2B5EF4-FFF2-40B4-BE49-F238E27FC236}">
                <a16:creationId xmlns:a16="http://schemas.microsoft.com/office/drawing/2014/main" id="{AA51607E-49B0-7845-BF9B-B79131425320}"/>
              </a:ext>
            </a:extLst>
          </p:cNvPr>
          <p:cNvSpPr>
            <a:spLocks noGrp="1"/>
          </p:cNvSpPr>
          <p:nvPr>
            <p:ph type="subTitle" idx="1" hasCustomPrompt="1"/>
          </p:nvPr>
        </p:nvSpPr>
        <p:spPr>
          <a:xfrm>
            <a:off x="540000" y="1980000"/>
            <a:ext cx="5220000" cy="1652200"/>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Double line title with turnover</a:t>
            </a:r>
            <a:endParaRPr lang="en-US"/>
          </a:p>
        </p:txBody>
      </p:sp>
      <p:pic>
        <p:nvPicPr>
          <p:cNvPr id="27" name="Picture 26">
            <a:extLst>
              <a:ext uri="{FF2B5EF4-FFF2-40B4-BE49-F238E27FC236}">
                <a16:creationId xmlns:a16="http://schemas.microsoft.com/office/drawing/2014/main" id="{07D73AB0-DEF7-4046-847B-A28ADD104FA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28" name="Picture 27">
            <a:extLst>
              <a:ext uri="{FF2B5EF4-FFF2-40B4-BE49-F238E27FC236}">
                <a16:creationId xmlns:a16="http://schemas.microsoft.com/office/drawing/2014/main" id="{1D2D02F5-2384-7B49-A386-3ED4975FF971}"/>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25572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14 years Title, triple line, no photo">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3214C2A-CA33-A842-888E-B812F12CF807}"/>
              </a:ext>
            </a:extLst>
          </p:cNvPr>
          <p:cNvGrpSpPr/>
          <p:nvPr userDrawn="1"/>
        </p:nvGrpSpPr>
        <p:grpSpPr>
          <a:xfrm>
            <a:off x="0" y="0"/>
            <a:ext cx="12196800" cy="6858000"/>
            <a:chOff x="0" y="0"/>
            <a:chExt cx="12196800" cy="6858000"/>
          </a:xfrm>
        </p:grpSpPr>
        <p:pic>
          <p:nvPicPr>
            <p:cNvPr id="7" name="Picture 6">
              <a:extLst>
                <a:ext uri="{FF2B5EF4-FFF2-40B4-BE49-F238E27FC236}">
                  <a16:creationId xmlns:a16="http://schemas.microsoft.com/office/drawing/2014/main" id="{4327CC39-9374-7A48-B80F-E35EE9CF0B37}"/>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8" name="Picture 7">
              <a:extLst>
                <a:ext uri="{FF2B5EF4-FFF2-40B4-BE49-F238E27FC236}">
                  <a16:creationId xmlns:a16="http://schemas.microsoft.com/office/drawing/2014/main" id="{66772C03-ED45-D342-93E9-6EBA673FF73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 name="Group 8">
            <a:extLst>
              <a:ext uri="{FF2B5EF4-FFF2-40B4-BE49-F238E27FC236}">
                <a16:creationId xmlns:a16="http://schemas.microsoft.com/office/drawing/2014/main" id="{32422E4D-C8B1-F447-93AA-3FD97F2A6C7C}"/>
              </a:ext>
            </a:extLst>
          </p:cNvPr>
          <p:cNvGrpSpPr/>
          <p:nvPr userDrawn="1"/>
        </p:nvGrpSpPr>
        <p:grpSpPr>
          <a:xfrm>
            <a:off x="0" y="-1670"/>
            <a:ext cx="7622497" cy="6859670"/>
            <a:chOff x="0" y="-1670"/>
            <a:chExt cx="7622497" cy="6859670"/>
          </a:xfrm>
        </p:grpSpPr>
        <p:pic>
          <p:nvPicPr>
            <p:cNvPr id="10" name="Picture 9">
              <a:extLst>
                <a:ext uri="{FF2B5EF4-FFF2-40B4-BE49-F238E27FC236}">
                  <a16:creationId xmlns:a16="http://schemas.microsoft.com/office/drawing/2014/main" id="{1D282529-8467-4F47-ADC0-2356B7041C81}"/>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11" name="Picture 10">
              <a:extLst>
                <a:ext uri="{FF2B5EF4-FFF2-40B4-BE49-F238E27FC236}">
                  <a16:creationId xmlns:a16="http://schemas.microsoft.com/office/drawing/2014/main" id="{6F51DED8-6D16-3546-BB8A-1A86FBB8734D}"/>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12" name="Picture 11">
              <a:extLst>
                <a:ext uri="{FF2B5EF4-FFF2-40B4-BE49-F238E27FC236}">
                  <a16:creationId xmlns:a16="http://schemas.microsoft.com/office/drawing/2014/main" id="{D2202739-A959-9744-A152-EB3C529DE1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13" name="Title 1">
            <a:extLst>
              <a:ext uri="{FF2B5EF4-FFF2-40B4-BE49-F238E27FC236}">
                <a16:creationId xmlns:a16="http://schemas.microsoft.com/office/drawing/2014/main" id="{2AE1447F-978F-5E49-B247-75A265105BE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14" name="Subtitle 2">
            <a:extLst>
              <a:ext uri="{FF2B5EF4-FFF2-40B4-BE49-F238E27FC236}">
                <a16:creationId xmlns:a16="http://schemas.microsoft.com/office/drawing/2014/main" id="{DFA8AA5F-D49E-F447-96D3-96799541904A}"/>
              </a:ext>
            </a:extLst>
          </p:cNvPr>
          <p:cNvSpPr>
            <a:spLocks noGrp="1"/>
          </p:cNvSpPr>
          <p:nvPr>
            <p:ph type="subTitle" idx="1" hasCustomPrompt="1"/>
          </p:nvPr>
        </p:nvSpPr>
        <p:spPr>
          <a:xfrm>
            <a:off x="540000" y="1979999"/>
            <a:ext cx="5220000" cy="2579677"/>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Triple line title with turnover on three lines</a:t>
            </a:r>
            <a:endParaRPr lang="en-US"/>
          </a:p>
        </p:txBody>
      </p:sp>
      <p:pic>
        <p:nvPicPr>
          <p:cNvPr id="15" name="Picture 14">
            <a:extLst>
              <a:ext uri="{FF2B5EF4-FFF2-40B4-BE49-F238E27FC236}">
                <a16:creationId xmlns:a16="http://schemas.microsoft.com/office/drawing/2014/main" id="{36F012F8-82AF-D84F-84FF-3F72B976A026}"/>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16" name="Picture 15">
            <a:extLst>
              <a:ext uri="{FF2B5EF4-FFF2-40B4-BE49-F238E27FC236}">
                <a16:creationId xmlns:a16="http://schemas.microsoft.com/office/drawing/2014/main" id="{A6E46DDE-04FF-0948-9D74-AAEC5E80044D}"/>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5029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7" name="Vertical Title 1">
            <a:extLst>
              <a:ext uri="{FF2B5EF4-FFF2-40B4-BE49-F238E27FC236}">
                <a16:creationId xmlns:a16="http://schemas.microsoft.com/office/drawing/2014/main" id="{A91184F5-33EC-7208-FE1A-06C0CB089621}"/>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2670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006F62"/>
              </a:buClr>
              <a:buSzPct val="125000"/>
              <a:buFont typeface="Arial" panose="020B0604020202020204" pitchFamily="34" charset="0"/>
              <a:buChar char="•"/>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364870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umber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B543E3E-01B2-EB46-845D-1381317D3C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C87EC78B-5880-3945-9FAD-DABB5B4826E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0D89EB5B-F66A-3E48-BD79-D27C96AA6218}"/>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2F046732-56CB-9E44-BD4C-38016D2A9A7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3" name="Picture 12">
            <a:extLst>
              <a:ext uri="{FF2B5EF4-FFF2-40B4-BE49-F238E27FC236}">
                <a16:creationId xmlns:a16="http://schemas.microsoft.com/office/drawing/2014/main" id="{F989A2B9-415B-2F4C-8BC6-1CD03508DFA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21F1670D-5751-0349-B530-C491658DFB72}"/>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006F62"/>
              </a:buClr>
              <a:buSzPct val="100000"/>
              <a:buFont typeface="+mj-lt"/>
              <a:buAutoNum type="arabicPeriod"/>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336034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14 years Content - two columns/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Tree>
    <p:extLst>
      <p:ext uri="{BB962C8B-B14F-4D97-AF65-F5344CB8AC3E}">
        <p14:creationId xmlns:p14="http://schemas.microsoft.com/office/powerpoint/2010/main" val="75231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14 years Content plus image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Image goes here.</a:t>
            </a:r>
          </a:p>
        </p:txBody>
      </p:sp>
    </p:spTree>
    <p:extLst>
      <p:ext uri="{BB962C8B-B14F-4D97-AF65-F5344CB8AC3E}">
        <p14:creationId xmlns:p14="http://schemas.microsoft.com/office/powerpoint/2010/main" val="427280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4 years Tabl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8" name="Content Placeholder 2">
            <a:extLst>
              <a:ext uri="{FF2B5EF4-FFF2-40B4-BE49-F238E27FC236}">
                <a16:creationId xmlns:a16="http://schemas.microsoft.com/office/drawing/2014/main" id="{C0BE649A-7EEA-FA47-B309-34656CF95BAB}"/>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Table goes here.</a:t>
            </a:r>
          </a:p>
        </p:txBody>
      </p:sp>
      <p:sp>
        <p:nvSpPr>
          <p:cNvPr id="9" name="Title 1">
            <a:extLst>
              <a:ext uri="{FF2B5EF4-FFF2-40B4-BE49-F238E27FC236}">
                <a16:creationId xmlns:a16="http://schemas.microsoft.com/office/drawing/2014/main" id="{DDF54D36-4C6E-4A4A-9D38-7C20B2EB3ECC}"/>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Tree>
    <p:extLst>
      <p:ext uri="{BB962C8B-B14F-4D97-AF65-F5344CB8AC3E}">
        <p14:creationId xmlns:p14="http://schemas.microsoft.com/office/powerpoint/2010/main" val="398179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F17FE5-8B45-FD4E-B2AA-D3A399E25B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7" name="Title 1">
            <a:extLst>
              <a:ext uri="{FF2B5EF4-FFF2-40B4-BE49-F238E27FC236}">
                <a16:creationId xmlns:a16="http://schemas.microsoft.com/office/drawing/2014/main" id="{DD3DEB5F-6D25-DB49-A7A3-A2747080F39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Acknowledgements</a:t>
            </a:r>
            <a:endParaRPr lang="en-US"/>
          </a:p>
        </p:txBody>
      </p:sp>
      <p:sp>
        <p:nvSpPr>
          <p:cNvPr id="8" name="Rectangle 7">
            <a:extLst>
              <a:ext uri="{FF2B5EF4-FFF2-40B4-BE49-F238E27FC236}">
                <a16:creationId xmlns:a16="http://schemas.microsoft.com/office/drawing/2014/main" id="{1246385C-066B-7047-89F4-E951DC4047DE}"/>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a:extLst>
              <a:ext uri="{FF2B5EF4-FFF2-40B4-BE49-F238E27FC236}">
                <a16:creationId xmlns:a16="http://schemas.microsoft.com/office/drawing/2014/main" id="{F9FACF26-A48F-204C-A799-6508E3A7CDD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0" name="Picture 9">
            <a:extLst>
              <a:ext uri="{FF2B5EF4-FFF2-40B4-BE49-F238E27FC236}">
                <a16:creationId xmlns:a16="http://schemas.microsoft.com/office/drawing/2014/main" id="{FB9F82AE-496C-2044-9F60-068845D6F84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2" name="Content Placeholder 2">
            <a:extLst>
              <a:ext uri="{FF2B5EF4-FFF2-40B4-BE49-F238E27FC236}">
                <a16:creationId xmlns:a16="http://schemas.microsoft.com/office/drawing/2014/main" id="{C22F2C8A-D7CD-264F-B813-D73766D1865B}"/>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a:t>Here is the text</a:t>
            </a:r>
          </a:p>
        </p:txBody>
      </p:sp>
    </p:spTree>
    <p:extLst>
      <p:ext uri="{BB962C8B-B14F-4D97-AF65-F5344CB8AC3E}">
        <p14:creationId xmlns:p14="http://schemas.microsoft.com/office/powerpoint/2010/main" val="3927852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8/25/2026</a:t>
            </a:fld>
            <a:endParaRPr lang="en-US" dirty="0"/>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dirty="0"/>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82" r:id="rId3"/>
    <p:sldLayoutId id="2147483650" r:id="rId4"/>
    <p:sldLayoutId id="2147483671" r:id="rId5"/>
    <p:sldLayoutId id="2147483667" r:id="rId6"/>
    <p:sldLayoutId id="2147483687" r:id="rId7"/>
    <p:sldLayoutId id="2147483690" r:id="rId8"/>
    <p:sldLayoutId id="2147483694" r:id="rId9"/>
    <p:sldLayoutId id="2147483685"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rsc.li/32yFM8a"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A534B-AC17-764F-BD66-5740010F8A34}"/>
              </a:ext>
            </a:extLst>
          </p:cNvPr>
          <p:cNvSpPr>
            <a:spLocks noGrp="1"/>
          </p:cNvSpPr>
          <p:nvPr>
            <p:ph type="ctrTitle"/>
          </p:nvPr>
        </p:nvSpPr>
        <p:spPr/>
        <p:txBody>
          <a:bodyPr/>
          <a:lstStyle/>
          <a:p>
            <a:r>
              <a:rPr lang="en-US" dirty="0"/>
              <a:t>11–14 years</a:t>
            </a:r>
          </a:p>
        </p:txBody>
      </p:sp>
      <p:sp>
        <p:nvSpPr>
          <p:cNvPr id="3" name="Subtitle 2">
            <a:extLst>
              <a:ext uri="{FF2B5EF4-FFF2-40B4-BE49-F238E27FC236}">
                <a16:creationId xmlns:a16="http://schemas.microsoft.com/office/drawing/2014/main" id="{F1271DC6-EF13-2848-9EDB-505FAEE426A5}"/>
              </a:ext>
            </a:extLst>
          </p:cNvPr>
          <p:cNvSpPr>
            <a:spLocks noGrp="1"/>
          </p:cNvSpPr>
          <p:nvPr>
            <p:ph type="subTitle" idx="1"/>
          </p:nvPr>
        </p:nvSpPr>
        <p:spPr>
          <a:xfrm>
            <a:off x="540000" y="1980000"/>
            <a:ext cx="5784600" cy="713843"/>
          </a:xfrm>
        </p:spPr>
        <p:txBody>
          <a:bodyPr/>
          <a:lstStyle/>
          <a:p>
            <a:r>
              <a:rPr lang="en-GB" dirty="0"/>
              <a:t>Conservation of mass in dissolving and precipitation</a:t>
            </a:r>
            <a:endParaRPr lang="en-US" dirty="0"/>
          </a:p>
        </p:txBody>
      </p:sp>
      <p:sp>
        <p:nvSpPr>
          <p:cNvPr id="8" name="Oval 7" descr="A hand holding a metal spoon stirring a white powder into a glass of water. &#10;">
            <a:extLst>
              <a:ext uri="{FF2B5EF4-FFF2-40B4-BE49-F238E27FC236}">
                <a16:creationId xmlns:a16="http://schemas.microsoft.com/office/drawing/2014/main" id="{A7335F0B-29F5-2648-9B20-470CA4A491D6}"/>
              </a:ext>
            </a:extLst>
          </p:cNvPr>
          <p:cNvSpPr/>
          <p:nvPr/>
        </p:nvSpPr>
        <p:spPr>
          <a:xfrm>
            <a:off x="8827625" y="-870363"/>
            <a:ext cx="4320000" cy="4320000"/>
          </a:xfrm>
          <a:prstGeom prst="ellipse">
            <a:avLst/>
          </a:prstGeom>
          <a:blipFill>
            <a:blip r:embed="rId3">
              <a:extLst>
                <a:ext uri="{28A0092B-C50C-407E-A947-70E740481C1C}">
                  <a14:useLocalDpi xmlns:a14="http://schemas.microsoft.com/office/drawing/2010/main" val="0"/>
                </a:ext>
              </a:extLst>
            </a:blip>
            <a:stretch>
              <a:fillRect/>
            </a:stretch>
          </a:blipFill>
          <a:ln w="127000">
            <a:solidFill>
              <a:srgbClr val="006F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a:extLst>
              <a:ext uri="{FF2B5EF4-FFF2-40B4-BE49-F238E27FC236}">
                <a16:creationId xmlns:a16="http://schemas.microsoft.com/office/drawing/2014/main" id="{02D774F2-AE91-AFC1-05BC-B317EEDBDBE6}"/>
              </a:ext>
            </a:extLst>
          </p:cNvPr>
          <p:cNvSpPr txBox="1">
            <a:spLocks/>
          </p:cNvSpPr>
          <p:nvPr/>
        </p:nvSpPr>
        <p:spPr>
          <a:xfrm>
            <a:off x="7413415" y="5804280"/>
            <a:ext cx="432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dirty="0">
                <a:solidFill>
                  <a:schemeClr val="bg1"/>
                </a:solidFill>
              </a:rPr>
              <a:t>Downloaded from: </a:t>
            </a:r>
            <a:r>
              <a:rPr lang="en-GB" sz="1600" dirty="0">
                <a:solidFill>
                  <a:schemeClr val="bg1"/>
                </a:solidFill>
                <a:hlinkClick r:id="rId4">
                  <a:extLst>
                    <a:ext uri="{A12FA001-AC4F-418D-AE19-62706E023703}">
                      <ahyp:hlinkClr xmlns:ahyp="http://schemas.microsoft.com/office/drawing/2018/hyperlinkcolor" val="tx"/>
                    </a:ext>
                  </a:extLst>
                </a:hlinkClick>
              </a:rPr>
              <a:t>rsc.li/32yFM8a</a:t>
            </a:r>
            <a:endParaRPr lang="en-US" sz="1600" u="sng" dirty="0">
              <a:solidFill>
                <a:schemeClr val="bg1"/>
              </a:solidFill>
            </a:endParaRPr>
          </a:p>
        </p:txBody>
      </p:sp>
    </p:spTree>
    <p:extLst>
      <p:ext uri="{BB962C8B-B14F-4D97-AF65-F5344CB8AC3E}">
        <p14:creationId xmlns:p14="http://schemas.microsoft.com/office/powerpoint/2010/main" val="1883610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3D871-9F35-9342-B411-7CBBF7B7D8CC}"/>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4AC8368B-B514-8E4D-A908-1909D2469E48}"/>
              </a:ext>
            </a:extLst>
          </p:cNvPr>
          <p:cNvSpPr>
            <a:spLocks noGrp="1"/>
          </p:cNvSpPr>
          <p:nvPr>
            <p:ph idx="1"/>
          </p:nvPr>
        </p:nvSpPr>
        <p:spPr/>
        <p:txBody>
          <a:bodyPr/>
          <a:lstStyle/>
          <a:p>
            <a:pPr lvl="0"/>
            <a:r>
              <a:rPr lang="en-GB" dirty="0"/>
              <a:t>Recall the definition of conservation of mass.</a:t>
            </a:r>
          </a:p>
          <a:p>
            <a:pPr lvl="0"/>
            <a:r>
              <a:rPr lang="en-GB" dirty="0"/>
              <a:t>Predict the finding of an experiment using prior knowledge of particles and conservation of mass.</a:t>
            </a:r>
          </a:p>
          <a:p>
            <a:pPr lvl="0"/>
            <a:r>
              <a:rPr lang="en-GB" dirty="0"/>
              <a:t>Measure the mass of a solution accurately using a 2 decimal place top pan balance.</a:t>
            </a:r>
          </a:p>
          <a:p>
            <a:pPr lvl="0"/>
            <a:r>
              <a:rPr lang="en-GB" dirty="0"/>
              <a:t>Analyse your results and link these to the principle of conservation of mass.</a:t>
            </a:r>
          </a:p>
        </p:txBody>
      </p:sp>
      <p:sp>
        <p:nvSpPr>
          <p:cNvPr id="4" name="Title 1">
            <a:extLst>
              <a:ext uri="{FF2B5EF4-FFF2-40B4-BE49-F238E27FC236}">
                <a16:creationId xmlns:a16="http://schemas.microsoft.com/office/drawing/2014/main" id="{76CD6E36-2F1F-E04E-93A3-B9BB4B23EDD1}"/>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Learning objectives</a:t>
            </a:r>
            <a:endParaRPr lang="en-US" sz="2200" dirty="0">
              <a:solidFill>
                <a:schemeClr val="bg1"/>
              </a:solidFill>
            </a:endParaRPr>
          </a:p>
        </p:txBody>
      </p:sp>
    </p:spTree>
    <p:extLst>
      <p:ext uri="{BB962C8B-B14F-4D97-AF65-F5344CB8AC3E}">
        <p14:creationId xmlns:p14="http://schemas.microsoft.com/office/powerpoint/2010/main" val="37027493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CF485-D268-EE4F-A331-75DB104260E6}"/>
              </a:ext>
            </a:extLst>
          </p:cNvPr>
          <p:cNvSpPr>
            <a:spLocks noGrp="1"/>
          </p:cNvSpPr>
          <p:nvPr>
            <p:ph type="title"/>
          </p:nvPr>
        </p:nvSpPr>
        <p:spPr>
          <a:xfrm>
            <a:off x="540000" y="540000"/>
            <a:ext cx="9540000" cy="440661"/>
          </a:xfrm>
        </p:spPr>
        <p:txBody>
          <a:bodyPr/>
          <a:lstStyle/>
          <a:p>
            <a:r>
              <a:rPr lang="en-US" dirty="0"/>
              <a:t>Introduction</a:t>
            </a:r>
          </a:p>
        </p:txBody>
      </p:sp>
      <p:sp>
        <p:nvSpPr>
          <p:cNvPr id="3" name="Content Placeholder 2">
            <a:extLst>
              <a:ext uri="{FF2B5EF4-FFF2-40B4-BE49-F238E27FC236}">
                <a16:creationId xmlns:a16="http://schemas.microsoft.com/office/drawing/2014/main" id="{A392CD0D-586A-C746-A628-7A9409208494}"/>
              </a:ext>
            </a:extLst>
          </p:cNvPr>
          <p:cNvSpPr>
            <a:spLocks noGrp="1"/>
          </p:cNvSpPr>
          <p:nvPr>
            <p:ph idx="1"/>
          </p:nvPr>
        </p:nvSpPr>
        <p:spPr>
          <a:xfrm>
            <a:off x="539750" y="1260475"/>
            <a:ext cx="5277024" cy="5416550"/>
          </a:xfrm>
        </p:spPr>
        <p:txBody>
          <a:bodyPr>
            <a:normAutofit lnSpcReduction="10000"/>
          </a:bodyPr>
          <a:lstStyle/>
          <a:p>
            <a:pPr>
              <a:lnSpc>
                <a:spcPct val="110000"/>
              </a:lnSpc>
            </a:pPr>
            <a:r>
              <a:rPr lang="en-GB" dirty="0"/>
              <a:t>In this lesson, you are going to carry out a practical where you dissolve substances in water and mix solutions to form new solids.</a:t>
            </a:r>
            <a:endParaRPr lang="en-GB" b="1" dirty="0"/>
          </a:p>
          <a:p>
            <a:pPr>
              <a:lnSpc>
                <a:spcPct val="110000"/>
              </a:lnSpc>
            </a:pPr>
            <a:r>
              <a:rPr lang="en-GB" dirty="0"/>
              <a:t>Consider this:</a:t>
            </a:r>
            <a:endParaRPr lang="en-GB" b="1" dirty="0"/>
          </a:p>
          <a:p>
            <a:pPr lvl="0">
              <a:lnSpc>
                <a:spcPct val="110000"/>
              </a:lnSpc>
            </a:pPr>
            <a:r>
              <a:rPr lang="en-GB" dirty="0"/>
              <a:t>When a solid dissolves, it seems to disappear.</a:t>
            </a:r>
          </a:p>
          <a:p>
            <a:pPr lvl="0">
              <a:lnSpc>
                <a:spcPct val="110000"/>
              </a:lnSpc>
            </a:pPr>
            <a:r>
              <a:rPr lang="en-GB" dirty="0"/>
              <a:t>When two clear liquids are mixed, a solid can suddenly appear.</a:t>
            </a:r>
          </a:p>
          <a:p>
            <a:pPr>
              <a:lnSpc>
                <a:spcPct val="110000"/>
              </a:lnSpc>
            </a:pPr>
            <a:endParaRPr lang="en-GB" b="1" dirty="0">
              <a:solidFill>
                <a:srgbClr val="006F62"/>
              </a:solidFill>
            </a:endParaRPr>
          </a:p>
          <a:p>
            <a:pPr>
              <a:lnSpc>
                <a:spcPct val="110000"/>
              </a:lnSpc>
            </a:pPr>
            <a:r>
              <a:rPr lang="en-GB" b="1" dirty="0">
                <a:solidFill>
                  <a:srgbClr val="006F62"/>
                </a:solidFill>
              </a:rPr>
              <a:t>Where does the solid go when it dissolves, and where does it come from when it appears?</a:t>
            </a:r>
          </a:p>
        </p:txBody>
      </p:sp>
      <p:sp>
        <p:nvSpPr>
          <p:cNvPr id="5" name="Vertical Title 1">
            <a:extLst>
              <a:ext uri="{FF2B5EF4-FFF2-40B4-BE49-F238E27FC236}">
                <a16:creationId xmlns:a16="http://schemas.microsoft.com/office/drawing/2014/main" id="{864BD236-113E-444D-9271-431AB16BEF04}"/>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Introduction</a:t>
            </a:r>
            <a:endParaRPr lang="en-US" sz="2200" b="1" dirty="0">
              <a:solidFill>
                <a:schemeClr val="bg1"/>
              </a:solidFill>
              <a:latin typeface="Century Gothic" panose="020B0502020202020204" pitchFamily="34" charset="0"/>
            </a:endParaRPr>
          </a:p>
        </p:txBody>
      </p:sp>
      <p:pic>
        <p:nvPicPr>
          <p:cNvPr id="6" name="Picture 5" descr="A hand holding a metal spoon stirring a white powder into a glass of water. ">
            <a:extLst>
              <a:ext uri="{FF2B5EF4-FFF2-40B4-BE49-F238E27FC236}">
                <a16:creationId xmlns:a16="http://schemas.microsoft.com/office/drawing/2014/main" id="{FEB922ED-7874-7856-1061-730E284514A9}"/>
              </a:ext>
            </a:extLst>
          </p:cNvPr>
          <p:cNvPicPr>
            <a:picLocks noChangeAspect="1"/>
          </p:cNvPicPr>
          <p:nvPr/>
        </p:nvPicPr>
        <p:blipFill>
          <a:blip r:embed="rId3">
            <a:extLst>
              <a:ext uri="{28A0092B-C50C-407E-A947-70E740481C1C}">
                <a14:useLocalDpi xmlns:a14="http://schemas.microsoft.com/office/drawing/2010/main" val="0"/>
              </a:ext>
            </a:extLst>
          </a:blip>
          <a:srcRect l="19391" r="28978"/>
          <a:stretch>
            <a:fillRect/>
          </a:stretch>
        </p:blipFill>
        <p:spPr>
          <a:xfrm>
            <a:off x="6375228" y="540000"/>
            <a:ext cx="4284016" cy="5531616"/>
          </a:xfrm>
          <a:prstGeom prst="rect">
            <a:avLst/>
          </a:prstGeom>
        </p:spPr>
      </p:pic>
    </p:spTree>
    <p:extLst>
      <p:ext uri="{BB962C8B-B14F-4D97-AF65-F5344CB8AC3E}">
        <p14:creationId xmlns:p14="http://schemas.microsoft.com/office/powerpoint/2010/main" val="1833564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C090FA-881D-763E-7D60-3670E4AAFE5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FD8D85-F46B-700B-AFAA-0FA617751D87}"/>
              </a:ext>
            </a:extLst>
          </p:cNvPr>
          <p:cNvSpPr>
            <a:spLocks noGrp="1"/>
          </p:cNvSpPr>
          <p:nvPr>
            <p:ph type="title"/>
          </p:nvPr>
        </p:nvSpPr>
        <p:spPr>
          <a:xfrm>
            <a:off x="540000" y="540000"/>
            <a:ext cx="9540000" cy="440661"/>
          </a:xfrm>
        </p:spPr>
        <p:txBody>
          <a:bodyPr/>
          <a:lstStyle/>
          <a:p>
            <a:r>
              <a:rPr lang="en-US" dirty="0"/>
              <a:t>Introduction</a:t>
            </a:r>
          </a:p>
        </p:txBody>
      </p:sp>
      <p:sp>
        <p:nvSpPr>
          <p:cNvPr id="3" name="Content Placeholder 2">
            <a:extLst>
              <a:ext uri="{FF2B5EF4-FFF2-40B4-BE49-F238E27FC236}">
                <a16:creationId xmlns:a16="http://schemas.microsoft.com/office/drawing/2014/main" id="{BA20FE16-9302-3491-66C5-6687DA5F2DAD}"/>
              </a:ext>
            </a:extLst>
          </p:cNvPr>
          <p:cNvSpPr>
            <a:spLocks noGrp="1"/>
          </p:cNvSpPr>
          <p:nvPr>
            <p:ph idx="1"/>
          </p:nvPr>
        </p:nvSpPr>
        <p:spPr>
          <a:xfrm>
            <a:off x="539750" y="1260475"/>
            <a:ext cx="10343109" cy="4876800"/>
          </a:xfrm>
        </p:spPr>
        <p:txBody>
          <a:bodyPr>
            <a:normAutofit/>
          </a:bodyPr>
          <a:lstStyle/>
          <a:p>
            <a:pPr>
              <a:lnSpc>
                <a:spcPct val="150000"/>
              </a:lnSpc>
            </a:pPr>
            <a:r>
              <a:rPr lang="en-GB" dirty="0"/>
              <a:t>Scientists explain this using an important idea called the conservation of mass. This means that mass cannot be created or destroyed, even during chemical reactions.</a:t>
            </a:r>
            <a:endParaRPr lang="en-GB" b="1" dirty="0"/>
          </a:p>
          <a:p>
            <a:pPr>
              <a:lnSpc>
                <a:spcPct val="150000"/>
              </a:lnSpc>
            </a:pPr>
            <a:r>
              <a:rPr lang="en-GB" dirty="0"/>
              <a:t>As you carry out your practical, your challenge is to look carefully at what happens and think about this rule.</a:t>
            </a:r>
            <a:r>
              <a:rPr lang="en-GB" b="1" dirty="0"/>
              <a:t> </a:t>
            </a:r>
            <a:r>
              <a:rPr lang="en-GB" dirty="0"/>
              <a:t>By the end of the lesson, you should be able to explain what’s really happening to the particles</a:t>
            </a:r>
            <a:r>
              <a:rPr lang="en-GB" b="1" dirty="0"/>
              <a:t>.</a:t>
            </a:r>
            <a:endParaRPr lang="en-US" dirty="0"/>
          </a:p>
          <a:p>
            <a:pPr>
              <a:lnSpc>
                <a:spcPct val="150000"/>
              </a:lnSpc>
            </a:pPr>
            <a:endParaRPr lang="en-GB" dirty="0"/>
          </a:p>
        </p:txBody>
      </p:sp>
      <p:sp>
        <p:nvSpPr>
          <p:cNvPr id="5" name="Vertical Title 1">
            <a:extLst>
              <a:ext uri="{FF2B5EF4-FFF2-40B4-BE49-F238E27FC236}">
                <a16:creationId xmlns:a16="http://schemas.microsoft.com/office/drawing/2014/main" id="{EF870CB5-FB25-7243-1A29-DE05F98C5F2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Introduction</a:t>
            </a:r>
            <a:endParaRPr lang="en-US" sz="2200" b="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6236726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F7665-4980-21E7-A276-F6E8E87E7182}"/>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7D5921D5-9EFE-542B-4D62-26611BAA249D}"/>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Prediction</a:t>
            </a:r>
            <a:endParaRPr lang="en-US" sz="2200" dirty="0">
              <a:solidFill>
                <a:schemeClr val="bg1"/>
              </a:solidFill>
            </a:endParaRPr>
          </a:p>
        </p:txBody>
      </p:sp>
      <p:sp>
        <p:nvSpPr>
          <p:cNvPr id="6" name="Title 1">
            <a:extLst>
              <a:ext uri="{FF2B5EF4-FFF2-40B4-BE49-F238E27FC236}">
                <a16:creationId xmlns:a16="http://schemas.microsoft.com/office/drawing/2014/main" id="{C0EC098A-F812-B6CC-F74A-664CBBD5B4AB}"/>
              </a:ext>
            </a:extLst>
          </p:cNvPr>
          <p:cNvSpPr>
            <a:spLocks noGrp="1"/>
          </p:cNvSpPr>
          <p:nvPr>
            <p:ph type="title"/>
          </p:nvPr>
        </p:nvSpPr>
        <p:spPr/>
        <p:txBody>
          <a:bodyPr/>
          <a:lstStyle/>
          <a:p>
            <a:r>
              <a:rPr lang="en-US" dirty="0"/>
              <a:t>Prediction</a:t>
            </a:r>
          </a:p>
        </p:txBody>
      </p:sp>
      <p:sp>
        <p:nvSpPr>
          <p:cNvPr id="7" name="Rectangle 2">
            <a:extLst>
              <a:ext uri="{FF2B5EF4-FFF2-40B4-BE49-F238E27FC236}">
                <a16:creationId xmlns:a16="http://schemas.microsoft.com/office/drawing/2014/main" id="{64DCC5A0-3B48-7264-0573-279F6A5212F7}"/>
              </a:ext>
            </a:extLst>
          </p:cNvPr>
          <p:cNvSpPr>
            <a:spLocks noChangeArrowheads="1"/>
          </p:cNvSpPr>
          <p:nvPr/>
        </p:nvSpPr>
        <p:spPr bwMode="auto">
          <a:xfrm>
            <a:off x="435471" y="1182231"/>
            <a:ext cx="10432800" cy="449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sz="2200" dirty="0">
                <a:latin typeface="Century Gothic" panose="020B0502020202020204" pitchFamily="34" charset="0"/>
              </a:rPr>
              <a:t>Use this table during the experiment to record your predictions. Put a tick in one column and complete the sentence below. </a:t>
            </a:r>
            <a:endParaRPr lang="en-GB" altLang="zh-CN" sz="2200" dirty="0">
              <a:latin typeface="Century Gothic" panose="020B050202020202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zh-CN" sz="2200" b="0" i="0" u="none" strike="noStrike" cap="none" normalizeH="0" baseline="0" dirty="0">
              <a:ln>
                <a:noFill/>
              </a:ln>
              <a:effectLst/>
              <a:latin typeface="Century Gothic" panose="020B050202020202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zh-CN" sz="2200" dirty="0">
              <a:latin typeface="Century Gothic" panose="020B050202020202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zh-CN" sz="2200" b="0" i="0" u="none" strike="noStrike" cap="none" normalizeH="0" baseline="0" dirty="0">
              <a:ln>
                <a:noFill/>
              </a:ln>
              <a:effectLst/>
              <a:latin typeface="Century Gothic" panose="020B050202020202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zh-CN" sz="2200" dirty="0">
              <a:latin typeface="Century Gothic" panose="020B050202020202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zh-CN" sz="2200" b="0" i="0" u="none" strike="noStrike" cap="none" normalizeH="0" baseline="0" dirty="0">
              <a:ln>
                <a:noFill/>
              </a:ln>
              <a:effectLst/>
              <a:latin typeface="Century Gothic" panose="020B050202020202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zh-CN" sz="2200" dirty="0">
              <a:latin typeface="Century Gothic" panose="020B050202020202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zh-CN" sz="2200" b="0" i="0" u="none" strike="noStrike" cap="none" normalizeH="0" baseline="0" dirty="0">
              <a:ln>
                <a:noFill/>
              </a:ln>
              <a:effectLst/>
              <a:latin typeface="Century Gothic" panose="020B050202020202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zh-CN" sz="2200" dirty="0">
              <a:latin typeface="Century Gothic" panose="020B050202020202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zh-CN" sz="2200" b="0" i="0" u="none" strike="noStrike" cap="none" normalizeH="0" baseline="0" dirty="0">
              <a:ln>
                <a:noFill/>
              </a:ln>
              <a:effectLst/>
              <a:latin typeface="Century Gothic" panose="020B050202020202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zh-CN" sz="2200" dirty="0">
              <a:latin typeface="Century Gothic" panose="020B050202020202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2200" b="0" i="0" u="none" strike="noStrike" cap="none" normalizeH="0" baseline="0" dirty="0">
                <a:ln>
                  <a:noFill/>
                </a:ln>
                <a:effectLst/>
                <a:latin typeface="Century Gothic" panose="020B0502020202020204" pitchFamily="34" charset="0"/>
                <a:ea typeface="Calibri" panose="020F0502020204030204" pitchFamily="34" charset="0"/>
                <a:cs typeface="Arial" panose="020B0604020202020204" pitchFamily="34" charset="0"/>
              </a:rPr>
              <a:t>I predict this because … </a:t>
            </a:r>
            <a:endParaRPr kumimoji="0" lang="en-GB" altLang="zh-CN" sz="2200" b="0" i="0" u="none" strike="noStrike" cap="none" normalizeH="0" baseline="0" dirty="0">
              <a:ln>
                <a:noFill/>
              </a:ln>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640A6A9F-0642-5C9C-FF8E-E3CDD62780E2}"/>
              </a:ext>
            </a:extLst>
          </p:cNvPr>
          <p:cNvGraphicFramePr>
            <a:graphicFrameLocks noGrp="1"/>
          </p:cNvGraphicFramePr>
          <p:nvPr>
            <p:extLst>
              <p:ext uri="{D42A27DB-BD31-4B8C-83A1-F6EECF244321}">
                <p14:modId xmlns:p14="http://schemas.microsoft.com/office/powerpoint/2010/main" val="3849425595"/>
              </p:ext>
            </p:extLst>
          </p:nvPr>
        </p:nvGraphicFramePr>
        <p:xfrm>
          <a:off x="594954" y="2296555"/>
          <a:ext cx="9759588" cy="2682005"/>
        </p:xfrm>
        <a:graphic>
          <a:graphicData uri="http://schemas.openxmlformats.org/drawingml/2006/table">
            <a:tbl>
              <a:tblPr firstRow="1" firstCol="1" lastRow="1" lastCol="1" bandRow="1" bandCol="1"/>
              <a:tblGrid>
                <a:gridCol w="2340565">
                  <a:extLst>
                    <a:ext uri="{9D8B030D-6E8A-4147-A177-3AD203B41FA5}">
                      <a16:colId xmlns:a16="http://schemas.microsoft.com/office/drawing/2014/main" val="1796022729"/>
                    </a:ext>
                  </a:extLst>
                </a:gridCol>
                <a:gridCol w="2340565">
                  <a:extLst>
                    <a:ext uri="{9D8B030D-6E8A-4147-A177-3AD203B41FA5}">
                      <a16:colId xmlns:a16="http://schemas.microsoft.com/office/drawing/2014/main" val="391654612"/>
                    </a:ext>
                  </a:extLst>
                </a:gridCol>
                <a:gridCol w="2340565">
                  <a:extLst>
                    <a:ext uri="{9D8B030D-6E8A-4147-A177-3AD203B41FA5}">
                      <a16:colId xmlns:a16="http://schemas.microsoft.com/office/drawing/2014/main" val="1016830646"/>
                    </a:ext>
                  </a:extLst>
                </a:gridCol>
                <a:gridCol w="2737893">
                  <a:extLst>
                    <a:ext uri="{9D8B030D-6E8A-4147-A177-3AD203B41FA5}">
                      <a16:colId xmlns:a16="http://schemas.microsoft.com/office/drawing/2014/main" val="1808691798"/>
                    </a:ext>
                  </a:extLst>
                </a:gridCol>
              </a:tblGrid>
              <a:tr h="586087">
                <a:tc rowSpan="2">
                  <a:txBody>
                    <a:bodyPr/>
                    <a:lstStyle/>
                    <a:p>
                      <a:pPr indent="-226695" algn="ctr">
                        <a:lnSpc>
                          <a:spcPct val="107000"/>
                        </a:lnSpc>
                        <a:spcAft>
                          <a:spcPts val="600"/>
                        </a:spcAft>
                        <a:buNone/>
                      </a:pPr>
                      <a:r>
                        <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Experiment name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tc gridSpan="3">
                  <a:txBody>
                    <a:bodyPr/>
                    <a:lstStyle/>
                    <a:p>
                      <a:pPr indent="-226695" algn="just">
                        <a:lnSpc>
                          <a:spcPct val="107000"/>
                        </a:lnSpc>
                        <a:spcAft>
                          <a:spcPts val="600"/>
                        </a:spcAft>
                        <a:buNone/>
                      </a:pPr>
                      <a:r>
                        <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After mixing the substances in the flask, the mass will be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61311890"/>
                  </a:ext>
                </a:extLst>
              </a:tr>
              <a:tr h="586087">
                <a:tc vMerge="1">
                  <a:txBody>
                    <a:bodyPr/>
                    <a:lstStyle/>
                    <a:p>
                      <a:endParaRPr lang="en-GB"/>
                    </a:p>
                  </a:txBody>
                  <a:tcPr/>
                </a:tc>
                <a:tc>
                  <a:txBody>
                    <a:bodyPr/>
                    <a:lstStyle/>
                    <a:p>
                      <a:pPr indent="-226695" algn="ctr">
                        <a:lnSpc>
                          <a:spcPct val="107000"/>
                        </a:lnSpc>
                        <a:spcAft>
                          <a:spcPts val="600"/>
                        </a:spcAft>
                        <a:buNone/>
                      </a:pPr>
                      <a:r>
                        <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 greater than before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tc>
                  <a:txBody>
                    <a:bodyPr/>
                    <a:lstStyle/>
                    <a:p>
                      <a:pPr indent="-226695" algn="ctr">
                        <a:lnSpc>
                          <a:spcPct val="107000"/>
                        </a:lnSpc>
                        <a:spcAft>
                          <a:spcPts val="600"/>
                        </a:spcAft>
                        <a:buNone/>
                      </a:pPr>
                      <a:r>
                        <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 the same as before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tc>
                  <a:txBody>
                    <a:bodyPr/>
                    <a:lstStyle/>
                    <a:p>
                      <a:pPr indent="-226695" algn="ctr">
                        <a:lnSpc>
                          <a:spcPct val="107000"/>
                        </a:lnSpc>
                        <a:spcAft>
                          <a:spcPts val="600"/>
                        </a:spcAft>
                        <a:buNone/>
                      </a:pPr>
                      <a:r>
                        <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 less than before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extLst>
                  <a:ext uri="{0D108BD9-81ED-4DB2-BD59-A6C34878D82A}">
                    <a16:rowId xmlns:a16="http://schemas.microsoft.com/office/drawing/2014/main" val="2976096287"/>
                  </a:ext>
                </a:extLst>
              </a:tr>
              <a:tr h="734904">
                <a:tc>
                  <a:txBody>
                    <a:bodyPr/>
                    <a:lstStyle/>
                    <a:p>
                      <a:pPr indent="-226695" algn="ctr">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Dissolving</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extLst>
                  <a:ext uri="{0D108BD9-81ED-4DB2-BD59-A6C34878D82A}">
                    <a16:rowId xmlns:a16="http://schemas.microsoft.com/office/drawing/2014/main" val="1324134883"/>
                  </a:ext>
                </a:extLst>
              </a:tr>
              <a:tr h="734904">
                <a:tc>
                  <a:txBody>
                    <a:bodyPr/>
                    <a:lstStyle/>
                    <a:p>
                      <a:pPr indent="-226695" algn="ctr">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Precipitation</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extLst>
                  <a:ext uri="{0D108BD9-81ED-4DB2-BD59-A6C34878D82A}">
                    <a16:rowId xmlns:a16="http://schemas.microsoft.com/office/drawing/2014/main" val="4262753778"/>
                  </a:ext>
                </a:extLst>
              </a:tr>
            </a:tbl>
          </a:graphicData>
        </a:graphic>
      </p:graphicFrame>
      <p:sp>
        <p:nvSpPr>
          <p:cNvPr id="8" name="Rectangle 7">
            <a:extLst>
              <a:ext uri="{FF2B5EF4-FFF2-40B4-BE49-F238E27FC236}">
                <a16:creationId xmlns:a16="http://schemas.microsoft.com/office/drawing/2014/main" id="{73F852E8-BF89-2277-3BA5-8343A9E597B2}"/>
              </a:ext>
              <a:ext uri="{C183D7F6-B498-43B3-948B-1728B52AA6E4}">
                <adec:decorative xmlns:adec="http://schemas.microsoft.com/office/drawing/2017/decorative" val="1"/>
              </a:ext>
            </a:extLst>
          </p:cNvPr>
          <p:cNvSpPr/>
          <p:nvPr/>
        </p:nvSpPr>
        <p:spPr>
          <a:xfrm>
            <a:off x="594955" y="3498304"/>
            <a:ext cx="9759587" cy="756741"/>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205301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53946-A8F9-42F6-DBEF-A59F6497C4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E001A8-DD45-4A44-71FB-641089F18BD0}"/>
              </a:ext>
            </a:extLst>
          </p:cNvPr>
          <p:cNvSpPr>
            <a:spLocks noGrp="1"/>
          </p:cNvSpPr>
          <p:nvPr>
            <p:ph type="title"/>
          </p:nvPr>
        </p:nvSpPr>
        <p:spPr>
          <a:xfrm>
            <a:off x="540000" y="540000"/>
            <a:ext cx="9540000" cy="440661"/>
          </a:xfrm>
        </p:spPr>
        <p:txBody>
          <a:bodyPr/>
          <a:lstStyle/>
          <a:p>
            <a:r>
              <a:rPr lang="en-US" dirty="0"/>
              <a:t>Method </a:t>
            </a:r>
            <a:r>
              <a:rPr lang="en-US" dirty="0">
                <a:latin typeface="Calibri" panose="020F0502020204030204" pitchFamily="34" charset="0"/>
                <a:cs typeface="Calibri" panose="020F0502020204030204" pitchFamily="34" charset="0"/>
              </a:rPr>
              <a:t>–</a:t>
            </a:r>
            <a:r>
              <a:rPr lang="en-US" dirty="0"/>
              <a:t> Dissolving</a:t>
            </a:r>
          </a:p>
        </p:txBody>
      </p:sp>
      <p:sp>
        <p:nvSpPr>
          <p:cNvPr id="3" name="Content Placeholder 2">
            <a:extLst>
              <a:ext uri="{FF2B5EF4-FFF2-40B4-BE49-F238E27FC236}">
                <a16:creationId xmlns:a16="http://schemas.microsoft.com/office/drawing/2014/main" id="{EF13064C-294E-47B0-9DC1-CEABE22302C5}"/>
              </a:ext>
            </a:extLst>
          </p:cNvPr>
          <p:cNvSpPr>
            <a:spLocks noGrp="1"/>
          </p:cNvSpPr>
          <p:nvPr>
            <p:ph idx="1"/>
          </p:nvPr>
        </p:nvSpPr>
        <p:spPr>
          <a:xfrm>
            <a:off x="539750" y="1260475"/>
            <a:ext cx="10343109" cy="4876800"/>
          </a:xfrm>
        </p:spPr>
        <p:txBody>
          <a:bodyPr>
            <a:normAutofit lnSpcReduction="10000"/>
          </a:bodyPr>
          <a:lstStyle/>
          <a:p>
            <a:pPr marL="457200" lvl="0" indent="-457200">
              <a:buClr>
                <a:srgbClr val="006F62"/>
              </a:buClr>
              <a:buFont typeface="+mj-lt"/>
              <a:buAutoNum type="arabicPeriod"/>
            </a:pPr>
            <a:r>
              <a:rPr lang="en-GB" dirty="0"/>
              <a:t>Find the mass of the flask labelled ‘Dissolving'. Write this in the results table. </a:t>
            </a:r>
          </a:p>
          <a:p>
            <a:pPr marL="457200" lvl="0" indent="-457200">
              <a:buClr>
                <a:srgbClr val="006F62"/>
              </a:buClr>
              <a:buFont typeface="+mj-lt"/>
              <a:buAutoNum type="arabicPeriod"/>
            </a:pPr>
            <a:r>
              <a:rPr lang="en-GB" dirty="0"/>
              <a:t>Tip the flask to one side so that the solid substance in the tube goes into the water in the flask. </a:t>
            </a:r>
          </a:p>
          <a:p>
            <a:pPr marL="457200" lvl="0" indent="-457200">
              <a:buClr>
                <a:srgbClr val="006F62"/>
              </a:buClr>
              <a:buFont typeface="+mj-lt"/>
              <a:buAutoNum type="arabicPeriod"/>
            </a:pPr>
            <a:r>
              <a:rPr lang="en-GB" dirty="0"/>
              <a:t>Gently shake the flask. </a:t>
            </a:r>
          </a:p>
          <a:p>
            <a:pPr marL="457200" lvl="0" indent="-457200">
              <a:buClr>
                <a:srgbClr val="006F62"/>
              </a:buClr>
              <a:buFont typeface="+mj-lt"/>
              <a:buAutoNum type="arabicPeriod"/>
            </a:pPr>
            <a:r>
              <a:rPr lang="en-GB" dirty="0"/>
              <a:t>Stop shaking when there is nothing changing in the flask. </a:t>
            </a:r>
          </a:p>
          <a:p>
            <a:pPr marL="457200" lvl="0" indent="-457200">
              <a:buClr>
                <a:srgbClr val="006F62"/>
              </a:buClr>
              <a:buFont typeface="+mj-lt"/>
              <a:buAutoNum type="arabicPeriod"/>
            </a:pPr>
            <a:r>
              <a:rPr lang="en-GB" dirty="0"/>
              <a:t>Put a tick in the prediction table to show what you think the mass will be now. </a:t>
            </a:r>
          </a:p>
          <a:p>
            <a:pPr marL="457200" lvl="0" indent="-457200">
              <a:buClr>
                <a:srgbClr val="006F62"/>
              </a:buClr>
              <a:buFont typeface="+mj-lt"/>
              <a:buAutoNum type="arabicPeriod"/>
            </a:pPr>
            <a:r>
              <a:rPr lang="en-GB" dirty="0"/>
              <a:t>Write down why you ticked that box. </a:t>
            </a:r>
          </a:p>
          <a:p>
            <a:pPr marL="457200" lvl="0" indent="-457200">
              <a:buClr>
                <a:srgbClr val="006F62"/>
              </a:buClr>
              <a:buFont typeface="+mj-lt"/>
              <a:buAutoNum type="arabicPeriod"/>
            </a:pPr>
            <a:r>
              <a:rPr lang="en-GB" dirty="0"/>
              <a:t>Find the mass of the flask again. Write this in the results table. </a:t>
            </a:r>
          </a:p>
          <a:p>
            <a:pPr marL="457200" lvl="0" indent="-457200">
              <a:buClr>
                <a:srgbClr val="006F62"/>
              </a:buClr>
              <a:buFont typeface="+mj-lt"/>
              <a:buAutoNum type="arabicPeriod"/>
            </a:pPr>
            <a:r>
              <a:rPr lang="en-GB" dirty="0"/>
              <a:t>Were you right? Write a conclusion explaining what you think happened. </a:t>
            </a:r>
          </a:p>
          <a:p>
            <a:pPr marL="457200" indent="-457200">
              <a:lnSpc>
                <a:spcPct val="150000"/>
              </a:lnSpc>
              <a:buClr>
                <a:srgbClr val="006F62"/>
              </a:buClr>
              <a:buFont typeface="+mj-lt"/>
              <a:buAutoNum type="arabicPeriod"/>
            </a:pPr>
            <a:endParaRPr lang="en-GB" dirty="0"/>
          </a:p>
        </p:txBody>
      </p:sp>
      <p:sp>
        <p:nvSpPr>
          <p:cNvPr id="5" name="Vertical Title 1">
            <a:extLst>
              <a:ext uri="{FF2B5EF4-FFF2-40B4-BE49-F238E27FC236}">
                <a16:creationId xmlns:a16="http://schemas.microsoft.com/office/drawing/2014/main" id="{BDD30553-51BE-AEA2-D043-8E1CD11CEAFE}"/>
              </a:ext>
            </a:extLst>
          </p:cNvPr>
          <p:cNvSpPr txBox="1">
            <a:spLocks/>
          </p:cNvSpPr>
          <p:nvPr/>
        </p:nvSpPr>
        <p:spPr>
          <a:xfrm>
            <a:off x="11382000" y="540000"/>
            <a:ext cx="810000" cy="4121210"/>
          </a:xfrm>
          <a:prstGeom prst="rect">
            <a:avLst/>
          </a:prstGeom>
          <a:solidFill>
            <a:srgbClr val="006F62"/>
          </a:solidFill>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Method</a:t>
            </a:r>
            <a:endParaRPr lang="en-US" sz="2200" b="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749599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88447A-A998-43D2-BFCB-28462E558788}"/>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155C1A4C-3017-23A2-393D-3DCFBAC701C9}"/>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Results</a:t>
            </a:r>
            <a:endParaRPr lang="en-US" sz="2200" dirty="0">
              <a:solidFill>
                <a:schemeClr val="bg1"/>
              </a:solidFill>
            </a:endParaRPr>
          </a:p>
        </p:txBody>
      </p:sp>
      <p:sp>
        <p:nvSpPr>
          <p:cNvPr id="6" name="Title 1">
            <a:extLst>
              <a:ext uri="{FF2B5EF4-FFF2-40B4-BE49-F238E27FC236}">
                <a16:creationId xmlns:a16="http://schemas.microsoft.com/office/drawing/2014/main" id="{BCE18BD1-91A6-F835-9646-12E52576CEAF}"/>
              </a:ext>
            </a:extLst>
          </p:cNvPr>
          <p:cNvSpPr>
            <a:spLocks noGrp="1"/>
          </p:cNvSpPr>
          <p:nvPr>
            <p:ph type="title"/>
          </p:nvPr>
        </p:nvSpPr>
        <p:spPr/>
        <p:txBody>
          <a:bodyPr/>
          <a:lstStyle/>
          <a:p>
            <a:r>
              <a:rPr lang="en-US" dirty="0"/>
              <a:t>Results</a:t>
            </a:r>
          </a:p>
        </p:txBody>
      </p:sp>
      <p:sp>
        <p:nvSpPr>
          <p:cNvPr id="7" name="Rectangle 2">
            <a:extLst>
              <a:ext uri="{FF2B5EF4-FFF2-40B4-BE49-F238E27FC236}">
                <a16:creationId xmlns:a16="http://schemas.microsoft.com/office/drawing/2014/main" id="{DEE26FEA-76BB-6F7E-2E4C-686890AD17D9}"/>
              </a:ext>
            </a:extLst>
          </p:cNvPr>
          <p:cNvSpPr>
            <a:spLocks noChangeArrowheads="1"/>
          </p:cNvSpPr>
          <p:nvPr/>
        </p:nvSpPr>
        <p:spPr bwMode="auto">
          <a:xfrm>
            <a:off x="540000" y="1225106"/>
            <a:ext cx="803457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2000" b="0" i="0" u="none" strike="noStrike" cap="none" normalizeH="0" baseline="0" dirty="0">
                <a:ln>
                  <a:noFill/>
                </a:ln>
                <a:effectLst/>
                <a:latin typeface="Century Gothic" panose="020B0502020202020204" pitchFamily="34" charset="0"/>
                <a:ea typeface="Calibri" panose="020F0502020204030204" pitchFamily="34" charset="0"/>
                <a:cs typeface="Arial" panose="020B0604020202020204" pitchFamily="34" charset="0"/>
              </a:rPr>
              <a:t>Use the following table to record your results from the practical.</a:t>
            </a:r>
            <a:endParaRPr kumimoji="0" lang="en-GB" altLang="zh-CN" sz="3600" b="0" i="0" u="none" strike="noStrike" cap="none" normalizeH="0" baseline="0" dirty="0">
              <a:ln>
                <a:noFill/>
              </a:ln>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E9D276F-D115-2AB4-544F-2060CEBE918E}"/>
              </a:ext>
            </a:extLst>
          </p:cNvPr>
          <p:cNvGraphicFramePr>
            <a:graphicFrameLocks noGrp="1"/>
          </p:cNvGraphicFramePr>
          <p:nvPr>
            <p:extLst>
              <p:ext uri="{D42A27DB-BD31-4B8C-83A1-F6EECF244321}">
                <p14:modId xmlns:p14="http://schemas.microsoft.com/office/powerpoint/2010/main" val="1650161675"/>
              </p:ext>
            </p:extLst>
          </p:nvPr>
        </p:nvGraphicFramePr>
        <p:xfrm>
          <a:off x="680340" y="2132965"/>
          <a:ext cx="10079999" cy="3168379"/>
        </p:xfrm>
        <a:graphic>
          <a:graphicData uri="http://schemas.openxmlformats.org/drawingml/2006/table">
            <a:tbl>
              <a:tblPr firstRow="1" firstCol="1" lastRow="1" lastCol="1" bandRow="1" bandCol="1"/>
              <a:tblGrid>
                <a:gridCol w="2519216">
                  <a:extLst>
                    <a:ext uri="{9D8B030D-6E8A-4147-A177-3AD203B41FA5}">
                      <a16:colId xmlns:a16="http://schemas.microsoft.com/office/drawing/2014/main" val="3394366572"/>
                    </a:ext>
                  </a:extLst>
                </a:gridCol>
                <a:gridCol w="2520261">
                  <a:extLst>
                    <a:ext uri="{9D8B030D-6E8A-4147-A177-3AD203B41FA5}">
                      <a16:colId xmlns:a16="http://schemas.microsoft.com/office/drawing/2014/main" val="1125149769"/>
                    </a:ext>
                  </a:extLst>
                </a:gridCol>
                <a:gridCol w="2520261">
                  <a:extLst>
                    <a:ext uri="{9D8B030D-6E8A-4147-A177-3AD203B41FA5}">
                      <a16:colId xmlns:a16="http://schemas.microsoft.com/office/drawing/2014/main" val="1958201513"/>
                    </a:ext>
                  </a:extLst>
                </a:gridCol>
                <a:gridCol w="2520261">
                  <a:extLst>
                    <a:ext uri="{9D8B030D-6E8A-4147-A177-3AD203B41FA5}">
                      <a16:colId xmlns:a16="http://schemas.microsoft.com/office/drawing/2014/main" val="1803347330"/>
                    </a:ext>
                  </a:extLst>
                </a:gridCol>
              </a:tblGrid>
              <a:tr h="1057161">
                <a:tc>
                  <a:txBody>
                    <a:bodyPr/>
                    <a:lstStyle/>
                    <a:p>
                      <a:pPr indent="-226695" algn="ctr">
                        <a:lnSpc>
                          <a:spcPct val="107000"/>
                        </a:lnSpc>
                        <a:spcAft>
                          <a:spcPts val="600"/>
                        </a:spcAft>
                        <a:buNone/>
                      </a:pPr>
                      <a:r>
                        <a:rPr lang="en-US"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Experiment name</a:t>
                      </a:r>
                      <a:endPar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tc>
                  <a:txBody>
                    <a:bodyPr/>
                    <a:lstStyle/>
                    <a:p>
                      <a:pPr indent="-226695" algn="ctr">
                        <a:lnSpc>
                          <a:spcPct val="107000"/>
                        </a:lnSpc>
                        <a:spcAft>
                          <a:spcPts val="600"/>
                        </a:spcAft>
                        <a:buNone/>
                      </a:pPr>
                      <a:r>
                        <a:rPr lang="en-US"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Mass before (g)</a:t>
                      </a:r>
                      <a:endPar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tc>
                  <a:txBody>
                    <a:bodyPr/>
                    <a:lstStyle/>
                    <a:p>
                      <a:pPr indent="-226695" algn="ctr">
                        <a:lnSpc>
                          <a:spcPct val="107000"/>
                        </a:lnSpc>
                        <a:spcAft>
                          <a:spcPts val="600"/>
                        </a:spcAft>
                        <a:buNone/>
                      </a:pPr>
                      <a:r>
                        <a:rPr lang="en-US"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Mass after (g)</a:t>
                      </a:r>
                      <a:endPar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tc>
                  <a:txBody>
                    <a:bodyPr/>
                    <a:lstStyle/>
                    <a:p>
                      <a:pPr indent="-226695" algn="ctr">
                        <a:lnSpc>
                          <a:spcPct val="107000"/>
                        </a:lnSpc>
                        <a:spcAft>
                          <a:spcPts val="600"/>
                        </a:spcAft>
                        <a:buNone/>
                      </a:pPr>
                      <a:r>
                        <a:rPr lang="en-US"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Difference in mass (g)</a:t>
                      </a:r>
                      <a:endPar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extLst>
                  <a:ext uri="{0D108BD9-81ED-4DB2-BD59-A6C34878D82A}">
                    <a16:rowId xmlns:a16="http://schemas.microsoft.com/office/drawing/2014/main" val="1876681777"/>
                  </a:ext>
                </a:extLst>
              </a:tr>
              <a:tr h="1055609">
                <a:tc>
                  <a:txBody>
                    <a:bodyPr/>
                    <a:lstStyle/>
                    <a:p>
                      <a:pPr indent="-226695" algn="ctr">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Dissolving</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extLst>
                  <a:ext uri="{0D108BD9-81ED-4DB2-BD59-A6C34878D82A}">
                    <a16:rowId xmlns:a16="http://schemas.microsoft.com/office/drawing/2014/main" val="3061713084"/>
                  </a:ext>
                </a:extLst>
              </a:tr>
              <a:tr h="1055609">
                <a:tc>
                  <a:txBody>
                    <a:bodyPr/>
                    <a:lstStyle/>
                    <a:p>
                      <a:pPr indent="-226695" algn="ctr">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Precipitation</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extLst>
                  <a:ext uri="{0D108BD9-81ED-4DB2-BD59-A6C34878D82A}">
                    <a16:rowId xmlns:a16="http://schemas.microsoft.com/office/drawing/2014/main" val="1444147703"/>
                  </a:ext>
                </a:extLst>
              </a:tr>
            </a:tbl>
          </a:graphicData>
        </a:graphic>
      </p:graphicFrame>
      <p:sp>
        <p:nvSpPr>
          <p:cNvPr id="8" name="Rectangle 7">
            <a:extLst>
              <a:ext uri="{FF2B5EF4-FFF2-40B4-BE49-F238E27FC236}">
                <a16:creationId xmlns:a16="http://schemas.microsoft.com/office/drawing/2014/main" id="{2814C7DA-E97B-AB6F-2BFA-7BC8A4CAF851}"/>
              </a:ext>
              <a:ext uri="{C183D7F6-B498-43B3-948B-1728B52AA6E4}">
                <adec:decorative xmlns:adec="http://schemas.microsoft.com/office/drawing/2017/decorative" val="1"/>
              </a:ext>
            </a:extLst>
          </p:cNvPr>
          <p:cNvSpPr/>
          <p:nvPr/>
        </p:nvSpPr>
        <p:spPr>
          <a:xfrm>
            <a:off x="680340" y="3192137"/>
            <a:ext cx="10079998" cy="1064177"/>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165464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8E9C8-5C3B-017F-D1B9-EB1A3E9032A5}"/>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F7AF8C3E-C31A-35FA-2B28-77E0C712F2C8}"/>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Prediction</a:t>
            </a:r>
            <a:endParaRPr lang="en-US" sz="2200" dirty="0">
              <a:solidFill>
                <a:schemeClr val="bg1"/>
              </a:solidFill>
            </a:endParaRPr>
          </a:p>
        </p:txBody>
      </p:sp>
      <p:sp>
        <p:nvSpPr>
          <p:cNvPr id="6" name="Title 1">
            <a:extLst>
              <a:ext uri="{FF2B5EF4-FFF2-40B4-BE49-F238E27FC236}">
                <a16:creationId xmlns:a16="http://schemas.microsoft.com/office/drawing/2014/main" id="{D19393EA-B1BA-B1AB-9081-42EF87B65F3E}"/>
              </a:ext>
            </a:extLst>
          </p:cNvPr>
          <p:cNvSpPr>
            <a:spLocks noGrp="1"/>
          </p:cNvSpPr>
          <p:nvPr>
            <p:ph type="title"/>
          </p:nvPr>
        </p:nvSpPr>
        <p:spPr/>
        <p:txBody>
          <a:bodyPr/>
          <a:lstStyle/>
          <a:p>
            <a:r>
              <a:rPr lang="en-US" dirty="0"/>
              <a:t>Prediction</a:t>
            </a:r>
          </a:p>
        </p:txBody>
      </p:sp>
      <p:sp>
        <p:nvSpPr>
          <p:cNvPr id="7" name="Rectangle 2">
            <a:extLst>
              <a:ext uri="{FF2B5EF4-FFF2-40B4-BE49-F238E27FC236}">
                <a16:creationId xmlns:a16="http://schemas.microsoft.com/office/drawing/2014/main" id="{3B101205-7CBB-DF0C-64AE-8A6ADD5E70CA}"/>
              </a:ext>
            </a:extLst>
          </p:cNvPr>
          <p:cNvSpPr>
            <a:spLocks noChangeArrowheads="1"/>
          </p:cNvSpPr>
          <p:nvPr/>
        </p:nvSpPr>
        <p:spPr bwMode="auto">
          <a:xfrm>
            <a:off x="488785" y="980661"/>
            <a:ext cx="10432800"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sz="2000" dirty="0">
                <a:latin typeface="Century Gothic" panose="020B0502020202020204" pitchFamily="34" charset="0"/>
              </a:rPr>
              <a:t>Use this table during the experiment to record your predictions. Put a tick in one column and complete the sentence below. </a:t>
            </a:r>
            <a:endParaRPr lang="en-GB" altLang="zh-CN" sz="2000" dirty="0">
              <a:latin typeface="Century Gothic" panose="020B0502020202020204" pitchFamily="34" charset="0"/>
              <a:ea typeface="Calibri" panose="020F0502020204030204" pitchFamily="34" charset="0"/>
              <a:cs typeface="Arial" panose="020B0604020202020204" pitchFamily="34" charset="0"/>
            </a:endParaRPr>
          </a:p>
          <a:p>
            <a:pPr lvl="0" eaLnBrk="0" fontAlgn="base" hangingPunct="0">
              <a:spcBef>
                <a:spcPct val="0"/>
              </a:spcBef>
              <a:spcAft>
                <a:spcPct val="0"/>
              </a:spcAft>
            </a:pPr>
            <a:endParaRPr lang="en-GB" altLang="zh-CN" sz="2000" dirty="0">
              <a:latin typeface="Century Gothic" panose="020B0502020202020204" pitchFamily="34" charset="0"/>
              <a:ea typeface="Calibri" panose="020F0502020204030204" pitchFamily="34" charset="0"/>
              <a:cs typeface="Arial" panose="020B0604020202020204" pitchFamily="34" charset="0"/>
            </a:endParaRPr>
          </a:p>
          <a:p>
            <a:pPr lvl="0" eaLnBrk="0" fontAlgn="base" hangingPunct="0">
              <a:spcBef>
                <a:spcPct val="0"/>
              </a:spcBef>
              <a:spcAft>
                <a:spcPct val="0"/>
              </a:spcAft>
            </a:pPr>
            <a:endParaRPr lang="en-GB" altLang="zh-CN" sz="2000" dirty="0">
              <a:latin typeface="Century Gothic" panose="020B0502020202020204" pitchFamily="34" charset="0"/>
              <a:ea typeface="Calibri" panose="020F0502020204030204" pitchFamily="34" charset="0"/>
              <a:cs typeface="Arial" panose="020B0604020202020204" pitchFamily="34" charset="0"/>
            </a:endParaRPr>
          </a:p>
          <a:p>
            <a:pPr lvl="0" eaLnBrk="0" fontAlgn="base" hangingPunct="0">
              <a:spcBef>
                <a:spcPct val="0"/>
              </a:spcBef>
              <a:spcAft>
                <a:spcPct val="0"/>
              </a:spcAft>
            </a:pPr>
            <a:endParaRPr lang="en-GB" altLang="zh-CN" sz="2000" dirty="0">
              <a:latin typeface="Century Gothic" panose="020B0502020202020204" pitchFamily="34" charset="0"/>
              <a:ea typeface="Calibri" panose="020F0502020204030204" pitchFamily="34" charset="0"/>
              <a:cs typeface="Arial" panose="020B0604020202020204" pitchFamily="34" charset="0"/>
            </a:endParaRPr>
          </a:p>
          <a:p>
            <a:pPr lvl="0" eaLnBrk="0" fontAlgn="base" hangingPunct="0">
              <a:spcBef>
                <a:spcPct val="0"/>
              </a:spcBef>
              <a:spcAft>
                <a:spcPct val="0"/>
              </a:spcAft>
            </a:pPr>
            <a:endParaRPr lang="en-GB" altLang="zh-CN" sz="2000" dirty="0">
              <a:latin typeface="Century Gothic" panose="020B0502020202020204" pitchFamily="34" charset="0"/>
              <a:ea typeface="Calibri" panose="020F0502020204030204" pitchFamily="34" charset="0"/>
              <a:cs typeface="Arial" panose="020B0604020202020204" pitchFamily="34" charset="0"/>
            </a:endParaRPr>
          </a:p>
          <a:p>
            <a:pPr lvl="0" eaLnBrk="0" fontAlgn="base" hangingPunct="0">
              <a:spcBef>
                <a:spcPct val="0"/>
              </a:spcBef>
              <a:spcAft>
                <a:spcPct val="0"/>
              </a:spcAft>
            </a:pPr>
            <a:endParaRPr lang="en-GB" altLang="zh-CN" sz="2000" dirty="0">
              <a:latin typeface="Century Gothic" panose="020B0502020202020204" pitchFamily="34" charset="0"/>
              <a:ea typeface="Calibri" panose="020F0502020204030204" pitchFamily="34" charset="0"/>
              <a:cs typeface="Arial" panose="020B0604020202020204" pitchFamily="34" charset="0"/>
            </a:endParaRPr>
          </a:p>
          <a:p>
            <a:pPr lvl="0" eaLnBrk="0" fontAlgn="base" hangingPunct="0">
              <a:spcBef>
                <a:spcPct val="0"/>
              </a:spcBef>
              <a:spcAft>
                <a:spcPct val="0"/>
              </a:spcAft>
            </a:pPr>
            <a:endParaRPr lang="en-GB" altLang="zh-CN" sz="2000" dirty="0">
              <a:latin typeface="Century Gothic" panose="020B0502020202020204" pitchFamily="34" charset="0"/>
              <a:ea typeface="Calibri" panose="020F0502020204030204" pitchFamily="34" charset="0"/>
              <a:cs typeface="Arial" panose="020B0604020202020204" pitchFamily="34" charset="0"/>
            </a:endParaRPr>
          </a:p>
          <a:p>
            <a:pPr lvl="0" eaLnBrk="0" fontAlgn="base" hangingPunct="0">
              <a:spcBef>
                <a:spcPct val="0"/>
              </a:spcBef>
              <a:spcAft>
                <a:spcPct val="0"/>
              </a:spcAft>
            </a:pPr>
            <a:endParaRPr lang="en-GB" altLang="zh-CN" sz="2000" dirty="0">
              <a:latin typeface="Century Gothic" panose="020B0502020202020204" pitchFamily="34" charset="0"/>
              <a:ea typeface="Calibri" panose="020F0502020204030204" pitchFamily="34" charset="0"/>
              <a:cs typeface="Arial" panose="020B0604020202020204" pitchFamily="34" charset="0"/>
            </a:endParaRPr>
          </a:p>
          <a:p>
            <a:pPr lvl="0" eaLnBrk="0" fontAlgn="base" hangingPunct="0">
              <a:spcBef>
                <a:spcPct val="0"/>
              </a:spcBef>
              <a:spcAft>
                <a:spcPct val="0"/>
              </a:spcAft>
            </a:pPr>
            <a:endParaRPr lang="en-GB" altLang="zh-CN" sz="2000" dirty="0">
              <a:latin typeface="Century Gothic" panose="020B0502020202020204" pitchFamily="34" charset="0"/>
              <a:ea typeface="Calibri" panose="020F0502020204030204" pitchFamily="34" charset="0"/>
              <a:cs typeface="Arial" panose="020B0604020202020204" pitchFamily="34" charset="0"/>
            </a:endParaRPr>
          </a:p>
          <a:p>
            <a:pPr lvl="0" eaLnBrk="0" fontAlgn="base" hangingPunct="0">
              <a:spcBef>
                <a:spcPct val="0"/>
              </a:spcBef>
              <a:spcAft>
                <a:spcPct val="0"/>
              </a:spcAft>
            </a:pPr>
            <a:endParaRPr lang="en-GB" altLang="zh-CN" sz="2000" dirty="0">
              <a:latin typeface="Century Gothic" panose="020B0502020202020204" pitchFamily="34" charset="0"/>
              <a:ea typeface="Calibri" panose="020F0502020204030204" pitchFamily="34" charset="0"/>
              <a:cs typeface="Arial" panose="020B0604020202020204" pitchFamily="34" charset="0"/>
            </a:endParaRPr>
          </a:p>
          <a:p>
            <a:pPr lvl="0" eaLnBrk="0" fontAlgn="base" hangingPunct="0">
              <a:spcBef>
                <a:spcPct val="0"/>
              </a:spcBef>
              <a:spcAft>
                <a:spcPct val="0"/>
              </a:spcAft>
            </a:pPr>
            <a:endParaRPr lang="en-GB" altLang="zh-CN" sz="2000" dirty="0">
              <a:latin typeface="Century Gothic" panose="020B0502020202020204" pitchFamily="34" charset="0"/>
              <a:ea typeface="Calibri" panose="020F0502020204030204" pitchFamily="34" charset="0"/>
              <a:cs typeface="Arial" panose="020B0604020202020204" pitchFamily="34" charset="0"/>
            </a:endParaRPr>
          </a:p>
          <a:p>
            <a:pPr lvl="0" eaLnBrk="0" fontAlgn="base" hangingPunct="0">
              <a:spcBef>
                <a:spcPct val="0"/>
              </a:spcBef>
              <a:spcAft>
                <a:spcPct val="0"/>
              </a:spcAft>
            </a:pPr>
            <a:r>
              <a:rPr lang="en-GB" altLang="zh-CN" sz="2000" dirty="0">
                <a:latin typeface="Century Gothic" panose="020B0502020202020204" pitchFamily="34" charset="0"/>
                <a:ea typeface="Calibri" panose="020F0502020204030204" pitchFamily="34" charset="0"/>
                <a:cs typeface="Arial" panose="020B0604020202020204" pitchFamily="34" charset="0"/>
              </a:rPr>
              <a:t>I predict this because … </a:t>
            </a:r>
            <a:endParaRPr kumimoji="0" lang="en-GB" altLang="zh-CN" sz="3600" b="0" i="0" u="none" strike="noStrike" cap="none" normalizeH="0" baseline="0" dirty="0">
              <a:ln>
                <a:noFill/>
              </a:ln>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CF282B4E-049E-7FCC-ED87-7B91F6E66464}"/>
              </a:ext>
            </a:extLst>
          </p:cNvPr>
          <p:cNvGraphicFramePr>
            <a:graphicFrameLocks noGrp="1"/>
          </p:cNvGraphicFramePr>
          <p:nvPr>
            <p:extLst>
              <p:ext uri="{D42A27DB-BD31-4B8C-83A1-F6EECF244321}">
                <p14:modId xmlns:p14="http://schemas.microsoft.com/office/powerpoint/2010/main" val="2463966944"/>
              </p:ext>
            </p:extLst>
          </p:nvPr>
        </p:nvGraphicFramePr>
        <p:xfrm>
          <a:off x="540000" y="1744105"/>
          <a:ext cx="9921172" cy="2682005"/>
        </p:xfrm>
        <a:graphic>
          <a:graphicData uri="http://schemas.openxmlformats.org/drawingml/2006/table">
            <a:tbl>
              <a:tblPr firstRow="1" firstCol="1" lastRow="1" lastCol="1" bandRow="1" bandCol="1"/>
              <a:tblGrid>
                <a:gridCol w="2480293">
                  <a:extLst>
                    <a:ext uri="{9D8B030D-6E8A-4147-A177-3AD203B41FA5}">
                      <a16:colId xmlns:a16="http://schemas.microsoft.com/office/drawing/2014/main" val="1796022729"/>
                    </a:ext>
                  </a:extLst>
                </a:gridCol>
                <a:gridCol w="2480293">
                  <a:extLst>
                    <a:ext uri="{9D8B030D-6E8A-4147-A177-3AD203B41FA5}">
                      <a16:colId xmlns:a16="http://schemas.microsoft.com/office/drawing/2014/main" val="391654612"/>
                    </a:ext>
                  </a:extLst>
                </a:gridCol>
                <a:gridCol w="2480293">
                  <a:extLst>
                    <a:ext uri="{9D8B030D-6E8A-4147-A177-3AD203B41FA5}">
                      <a16:colId xmlns:a16="http://schemas.microsoft.com/office/drawing/2014/main" val="1016830646"/>
                    </a:ext>
                  </a:extLst>
                </a:gridCol>
                <a:gridCol w="2480293">
                  <a:extLst>
                    <a:ext uri="{9D8B030D-6E8A-4147-A177-3AD203B41FA5}">
                      <a16:colId xmlns:a16="http://schemas.microsoft.com/office/drawing/2014/main" val="1808691798"/>
                    </a:ext>
                  </a:extLst>
                </a:gridCol>
              </a:tblGrid>
              <a:tr h="586087">
                <a:tc rowSpan="2">
                  <a:txBody>
                    <a:bodyPr/>
                    <a:lstStyle/>
                    <a:p>
                      <a:pPr indent="-226695" algn="ctr">
                        <a:lnSpc>
                          <a:spcPct val="107000"/>
                        </a:lnSpc>
                        <a:spcAft>
                          <a:spcPts val="600"/>
                        </a:spcAft>
                        <a:buNone/>
                      </a:pPr>
                      <a:r>
                        <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Experiment name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tc gridSpan="3">
                  <a:txBody>
                    <a:bodyPr/>
                    <a:lstStyle/>
                    <a:p>
                      <a:pPr indent="-226695" algn="just">
                        <a:lnSpc>
                          <a:spcPct val="107000"/>
                        </a:lnSpc>
                        <a:spcAft>
                          <a:spcPts val="600"/>
                        </a:spcAft>
                        <a:buNone/>
                      </a:pPr>
                      <a:r>
                        <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After mixing the substances in the flask, the mass will be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61311890"/>
                  </a:ext>
                </a:extLst>
              </a:tr>
              <a:tr h="586087">
                <a:tc vMerge="1">
                  <a:txBody>
                    <a:bodyPr/>
                    <a:lstStyle/>
                    <a:p>
                      <a:endParaRPr lang="en-GB"/>
                    </a:p>
                  </a:txBody>
                  <a:tcPr/>
                </a:tc>
                <a:tc>
                  <a:txBody>
                    <a:bodyPr/>
                    <a:lstStyle/>
                    <a:p>
                      <a:pPr indent="-226695" algn="ctr">
                        <a:lnSpc>
                          <a:spcPct val="107000"/>
                        </a:lnSpc>
                        <a:spcAft>
                          <a:spcPts val="600"/>
                        </a:spcAft>
                        <a:buNone/>
                      </a:pPr>
                      <a:r>
                        <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 greater than before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tc>
                  <a:txBody>
                    <a:bodyPr/>
                    <a:lstStyle/>
                    <a:p>
                      <a:pPr indent="-226695" algn="ctr">
                        <a:lnSpc>
                          <a:spcPct val="107000"/>
                        </a:lnSpc>
                        <a:spcAft>
                          <a:spcPts val="600"/>
                        </a:spcAft>
                        <a:buNone/>
                      </a:pPr>
                      <a:r>
                        <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 the same as before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tc>
                  <a:txBody>
                    <a:bodyPr/>
                    <a:lstStyle/>
                    <a:p>
                      <a:pPr indent="-226695" algn="ctr">
                        <a:lnSpc>
                          <a:spcPct val="107000"/>
                        </a:lnSpc>
                        <a:spcAft>
                          <a:spcPts val="600"/>
                        </a:spcAft>
                        <a:buNone/>
                      </a:pPr>
                      <a:r>
                        <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 … less than before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extLst>
                  <a:ext uri="{0D108BD9-81ED-4DB2-BD59-A6C34878D82A}">
                    <a16:rowId xmlns:a16="http://schemas.microsoft.com/office/drawing/2014/main" val="2976096287"/>
                  </a:ext>
                </a:extLst>
              </a:tr>
              <a:tr h="734904">
                <a:tc>
                  <a:txBody>
                    <a:bodyPr/>
                    <a:lstStyle/>
                    <a:p>
                      <a:pPr indent="-226695" algn="ctr">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Dissolving</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extLst>
                  <a:ext uri="{0D108BD9-81ED-4DB2-BD59-A6C34878D82A}">
                    <a16:rowId xmlns:a16="http://schemas.microsoft.com/office/drawing/2014/main" val="1324134883"/>
                  </a:ext>
                </a:extLst>
              </a:tr>
              <a:tr h="734904">
                <a:tc>
                  <a:txBody>
                    <a:bodyPr/>
                    <a:lstStyle/>
                    <a:p>
                      <a:pPr indent="-226695" algn="ctr">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Precipitation</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extLst>
                  <a:ext uri="{0D108BD9-81ED-4DB2-BD59-A6C34878D82A}">
                    <a16:rowId xmlns:a16="http://schemas.microsoft.com/office/drawing/2014/main" val="4262753778"/>
                  </a:ext>
                </a:extLst>
              </a:tr>
            </a:tbl>
          </a:graphicData>
        </a:graphic>
      </p:graphicFrame>
      <p:sp>
        <p:nvSpPr>
          <p:cNvPr id="8" name="Rectangle 7">
            <a:extLst>
              <a:ext uri="{FF2B5EF4-FFF2-40B4-BE49-F238E27FC236}">
                <a16:creationId xmlns:a16="http://schemas.microsoft.com/office/drawing/2014/main" id="{5BDBF24E-E27A-5F31-4234-640EE650666F}"/>
              </a:ext>
              <a:ext uri="{C183D7F6-B498-43B3-948B-1728B52AA6E4}">
                <adec:decorative xmlns:adec="http://schemas.microsoft.com/office/drawing/2017/decorative" val="1"/>
              </a:ext>
            </a:extLst>
          </p:cNvPr>
          <p:cNvSpPr/>
          <p:nvPr/>
        </p:nvSpPr>
        <p:spPr>
          <a:xfrm>
            <a:off x="539999" y="3669369"/>
            <a:ext cx="9921171" cy="756741"/>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331578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B768C0-A05F-F808-8139-7A1410C593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543163-55C6-15FD-7E64-CE8051A04C3F}"/>
              </a:ext>
            </a:extLst>
          </p:cNvPr>
          <p:cNvSpPr>
            <a:spLocks noGrp="1"/>
          </p:cNvSpPr>
          <p:nvPr>
            <p:ph type="title"/>
          </p:nvPr>
        </p:nvSpPr>
        <p:spPr>
          <a:xfrm>
            <a:off x="540000" y="540000"/>
            <a:ext cx="9540000" cy="440661"/>
          </a:xfrm>
        </p:spPr>
        <p:txBody>
          <a:bodyPr/>
          <a:lstStyle/>
          <a:p>
            <a:r>
              <a:rPr lang="en-US" dirty="0"/>
              <a:t>Method </a:t>
            </a:r>
            <a:r>
              <a:rPr lang="en-US" dirty="0">
                <a:latin typeface="Calibri" panose="020F0502020204030204" pitchFamily="34" charset="0"/>
                <a:cs typeface="Calibri" panose="020F0502020204030204" pitchFamily="34" charset="0"/>
              </a:rPr>
              <a:t>–</a:t>
            </a:r>
            <a:r>
              <a:rPr lang="en-US" dirty="0"/>
              <a:t> Precipitation</a:t>
            </a:r>
          </a:p>
        </p:txBody>
      </p:sp>
      <p:sp>
        <p:nvSpPr>
          <p:cNvPr id="3" name="Content Placeholder 2">
            <a:extLst>
              <a:ext uri="{FF2B5EF4-FFF2-40B4-BE49-F238E27FC236}">
                <a16:creationId xmlns:a16="http://schemas.microsoft.com/office/drawing/2014/main" id="{B5344B2C-BCAB-298A-5100-9F41F455953F}"/>
              </a:ext>
            </a:extLst>
          </p:cNvPr>
          <p:cNvSpPr>
            <a:spLocks noGrp="1"/>
          </p:cNvSpPr>
          <p:nvPr>
            <p:ph idx="1"/>
          </p:nvPr>
        </p:nvSpPr>
        <p:spPr>
          <a:xfrm>
            <a:off x="539750" y="1260475"/>
            <a:ext cx="10343109" cy="4876800"/>
          </a:xfrm>
        </p:spPr>
        <p:txBody>
          <a:bodyPr>
            <a:normAutofit/>
          </a:bodyPr>
          <a:lstStyle/>
          <a:p>
            <a:pPr marL="457200" lvl="0" indent="-457200">
              <a:buClr>
                <a:srgbClr val="006F62"/>
              </a:buClr>
              <a:buFont typeface="+mj-lt"/>
              <a:buAutoNum type="arabicPeriod"/>
            </a:pPr>
            <a:r>
              <a:rPr lang="en-GB" dirty="0"/>
              <a:t>Find the mass of the flask labelled Precipitation. Write this in the results table. </a:t>
            </a:r>
          </a:p>
          <a:p>
            <a:pPr marL="457200" lvl="0" indent="-457200">
              <a:buClr>
                <a:srgbClr val="006F62"/>
              </a:buClr>
              <a:buFont typeface="+mj-lt"/>
              <a:buAutoNum type="arabicPeriod"/>
            </a:pPr>
            <a:r>
              <a:rPr lang="en-GB" dirty="0"/>
              <a:t>Tip the flask so that the liquid in the tube goes into the liquid in the flask. </a:t>
            </a:r>
          </a:p>
          <a:p>
            <a:pPr marL="457200" lvl="0" indent="-457200">
              <a:buClr>
                <a:srgbClr val="006F62"/>
              </a:buClr>
              <a:buFont typeface="+mj-lt"/>
              <a:buAutoNum type="arabicPeriod"/>
            </a:pPr>
            <a:r>
              <a:rPr lang="en-GB" dirty="0"/>
              <a:t>Gently shake the flask to make sure the liquids mix well. </a:t>
            </a:r>
          </a:p>
          <a:p>
            <a:pPr marL="457200" lvl="0" indent="-457200">
              <a:buClr>
                <a:srgbClr val="006F62"/>
              </a:buClr>
              <a:buFont typeface="+mj-lt"/>
              <a:buAutoNum type="arabicPeriod"/>
            </a:pPr>
            <a:r>
              <a:rPr lang="en-GB" dirty="0"/>
              <a:t>Put a tick in the prediction table to show what you think the mass will be now.</a:t>
            </a:r>
          </a:p>
          <a:p>
            <a:pPr marL="457200" lvl="0" indent="-457200">
              <a:buClr>
                <a:srgbClr val="006F62"/>
              </a:buClr>
              <a:buFont typeface="+mj-lt"/>
              <a:buAutoNum type="arabicPeriod"/>
            </a:pPr>
            <a:r>
              <a:rPr lang="en-GB" dirty="0"/>
              <a:t>Write down why you ticked that box.</a:t>
            </a:r>
          </a:p>
          <a:p>
            <a:pPr marL="457200" lvl="0" indent="-457200">
              <a:buClr>
                <a:srgbClr val="006F62"/>
              </a:buClr>
              <a:buFont typeface="+mj-lt"/>
              <a:buAutoNum type="arabicPeriod"/>
            </a:pPr>
            <a:r>
              <a:rPr lang="en-GB" dirty="0"/>
              <a:t>Find the mass of the flask again. Write this in the results table. </a:t>
            </a:r>
          </a:p>
          <a:p>
            <a:pPr marL="457200" lvl="0" indent="-457200">
              <a:buClr>
                <a:srgbClr val="006F62"/>
              </a:buClr>
              <a:buFont typeface="+mj-lt"/>
              <a:buAutoNum type="arabicPeriod"/>
            </a:pPr>
            <a:r>
              <a:rPr lang="en-GB" dirty="0"/>
              <a:t>Were you right? Write a conclusion explaining what you think happened. </a:t>
            </a:r>
          </a:p>
          <a:p>
            <a:pPr marL="457200" indent="-457200">
              <a:lnSpc>
                <a:spcPct val="150000"/>
              </a:lnSpc>
              <a:buClr>
                <a:srgbClr val="006F62"/>
              </a:buClr>
              <a:buFont typeface="+mj-lt"/>
              <a:buAutoNum type="arabicPeriod"/>
            </a:pPr>
            <a:endParaRPr lang="en-GB" dirty="0"/>
          </a:p>
        </p:txBody>
      </p:sp>
      <p:sp>
        <p:nvSpPr>
          <p:cNvPr id="5" name="Vertical Title 1">
            <a:extLst>
              <a:ext uri="{FF2B5EF4-FFF2-40B4-BE49-F238E27FC236}">
                <a16:creationId xmlns:a16="http://schemas.microsoft.com/office/drawing/2014/main" id="{82F3AA8E-B5CF-A831-B18A-A68AC2643091}"/>
              </a:ext>
            </a:extLst>
          </p:cNvPr>
          <p:cNvSpPr txBox="1">
            <a:spLocks/>
          </p:cNvSpPr>
          <p:nvPr/>
        </p:nvSpPr>
        <p:spPr>
          <a:xfrm>
            <a:off x="11382000" y="540000"/>
            <a:ext cx="810000" cy="4121210"/>
          </a:xfrm>
          <a:prstGeom prst="rect">
            <a:avLst/>
          </a:prstGeom>
          <a:solidFill>
            <a:srgbClr val="006F62"/>
          </a:solidFill>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Method</a:t>
            </a:r>
            <a:endParaRPr lang="en-US" sz="2200" b="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3824048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43584-52BB-9C0B-78ED-988E7B1427DE}"/>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7897BF6F-5D99-084F-2574-BAFE67E76B48}"/>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Results</a:t>
            </a:r>
            <a:endParaRPr lang="en-US" sz="2200" dirty="0">
              <a:solidFill>
                <a:schemeClr val="bg1"/>
              </a:solidFill>
            </a:endParaRPr>
          </a:p>
        </p:txBody>
      </p:sp>
      <p:sp>
        <p:nvSpPr>
          <p:cNvPr id="6" name="Title 1">
            <a:extLst>
              <a:ext uri="{FF2B5EF4-FFF2-40B4-BE49-F238E27FC236}">
                <a16:creationId xmlns:a16="http://schemas.microsoft.com/office/drawing/2014/main" id="{F8291938-E912-5ABA-B612-CC513A4A03AE}"/>
              </a:ext>
            </a:extLst>
          </p:cNvPr>
          <p:cNvSpPr>
            <a:spLocks noGrp="1"/>
          </p:cNvSpPr>
          <p:nvPr>
            <p:ph type="title"/>
          </p:nvPr>
        </p:nvSpPr>
        <p:spPr/>
        <p:txBody>
          <a:bodyPr/>
          <a:lstStyle/>
          <a:p>
            <a:r>
              <a:rPr lang="en-US" dirty="0"/>
              <a:t>Results</a:t>
            </a:r>
          </a:p>
        </p:txBody>
      </p:sp>
      <p:sp>
        <p:nvSpPr>
          <p:cNvPr id="7" name="Rectangle 2">
            <a:extLst>
              <a:ext uri="{FF2B5EF4-FFF2-40B4-BE49-F238E27FC236}">
                <a16:creationId xmlns:a16="http://schemas.microsoft.com/office/drawing/2014/main" id="{3AD7DC77-97EF-439F-AC81-F4C04A4AC566}"/>
              </a:ext>
            </a:extLst>
          </p:cNvPr>
          <p:cNvSpPr>
            <a:spLocks noChangeArrowheads="1"/>
          </p:cNvSpPr>
          <p:nvPr/>
        </p:nvSpPr>
        <p:spPr bwMode="auto">
          <a:xfrm>
            <a:off x="540000" y="1225106"/>
            <a:ext cx="803457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2000" b="0" i="0" u="none" strike="noStrike" cap="none" normalizeH="0" baseline="0" dirty="0">
                <a:ln>
                  <a:noFill/>
                </a:ln>
                <a:effectLst/>
                <a:latin typeface="Century Gothic" panose="020B0502020202020204" pitchFamily="34" charset="0"/>
                <a:ea typeface="Calibri" panose="020F0502020204030204" pitchFamily="34" charset="0"/>
                <a:cs typeface="Arial" panose="020B0604020202020204" pitchFamily="34" charset="0"/>
              </a:rPr>
              <a:t>Use the following table to record your results from the practical.</a:t>
            </a:r>
            <a:endParaRPr kumimoji="0" lang="en-GB" altLang="zh-CN" sz="3600" b="0" i="0" u="none" strike="noStrike" cap="none" normalizeH="0" baseline="0" dirty="0">
              <a:ln>
                <a:noFill/>
              </a:ln>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EC74A0DE-7F48-F9DC-A416-D17932AA162F}"/>
              </a:ext>
            </a:extLst>
          </p:cNvPr>
          <p:cNvGraphicFramePr>
            <a:graphicFrameLocks noGrp="1"/>
          </p:cNvGraphicFramePr>
          <p:nvPr/>
        </p:nvGraphicFramePr>
        <p:xfrm>
          <a:off x="680340" y="2132965"/>
          <a:ext cx="10079999" cy="3168379"/>
        </p:xfrm>
        <a:graphic>
          <a:graphicData uri="http://schemas.openxmlformats.org/drawingml/2006/table">
            <a:tbl>
              <a:tblPr firstRow="1" firstCol="1" lastRow="1" lastCol="1" bandRow="1" bandCol="1"/>
              <a:tblGrid>
                <a:gridCol w="2519216">
                  <a:extLst>
                    <a:ext uri="{9D8B030D-6E8A-4147-A177-3AD203B41FA5}">
                      <a16:colId xmlns:a16="http://schemas.microsoft.com/office/drawing/2014/main" val="3394366572"/>
                    </a:ext>
                  </a:extLst>
                </a:gridCol>
                <a:gridCol w="2520261">
                  <a:extLst>
                    <a:ext uri="{9D8B030D-6E8A-4147-A177-3AD203B41FA5}">
                      <a16:colId xmlns:a16="http://schemas.microsoft.com/office/drawing/2014/main" val="1125149769"/>
                    </a:ext>
                  </a:extLst>
                </a:gridCol>
                <a:gridCol w="2520261">
                  <a:extLst>
                    <a:ext uri="{9D8B030D-6E8A-4147-A177-3AD203B41FA5}">
                      <a16:colId xmlns:a16="http://schemas.microsoft.com/office/drawing/2014/main" val="1958201513"/>
                    </a:ext>
                  </a:extLst>
                </a:gridCol>
                <a:gridCol w="2520261">
                  <a:extLst>
                    <a:ext uri="{9D8B030D-6E8A-4147-A177-3AD203B41FA5}">
                      <a16:colId xmlns:a16="http://schemas.microsoft.com/office/drawing/2014/main" val="1803347330"/>
                    </a:ext>
                  </a:extLst>
                </a:gridCol>
              </a:tblGrid>
              <a:tr h="1057161">
                <a:tc>
                  <a:txBody>
                    <a:bodyPr/>
                    <a:lstStyle/>
                    <a:p>
                      <a:pPr indent="-226695" algn="ctr">
                        <a:lnSpc>
                          <a:spcPct val="107000"/>
                        </a:lnSpc>
                        <a:spcAft>
                          <a:spcPts val="600"/>
                        </a:spcAft>
                        <a:buNone/>
                      </a:pPr>
                      <a:r>
                        <a:rPr lang="en-US"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Experiment name</a:t>
                      </a:r>
                      <a:endPar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tc>
                  <a:txBody>
                    <a:bodyPr/>
                    <a:lstStyle/>
                    <a:p>
                      <a:pPr indent="-226695" algn="ctr">
                        <a:lnSpc>
                          <a:spcPct val="107000"/>
                        </a:lnSpc>
                        <a:spcAft>
                          <a:spcPts val="600"/>
                        </a:spcAft>
                        <a:buNone/>
                      </a:pPr>
                      <a:r>
                        <a:rPr lang="en-US"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Mass before (g)</a:t>
                      </a:r>
                      <a:endPar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tc>
                  <a:txBody>
                    <a:bodyPr/>
                    <a:lstStyle/>
                    <a:p>
                      <a:pPr indent="-226695" algn="ctr">
                        <a:lnSpc>
                          <a:spcPct val="107000"/>
                        </a:lnSpc>
                        <a:spcAft>
                          <a:spcPts val="600"/>
                        </a:spcAft>
                        <a:buNone/>
                      </a:pPr>
                      <a:r>
                        <a:rPr lang="en-US"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Mass after (g)</a:t>
                      </a:r>
                      <a:endPar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tc>
                  <a:txBody>
                    <a:bodyPr/>
                    <a:lstStyle/>
                    <a:p>
                      <a:pPr indent="-226695" algn="ctr">
                        <a:lnSpc>
                          <a:spcPct val="107000"/>
                        </a:lnSpc>
                        <a:spcAft>
                          <a:spcPts val="600"/>
                        </a:spcAft>
                        <a:buNone/>
                      </a:pPr>
                      <a:r>
                        <a:rPr lang="en-US"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rPr>
                        <a:t>Difference in mass (g)</a:t>
                      </a:r>
                      <a:endParaRPr lang="en-GB" sz="2000" b="1" dirty="0">
                        <a:solidFill>
                          <a:schemeClr val="bg1"/>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F62"/>
                    </a:solidFill>
                  </a:tcPr>
                </a:tc>
                <a:extLst>
                  <a:ext uri="{0D108BD9-81ED-4DB2-BD59-A6C34878D82A}">
                    <a16:rowId xmlns:a16="http://schemas.microsoft.com/office/drawing/2014/main" val="1876681777"/>
                  </a:ext>
                </a:extLst>
              </a:tr>
              <a:tr h="1055609">
                <a:tc>
                  <a:txBody>
                    <a:bodyPr/>
                    <a:lstStyle/>
                    <a:p>
                      <a:pPr indent="-226695" algn="ctr">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Dissolving</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extLst>
                  <a:ext uri="{0D108BD9-81ED-4DB2-BD59-A6C34878D82A}">
                    <a16:rowId xmlns:a16="http://schemas.microsoft.com/office/drawing/2014/main" val="3061713084"/>
                  </a:ext>
                </a:extLst>
              </a:tr>
              <a:tr h="1055609">
                <a:tc>
                  <a:txBody>
                    <a:bodyPr/>
                    <a:lstStyle/>
                    <a:p>
                      <a:pPr indent="-226695" algn="ctr">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Precipitation</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tc>
                  <a:txBody>
                    <a:bodyPr/>
                    <a:lstStyle/>
                    <a:p>
                      <a:pPr indent="-226695" algn="just">
                        <a:lnSpc>
                          <a:spcPct val="107000"/>
                        </a:lnSpc>
                        <a:spcAft>
                          <a:spcPts val="600"/>
                        </a:spcAft>
                        <a:buNone/>
                      </a:pPr>
                      <a:r>
                        <a:rPr lang="en-GB" sz="2000" dirty="0">
                          <a:solidFill>
                            <a:srgbClr val="FF0000"/>
                          </a:solidFill>
                          <a:effectLst/>
                          <a:latin typeface="Century Gothic" panose="020B0502020202020204" pitchFamily="34" charset="0"/>
                          <a:ea typeface="Calibri" panose="020F0502020204030204" pitchFamily="34" charset="0"/>
                          <a:cs typeface="Arial" panose="020B0604020202020204" pitchFamily="34" charset="0"/>
                        </a:rPr>
                        <a:t> </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F1EF"/>
                    </a:solidFill>
                  </a:tcPr>
                </a:tc>
                <a:extLst>
                  <a:ext uri="{0D108BD9-81ED-4DB2-BD59-A6C34878D82A}">
                    <a16:rowId xmlns:a16="http://schemas.microsoft.com/office/drawing/2014/main" val="1444147703"/>
                  </a:ext>
                </a:extLst>
              </a:tr>
            </a:tbl>
          </a:graphicData>
        </a:graphic>
      </p:graphicFrame>
      <p:sp>
        <p:nvSpPr>
          <p:cNvPr id="8" name="Rectangle 7">
            <a:extLst>
              <a:ext uri="{FF2B5EF4-FFF2-40B4-BE49-F238E27FC236}">
                <a16:creationId xmlns:a16="http://schemas.microsoft.com/office/drawing/2014/main" id="{C58A104C-7906-CB40-C1A8-04B73F5B8DF2}"/>
              </a:ext>
              <a:ext uri="{C183D7F6-B498-43B3-948B-1728B52AA6E4}">
                <adec:decorative xmlns:adec="http://schemas.microsoft.com/office/drawing/2017/decorative" val="1"/>
              </a:ext>
            </a:extLst>
          </p:cNvPr>
          <p:cNvSpPr/>
          <p:nvPr/>
        </p:nvSpPr>
        <p:spPr>
          <a:xfrm>
            <a:off x="680340" y="4237165"/>
            <a:ext cx="10079998" cy="1064177"/>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9352812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AEE04-62FD-6A89-43E7-FAB9993FE9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96F0A1-7DBC-7D41-613C-B3E0AF422A92}"/>
              </a:ext>
            </a:extLst>
          </p:cNvPr>
          <p:cNvSpPr>
            <a:spLocks noGrp="1"/>
          </p:cNvSpPr>
          <p:nvPr>
            <p:ph type="title"/>
          </p:nvPr>
        </p:nvSpPr>
        <p:spPr/>
        <p:txBody>
          <a:bodyPr/>
          <a:lstStyle/>
          <a:p>
            <a:r>
              <a:rPr lang="en-US" dirty="0"/>
              <a:t>Conclusion</a:t>
            </a:r>
          </a:p>
        </p:txBody>
      </p:sp>
      <p:sp>
        <p:nvSpPr>
          <p:cNvPr id="4" name="Title 1">
            <a:extLst>
              <a:ext uri="{FF2B5EF4-FFF2-40B4-BE49-F238E27FC236}">
                <a16:creationId xmlns:a16="http://schemas.microsoft.com/office/drawing/2014/main" id="{5446C3C8-3A7C-55E7-6D25-B880776DAC5E}"/>
              </a:ext>
            </a:extLst>
          </p:cNvPr>
          <p:cNvSpPr txBox="1">
            <a:spLocks/>
          </p:cNvSpPr>
          <p:nvPr/>
        </p:nvSpPr>
        <p:spPr>
          <a:xfrm rot="5400000">
            <a:off x="970176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Conclusion</a:t>
            </a:r>
            <a:endParaRPr lang="en-US" sz="2200" dirty="0">
              <a:solidFill>
                <a:schemeClr val="bg1"/>
              </a:solidFill>
            </a:endParaRPr>
          </a:p>
        </p:txBody>
      </p:sp>
      <p:sp>
        <p:nvSpPr>
          <p:cNvPr id="11" name="Content Placeholder 10">
            <a:extLst>
              <a:ext uri="{FF2B5EF4-FFF2-40B4-BE49-F238E27FC236}">
                <a16:creationId xmlns:a16="http://schemas.microsoft.com/office/drawing/2014/main" id="{24CD6E4B-D59D-869E-552E-0CB61C619C50}"/>
              </a:ext>
            </a:extLst>
          </p:cNvPr>
          <p:cNvSpPr>
            <a:spLocks noGrp="1"/>
          </p:cNvSpPr>
          <p:nvPr>
            <p:ph idx="1"/>
          </p:nvPr>
        </p:nvSpPr>
        <p:spPr>
          <a:xfrm>
            <a:off x="540000" y="1260000"/>
            <a:ext cx="10080000" cy="5040000"/>
          </a:xfrm>
        </p:spPr>
        <p:txBody>
          <a:bodyPr>
            <a:normAutofit/>
          </a:bodyPr>
          <a:lstStyle/>
          <a:p>
            <a:pPr marL="0" indent="0">
              <a:buNone/>
            </a:pPr>
            <a:r>
              <a:rPr lang="en-GB" dirty="0"/>
              <a:t>Complete the following sentences to describe and explain your results.</a:t>
            </a:r>
          </a:p>
          <a:p>
            <a:pPr marL="0" lvl="0" indent="0">
              <a:lnSpc>
                <a:spcPct val="150000"/>
              </a:lnSpc>
              <a:buNone/>
            </a:pPr>
            <a:r>
              <a:rPr lang="en-GB" sz="2400" dirty="0"/>
              <a:t>When dissolving a substance in water, </a:t>
            </a:r>
            <a:br>
              <a:rPr lang="en-GB" sz="2400" dirty="0"/>
            </a:br>
            <a:r>
              <a:rPr lang="en-GB" sz="2400" dirty="0"/>
              <a:t>the mass _______________________.  This is because ….</a:t>
            </a:r>
          </a:p>
          <a:p>
            <a:pPr marL="457200" lvl="0" indent="-457200">
              <a:buFont typeface="+mj-lt"/>
              <a:buAutoNum type="arabicPeriod"/>
            </a:pPr>
            <a:endParaRPr lang="en-GB" sz="2400" dirty="0"/>
          </a:p>
          <a:p>
            <a:pPr marL="457200" lvl="0" indent="-457200">
              <a:buFont typeface="+mj-lt"/>
              <a:buAutoNum type="arabicPeriod"/>
            </a:pPr>
            <a:endParaRPr lang="en-GB" sz="2400" dirty="0"/>
          </a:p>
          <a:p>
            <a:pPr marL="0" lvl="0" indent="0">
              <a:lnSpc>
                <a:spcPct val="150000"/>
              </a:lnSpc>
              <a:buNone/>
            </a:pPr>
            <a:r>
              <a:rPr lang="en-GB" sz="2400" dirty="0"/>
              <a:t>When adding the two substances together in a precipitation reaction, the mass _______________________. This is because …</a:t>
            </a:r>
            <a:endParaRPr lang="en-GB" sz="2400" dirty="0">
              <a:solidFill>
                <a:srgbClr val="FF0000"/>
              </a:solidFill>
            </a:endParaRPr>
          </a:p>
        </p:txBody>
      </p:sp>
    </p:spTree>
    <p:extLst>
      <p:ext uri="{BB962C8B-B14F-4D97-AF65-F5344CB8AC3E}">
        <p14:creationId xmlns:p14="http://schemas.microsoft.com/office/powerpoint/2010/main" val="24695650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FFC8E-0288-C740-E4B1-CE74AE8C8652}"/>
              </a:ext>
            </a:extLst>
          </p:cNvPr>
          <p:cNvSpPr>
            <a:spLocks noGrp="1"/>
          </p:cNvSpPr>
          <p:nvPr>
            <p:ph type="title"/>
          </p:nvPr>
        </p:nvSpPr>
        <p:spPr/>
        <p:txBody>
          <a:bodyPr/>
          <a:lstStyle/>
          <a:p>
            <a:r>
              <a:rPr lang="en-GB" dirty="0"/>
              <a:t>Explanation </a:t>
            </a:r>
            <a:r>
              <a:rPr lang="en-GB" dirty="0">
                <a:latin typeface="Calibri" panose="020F0502020204030204" pitchFamily="34" charset="0"/>
                <a:cs typeface="Calibri" panose="020F0502020204030204" pitchFamily="34" charset="0"/>
              </a:rPr>
              <a:t>–</a:t>
            </a:r>
            <a:r>
              <a:rPr lang="en-GB" dirty="0"/>
              <a:t> Dissolving</a:t>
            </a:r>
          </a:p>
        </p:txBody>
      </p:sp>
      <p:sp>
        <p:nvSpPr>
          <p:cNvPr id="3" name="Content Placeholder 2">
            <a:extLst>
              <a:ext uri="{FF2B5EF4-FFF2-40B4-BE49-F238E27FC236}">
                <a16:creationId xmlns:a16="http://schemas.microsoft.com/office/drawing/2014/main" id="{A98B76AF-76EE-9AC5-0AD1-F05533C90A95}"/>
              </a:ext>
            </a:extLst>
          </p:cNvPr>
          <p:cNvSpPr>
            <a:spLocks noGrp="1"/>
          </p:cNvSpPr>
          <p:nvPr>
            <p:ph idx="1"/>
          </p:nvPr>
        </p:nvSpPr>
        <p:spPr/>
        <p:txBody>
          <a:bodyPr/>
          <a:lstStyle/>
          <a:p>
            <a:pPr marL="0" indent="0">
              <a:buNone/>
            </a:pPr>
            <a:r>
              <a:rPr lang="en-GB" dirty="0"/>
              <a:t>When dissolving a substance in water, the mass stays the same. This is because the particles of the solid separate and mix with the water particles, but none are lost.</a:t>
            </a:r>
          </a:p>
        </p:txBody>
      </p:sp>
      <p:pic>
        <p:nvPicPr>
          <p:cNvPr id="5" name="Picture 4" descr="Two beakers approximately 2/3rds full with a liquid. The first beaker is labelled solvent and the second beaker is labelled solution.&#10;Above the first beaker is a spoon with a solid labelled solute.&#10;Three squares show a magnified view of the solute, solvent and solution. The magnified view of the solute contains large dark green circles arranged regularly in rows and columns, each touching their nearest neighbour. The magnified view of the solvent contains smaller bright green circles randomly arranged and touching and overlapping with all the circles around them. The magnified view of the solution contains both the large dark green circles and the smaller bright green circles. All of the circles are randomly arranged and touching and overlapping with all the circles around them but none of the dark green circles are touching another dark green circle.  ">
            <a:extLst>
              <a:ext uri="{FF2B5EF4-FFF2-40B4-BE49-F238E27FC236}">
                <a16:creationId xmlns:a16="http://schemas.microsoft.com/office/drawing/2014/main" id="{EA7DA356-7DEB-7197-FD43-539F02F3F57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203704" y="2415948"/>
            <a:ext cx="6940290" cy="4163391"/>
          </a:xfrm>
          <a:prstGeom prst="rect">
            <a:avLst/>
          </a:prstGeom>
        </p:spPr>
      </p:pic>
    </p:spTree>
    <p:extLst>
      <p:ext uri="{BB962C8B-B14F-4D97-AF65-F5344CB8AC3E}">
        <p14:creationId xmlns:p14="http://schemas.microsoft.com/office/powerpoint/2010/main" val="658146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90DF09-25F2-C496-BE11-2707FDA88D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7B8D93-8EB4-82FB-6470-44D8DF9E513E}"/>
              </a:ext>
            </a:extLst>
          </p:cNvPr>
          <p:cNvSpPr>
            <a:spLocks noGrp="1"/>
          </p:cNvSpPr>
          <p:nvPr>
            <p:ph type="title"/>
          </p:nvPr>
        </p:nvSpPr>
        <p:spPr/>
        <p:txBody>
          <a:bodyPr/>
          <a:lstStyle/>
          <a:p>
            <a:r>
              <a:rPr lang="en-GB" dirty="0"/>
              <a:t>Explanation </a:t>
            </a:r>
            <a:r>
              <a:rPr lang="en-GB" dirty="0">
                <a:latin typeface="Calibri" panose="020F0502020204030204" pitchFamily="34" charset="0"/>
                <a:cs typeface="Calibri" panose="020F0502020204030204" pitchFamily="34" charset="0"/>
              </a:rPr>
              <a:t>–</a:t>
            </a:r>
            <a:r>
              <a:rPr lang="en-GB" dirty="0"/>
              <a:t> Precipitation</a:t>
            </a:r>
          </a:p>
        </p:txBody>
      </p:sp>
      <p:sp>
        <p:nvSpPr>
          <p:cNvPr id="3" name="Content Placeholder 2">
            <a:extLst>
              <a:ext uri="{FF2B5EF4-FFF2-40B4-BE49-F238E27FC236}">
                <a16:creationId xmlns:a16="http://schemas.microsoft.com/office/drawing/2014/main" id="{0327859A-A8E6-CD81-A351-714E078CF56D}"/>
              </a:ext>
            </a:extLst>
          </p:cNvPr>
          <p:cNvSpPr>
            <a:spLocks noGrp="1"/>
          </p:cNvSpPr>
          <p:nvPr>
            <p:ph idx="1"/>
          </p:nvPr>
        </p:nvSpPr>
        <p:spPr/>
        <p:txBody>
          <a:bodyPr/>
          <a:lstStyle/>
          <a:p>
            <a:pPr marL="0" indent="0">
              <a:buNone/>
            </a:pPr>
            <a:r>
              <a:rPr lang="en-GB" dirty="0"/>
              <a:t>When adding the two substances together in a precipitation reaction, the mass stays the same. This is because the precipitate forms from particles in the solutions that join together to make a solid. </a:t>
            </a:r>
          </a:p>
          <a:p>
            <a:pPr marL="0" indent="0">
              <a:buNone/>
            </a:pPr>
            <a:endParaRPr lang="en-GB" dirty="0"/>
          </a:p>
        </p:txBody>
      </p:sp>
      <p:pic>
        <p:nvPicPr>
          <p:cNvPr id="5" name="Picture 4" descr="Three beakers, two of the beakers are approximately 1/3rd full and the third is 2/3rds full with a liquid. The third beaker also contains a solid in the bottom of the beaker.&#10;&#10;Four squares show a magnified view of the contents of the beakers. &#10;&#10;The magnified view of the liquid in the first beaker contains small circles randomly arranged and touching and overlapping with all the circles around them. Most of the circles are white (representing water) but two are pale green (representing NO3- ions) and two are dark green (representing Ag+ ions). None of the green circles representing the dissolved ions are touching.&#10;&#10;The magnified view of the liquid in the second beaker also contains small circles randomly arranged and touching and overlapping with all the circles around them. Most of the circles are white (representing water) but two are pale grey (representing Cl- ions) and two are black (representing K+ ions). None of the shaded circles represetning the dissolved ions are touching.&#10;&#10;The magnified view of the liquid in the third beaker again contains small circles randomly arranged and touching and overlapping with all the circles around them. Most of the circles are white (representing water) but two are pale green (representing NO3- ions) and two are black (representing K+ ions). None of the shaded circles represetning the dissolved ions are touching.&#10;&#10;The magnified view of the solid in the third beaker also contains circles arranged regularly in rows and columns, each touching only their nearest neighbour. The circles are coloured pale grey (representing Cl- ions) and dark green (representing Ag+ ions) in an alternating pattern (representing the ionic solid silver chloride).&#10;&#10;Beneath the diagram is a key indicating that black circles are K+, dark green circles and Ag+, pale grey circles are Cl- and pale green circles are NO3-.">
            <a:extLst>
              <a:ext uri="{FF2B5EF4-FFF2-40B4-BE49-F238E27FC236}">
                <a16:creationId xmlns:a16="http://schemas.microsoft.com/office/drawing/2014/main" id="{40925195-4F16-ED07-13FC-6DD8F3F865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26772" y="2665474"/>
            <a:ext cx="7657419" cy="4083669"/>
          </a:xfrm>
          <a:prstGeom prst="rect">
            <a:avLst/>
          </a:prstGeom>
        </p:spPr>
      </p:pic>
    </p:spTree>
    <p:extLst>
      <p:ext uri="{BB962C8B-B14F-4D97-AF65-F5344CB8AC3E}">
        <p14:creationId xmlns:p14="http://schemas.microsoft.com/office/powerpoint/2010/main" val="29250511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1B3998-64EA-22B2-B05F-1C47C8C88A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7C918B-D189-C921-4B8A-101CE33DCAEE}"/>
              </a:ext>
            </a:extLst>
          </p:cNvPr>
          <p:cNvSpPr>
            <a:spLocks noGrp="1"/>
          </p:cNvSpPr>
          <p:nvPr>
            <p:ph type="title"/>
          </p:nvPr>
        </p:nvSpPr>
        <p:spPr/>
        <p:txBody>
          <a:bodyPr/>
          <a:lstStyle/>
          <a:p>
            <a:r>
              <a:rPr lang="en-US" dirty="0"/>
              <a:t>Follow-up questions </a:t>
            </a:r>
          </a:p>
        </p:txBody>
      </p:sp>
      <p:sp>
        <p:nvSpPr>
          <p:cNvPr id="4" name="Title 1">
            <a:extLst>
              <a:ext uri="{FF2B5EF4-FFF2-40B4-BE49-F238E27FC236}">
                <a16:creationId xmlns:a16="http://schemas.microsoft.com/office/drawing/2014/main" id="{3B1E4D63-1A82-0F21-7166-D7D99DDB6DD4}"/>
              </a:ext>
            </a:extLst>
          </p:cNvPr>
          <p:cNvSpPr txBox="1">
            <a:spLocks/>
          </p:cNvSpPr>
          <p:nvPr/>
        </p:nvSpPr>
        <p:spPr>
          <a:xfrm rot="5400000">
            <a:off x="970176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Questions</a:t>
            </a:r>
            <a:endParaRPr lang="en-US" sz="2200" dirty="0">
              <a:solidFill>
                <a:schemeClr val="bg1"/>
              </a:solidFill>
            </a:endParaRPr>
          </a:p>
        </p:txBody>
      </p:sp>
      <p:sp>
        <p:nvSpPr>
          <p:cNvPr id="11" name="Content Placeholder 10">
            <a:extLst>
              <a:ext uri="{FF2B5EF4-FFF2-40B4-BE49-F238E27FC236}">
                <a16:creationId xmlns:a16="http://schemas.microsoft.com/office/drawing/2014/main" id="{C529CA79-7576-1A51-74E0-76E9374682EB}"/>
              </a:ext>
            </a:extLst>
          </p:cNvPr>
          <p:cNvSpPr>
            <a:spLocks noGrp="1"/>
          </p:cNvSpPr>
          <p:nvPr>
            <p:ph idx="1"/>
          </p:nvPr>
        </p:nvSpPr>
        <p:spPr>
          <a:xfrm>
            <a:off x="540000" y="1260000"/>
            <a:ext cx="10080000" cy="5040000"/>
          </a:xfrm>
        </p:spPr>
        <p:txBody>
          <a:bodyPr>
            <a:normAutofit fontScale="77500" lnSpcReduction="20000"/>
          </a:bodyPr>
          <a:lstStyle/>
          <a:p>
            <a:pPr marL="457200" lvl="0" indent="-457200">
              <a:buSzPct val="100000"/>
              <a:buFont typeface="+mj-lt"/>
              <a:buAutoNum type="arabicPeriod"/>
            </a:pPr>
            <a:r>
              <a:rPr lang="en-GB" dirty="0"/>
              <a:t>Define the term ‘conservation of mass’. </a:t>
            </a:r>
          </a:p>
          <a:p>
            <a:pPr marL="457200" lvl="0" indent="-457200">
              <a:buSzPct val="100000"/>
              <a:buFont typeface="+mj-lt"/>
              <a:buAutoNum type="arabicPeriod"/>
            </a:pPr>
            <a:r>
              <a:rPr lang="en-GB" dirty="0"/>
              <a:t>When a substance dissolves in water, does the total mass change? Explain your answer. </a:t>
            </a:r>
          </a:p>
          <a:p>
            <a:pPr marL="457200" lvl="0" indent="-457200">
              <a:lnSpc>
                <a:spcPct val="120000"/>
              </a:lnSpc>
              <a:buSzPct val="100000"/>
              <a:buFont typeface="+mj-lt"/>
              <a:buAutoNum type="arabicPeriod"/>
            </a:pPr>
            <a:r>
              <a:rPr lang="en-GB" dirty="0"/>
              <a:t>If you weigh water before and after adding a solid that dissolves, describe what should happen to the total mass. </a:t>
            </a:r>
          </a:p>
          <a:p>
            <a:pPr marL="457200" lvl="0" indent="-457200">
              <a:buSzPct val="100000"/>
              <a:buFont typeface="+mj-lt"/>
              <a:buAutoNum type="arabicPeriod"/>
            </a:pPr>
            <a:r>
              <a:rPr lang="en-GB" dirty="0"/>
              <a:t>Explain why it might look like the solid has ‘disappeared’ even though its mass is still present.</a:t>
            </a:r>
          </a:p>
          <a:p>
            <a:pPr marL="457200" lvl="0" indent="-457200">
              <a:buSzPct val="100000"/>
              <a:buFont typeface="+mj-lt"/>
              <a:buAutoNum type="arabicPeriod"/>
            </a:pPr>
            <a:r>
              <a:rPr lang="en-GB" dirty="0"/>
              <a:t>At a particle level, how does dissolving explain why mass is conserved? </a:t>
            </a:r>
          </a:p>
          <a:p>
            <a:pPr marL="457200" lvl="0" indent="-457200">
              <a:lnSpc>
                <a:spcPct val="120000"/>
              </a:lnSpc>
              <a:buSzPct val="100000"/>
              <a:buFont typeface="+mj-lt"/>
              <a:buAutoNum type="arabicPeriod"/>
            </a:pPr>
            <a:r>
              <a:rPr lang="en-GB" dirty="0"/>
              <a:t>Suggest what could cause an experiment to incorrectly imply that mass has been lost during dissolving. </a:t>
            </a:r>
          </a:p>
          <a:p>
            <a:pPr marL="457200" lvl="0" indent="-457200">
              <a:lnSpc>
                <a:spcPct val="120000"/>
              </a:lnSpc>
              <a:buSzPct val="100000"/>
              <a:buFont typeface="+mj-lt"/>
              <a:buAutoNum type="arabicPeriod"/>
            </a:pPr>
            <a:r>
              <a:rPr lang="en-GB" dirty="0"/>
              <a:t>When two solutions are mixed and a precipitate forms, describe what happens to the total mass of the system. </a:t>
            </a:r>
          </a:p>
          <a:p>
            <a:pPr marL="457200" lvl="0" indent="-457200">
              <a:buSzPct val="100000"/>
              <a:buFont typeface="+mj-lt"/>
              <a:buAutoNum type="arabicPeriod"/>
            </a:pPr>
            <a:r>
              <a:rPr lang="en-GB" dirty="0"/>
              <a:t>Explain where the solid (precipitate) comes from if it was not visible before mixing.</a:t>
            </a:r>
          </a:p>
          <a:p>
            <a:pPr marL="457200" lvl="0" indent="-457200">
              <a:lnSpc>
                <a:spcPct val="120000"/>
              </a:lnSpc>
              <a:buSzPct val="100000"/>
              <a:buFont typeface="+mj-lt"/>
              <a:buAutoNum type="arabicPeriod"/>
            </a:pPr>
            <a:r>
              <a:rPr lang="en-GB" dirty="0"/>
              <a:t>Explain, using particles, why the total mass stays the same during a precipitation reaction even though a new solid forms.  </a:t>
            </a:r>
          </a:p>
          <a:p>
            <a:pPr marL="457200" lvl="0" indent="-457200">
              <a:buSzPct val="100000"/>
              <a:buFont typeface="+mj-lt"/>
              <a:buAutoNum type="arabicPeriod"/>
            </a:pPr>
            <a:r>
              <a:rPr lang="en-GB" dirty="0"/>
              <a:t>Explain how conservation of mass applies to both dissolving and precipitation reactions.</a:t>
            </a:r>
          </a:p>
        </p:txBody>
      </p:sp>
    </p:spTree>
    <p:extLst>
      <p:ext uri="{BB962C8B-B14F-4D97-AF65-F5344CB8AC3E}">
        <p14:creationId xmlns:p14="http://schemas.microsoft.com/office/powerpoint/2010/main" val="1821758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710A53-BD54-E425-1582-D0EFB5464A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C47A20-2F9C-E308-A96B-223AFC6EE787}"/>
              </a:ext>
            </a:extLst>
          </p:cNvPr>
          <p:cNvSpPr>
            <a:spLocks noGrp="1"/>
          </p:cNvSpPr>
          <p:nvPr>
            <p:ph type="title"/>
          </p:nvPr>
        </p:nvSpPr>
        <p:spPr/>
        <p:txBody>
          <a:bodyPr/>
          <a:lstStyle/>
          <a:p>
            <a:r>
              <a:rPr lang="en-US" dirty="0"/>
              <a:t>Follow-up questions </a:t>
            </a:r>
            <a:r>
              <a:rPr lang="en-US" dirty="0">
                <a:latin typeface="Calibri" panose="020F0502020204030204" pitchFamily="34" charset="0"/>
                <a:cs typeface="Calibri" panose="020F0502020204030204" pitchFamily="34" charset="0"/>
              </a:rPr>
              <a:t>–</a:t>
            </a:r>
            <a:r>
              <a:rPr lang="en-US" dirty="0"/>
              <a:t> Answers </a:t>
            </a:r>
          </a:p>
        </p:txBody>
      </p:sp>
      <p:sp>
        <p:nvSpPr>
          <p:cNvPr id="4" name="Title 1">
            <a:extLst>
              <a:ext uri="{FF2B5EF4-FFF2-40B4-BE49-F238E27FC236}">
                <a16:creationId xmlns:a16="http://schemas.microsoft.com/office/drawing/2014/main" id="{6FCF2A76-F549-949E-52B2-8FD000FEB7F0}"/>
              </a:ext>
            </a:extLst>
          </p:cNvPr>
          <p:cNvSpPr txBox="1">
            <a:spLocks/>
          </p:cNvSpPr>
          <p:nvPr/>
        </p:nvSpPr>
        <p:spPr>
          <a:xfrm rot="5400000">
            <a:off x="970176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Answers</a:t>
            </a:r>
            <a:endParaRPr lang="en-US" sz="2200" dirty="0">
              <a:solidFill>
                <a:schemeClr val="bg1"/>
              </a:solidFill>
            </a:endParaRPr>
          </a:p>
        </p:txBody>
      </p:sp>
      <p:sp>
        <p:nvSpPr>
          <p:cNvPr id="11" name="Content Placeholder 10">
            <a:extLst>
              <a:ext uri="{FF2B5EF4-FFF2-40B4-BE49-F238E27FC236}">
                <a16:creationId xmlns:a16="http://schemas.microsoft.com/office/drawing/2014/main" id="{05F435B0-350D-EB05-E68A-65992865D803}"/>
              </a:ext>
            </a:extLst>
          </p:cNvPr>
          <p:cNvSpPr>
            <a:spLocks noGrp="1"/>
          </p:cNvSpPr>
          <p:nvPr>
            <p:ph idx="1"/>
          </p:nvPr>
        </p:nvSpPr>
        <p:spPr>
          <a:xfrm>
            <a:off x="540000" y="1135957"/>
            <a:ext cx="10080000" cy="5398008"/>
          </a:xfrm>
        </p:spPr>
        <p:txBody>
          <a:bodyPr>
            <a:normAutofit fontScale="77500" lnSpcReduction="20000"/>
          </a:bodyPr>
          <a:lstStyle/>
          <a:p>
            <a:pPr marL="457200" lvl="0" indent="-457200">
              <a:lnSpc>
                <a:spcPct val="120000"/>
              </a:lnSpc>
              <a:buSzPct val="100000"/>
              <a:buFont typeface="+mj-lt"/>
              <a:buAutoNum type="arabicPeriod"/>
            </a:pPr>
            <a:r>
              <a:rPr lang="en-GB" dirty="0"/>
              <a:t>The principle of conservation of mass states that mass cannot be created or destroyed in a chemical reaction, only rearranged. </a:t>
            </a:r>
          </a:p>
          <a:p>
            <a:pPr marL="457200" lvl="0" indent="-457200">
              <a:lnSpc>
                <a:spcPct val="120000"/>
              </a:lnSpc>
              <a:buSzPct val="100000"/>
              <a:buFont typeface="+mj-lt"/>
              <a:buAutoNum type="arabicPeriod"/>
            </a:pPr>
            <a:r>
              <a:rPr lang="en-GB" dirty="0"/>
              <a:t>No, the total mass does not change because the dissolved substance is still present in the solution. </a:t>
            </a:r>
          </a:p>
          <a:p>
            <a:pPr marL="457200" lvl="0" indent="-457200">
              <a:buSzPct val="100000"/>
              <a:buFont typeface="+mj-lt"/>
              <a:buAutoNum type="arabicPeriod"/>
            </a:pPr>
            <a:r>
              <a:rPr lang="en-GB" dirty="0"/>
              <a:t>The total mass should increase by the mass of the solid added. </a:t>
            </a:r>
          </a:p>
          <a:p>
            <a:pPr marL="457200" lvl="0" indent="-457200">
              <a:lnSpc>
                <a:spcPct val="120000"/>
              </a:lnSpc>
              <a:buSzPct val="100000"/>
              <a:buFont typeface="+mj-lt"/>
              <a:buAutoNum type="arabicPeriod"/>
            </a:pPr>
            <a:r>
              <a:rPr lang="en-GB" dirty="0"/>
              <a:t>It looks like it has disappeared because it has spread out evenly in the water, but its particles are still there. </a:t>
            </a:r>
          </a:p>
          <a:p>
            <a:pPr marL="457200" lvl="0" indent="-457200">
              <a:lnSpc>
                <a:spcPct val="120000"/>
              </a:lnSpc>
              <a:buSzPct val="100000"/>
              <a:buFont typeface="+mj-lt"/>
              <a:buAutoNum type="arabicPeriod"/>
            </a:pPr>
            <a:r>
              <a:rPr lang="en-GB" dirty="0"/>
              <a:t>The particles of the solid separate and mix with the water particles, but none are lost, so the mass stays the same. </a:t>
            </a:r>
          </a:p>
          <a:p>
            <a:pPr marL="457200" lvl="0" indent="-457200">
              <a:lnSpc>
                <a:spcPct val="120000"/>
              </a:lnSpc>
              <a:buSzPct val="100000"/>
              <a:buFont typeface="+mj-lt"/>
              <a:buAutoNum type="arabicPeriod"/>
            </a:pPr>
            <a:r>
              <a:rPr lang="en-GB" dirty="0"/>
              <a:t>Spilling liquid, evaporation or not measuring carefully could make it seem like mass has been lost. </a:t>
            </a:r>
          </a:p>
          <a:p>
            <a:pPr marL="457200" lvl="0" indent="-457200">
              <a:buSzPct val="100000"/>
              <a:buFont typeface="+mj-lt"/>
              <a:buAutoNum type="arabicPeriod"/>
            </a:pPr>
            <a:r>
              <a:rPr lang="en-GB" dirty="0"/>
              <a:t>The total mass stays the same. </a:t>
            </a:r>
          </a:p>
          <a:p>
            <a:pPr marL="457200" lvl="0" indent="-457200">
              <a:buSzPct val="100000"/>
              <a:buFont typeface="+mj-lt"/>
              <a:buAutoNum type="arabicPeriod"/>
            </a:pPr>
            <a:r>
              <a:rPr lang="en-GB" dirty="0"/>
              <a:t>The precipitate forms when particles in the two solutions join together to make a solid. </a:t>
            </a:r>
          </a:p>
          <a:p>
            <a:pPr marL="457200" lvl="0" indent="-457200">
              <a:buSzPct val="100000"/>
              <a:buFont typeface="+mj-lt"/>
              <a:buAutoNum type="arabicPeriod"/>
            </a:pPr>
            <a:r>
              <a:rPr lang="en-GB" dirty="0"/>
              <a:t>This is because </a:t>
            </a:r>
            <a:r>
              <a:rPr lang="en-GB"/>
              <a:t>all of the </a:t>
            </a:r>
            <a:r>
              <a:rPr lang="en-GB" dirty="0"/>
              <a:t>substances present (liquids and solids) contribute to the total mass. </a:t>
            </a:r>
          </a:p>
          <a:p>
            <a:pPr marL="457200" lvl="0" indent="-457200">
              <a:lnSpc>
                <a:spcPct val="120000"/>
              </a:lnSpc>
              <a:buSzPct val="100000"/>
              <a:buFont typeface="+mj-lt"/>
              <a:buAutoNum type="arabicPeriod"/>
            </a:pPr>
            <a:r>
              <a:rPr lang="en-GB" dirty="0"/>
              <a:t>In both processes, particles are rearranged or spread out, but none are lost, so the total mass stays the same. </a:t>
            </a:r>
          </a:p>
        </p:txBody>
      </p:sp>
    </p:spTree>
    <p:extLst>
      <p:ext uri="{BB962C8B-B14F-4D97-AF65-F5344CB8AC3E}">
        <p14:creationId xmlns:p14="http://schemas.microsoft.com/office/powerpoint/2010/main" val="26135228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Editorialstage xmlns="5c7d88b2-bc5d-47d8-b067-5f30c82b40fb" xsi:nil="true"/>
    <TaxCatchAll xmlns="9e3c562f-56b0-4bc9-96c8-d04b0986855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A6C7E90-B52C-4927-B0E1-5716543A9376}">
  <ds:schemaRefs>
    <ds:schemaRef ds:uri="http://www.w3.org/XML/1998/namespace"/>
    <ds:schemaRef ds:uri="5c7d88b2-bc5d-47d8-b067-5f30c82b40fb"/>
    <ds:schemaRef ds:uri="http://schemas.microsoft.com/office/2006/documentManagement/types"/>
    <ds:schemaRef ds:uri="9e3c562f-56b0-4bc9-96c8-d04b09868558"/>
    <ds:schemaRef ds:uri="http://purl.org/dc/elements/1.1/"/>
    <ds:schemaRef ds:uri="http://schemas.microsoft.com/office/infopath/2007/PartnerControls"/>
    <ds:schemaRef ds:uri="http://schemas.openxmlformats.org/package/2006/metadata/core-properties"/>
    <ds:schemaRef ds:uri="http://schemas.microsoft.com/office/2006/metadata/properties"/>
    <ds:schemaRef ds:uri="http://purl.org/dc/dcmitype/"/>
    <ds:schemaRef ds:uri="http://purl.org/dc/terms/"/>
  </ds:schemaRefs>
</ds:datastoreItem>
</file>

<file path=customXml/itemProps2.xml><?xml version="1.0" encoding="utf-8"?>
<ds:datastoreItem xmlns:ds="http://schemas.openxmlformats.org/officeDocument/2006/customXml" ds:itemID="{56360A57-2255-4235-AB02-55157BBEBC9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3C6792B-C9B1-47BB-B15C-3D30730C8EF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1421</TotalTime>
  <Words>1150</Words>
  <Application>Microsoft Office PowerPoint</Application>
  <PresentationFormat>Widescreen</PresentationFormat>
  <Paragraphs>163</Paragraphs>
  <Slides>15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Aptos</vt:lpstr>
      <vt:lpstr>Arial</vt:lpstr>
      <vt:lpstr>Calibri</vt:lpstr>
      <vt:lpstr>Calibri Light</vt:lpstr>
      <vt:lpstr>Century Gothic</vt:lpstr>
      <vt:lpstr>Office Theme</vt:lpstr>
      <vt:lpstr>11–14 years</vt:lpstr>
      <vt:lpstr>Learning objectives</vt:lpstr>
      <vt:lpstr>Introduction</vt:lpstr>
      <vt:lpstr>Introduction</vt:lpstr>
      <vt:lpstr>Prediction</vt:lpstr>
      <vt:lpstr>Method – Dissolving</vt:lpstr>
      <vt:lpstr>Results</vt:lpstr>
      <vt:lpstr>Prediction</vt:lpstr>
      <vt:lpstr>Method – Precipitation</vt:lpstr>
      <vt:lpstr>Results</vt:lpstr>
      <vt:lpstr>Conclusion</vt:lpstr>
      <vt:lpstr>Explanation – Dissolving</vt:lpstr>
      <vt:lpstr>Explanation – Precipitation</vt:lpstr>
      <vt:lpstr>Follow-up questions </vt:lpstr>
      <vt:lpstr>Follow-up questions – Answers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Conservation of mass in dissolving and precipitation lesson slides</dc:title>
  <dc:creator>Royal Society of Chemistry</dc:creator>
  <cp:keywords>conservation of mass; particle model; solutions; dissolving; solute; solvent; solution; precipitate; product</cp:keywords>
  <dc:description>Available from https://rsc.li/32yFM8a; lesson slides, scaffolded and unscaffolded student sheets and teacher notes also available.</dc:description>
  <cp:lastModifiedBy>Kirsty Patterson</cp:lastModifiedBy>
  <cp:revision>40</cp:revision>
  <dcterms:created xsi:type="dcterms:W3CDTF">2021-04-13T16:26:00Z</dcterms:created>
  <dcterms:modified xsi:type="dcterms:W3CDTF">2026-08-25T14:03:52Z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