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7"/>
  </p:notesMasterIdLst>
  <p:handoutMasterIdLst>
    <p:handoutMasterId r:id="rId28"/>
  </p:handoutMasterIdLst>
  <p:sldIdLst>
    <p:sldId id="257" r:id="rId5"/>
    <p:sldId id="280" r:id="rId6"/>
    <p:sldId id="262" r:id="rId7"/>
    <p:sldId id="263" r:id="rId8"/>
    <p:sldId id="282" r:id="rId9"/>
    <p:sldId id="266" r:id="rId10"/>
    <p:sldId id="264" r:id="rId11"/>
    <p:sldId id="281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84" r:id="rId23"/>
    <p:sldId id="278" r:id="rId24"/>
    <p:sldId id="279" r:id="rId25"/>
    <p:sldId id="283" r:id="rId26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Robert Smith" initials="RS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C4D67"/>
    <a:srgbClr val="008C95"/>
    <a:srgbClr val="4F758B"/>
    <a:srgbClr val="4A7EBB"/>
    <a:srgbClr val="5057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446" y="-42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5" d="100"/>
          <a:sy n="55" d="100"/>
        </p:scale>
        <p:origin x="-2994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commentAuthors" Target="comment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notesMaster" Target="notesMasters/notesMaster1.xml"/><Relationship Id="rId30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B0F6199-ADF3-4BB6-B70C-C23828972C2F}" type="doc">
      <dgm:prSet loTypeId="urn:microsoft.com/office/officeart/2008/layout/RadialCluster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51940D68-0A01-406E-AA04-2562774F5AD7}">
      <dgm:prSet phldrT="[Text]" custT="1"/>
      <dgm:spPr>
        <a:solidFill>
          <a:srgbClr val="505759"/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n-GB" sz="2400" b="1" dirty="0" smtClean="0">
              <a:latin typeface="Arial" pitchFamily="34" charset="0"/>
              <a:cs typeface="Arial" pitchFamily="34" charset="0"/>
            </a:rPr>
            <a:t>Main barriers</a:t>
          </a:r>
          <a:endParaRPr lang="en-GB" sz="2400" b="1" dirty="0">
            <a:latin typeface="Arial" pitchFamily="34" charset="0"/>
            <a:cs typeface="Arial" pitchFamily="34" charset="0"/>
          </a:endParaRPr>
        </a:p>
      </dgm:t>
    </dgm:pt>
    <dgm:pt modelId="{C4E24EFE-F9B9-4454-BA3A-AAD0193D78E0}" type="parTrans" cxnId="{3A339987-97CF-4200-8F6E-3B43B15659FF}">
      <dgm:prSet/>
      <dgm:spPr/>
      <dgm:t>
        <a:bodyPr/>
        <a:lstStyle/>
        <a:p>
          <a:endParaRPr lang="en-GB"/>
        </a:p>
      </dgm:t>
    </dgm:pt>
    <dgm:pt modelId="{FE3546C6-1CE1-41FC-85FF-E86DD9B06AE0}" type="sibTrans" cxnId="{3A339987-97CF-4200-8F6E-3B43B15659FF}">
      <dgm:prSet/>
      <dgm:spPr/>
      <dgm:t>
        <a:bodyPr/>
        <a:lstStyle/>
        <a:p>
          <a:endParaRPr lang="en-GB"/>
        </a:p>
      </dgm:t>
    </dgm:pt>
    <dgm:pt modelId="{85C7EE0B-3F49-42CA-AC1E-D7D89565762E}">
      <dgm:prSet phldrT="[Text]" custT="1"/>
      <dgm:spPr>
        <a:solidFill>
          <a:srgbClr val="4F758B"/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n-GB" sz="1400" dirty="0" smtClean="0">
              <a:latin typeface="Arial" pitchFamily="34" charset="0"/>
              <a:cs typeface="Arial" pitchFamily="34" charset="0"/>
            </a:rPr>
            <a:t>Lack expertise to bring product to market</a:t>
          </a:r>
          <a:endParaRPr lang="en-GB" sz="1400" dirty="0">
            <a:latin typeface="Arial" pitchFamily="34" charset="0"/>
            <a:cs typeface="Arial" pitchFamily="34" charset="0"/>
          </a:endParaRPr>
        </a:p>
      </dgm:t>
    </dgm:pt>
    <dgm:pt modelId="{D9530794-8870-4930-B2A3-EF6852389FE9}" type="parTrans" cxnId="{ECA868F3-F078-4E2D-9E84-8B131C3FB545}">
      <dgm:prSet/>
      <dgm:spPr>
        <a:ln w="38100">
          <a:solidFill>
            <a:srgbClr val="4F758B"/>
          </a:solidFill>
          <a:headEnd type="none"/>
          <a:tailEnd type="arrow"/>
        </a:ln>
      </dgm:spPr>
      <dgm:t>
        <a:bodyPr/>
        <a:lstStyle/>
        <a:p>
          <a:endParaRPr lang="en-GB">
            <a:latin typeface="Arial" pitchFamily="34" charset="0"/>
            <a:cs typeface="Arial" pitchFamily="34" charset="0"/>
          </a:endParaRPr>
        </a:p>
      </dgm:t>
    </dgm:pt>
    <dgm:pt modelId="{F42D43E1-E4AF-4589-8F03-0B15DA7F266E}" type="sibTrans" cxnId="{ECA868F3-F078-4E2D-9E84-8B131C3FB545}">
      <dgm:prSet/>
      <dgm:spPr/>
      <dgm:t>
        <a:bodyPr/>
        <a:lstStyle/>
        <a:p>
          <a:endParaRPr lang="en-GB"/>
        </a:p>
      </dgm:t>
    </dgm:pt>
    <dgm:pt modelId="{B066BB57-5066-4BFB-B81B-75C83898EC2C}">
      <dgm:prSet phldrT="[Text]" custT="1"/>
      <dgm:spPr>
        <a:solidFill>
          <a:srgbClr val="008C95"/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n-GB" sz="1400" dirty="0" smtClean="0">
              <a:latin typeface="Arial" pitchFamily="34" charset="0"/>
              <a:cs typeface="Arial" pitchFamily="34" charset="0"/>
            </a:rPr>
            <a:t>Cannot give guarantees which traditional lenders require</a:t>
          </a:r>
          <a:endParaRPr lang="en-GB" sz="1400" dirty="0">
            <a:latin typeface="Arial" pitchFamily="34" charset="0"/>
            <a:cs typeface="Arial" pitchFamily="34" charset="0"/>
          </a:endParaRPr>
        </a:p>
      </dgm:t>
    </dgm:pt>
    <dgm:pt modelId="{E064AD1D-30E1-46C9-A900-AABE8251D495}" type="parTrans" cxnId="{6830F856-B7FD-4B4E-8095-B9D1877F55A0}">
      <dgm:prSet/>
      <dgm:spPr>
        <a:ln w="38100">
          <a:solidFill>
            <a:srgbClr val="4F758B"/>
          </a:solidFill>
          <a:headEnd type="none"/>
          <a:tailEnd type="arrow"/>
        </a:ln>
      </dgm:spPr>
      <dgm:t>
        <a:bodyPr/>
        <a:lstStyle/>
        <a:p>
          <a:endParaRPr lang="en-GB">
            <a:latin typeface="Arial" pitchFamily="34" charset="0"/>
            <a:cs typeface="Arial" pitchFamily="34" charset="0"/>
          </a:endParaRPr>
        </a:p>
      </dgm:t>
    </dgm:pt>
    <dgm:pt modelId="{CFB19C1B-21DE-4450-81F3-C9A8A8D77805}" type="sibTrans" cxnId="{6830F856-B7FD-4B4E-8095-B9D1877F55A0}">
      <dgm:prSet/>
      <dgm:spPr/>
      <dgm:t>
        <a:bodyPr/>
        <a:lstStyle/>
        <a:p>
          <a:endParaRPr lang="en-GB"/>
        </a:p>
      </dgm:t>
    </dgm:pt>
    <dgm:pt modelId="{DC5AFAAF-3F4B-4BBE-B059-834176A219C9}">
      <dgm:prSet phldrT="[Text]" custT="1"/>
      <dgm:spPr>
        <a:solidFill>
          <a:srgbClr val="008C95"/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n-GB" sz="1400" dirty="0" smtClean="0">
              <a:latin typeface="Arial" pitchFamily="34" charset="0"/>
              <a:cs typeface="Arial" pitchFamily="34" charset="0"/>
            </a:rPr>
            <a:t>Face difficulty obtaining capital or credit</a:t>
          </a:r>
          <a:endParaRPr lang="en-GB" sz="1400" dirty="0">
            <a:latin typeface="Arial" pitchFamily="34" charset="0"/>
            <a:cs typeface="Arial" pitchFamily="34" charset="0"/>
          </a:endParaRPr>
        </a:p>
      </dgm:t>
    </dgm:pt>
    <dgm:pt modelId="{0FE13FB5-998C-4B9C-8938-B160C1BCC65B}" type="parTrans" cxnId="{0997F34F-6AFA-4592-813B-D00DD62FA4F9}">
      <dgm:prSet/>
      <dgm:spPr>
        <a:ln w="38100">
          <a:solidFill>
            <a:srgbClr val="4F758B"/>
          </a:solidFill>
          <a:headEnd type="none"/>
          <a:tailEnd type="arrow"/>
        </a:ln>
      </dgm:spPr>
      <dgm:t>
        <a:bodyPr/>
        <a:lstStyle/>
        <a:p>
          <a:endParaRPr lang="en-GB">
            <a:latin typeface="Arial" pitchFamily="34" charset="0"/>
            <a:cs typeface="Arial" pitchFamily="34" charset="0"/>
          </a:endParaRPr>
        </a:p>
      </dgm:t>
    </dgm:pt>
    <dgm:pt modelId="{57382910-18DD-4CEC-B8AE-BF5376BFF257}" type="sibTrans" cxnId="{0997F34F-6AFA-4592-813B-D00DD62FA4F9}">
      <dgm:prSet/>
      <dgm:spPr/>
      <dgm:t>
        <a:bodyPr/>
        <a:lstStyle/>
        <a:p>
          <a:endParaRPr lang="en-GB"/>
        </a:p>
      </dgm:t>
    </dgm:pt>
    <dgm:pt modelId="{ECF107C4-CC6F-4145-AF12-5F3C914A2F69}">
      <dgm:prSet custT="1"/>
      <dgm:spPr>
        <a:solidFill>
          <a:srgbClr val="4F758B"/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n-GB" sz="1400" dirty="0" smtClean="0">
              <a:latin typeface="Arial" pitchFamily="34" charset="0"/>
              <a:cs typeface="Arial" pitchFamily="34" charset="0"/>
            </a:rPr>
            <a:t>Lack of manpower</a:t>
          </a:r>
          <a:endParaRPr lang="en-GB" sz="1400" dirty="0">
            <a:latin typeface="Arial" pitchFamily="34" charset="0"/>
            <a:cs typeface="Arial" pitchFamily="34" charset="0"/>
          </a:endParaRPr>
        </a:p>
      </dgm:t>
    </dgm:pt>
    <dgm:pt modelId="{8202C2DC-AACC-4E72-B4D9-3E3C01DCD402}" type="parTrans" cxnId="{414279A3-FE34-4DE6-85AE-1C25B575DB7E}">
      <dgm:prSet/>
      <dgm:spPr>
        <a:ln w="38100">
          <a:solidFill>
            <a:srgbClr val="4F758B"/>
          </a:solidFill>
          <a:tailEnd type="arrow"/>
        </a:ln>
      </dgm:spPr>
      <dgm:t>
        <a:bodyPr/>
        <a:lstStyle/>
        <a:p>
          <a:endParaRPr lang="en-GB">
            <a:latin typeface="Arial" pitchFamily="34" charset="0"/>
            <a:cs typeface="Arial" pitchFamily="34" charset="0"/>
          </a:endParaRPr>
        </a:p>
      </dgm:t>
    </dgm:pt>
    <dgm:pt modelId="{A9F874C7-21D8-45F8-8FAE-7A608F014FCE}" type="sibTrans" cxnId="{414279A3-FE34-4DE6-85AE-1C25B575DB7E}">
      <dgm:prSet/>
      <dgm:spPr/>
      <dgm:t>
        <a:bodyPr/>
        <a:lstStyle/>
        <a:p>
          <a:endParaRPr lang="en-GB"/>
        </a:p>
      </dgm:t>
    </dgm:pt>
    <dgm:pt modelId="{1C3ADD98-D55B-49F6-96A2-48BA83444DA2}">
      <dgm:prSet custT="1"/>
      <dgm:spPr>
        <a:solidFill>
          <a:srgbClr val="006BA6"/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n-GB" sz="1400" dirty="0" smtClean="0">
              <a:latin typeface="Arial" pitchFamily="34" charset="0"/>
              <a:cs typeface="Arial" pitchFamily="34" charset="0"/>
            </a:rPr>
            <a:t>IP management of new products and processes is challenging</a:t>
          </a:r>
          <a:endParaRPr lang="en-GB" sz="1400" dirty="0">
            <a:latin typeface="Arial" pitchFamily="34" charset="0"/>
            <a:cs typeface="Arial" pitchFamily="34" charset="0"/>
          </a:endParaRPr>
        </a:p>
      </dgm:t>
    </dgm:pt>
    <dgm:pt modelId="{D52BF800-2CCF-4692-B36A-1D06CAA22ADF}" type="parTrans" cxnId="{D0F27ECE-0732-4FD7-80E1-7331E52097F2}">
      <dgm:prSet/>
      <dgm:spPr>
        <a:ln w="38100">
          <a:solidFill>
            <a:srgbClr val="4F758B"/>
          </a:solidFill>
          <a:tailEnd type="arrow"/>
        </a:ln>
      </dgm:spPr>
      <dgm:t>
        <a:bodyPr/>
        <a:lstStyle/>
        <a:p>
          <a:endParaRPr lang="en-GB">
            <a:latin typeface="Arial" pitchFamily="34" charset="0"/>
            <a:cs typeface="Arial" pitchFamily="34" charset="0"/>
          </a:endParaRPr>
        </a:p>
      </dgm:t>
    </dgm:pt>
    <dgm:pt modelId="{B53569EB-35E7-4922-8337-91A048FE7D5E}" type="sibTrans" cxnId="{D0F27ECE-0732-4FD7-80E1-7331E52097F2}">
      <dgm:prSet/>
      <dgm:spPr/>
      <dgm:t>
        <a:bodyPr/>
        <a:lstStyle/>
        <a:p>
          <a:endParaRPr lang="en-GB"/>
        </a:p>
      </dgm:t>
    </dgm:pt>
    <dgm:pt modelId="{D38DDC69-8019-424B-9485-2C044578ACC7}">
      <dgm:prSet custT="1"/>
      <dgm:spPr>
        <a:solidFill>
          <a:srgbClr val="006BA6"/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n-GB" sz="1400" dirty="0" smtClean="0">
              <a:latin typeface="Arial" pitchFamily="34" charset="0"/>
              <a:cs typeface="Arial" pitchFamily="34" charset="0"/>
            </a:rPr>
            <a:t>Difficulty complying with regulations (e.g. REACH)</a:t>
          </a:r>
          <a:endParaRPr lang="en-GB" sz="1400" dirty="0">
            <a:latin typeface="Arial" pitchFamily="34" charset="0"/>
            <a:cs typeface="Arial" pitchFamily="34" charset="0"/>
          </a:endParaRPr>
        </a:p>
      </dgm:t>
    </dgm:pt>
    <dgm:pt modelId="{93B3F2CB-FAD9-42FE-9C2F-27B236C7899B}" type="parTrans" cxnId="{F563A0A4-AC99-4ACA-BF25-6516BD67B698}">
      <dgm:prSet/>
      <dgm:spPr>
        <a:ln w="38100">
          <a:solidFill>
            <a:srgbClr val="4F758B"/>
          </a:solidFill>
          <a:tailEnd type="arrow"/>
        </a:ln>
      </dgm:spPr>
      <dgm:t>
        <a:bodyPr/>
        <a:lstStyle/>
        <a:p>
          <a:endParaRPr lang="en-GB">
            <a:latin typeface="Arial" pitchFamily="34" charset="0"/>
            <a:cs typeface="Arial" pitchFamily="34" charset="0"/>
          </a:endParaRPr>
        </a:p>
      </dgm:t>
    </dgm:pt>
    <dgm:pt modelId="{E9322A3F-BFA3-46C3-97A3-B644969FC145}" type="sibTrans" cxnId="{F563A0A4-AC99-4ACA-BF25-6516BD67B698}">
      <dgm:prSet/>
      <dgm:spPr/>
      <dgm:t>
        <a:bodyPr/>
        <a:lstStyle/>
        <a:p>
          <a:endParaRPr lang="en-GB"/>
        </a:p>
      </dgm:t>
    </dgm:pt>
    <dgm:pt modelId="{E3EB9B34-1E8B-46A0-BB6B-47F09FEEF812}">
      <dgm:prSet custT="1"/>
      <dgm:spPr>
        <a:solidFill>
          <a:srgbClr val="64A70B"/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n-GB" sz="1400" dirty="0" smtClean="0">
              <a:latin typeface="Arial" pitchFamily="34" charset="0"/>
              <a:cs typeface="Arial" pitchFamily="34" charset="0"/>
            </a:rPr>
            <a:t>Limited access to equipment and technology can slow development</a:t>
          </a:r>
          <a:endParaRPr lang="en-GB" sz="1400" dirty="0">
            <a:latin typeface="Arial" pitchFamily="34" charset="0"/>
            <a:cs typeface="Arial" pitchFamily="34" charset="0"/>
          </a:endParaRPr>
        </a:p>
      </dgm:t>
    </dgm:pt>
    <dgm:pt modelId="{41477118-590F-4EBF-8A38-E1E6E55D7F7C}" type="parTrans" cxnId="{92CFDF94-CBF3-4CD4-B034-F0BC27FEFB68}">
      <dgm:prSet/>
      <dgm:spPr>
        <a:ln w="38100">
          <a:solidFill>
            <a:srgbClr val="4F758B"/>
          </a:solidFill>
          <a:tailEnd type="arrow"/>
        </a:ln>
      </dgm:spPr>
      <dgm:t>
        <a:bodyPr/>
        <a:lstStyle/>
        <a:p>
          <a:endParaRPr lang="en-GB">
            <a:latin typeface="Arial" pitchFamily="34" charset="0"/>
            <a:cs typeface="Arial" pitchFamily="34" charset="0"/>
          </a:endParaRPr>
        </a:p>
      </dgm:t>
    </dgm:pt>
    <dgm:pt modelId="{4EA21724-E5C8-4B4F-8FD3-0303740D0294}" type="sibTrans" cxnId="{92CFDF94-CBF3-4CD4-B034-F0BC27FEFB68}">
      <dgm:prSet/>
      <dgm:spPr/>
      <dgm:t>
        <a:bodyPr/>
        <a:lstStyle/>
        <a:p>
          <a:endParaRPr lang="en-GB"/>
        </a:p>
      </dgm:t>
    </dgm:pt>
    <dgm:pt modelId="{84D58824-05FC-4D63-9F9B-0CE24FBFC283}" type="pres">
      <dgm:prSet presAssocID="{8B0F6199-ADF3-4BB6-B70C-C23828972C2F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  <dgm:t>
        <a:bodyPr/>
        <a:lstStyle/>
        <a:p>
          <a:endParaRPr lang="en-GB"/>
        </a:p>
      </dgm:t>
    </dgm:pt>
    <dgm:pt modelId="{348D5AD0-86FD-43E3-99A2-CA0F16F86D01}" type="pres">
      <dgm:prSet presAssocID="{51940D68-0A01-406E-AA04-2562774F5AD7}" presName="singleCycle" presStyleCnt="0"/>
      <dgm:spPr/>
    </dgm:pt>
    <dgm:pt modelId="{6B8513DE-60C6-4CFB-A707-7C3581B4C6D5}" type="pres">
      <dgm:prSet presAssocID="{51940D68-0A01-406E-AA04-2562774F5AD7}" presName="singleCenter" presStyleLbl="node1" presStyleIdx="0" presStyleCnt="8" custScaleX="128305">
        <dgm:presLayoutVars>
          <dgm:chMax val="7"/>
          <dgm:chPref val="7"/>
        </dgm:presLayoutVars>
      </dgm:prSet>
      <dgm:spPr/>
      <dgm:t>
        <a:bodyPr/>
        <a:lstStyle/>
        <a:p>
          <a:endParaRPr lang="en-GB"/>
        </a:p>
      </dgm:t>
    </dgm:pt>
    <dgm:pt modelId="{C815DA62-2783-4980-B850-F057C27D4D0E}" type="pres">
      <dgm:prSet presAssocID="{D9530794-8870-4930-B2A3-EF6852389FE9}" presName="Name56" presStyleLbl="parChTrans1D2" presStyleIdx="0" presStyleCnt="7"/>
      <dgm:spPr/>
      <dgm:t>
        <a:bodyPr/>
        <a:lstStyle/>
        <a:p>
          <a:endParaRPr lang="en-GB"/>
        </a:p>
      </dgm:t>
    </dgm:pt>
    <dgm:pt modelId="{73838042-EE61-41E6-A39C-0C311D8896CC}" type="pres">
      <dgm:prSet presAssocID="{85C7EE0B-3F49-42CA-AC1E-D7D89565762E}" presName="text0" presStyleLbl="node1" presStyleIdx="1" presStyleCnt="8" custScaleX="192174" custRadScaleRad="104742" custRadScaleInc="12667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112FB74-D7F4-464B-9724-E22692C78478}" type="pres">
      <dgm:prSet presAssocID="{8202C2DC-AACC-4E72-B4D9-3E3C01DCD402}" presName="Name56" presStyleLbl="parChTrans1D2" presStyleIdx="1" presStyleCnt="7"/>
      <dgm:spPr/>
      <dgm:t>
        <a:bodyPr/>
        <a:lstStyle/>
        <a:p>
          <a:endParaRPr lang="en-GB"/>
        </a:p>
      </dgm:t>
    </dgm:pt>
    <dgm:pt modelId="{56D8F8E9-B5F3-4430-A6DC-238537F2C2FA}" type="pres">
      <dgm:prSet presAssocID="{ECF107C4-CC6F-4145-AF12-5F3C914A2F69}" presName="text0" presStyleLbl="node1" presStyleIdx="2" presStyleCnt="8" custScaleX="133575" custRadScaleRad="154265" custRadScaleInc="7592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1ABB39D1-BC6E-4B2E-8AD0-CC773614457C}" type="pres">
      <dgm:prSet presAssocID="{D52BF800-2CCF-4692-B36A-1D06CAA22ADF}" presName="Name56" presStyleLbl="parChTrans1D2" presStyleIdx="2" presStyleCnt="7"/>
      <dgm:spPr/>
      <dgm:t>
        <a:bodyPr/>
        <a:lstStyle/>
        <a:p>
          <a:endParaRPr lang="en-GB"/>
        </a:p>
      </dgm:t>
    </dgm:pt>
    <dgm:pt modelId="{C3D8ADD9-2CE8-4A9A-95CD-96967DFE81F1}" type="pres">
      <dgm:prSet presAssocID="{1C3ADD98-D55B-49F6-96A2-48BA83444DA2}" presName="text0" presStyleLbl="node1" presStyleIdx="3" presStyleCnt="8" custScaleX="196302" custScaleY="117630" custRadScaleRad="146251" custRadScaleInc="-1004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003E4022-BFC9-46B2-8064-9ABCD2AE40AE}" type="pres">
      <dgm:prSet presAssocID="{93B3F2CB-FAD9-42FE-9C2F-27B236C7899B}" presName="Name56" presStyleLbl="parChTrans1D2" presStyleIdx="3" presStyleCnt="7"/>
      <dgm:spPr/>
      <dgm:t>
        <a:bodyPr/>
        <a:lstStyle/>
        <a:p>
          <a:endParaRPr lang="en-GB"/>
        </a:p>
      </dgm:t>
    </dgm:pt>
    <dgm:pt modelId="{FD965447-0D27-455E-AA46-6F46AF2C5612}" type="pres">
      <dgm:prSet presAssocID="{D38DDC69-8019-424B-9485-2C044578ACC7}" presName="text0" presStyleLbl="node1" presStyleIdx="4" presStyleCnt="8" custScaleX="187320" custRadScaleRad="118312" custRadScaleInc="-66918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9F24308A-1BC4-478A-856D-BB1B744B7408}" type="pres">
      <dgm:prSet presAssocID="{E064AD1D-30E1-46C9-A900-AABE8251D495}" presName="Name56" presStyleLbl="parChTrans1D2" presStyleIdx="4" presStyleCnt="7"/>
      <dgm:spPr/>
      <dgm:t>
        <a:bodyPr/>
        <a:lstStyle/>
        <a:p>
          <a:endParaRPr lang="en-GB"/>
        </a:p>
      </dgm:t>
    </dgm:pt>
    <dgm:pt modelId="{9DC8752F-6761-4AC9-88FD-6DA51C97AD64}" type="pres">
      <dgm:prSet presAssocID="{B066BB57-5066-4BFB-B81B-75C83898EC2C}" presName="text0" presStyleLbl="node1" presStyleIdx="5" presStyleCnt="8" custScaleX="256345" custScaleY="111563" custRadScaleRad="130148" custRadScaleInc="97588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F0AC692-E031-42C4-A857-AAEADC97BFAD}" type="pres">
      <dgm:prSet presAssocID="{0FE13FB5-998C-4B9C-8938-B160C1BCC65B}" presName="Name56" presStyleLbl="parChTrans1D2" presStyleIdx="5" presStyleCnt="7"/>
      <dgm:spPr/>
      <dgm:t>
        <a:bodyPr/>
        <a:lstStyle/>
        <a:p>
          <a:endParaRPr lang="en-GB"/>
        </a:p>
      </dgm:t>
    </dgm:pt>
    <dgm:pt modelId="{C06EC4BA-FF60-4790-8CC6-DE79D2CF25B3}" type="pres">
      <dgm:prSet presAssocID="{DC5AFAAF-3F4B-4BBE-B059-834176A219C9}" presName="text0" presStyleLbl="node1" presStyleIdx="6" presStyleCnt="8" custScaleX="184604" custRadScaleRad="150328" custRadScaleInc="17631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62AC15F-8FDA-4850-97FA-D347D7C8367E}" type="pres">
      <dgm:prSet presAssocID="{41477118-590F-4EBF-8A38-E1E6E55D7F7C}" presName="Name56" presStyleLbl="parChTrans1D2" presStyleIdx="6" presStyleCnt="7"/>
      <dgm:spPr/>
      <dgm:t>
        <a:bodyPr/>
        <a:lstStyle/>
        <a:p>
          <a:endParaRPr lang="en-GB"/>
        </a:p>
      </dgm:t>
    </dgm:pt>
    <dgm:pt modelId="{E55795BE-0A2D-4DF2-9EA4-A01A304D6292}" type="pres">
      <dgm:prSet presAssocID="{E3EB9B34-1E8B-46A0-BB6B-47F09FEEF812}" presName="text0" presStyleLbl="node1" presStyleIdx="7" presStyleCnt="8" custScaleX="270145" custRadScaleRad="143453" custRadScaleInc="-4480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F563A0A4-AC99-4ACA-BF25-6516BD67B698}" srcId="{51940D68-0A01-406E-AA04-2562774F5AD7}" destId="{D38DDC69-8019-424B-9485-2C044578ACC7}" srcOrd="3" destOrd="0" parTransId="{93B3F2CB-FAD9-42FE-9C2F-27B236C7899B}" sibTransId="{E9322A3F-BFA3-46C3-97A3-B644969FC145}"/>
    <dgm:cxn modelId="{DFCF71C2-0AE3-4255-AC64-EDEF70ABF265}" type="presOf" srcId="{51940D68-0A01-406E-AA04-2562774F5AD7}" destId="{6B8513DE-60C6-4CFB-A707-7C3581B4C6D5}" srcOrd="0" destOrd="0" presId="urn:microsoft.com/office/officeart/2008/layout/RadialCluster"/>
    <dgm:cxn modelId="{92CFDF94-CBF3-4CD4-B034-F0BC27FEFB68}" srcId="{51940D68-0A01-406E-AA04-2562774F5AD7}" destId="{E3EB9B34-1E8B-46A0-BB6B-47F09FEEF812}" srcOrd="6" destOrd="0" parTransId="{41477118-590F-4EBF-8A38-E1E6E55D7F7C}" sibTransId="{4EA21724-E5C8-4B4F-8FD3-0303740D0294}"/>
    <dgm:cxn modelId="{414279A3-FE34-4DE6-85AE-1C25B575DB7E}" srcId="{51940D68-0A01-406E-AA04-2562774F5AD7}" destId="{ECF107C4-CC6F-4145-AF12-5F3C914A2F69}" srcOrd="1" destOrd="0" parTransId="{8202C2DC-AACC-4E72-B4D9-3E3C01DCD402}" sibTransId="{A9F874C7-21D8-45F8-8FAE-7A608F014FCE}"/>
    <dgm:cxn modelId="{FFAF4B53-8B52-4B98-8095-D6E3554F293C}" type="presOf" srcId="{8B0F6199-ADF3-4BB6-B70C-C23828972C2F}" destId="{84D58824-05FC-4D63-9F9B-0CE24FBFC283}" srcOrd="0" destOrd="0" presId="urn:microsoft.com/office/officeart/2008/layout/RadialCluster"/>
    <dgm:cxn modelId="{F54526E3-1463-4241-B9E0-3B92956B6F70}" type="presOf" srcId="{1C3ADD98-D55B-49F6-96A2-48BA83444DA2}" destId="{C3D8ADD9-2CE8-4A9A-95CD-96967DFE81F1}" srcOrd="0" destOrd="0" presId="urn:microsoft.com/office/officeart/2008/layout/RadialCluster"/>
    <dgm:cxn modelId="{7572C5CB-37A1-4C52-92C4-99CD646B8EA0}" type="presOf" srcId="{DC5AFAAF-3F4B-4BBE-B059-834176A219C9}" destId="{C06EC4BA-FF60-4790-8CC6-DE79D2CF25B3}" srcOrd="0" destOrd="0" presId="urn:microsoft.com/office/officeart/2008/layout/RadialCluster"/>
    <dgm:cxn modelId="{C62D8E75-1517-42E9-BBAF-0BCEB4C12F22}" type="presOf" srcId="{D38DDC69-8019-424B-9485-2C044578ACC7}" destId="{FD965447-0D27-455E-AA46-6F46AF2C5612}" srcOrd="0" destOrd="0" presId="urn:microsoft.com/office/officeart/2008/layout/RadialCluster"/>
    <dgm:cxn modelId="{ECA868F3-F078-4E2D-9E84-8B131C3FB545}" srcId="{51940D68-0A01-406E-AA04-2562774F5AD7}" destId="{85C7EE0B-3F49-42CA-AC1E-D7D89565762E}" srcOrd="0" destOrd="0" parTransId="{D9530794-8870-4930-B2A3-EF6852389FE9}" sibTransId="{F42D43E1-E4AF-4589-8F03-0B15DA7F266E}"/>
    <dgm:cxn modelId="{47F069E5-956D-4C9A-BC85-3804B2CA8009}" type="presOf" srcId="{93B3F2CB-FAD9-42FE-9C2F-27B236C7899B}" destId="{003E4022-BFC9-46B2-8064-9ABCD2AE40AE}" srcOrd="0" destOrd="0" presId="urn:microsoft.com/office/officeart/2008/layout/RadialCluster"/>
    <dgm:cxn modelId="{6830F856-B7FD-4B4E-8095-B9D1877F55A0}" srcId="{51940D68-0A01-406E-AA04-2562774F5AD7}" destId="{B066BB57-5066-4BFB-B81B-75C83898EC2C}" srcOrd="4" destOrd="0" parTransId="{E064AD1D-30E1-46C9-A900-AABE8251D495}" sibTransId="{CFB19C1B-21DE-4450-81F3-C9A8A8D77805}"/>
    <dgm:cxn modelId="{1E7224E2-0C26-4A57-B2D0-9A721614DE9B}" type="presOf" srcId="{B066BB57-5066-4BFB-B81B-75C83898EC2C}" destId="{9DC8752F-6761-4AC9-88FD-6DA51C97AD64}" srcOrd="0" destOrd="0" presId="urn:microsoft.com/office/officeart/2008/layout/RadialCluster"/>
    <dgm:cxn modelId="{5F150977-1E00-45C8-8AE9-CCB061B33A2A}" type="presOf" srcId="{D52BF800-2CCF-4692-B36A-1D06CAA22ADF}" destId="{1ABB39D1-BC6E-4B2E-8AD0-CC773614457C}" srcOrd="0" destOrd="0" presId="urn:microsoft.com/office/officeart/2008/layout/RadialCluster"/>
    <dgm:cxn modelId="{8A5107DE-D589-4E41-9598-A4FA7296B01E}" type="presOf" srcId="{85C7EE0B-3F49-42CA-AC1E-D7D89565762E}" destId="{73838042-EE61-41E6-A39C-0C311D8896CC}" srcOrd="0" destOrd="0" presId="urn:microsoft.com/office/officeart/2008/layout/RadialCluster"/>
    <dgm:cxn modelId="{DB9CAE58-ACF3-4F00-82B3-91601752160A}" type="presOf" srcId="{ECF107C4-CC6F-4145-AF12-5F3C914A2F69}" destId="{56D8F8E9-B5F3-4430-A6DC-238537F2C2FA}" srcOrd="0" destOrd="0" presId="urn:microsoft.com/office/officeart/2008/layout/RadialCluster"/>
    <dgm:cxn modelId="{8AA47A23-8B83-48AA-ACCC-A82535B54960}" type="presOf" srcId="{E3EB9B34-1E8B-46A0-BB6B-47F09FEEF812}" destId="{E55795BE-0A2D-4DF2-9EA4-A01A304D6292}" srcOrd="0" destOrd="0" presId="urn:microsoft.com/office/officeart/2008/layout/RadialCluster"/>
    <dgm:cxn modelId="{D0F27ECE-0732-4FD7-80E1-7331E52097F2}" srcId="{51940D68-0A01-406E-AA04-2562774F5AD7}" destId="{1C3ADD98-D55B-49F6-96A2-48BA83444DA2}" srcOrd="2" destOrd="0" parTransId="{D52BF800-2CCF-4692-B36A-1D06CAA22ADF}" sibTransId="{B53569EB-35E7-4922-8337-91A048FE7D5E}"/>
    <dgm:cxn modelId="{7F5371D5-DE51-4715-BFBB-C18CFCBF2863}" type="presOf" srcId="{41477118-590F-4EBF-8A38-E1E6E55D7F7C}" destId="{F62AC15F-8FDA-4850-97FA-D347D7C8367E}" srcOrd="0" destOrd="0" presId="urn:microsoft.com/office/officeart/2008/layout/RadialCluster"/>
    <dgm:cxn modelId="{0997F34F-6AFA-4592-813B-D00DD62FA4F9}" srcId="{51940D68-0A01-406E-AA04-2562774F5AD7}" destId="{DC5AFAAF-3F4B-4BBE-B059-834176A219C9}" srcOrd="5" destOrd="0" parTransId="{0FE13FB5-998C-4B9C-8938-B160C1BCC65B}" sibTransId="{57382910-18DD-4CEC-B8AE-BF5376BFF257}"/>
    <dgm:cxn modelId="{D8B5B26E-3956-4C2C-BA7F-2FB7A509C7AF}" type="presOf" srcId="{0FE13FB5-998C-4B9C-8938-B160C1BCC65B}" destId="{8F0AC692-E031-42C4-A857-AAEADC97BFAD}" srcOrd="0" destOrd="0" presId="urn:microsoft.com/office/officeart/2008/layout/RadialCluster"/>
    <dgm:cxn modelId="{8C9E173A-C641-4B68-8C91-248F55138475}" type="presOf" srcId="{E064AD1D-30E1-46C9-A900-AABE8251D495}" destId="{9F24308A-1BC4-478A-856D-BB1B744B7408}" srcOrd="0" destOrd="0" presId="urn:microsoft.com/office/officeart/2008/layout/RadialCluster"/>
    <dgm:cxn modelId="{53B27A6C-0A27-4720-8851-8C0645AE7F66}" type="presOf" srcId="{D9530794-8870-4930-B2A3-EF6852389FE9}" destId="{C815DA62-2783-4980-B850-F057C27D4D0E}" srcOrd="0" destOrd="0" presId="urn:microsoft.com/office/officeart/2008/layout/RadialCluster"/>
    <dgm:cxn modelId="{3A339987-97CF-4200-8F6E-3B43B15659FF}" srcId="{8B0F6199-ADF3-4BB6-B70C-C23828972C2F}" destId="{51940D68-0A01-406E-AA04-2562774F5AD7}" srcOrd="0" destOrd="0" parTransId="{C4E24EFE-F9B9-4454-BA3A-AAD0193D78E0}" sibTransId="{FE3546C6-1CE1-41FC-85FF-E86DD9B06AE0}"/>
    <dgm:cxn modelId="{F2F4627B-1629-4D8F-A7C6-3E6B99714306}" type="presOf" srcId="{8202C2DC-AACC-4E72-B4D9-3E3C01DCD402}" destId="{B112FB74-D7F4-464B-9724-E22692C78478}" srcOrd="0" destOrd="0" presId="urn:microsoft.com/office/officeart/2008/layout/RadialCluster"/>
    <dgm:cxn modelId="{9EAE75B6-87A3-428C-916C-C18CE0F0F656}" type="presParOf" srcId="{84D58824-05FC-4D63-9F9B-0CE24FBFC283}" destId="{348D5AD0-86FD-43E3-99A2-CA0F16F86D01}" srcOrd="0" destOrd="0" presId="urn:microsoft.com/office/officeart/2008/layout/RadialCluster"/>
    <dgm:cxn modelId="{BFFA7179-810E-4A97-9001-03ED504ED1B5}" type="presParOf" srcId="{348D5AD0-86FD-43E3-99A2-CA0F16F86D01}" destId="{6B8513DE-60C6-4CFB-A707-7C3581B4C6D5}" srcOrd="0" destOrd="0" presId="urn:microsoft.com/office/officeart/2008/layout/RadialCluster"/>
    <dgm:cxn modelId="{E383C1BC-8256-43DA-9079-16E73F4A6FB8}" type="presParOf" srcId="{348D5AD0-86FD-43E3-99A2-CA0F16F86D01}" destId="{C815DA62-2783-4980-B850-F057C27D4D0E}" srcOrd="1" destOrd="0" presId="urn:microsoft.com/office/officeart/2008/layout/RadialCluster"/>
    <dgm:cxn modelId="{1AF1A85D-A6F5-4B67-883B-5AF311AB1765}" type="presParOf" srcId="{348D5AD0-86FD-43E3-99A2-CA0F16F86D01}" destId="{73838042-EE61-41E6-A39C-0C311D8896CC}" srcOrd="2" destOrd="0" presId="urn:microsoft.com/office/officeart/2008/layout/RadialCluster"/>
    <dgm:cxn modelId="{9E946D30-65AA-480D-80E2-C2BB55D09000}" type="presParOf" srcId="{348D5AD0-86FD-43E3-99A2-CA0F16F86D01}" destId="{B112FB74-D7F4-464B-9724-E22692C78478}" srcOrd="3" destOrd="0" presId="urn:microsoft.com/office/officeart/2008/layout/RadialCluster"/>
    <dgm:cxn modelId="{5C394E04-629A-4FFF-ADDA-12565CE3E892}" type="presParOf" srcId="{348D5AD0-86FD-43E3-99A2-CA0F16F86D01}" destId="{56D8F8E9-B5F3-4430-A6DC-238537F2C2FA}" srcOrd="4" destOrd="0" presId="urn:microsoft.com/office/officeart/2008/layout/RadialCluster"/>
    <dgm:cxn modelId="{C5084B35-C42C-4CD3-9674-41C3230F1FF4}" type="presParOf" srcId="{348D5AD0-86FD-43E3-99A2-CA0F16F86D01}" destId="{1ABB39D1-BC6E-4B2E-8AD0-CC773614457C}" srcOrd="5" destOrd="0" presId="urn:microsoft.com/office/officeart/2008/layout/RadialCluster"/>
    <dgm:cxn modelId="{6650D9AE-3DB5-4AE8-88C7-2F42F17C6F7A}" type="presParOf" srcId="{348D5AD0-86FD-43E3-99A2-CA0F16F86D01}" destId="{C3D8ADD9-2CE8-4A9A-95CD-96967DFE81F1}" srcOrd="6" destOrd="0" presId="urn:microsoft.com/office/officeart/2008/layout/RadialCluster"/>
    <dgm:cxn modelId="{A309F355-E576-4073-9D1B-6704E0D33CC9}" type="presParOf" srcId="{348D5AD0-86FD-43E3-99A2-CA0F16F86D01}" destId="{003E4022-BFC9-46B2-8064-9ABCD2AE40AE}" srcOrd="7" destOrd="0" presId="urn:microsoft.com/office/officeart/2008/layout/RadialCluster"/>
    <dgm:cxn modelId="{F57FD50B-675B-4C4C-8E6B-6CC1AF2C16EA}" type="presParOf" srcId="{348D5AD0-86FD-43E3-99A2-CA0F16F86D01}" destId="{FD965447-0D27-455E-AA46-6F46AF2C5612}" srcOrd="8" destOrd="0" presId="urn:microsoft.com/office/officeart/2008/layout/RadialCluster"/>
    <dgm:cxn modelId="{3779B4DF-FAD1-4D0E-B204-7B7B32BBD0EB}" type="presParOf" srcId="{348D5AD0-86FD-43E3-99A2-CA0F16F86D01}" destId="{9F24308A-1BC4-478A-856D-BB1B744B7408}" srcOrd="9" destOrd="0" presId="urn:microsoft.com/office/officeart/2008/layout/RadialCluster"/>
    <dgm:cxn modelId="{E28CBD47-DB28-4EF0-A468-45F30A2636D5}" type="presParOf" srcId="{348D5AD0-86FD-43E3-99A2-CA0F16F86D01}" destId="{9DC8752F-6761-4AC9-88FD-6DA51C97AD64}" srcOrd="10" destOrd="0" presId="urn:microsoft.com/office/officeart/2008/layout/RadialCluster"/>
    <dgm:cxn modelId="{865EAEA0-A24B-4673-8E84-CF1208084B14}" type="presParOf" srcId="{348D5AD0-86FD-43E3-99A2-CA0F16F86D01}" destId="{8F0AC692-E031-42C4-A857-AAEADC97BFAD}" srcOrd="11" destOrd="0" presId="urn:microsoft.com/office/officeart/2008/layout/RadialCluster"/>
    <dgm:cxn modelId="{85CE04FC-9E15-415E-A749-7320398DC6DE}" type="presParOf" srcId="{348D5AD0-86FD-43E3-99A2-CA0F16F86D01}" destId="{C06EC4BA-FF60-4790-8CC6-DE79D2CF25B3}" srcOrd="12" destOrd="0" presId="urn:microsoft.com/office/officeart/2008/layout/RadialCluster"/>
    <dgm:cxn modelId="{F8277564-E261-4D45-B32A-712D37A5A25E}" type="presParOf" srcId="{348D5AD0-86FD-43E3-99A2-CA0F16F86D01}" destId="{F62AC15F-8FDA-4850-97FA-D347D7C8367E}" srcOrd="13" destOrd="0" presId="urn:microsoft.com/office/officeart/2008/layout/RadialCluster"/>
    <dgm:cxn modelId="{F678B750-4FC2-46F0-9A26-C3271D036B28}" type="presParOf" srcId="{348D5AD0-86FD-43E3-99A2-CA0F16F86D01}" destId="{E55795BE-0A2D-4DF2-9EA4-A01A304D6292}" srcOrd="14" destOrd="0" presId="urn:microsoft.com/office/officeart/2008/layout/RadialCluster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B0F6199-ADF3-4BB6-B70C-C23828972C2F}" type="doc">
      <dgm:prSet loTypeId="urn:microsoft.com/office/officeart/2008/layout/RadialCluster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51940D68-0A01-406E-AA04-2562774F5AD7}">
      <dgm:prSet phldrT="[Text]" custT="1"/>
      <dgm:spPr>
        <a:solidFill>
          <a:srgbClr val="505759"/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n-GB" sz="2400" b="1" dirty="0" smtClean="0">
              <a:latin typeface="Arial" pitchFamily="34" charset="0"/>
              <a:cs typeface="Arial" pitchFamily="34" charset="0"/>
            </a:rPr>
            <a:t>Support available</a:t>
          </a:r>
          <a:endParaRPr lang="en-GB" sz="2400" b="1" dirty="0">
            <a:latin typeface="Arial" pitchFamily="34" charset="0"/>
            <a:cs typeface="Arial" pitchFamily="34" charset="0"/>
          </a:endParaRPr>
        </a:p>
      </dgm:t>
    </dgm:pt>
    <dgm:pt modelId="{C4E24EFE-F9B9-4454-BA3A-AAD0193D78E0}" type="parTrans" cxnId="{3A339987-97CF-4200-8F6E-3B43B15659FF}">
      <dgm:prSet/>
      <dgm:spPr/>
      <dgm:t>
        <a:bodyPr/>
        <a:lstStyle/>
        <a:p>
          <a:endParaRPr lang="en-GB"/>
        </a:p>
      </dgm:t>
    </dgm:pt>
    <dgm:pt modelId="{FE3546C6-1CE1-41FC-85FF-E86DD9B06AE0}" type="sibTrans" cxnId="{3A339987-97CF-4200-8F6E-3B43B15659FF}">
      <dgm:prSet/>
      <dgm:spPr/>
      <dgm:t>
        <a:bodyPr/>
        <a:lstStyle/>
        <a:p>
          <a:endParaRPr lang="en-GB"/>
        </a:p>
      </dgm:t>
    </dgm:pt>
    <dgm:pt modelId="{85C7EE0B-3F49-42CA-AC1E-D7D89565762E}">
      <dgm:prSet phldrT="[Text]" custT="1"/>
      <dgm:spPr>
        <a:solidFill>
          <a:srgbClr val="008C95"/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n-GB" sz="1600" dirty="0" smtClean="0">
              <a:latin typeface="Arial" pitchFamily="34" charset="0"/>
              <a:cs typeface="Arial" pitchFamily="34" charset="0"/>
            </a:rPr>
            <a:t>IPO Intellectual Property Office</a:t>
          </a:r>
          <a:endParaRPr lang="en-GB" sz="1600" dirty="0">
            <a:latin typeface="Arial" pitchFamily="34" charset="0"/>
            <a:cs typeface="Arial" pitchFamily="34" charset="0"/>
          </a:endParaRPr>
        </a:p>
      </dgm:t>
    </dgm:pt>
    <dgm:pt modelId="{D9530794-8870-4930-B2A3-EF6852389FE9}" type="parTrans" cxnId="{ECA868F3-F078-4E2D-9E84-8B131C3FB545}">
      <dgm:prSet/>
      <dgm:spPr>
        <a:ln w="38100">
          <a:solidFill>
            <a:srgbClr val="4F758B"/>
          </a:solidFill>
          <a:headEnd type="none"/>
          <a:tailEnd type="arrow"/>
        </a:ln>
      </dgm:spPr>
      <dgm:t>
        <a:bodyPr/>
        <a:lstStyle/>
        <a:p>
          <a:endParaRPr lang="en-GB">
            <a:latin typeface="Arial" pitchFamily="34" charset="0"/>
            <a:cs typeface="Arial" pitchFamily="34" charset="0"/>
          </a:endParaRPr>
        </a:p>
      </dgm:t>
    </dgm:pt>
    <dgm:pt modelId="{F42D43E1-E4AF-4589-8F03-0B15DA7F266E}" type="sibTrans" cxnId="{ECA868F3-F078-4E2D-9E84-8B131C3FB545}">
      <dgm:prSet/>
      <dgm:spPr/>
      <dgm:t>
        <a:bodyPr/>
        <a:lstStyle/>
        <a:p>
          <a:endParaRPr lang="en-GB"/>
        </a:p>
      </dgm:t>
    </dgm:pt>
    <dgm:pt modelId="{B066BB57-5066-4BFB-B81B-75C83898EC2C}">
      <dgm:prSet phldrT="[Text]" custT="1"/>
      <dgm:spPr>
        <a:solidFill>
          <a:srgbClr val="008C95"/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n-GB" sz="1600" dirty="0" smtClean="0">
              <a:latin typeface="Arial" pitchFamily="34" charset="0"/>
              <a:cs typeface="Arial" pitchFamily="34" charset="0"/>
            </a:rPr>
            <a:t>Growth accelerator programme</a:t>
          </a:r>
          <a:endParaRPr lang="en-GB" sz="1600" dirty="0">
            <a:latin typeface="Arial" pitchFamily="34" charset="0"/>
            <a:cs typeface="Arial" pitchFamily="34" charset="0"/>
          </a:endParaRPr>
        </a:p>
      </dgm:t>
    </dgm:pt>
    <dgm:pt modelId="{E064AD1D-30E1-46C9-A900-AABE8251D495}" type="parTrans" cxnId="{6830F856-B7FD-4B4E-8095-B9D1877F55A0}">
      <dgm:prSet/>
      <dgm:spPr>
        <a:ln w="38100">
          <a:solidFill>
            <a:srgbClr val="4F758B"/>
          </a:solidFill>
          <a:headEnd type="none"/>
          <a:tailEnd type="arrow"/>
        </a:ln>
      </dgm:spPr>
      <dgm:t>
        <a:bodyPr/>
        <a:lstStyle/>
        <a:p>
          <a:endParaRPr lang="en-GB">
            <a:latin typeface="Arial" pitchFamily="34" charset="0"/>
            <a:cs typeface="Arial" pitchFamily="34" charset="0"/>
          </a:endParaRPr>
        </a:p>
      </dgm:t>
    </dgm:pt>
    <dgm:pt modelId="{CFB19C1B-21DE-4450-81F3-C9A8A8D77805}" type="sibTrans" cxnId="{6830F856-B7FD-4B4E-8095-B9D1877F55A0}">
      <dgm:prSet/>
      <dgm:spPr/>
      <dgm:t>
        <a:bodyPr/>
        <a:lstStyle/>
        <a:p>
          <a:endParaRPr lang="en-GB"/>
        </a:p>
      </dgm:t>
    </dgm:pt>
    <dgm:pt modelId="{DC5AFAAF-3F4B-4BBE-B059-834176A219C9}">
      <dgm:prSet phldrT="[Text]" custT="1"/>
      <dgm:spPr>
        <a:solidFill>
          <a:srgbClr val="008C95"/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n-GB" sz="1600" dirty="0" smtClean="0">
              <a:latin typeface="Arial" pitchFamily="34" charset="0"/>
              <a:cs typeface="Arial" pitchFamily="34" charset="0"/>
            </a:rPr>
            <a:t>Technology Strategy Board (TSB) – </a:t>
          </a:r>
          <a:r>
            <a:rPr lang="en-GB" sz="1600" dirty="0" err="1" smtClean="0">
              <a:latin typeface="Arial" pitchFamily="34" charset="0"/>
              <a:cs typeface="Arial" pitchFamily="34" charset="0"/>
            </a:rPr>
            <a:t>Catapault</a:t>
          </a:r>
          <a:r>
            <a:rPr lang="en-GB" sz="1600" dirty="0" smtClean="0">
              <a:latin typeface="Arial" pitchFamily="34" charset="0"/>
              <a:cs typeface="Arial" pitchFamily="34" charset="0"/>
            </a:rPr>
            <a:t> Centres</a:t>
          </a:r>
          <a:endParaRPr lang="en-GB" sz="1600" dirty="0">
            <a:latin typeface="Arial" pitchFamily="34" charset="0"/>
            <a:cs typeface="Arial" pitchFamily="34" charset="0"/>
          </a:endParaRPr>
        </a:p>
      </dgm:t>
    </dgm:pt>
    <dgm:pt modelId="{0FE13FB5-998C-4B9C-8938-B160C1BCC65B}" type="parTrans" cxnId="{0997F34F-6AFA-4592-813B-D00DD62FA4F9}">
      <dgm:prSet/>
      <dgm:spPr>
        <a:ln w="38100">
          <a:solidFill>
            <a:srgbClr val="4F758B"/>
          </a:solidFill>
          <a:headEnd type="none"/>
          <a:tailEnd type="arrow"/>
        </a:ln>
      </dgm:spPr>
      <dgm:t>
        <a:bodyPr/>
        <a:lstStyle/>
        <a:p>
          <a:endParaRPr lang="en-GB">
            <a:latin typeface="Arial" pitchFamily="34" charset="0"/>
            <a:cs typeface="Arial" pitchFamily="34" charset="0"/>
          </a:endParaRPr>
        </a:p>
      </dgm:t>
    </dgm:pt>
    <dgm:pt modelId="{57382910-18DD-4CEC-B8AE-BF5376BFF257}" type="sibTrans" cxnId="{0997F34F-6AFA-4592-813B-D00DD62FA4F9}">
      <dgm:prSet/>
      <dgm:spPr/>
      <dgm:t>
        <a:bodyPr/>
        <a:lstStyle/>
        <a:p>
          <a:endParaRPr lang="en-GB"/>
        </a:p>
      </dgm:t>
    </dgm:pt>
    <dgm:pt modelId="{D38DDC69-8019-424B-9485-2C044578ACC7}">
      <dgm:prSet custT="1"/>
      <dgm:spPr>
        <a:solidFill>
          <a:srgbClr val="008C95"/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n-GB" sz="1600" b="1" dirty="0" smtClean="0">
              <a:latin typeface="Arial" pitchFamily="34" charset="0"/>
              <a:cs typeface="Arial" pitchFamily="34" charset="0"/>
            </a:rPr>
            <a:t>Patent libraries</a:t>
          </a:r>
        </a:p>
        <a:p>
          <a:r>
            <a:rPr lang="en-GB" sz="1600" dirty="0" smtClean="0">
              <a:latin typeface="Arial" pitchFamily="34" charset="0"/>
              <a:cs typeface="Arial" pitchFamily="34" charset="0"/>
            </a:rPr>
            <a:t>These are regional centres which give patent advice</a:t>
          </a:r>
          <a:endParaRPr lang="en-GB" sz="1600" dirty="0">
            <a:latin typeface="Arial" pitchFamily="34" charset="0"/>
            <a:cs typeface="Arial" pitchFamily="34" charset="0"/>
          </a:endParaRPr>
        </a:p>
      </dgm:t>
    </dgm:pt>
    <dgm:pt modelId="{93B3F2CB-FAD9-42FE-9C2F-27B236C7899B}" type="parTrans" cxnId="{F563A0A4-AC99-4ACA-BF25-6516BD67B698}">
      <dgm:prSet/>
      <dgm:spPr>
        <a:ln w="38100">
          <a:solidFill>
            <a:srgbClr val="4F758B"/>
          </a:solidFill>
          <a:tailEnd type="arrow"/>
        </a:ln>
      </dgm:spPr>
      <dgm:t>
        <a:bodyPr/>
        <a:lstStyle/>
        <a:p>
          <a:endParaRPr lang="en-GB">
            <a:latin typeface="Arial" pitchFamily="34" charset="0"/>
            <a:cs typeface="Arial" pitchFamily="34" charset="0"/>
          </a:endParaRPr>
        </a:p>
      </dgm:t>
    </dgm:pt>
    <dgm:pt modelId="{E9322A3F-BFA3-46C3-97A3-B644969FC145}" type="sibTrans" cxnId="{F563A0A4-AC99-4ACA-BF25-6516BD67B698}">
      <dgm:prSet/>
      <dgm:spPr/>
      <dgm:t>
        <a:bodyPr/>
        <a:lstStyle/>
        <a:p>
          <a:endParaRPr lang="en-GB"/>
        </a:p>
      </dgm:t>
    </dgm:pt>
    <dgm:pt modelId="{E3EB9B34-1E8B-46A0-BB6B-47F09FEEF812}">
      <dgm:prSet custT="1"/>
      <dgm:spPr>
        <a:solidFill>
          <a:srgbClr val="008C95"/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n-GB" sz="1600" dirty="0" smtClean="0">
              <a:latin typeface="Arial" pitchFamily="34" charset="0"/>
              <a:cs typeface="Arial" pitchFamily="34" charset="0"/>
            </a:rPr>
            <a:t>IP </a:t>
          </a:r>
          <a:r>
            <a:rPr lang="en-GB" sz="1600" dirty="0" err="1" smtClean="0">
              <a:latin typeface="Arial" pitchFamily="34" charset="0"/>
              <a:cs typeface="Arial" pitchFamily="34" charset="0"/>
            </a:rPr>
            <a:t>masterclass</a:t>
          </a:r>
          <a:endParaRPr lang="en-GB" sz="1600" dirty="0">
            <a:latin typeface="Arial" pitchFamily="34" charset="0"/>
            <a:cs typeface="Arial" pitchFamily="34" charset="0"/>
          </a:endParaRPr>
        </a:p>
      </dgm:t>
    </dgm:pt>
    <dgm:pt modelId="{41477118-590F-4EBF-8A38-E1E6E55D7F7C}" type="parTrans" cxnId="{92CFDF94-CBF3-4CD4-B034-F0BC27FEFB68}">
      <dgm:prSet/>
      <dgm:spPr>
        <a:ln w="38100">
          <a:solidFill>
            <a:srgbClr val="4F758B"/>
          </a:solidFill>
          <a:tailEnd type="arrow"/>
        </a:ln>
      </dgm:spPr>
      <dgm:t>
        <a:bodyPr/>
        <a:lstStyle/>
        <a:p>
          <a:endParaRPr lang="en-GB">
            <a:latin typeface="Arial" pitchFamily="34" charset="0"/>
            <a:cs typeface="Arial" pitchFamily="34" charset="0"/>
          </a:endParaRPr>
        </a:p>
      </dgm:t>
    </dgm:pt>
    <dgm:pt modelId="{4EA21724-E5C8-4B4F-8FD3-0303740D0294}" type="sibTrans" cxnId="{92CFDF94-CBF3-4CD4-B034-F0BC27FEFB68}">
      <dgm:prSet/>
      <dgm:spPr/>
      <dgm:t>
        <a:bodyPr/>
        <a:lstStyle/>
        <a:p>
          <a:endParaRPr lang="en-GB"/>
        </a:p>
      </dgm:t>
    </dgm:pt>
    <dgm:pt modelId="{84D58824-05FC-4D63-9F9B-0CE24FBFC283}" type="pres">
      <dgm:prSet presAssocID="{8B0F6199-ADF3-4BB6-B70C-C23828972C2F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  <dgm:t>
        <a:bodyPr/>
        <a:lstStyle/>
        <a:p>
          <a:endParaRPr lang="en-GB"/>
        </a:p>
      </dgm:t>
    </dgm:pt>
    <dgm:pt modelId="{348D5AD0-86FD-43E3-99A2-CA0F16F86D01}" type="pres">
      <dgm:prSet presAssocID="{51940D68-0A01-406E-AA04-2562774F5AD7}" presName="singleCycle" presStyleCnt="0"/>
      <dgm:spPr/>
    </dgm:pt>
    <dgm:pt modelId="{6B8513DE-60C6-4CFB-A707-7C3581B4C6D5}" type="pres">
      <dgm:prSet presAssocID="{51940D68-0A01-406E-AA04-2562774F5AD7}" presName="singleCenter" presStyleLbl="node1" presStyleIdx="0" presStyleCnt="6" custScaleX="127293" custLinFactNeighborX="7495" custLinFactNeighborY="437">
        <dgm:presLayoutVars>
          <dgm:chMax val="7"/>
          <dgm:chPref val="7"/>
        </dgm:presLayoutVars>
      </dgm:prSet>
      <dgm:spPr/>
      <dgm:t>
        <a:bodyPr/>
        <a:lstStyle/>
        <a:p>
          <a:endParaRPr lang="en-GB"/>
        </a:p>
      </dgm:t>
    </dgm:pt>
    <dgm:pt modelId="{C815DA62-2783-4980-B850-F057C27D4D0E}" type="pres">
      <dgm:prSet presAssocID="{D9530794-8870-4930-B2A3-EF6852389FE9}" presName="Name56" presStyleLbl="parChTrans1D2" presStyleIdx="0" presStyleCnt="5"/>
      <dgm:spPr/>
      <dgm:t>
        <a:bodyPr/>
        <a:lstStyle/>
        <a:p>
          <a:endParaRPr lang="en-GB"/>
        </a:p>
      </dgm:t>
    </dgm:pt>
    <dgm:pt modelId="{73838042-EE61-41E6-A39C-0C311D8896CC}" type="pres">
      <dgm:prSet presAssocID="{85C7EE0B-3F49-42CA-AC1E-D7D89565762E}" presName="text0" presStyleLbl="node1" presStyleIdx="1" presStyleCnt="6" custScaleX="474260" custScaleY="47108" custRadScaleRad="111514" custRadScaleInc="11559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003E4022-BFC9-46B2-8064-9ABCD2AE40AE}" type="pres">
      <dgm:prSet presAssocID="{93B3F2CB-FAD9-42FE-9C2F-27B236C7899B}" presName="Name56" presStyleLbl="parChTrans1D2" presStyleIdx="1" presStyleCnt="5"/>
      <dgm:spPr/>
      <dgm:t>
        <a:bodyPr/>
        <a:lstStyle/>
        <a:p>
          <a:endParaRPr lang="en-GB"/>
        </a:p>
      </dgm:t>
    </dgm:pt>
    <dgm:pt modelId="{FD965447-0D27-455E-AA46-6F46AF2C5612}" type="pres">
      <dgm:prSet presAssocID="{D38DDC69-8019-424B-9485-2C044578ACC7}" presName="text0" presStyleLbl="node1" presStyleIdx="2" presStyleCnt="6" custScaleX="262255" custScaleY="196965" custRadScaleRad="175933" custRadScaleInc="5730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9F24308A-1BC4-478A-856D-BB1B744B7408}" type="pres">
      <dgm:prSet presAssocID="{E064AD1D-30E1-46C9-A900-AABE8251D495}" presName="Name56" presStyleLbl="parChTrans1D2" presStyleIdx="2" presStyleCnt="5"/>
      <dgm:spPr/>
      <dgm:t>
        <a:bodyPr/>
        <a:lstStyle/>
        <a:p>
          <a:endParaRPr lang="en-GB"/>
        </a:p>
      </dgm:t>
    </dgm:pt>
    <dgm:pt modelId="{9DC8752F-6761-4AC9-88FD-6DA51C97AD64}" type="pres">
      <dgm:prSet presAssocID="{B066BB57-5066-4BFB-B81B-75C83898EC2C}" presName="text0" presStyleLbl="node1" presStyleIdx="3" presStyleCnt="6" custScaleX="413121" custScaleY="56678" custRadScaleRad="100978" custRadScaleInc="694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F0AC692-E031-42C4-A857-AAEADC97BFAD}" type="pres">
      <dgm:prSet presAssocID="{0FE13FB5-998C-4B9C-8938-B160C1BCC65B}" presName="Name56" presStyleLbl="parChTrans1D2" presStyleIdx="3" presStyleCnt="5"/>
      <dgm:spPr/>
      <dgm:t>
        <a:bodyPr/>
        <a:lstStyle/>
        <a:p>
          <a:endParaRPr lang="en-GB"/>
        </a:p>
      </dgm:t>
    </dgm:pt>
    <dgm:pt modelId="{C06EC4BA-FF60-4790-8CC6-DE79D2CF25B3}" type="pres">
      <dgm:prSet presAssocID="{DC5AFAAF-3F4B-4BBE-B059-834176A219C9}" presName="text0" presStyleLbl="node1" presStyleIdx="4" presStyleCnt="6" custScaleX="379567" custRadScaleRad="176429" custRadScaleInc="105999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62AC15F-8FDA-4850-97FA-D347D7C8367E}" type="pres">
      <dgm:prSet presAssocID="{41477118-590F-4EBF-8A38-E1E6E55D7F7C}" presName="Name56" presStyleLbl="parChTrans1D2" presStyleIdx="4" presStyleCnt="5"/>
      <dgm:spPr/>
      <dgm:t>
        <a:bodyPr/>
        <a:lstStyle/>
        <a:p>
          <a:endParaRPr lang="en-GB"/>
        </a:p>
      </dgm:t>
    </dgm:pt>
    <dgm:pt modelId="{E55795BE-0A2D-4DF2-9EA4-A01A304D6292}" type="pres">
      <dgm:prSet presAssocID="{E3EB9B34-1E8B-46A0-BB6B-47F09FEEF812}" presName="text0" presStyleLbl="node1" presStyleIdx="5" presStyleCnt="6" custScaleX="270145" custScaleY="64738" custRadScaleRad="165101" custRadScaleInc="-215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F563A0A4-AC99-4ACA-BF25-6516BD67B698}" srcId="{51940D68-0A01-406E-AA04-2562774F5AD7}" destId="{D38DDC69-8019-424B-9485-2C044578ACC7}" srcOrd="1" destOrd="0" parTransId="{93B3F2CB-FAD9-42FE-9C2F-27B236C7899B}" sibTransId="{E9322A3F-BFA3-46C3-97A3-B644969FC145}"/>
    <dgm:cxn modelId="{92CFDF94-CBF3-4CD4-B034-F0BC27FEFB68}" srcId="{51940D68-0A01-406E-AA04-2562774F5AD7}" destId="{E3EB9B34-1E8B-46A0-BB6B-47F09FEEF812}" srcOrd="4" destOrd="0" parTransId="{41477118-590F-4EBF-8A38-E1E6E55D7F7C}" sibTransId="{4EA21724-E5C8-4B4F-8FD3-0303740D0294}"/>
    <dgm:cxn modelId="{C13DF275-C43D-45E2-A137-0BCCC43331F1}" type="presOf" srcId="{8B0F6199-ADF3-4BB6-B70C-C23828972C2F}" destId="{84D58824-05FC-4D63-9F9B-0CE24FBFC283}" srcOrd="0" destOrd="0" presId="urn:microsoft.com/office/officeart/2008/layout/RadialCluster"/>
    <dgm:cxn modelId="{D0042E21-07EC-43D4-BAEC-4321B2AAC033}" type="presOf" srcId="{DC5AFAAF-3F4B-4BBE-B059-834176A219C9}" destId="{C06EC4BA-FF60-4790-8CC6-DE79D2CF25B3}" srcOrd="0" destOrd="0" presId="urn:microsoft.com/office/officeart/2008/layout/RadialCluster"/>
    <dgm:cxn modelId="{136C2240-75E8-4AF0-A713-6248B502268C}" type="presOf" srcId="{E064AD1D-30E1-46C9-A900-AABE8251D495}" destId="{9F24308A-1BC4-478A-856D-BB1B744B7408}" srcOrd="0" destOrd="0" presId="urn:microsoft.com/office/officeart/2008/layout/RadialCluster"/>
    <dgm:cxn modelId="{034BC258-AC0B-4F6A-86F3-EE47B8DA487B}" type="presOf" srcId="{51940D68-0A01-406E-AA04-2562774F5AD7}" destId="{6B8513DE-60C6-4CFB-A707-7C3581B4C6D5}" srcOrd="0" destOrd="0" presId="urn:microsoft.com/office/officeart/2008/layout/RadialCluster"/>
    <dgm:cxn modelId="{F3559D30-5181-4069-BDE3-049184274CB5}" type="presOf" srcId="{85C7EE0B-3F49-42CA-AC1E-D7D89565762E}" destId="{73838042-EE61-41E6-A39C-0C311D8896CC}" srcOrd="0" destOrd="0" presId="urn:microsoft.com/office/officeart/2008/layout/RadialCluster"/>
    <dgm:cxn modelId="{ECA868F3-F078-4E2D-9E84-8B131C3FB545}" srcId="{51940D68-0A01-406E-AA04-2562774F5AD7}" destId="{85C7EE0B-3F49-42CA-AC1E-D7D89565762E}" srcOrd="0" destOrd="0" parTransId="{D9530794-8870-4930-B2A3-EF6852389FE9}" sibTransId="{F42D43E1-E4AF-4589-8F03-0B15DA7F266E}"/>
    <dgm:cxn modelId="{A7CCE40A-CB46-4518-91E9-348D85DAE6CE}" type="presOf" srcId="{0FE13FB5-998C-4B9C-8938-B160C1BCC65B}" destId="{8F0AC692-E031-42C4-A857-AAEADC97BFAD}" srcOrd="0" destOrd="0" presId="urn:microsoft.com/office/officeart/2008/layout/RadialCluster"/>
    <dgm:cxn modelId="{924A613A-3465-42E6-BD40-2EA149C94A69}" type="presOf" srcId="{93B3F2CB-FAD9-42FE-9C2F-27B236C7899B}" destId="{003E4022-BFC9-46B2-8064-9ABCD2AE40AE}" srcOrd="0" destOrd="0" presId="urn:microsoft.com/office/officeart/2008/layout/RadialCluster"/>
    <dgm:cxn modelId="{6830F856-B7FD-4B4E-8095-B9D1877F55A0}" srcId="{51940D68-0A01-406E-AA04-2562774F5AD7}" destId="{B066BB57-5066-4BFB-B81B-75C83898EC2C}" srcOrd="2" destOrd="0" parTransId="{E064AD1D-30E1-46C9-A900-AABE8251D495}" sibTransId="{CFB19C1B-21DE-4450-81F3-C9A8A8D77805}"/>
    <dgm:cxn modelId="{42E44ADC-2762-4F67-9A51-E4BA394D6866}" type="presOf" srcId="{41477118-590F-4EBF-8A38-E1E6E55D7F7C}" destId="{F62AC15F-8FDA-4850-97FA-D347D7C8367E}" srcOrd="0" destOrd="0" presId="urn:microsoft.com/office/officeart/2008/layout/RadialCluster"/>
    <dgm:cxn modelId="{548E97DE-B568-4423-9A23-7C84A4BAA843}" type="presOf" srcId="{B066BB57-5066-4BFB-B81B-75C83898EC2C}" destId="{9DC8752F-6761-4AC9-88FD-6DA51C97AD64}" srcOrd="0" destOrd="0" presId="urn:microsoft.com/office/officeart/2008/layout/RadialCluster"/>
    <dgm:cxn modelId="{A08303EB-900B-4732-8829-A73C7DA822A4}" type="presOf" srcId="{D9530794-8870-4930-B2A3-EF6852389FE9}" destId="{C815DA62-2783-4980-B850-F057C27D4D0E}" srcOrd="0" destOrd="0" presId="urn:microsoft.com/office/officeart/2008/layout/RadialCluster"/>
    <dgm:cxn modelId="{0997F34F-6AFA-4592-813B-D00DD62FA4F9}" srcId="{51940D68-0A01-406E-AA04-2562774F5AD7}" destId="{DC5AFAAF-3F4B-4BBE-B059-834176A219C9}" srcOrd="3" destOrd="0" parTransId="{0FE13FB5-998C-4B9C-8938-B160C1BCC65B}" sibTransId="{57382910-18DD-4CEC-B8AE-BF5376BFF257}"/>
    <dgm:cxn modelId="{3A9760DC-5415-4B3A-A2B3-77D3DC504CA3}" type="presOf" srcId="{D38DDC69-8019-424B-9485-2C044578ACC7}" destId="{FD965447-0D27-455E-AA46-6F46AF2C5612}" srcOrd="0" destOrd="0" presId="urn:microsoft.com/office/officeart/2008/layout/RadialCluster"/>
    <dgm:cxn modelId="{3A9FBAC5-64FF-4CB7-B6F2-18AF1ABD6D0E}" type="presOf" srcId="{E3EB9B34-1E8B-46A0-BB6B-47F09FEEF812}" destId="{E55795BE-0A2D-4DF2-9EA4-A01A304D6292}" srcOrd="0" destOrd="0" presId="urn:microsoft.com/office/officeart/2008/layout/RadialCluster"/>
    <dgm:cxn modelId="{3A339987-97CF-4200-8F6E-3B43B15659FF}" srcId="{8B0F6199-ADF3-4BB6-B70C-C23828972C2F}" destId="{51940D68-0A01-406E-AA04-2562774F5AD7}" srcOrd="0" destOrd="0" parTransId="{C4E24EFE-F9B9-4454-BA3A-AAD0193D78E0}" sibTransId="{FE3546C6-1CE1-41FC-85FF-E86DD9B06AE0}"/>
    <dgm:cxn modelId="{5408E661-7F66-47AD-B833-2BA5B82ECD4E}" type="presParOf" srcId="{84D58824-05FC-4D63-9F9B-0CE24FBFC283}" destId="{348D5AD0-86FD-43E3-99A2-CA0F16F86D01}" srcOrd="0" destOrd="0" presId="urn:microsoft.com/office/officeart/2008/layout/RadialCluster"/>
    <dgm:cxn modelId="{04240FE1-6613-47CD-8862-9D49EFEF6DA4}" type="presParOf" srcId="{348D5AD0-86FD-43E3-99A2-CA0F16F86D01}" destId="{6B8513DE-60C6-4CFB-A707-7C3581B4C6D5}" srcOrd="0" destOrd="0" presId="urn:microsoft.com/office/officeart/2008/layout/RadialCluster"/>
    <dgm:cxn modelId="{2617CCBB-6E62-4FDB-B724-D1046136E1AA}" type="presParOf" srcId="{348D5AD0-86FD-43E3-99A2-CA0F16F86D01}" destId="{C815DA62-2783-4980-B850-F057C27D4D0E}" srcOrd="1" destOrd="0" presId="urn:microsoft.com/office/officeart/2008/layout/RadialCluster"/>
    <dgm:cxn modelId="{0AB05A22-2EF5-489B-9BA0-4BDBDE972183}" type="presParOf" srcId="{348D5AD0-86FD-43E3-99A2-CA0F16F86D01}" destId="{73838042-EE61-41E6-A39C-0C311D8896CC}" srcOrd="2" destOrd="0" presId="urn:microsoft.com/office/officeart/2008/layout/RadialCluster"/>
    <dgm:cxn modelId="{759ABE6A-B43E-4FC6-8F48-6EF8C07C5736}" type="presParOf" srcId="{348D5AD0-86FD-43E3-99A2-CA0F16F86D01}" destId="{003E4022-BFC9-46B2-8064-9ABCD2AE40AE}" srcOrd="3" destOrd="0" presId="urn:microsoft.com/office/officeart/2008/layout/RadialCluster"/>
    <dgm:cxn modelId="{6D410E1A-5131-42F1-9246-1DBE7BD9D98E}" type="presParOf" srcId="{348D5AD0-86FD-43E3-99A2-CA0F16F86D01}" destId="{FD965447-0D27-455E-AA46-6F46AF2C5612}" srcOrd="4" destOrd="0" presId="urn:microsoft.com/office/officeart/2008/layout/RadialCluster"/>
    <dgm:cxn modelId="{E0767616-5A39-4F2C-832A-C0C690EE9598}" type="presParOf" srcId="{348D5AD0-86FD-43E3-99A2-CA0F16F86D01}" destId="{9F24308A-1BC4-478A-856D-BB1B744B7408}" srcOrd="5" destOrd="0" presId="urn:microsoft.com/office/officeart/2008/layout/RadialCluster"/>
    <dgm:cxn modelId="{1800683A-9E49-468A-A41B-A841396CB95F}" type="presParOf" srcId="{348D5AD0-86FD-43E3-99A2-CA0F16F86D01}" destId="{9DC8752F-6761-4AC9-88FD-6DA51C97AD64}" srcOrd="6" destOrd="0" presId="urn:microsoft.com/office/officeart/2008/layout/RadialCluster"/>
    <dgm:cxn modelId="{12215BCA-C1C8-45DE-9C06-949AE25ADF1E}" type="presParOf" srcId="{348D5AD0-86FD-43E3-99A2-CA0F16F86D01}" destId="{8F0AC692-E031-42C4-A857-AAEADC97BFAD}" srcOrd="7" destOrd="0" presId="urn:microsoft.com/office/officeart/2008/layout/RadialCluster"/>
    <dgm:cxn modelId="{4CBBA026-F1CF-49A4-9D5E-CA9FDE6BCFD6}" type="presParOf" srcId="{348D5AD0-86FD-43E3-99A2-CA0F16F86D01}" destId="{C06EC4BA-FF60-4790-8CC6-DE79D2CF25B3}" srcOrd="8" destOrd="0" presId="urn:microsoft.com/office/officeart/2008/layout/RadialCluster"/>
    <dgm:cxn modelId="{1254FC2E-2F8A-4EE0-96D9-6643A6265E1F}" type="presParOf" srcId="{348D5AD0-86FD-43E3-99A2-CA0F16F86D01}" destId="{F62AC15F-8FDA-4850-97FA-D347D7C8367E}" srcOrd="9" destOrd="0" presId="urn:microsoft.com/office/officeart/2008/layout/RadialCluster"/>
    <dgm:cxn modelId="{1300D8FA-7A7C-440D-99E5-3B4448179338}" type="presParOf" srcId="{348D5AD0-86FD-43E3-99A2-CA0F16F86D01}" destId="{E55795BE-0A2D-4DF2-9EA4-A01A304D6292}" srcOrd="10" destOrd="0" presId="urn:microsoft.com/office/officeart/2008/layout/RadialCluster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B8513DE-60C6-4CFB-A707-7C3581B4C6D5}">
      <dsp:nvSpPr>
        <dsp:cNvPr id="0" name=""/>
        <dsp:cNvSpPr/>
      </dsp:nvSpPr>
      <dsp:spPr>
        <a:xfrm>
          <a:off x="2448269" y="1481224"/>
          <a:ext cx="1564294" cy="1219200"/>
        </a:xfrm>
        <a:prstGeom prst="roundRect">
          <a:avLst/>
        </a:prstGeom>
        <a:solidFill>
          <a:srgbClr val="505759"/>
        </a:solidFill>
        <a:ln w="25400" cap="flat" cmpd="sng" algn="ctr">
          <a:noFill/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400" b="1" kern="1200" dirty="0" smtClean="0">
              <a:latin typeface="Arial" pitchFamily="34" charset="0"/>
              <a:cs typeface="Arial" pitchFamily="34" charset="0"/>
            </a:rPr>
            <a:t>Main barriers</a:t>
          </a:r>
          <a:endParaRPr lang="en-GB" sz="2400" b="1" kern="1200" dirty="0">
            <a:latin typeface="Arial" pitchFamily="34" charset="0"/>
            <a:cs typeface="Arial" pitchFamily="34" charset="0"/>
          </a:endParaRPr>
        </a:p>
      </dsp:txBody>
      <dsp:txXfrm>
        <a:off x="2507785" y="1540740"/>
        <a:ext cx="1445262" cy="1100168"/>
      </dsp:txXfrm>
    </dsp:sp>
    <dsp:sp modelId="{C815DA62-2783-4980-B850-F057C27D4D0E}">
      <dsp:nvSpPr>
        <dsp:cNvPr id="0" name=""/>
        <dsp:cNvSpPr/>
      </dsp:nvSpPr>
      <dsp:spPr>
        <a:xfrm rot="18154430">
          <a:off x="3496218" y="1255475"/>
          <a:ext cx="535777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535777" y="0"/>
              </a:lnTo>
            </a:path>
          </a:pathLst>
        </a:custGeom>
        <a:noFill/>
        <a:ln w="38100" cap="flat" cmpd="sng" algn="ctr">
          <a:solidFill>
            <a:srgbClr val="4F758B"/>
          </a:solidFill>
          <a:prstDash val="solid"/>
          <a:headEnd type="none"/>
          <a:tailEnd type="arrow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3838042-EE61-41E6-A39C-0C311D8896CC}">
      <dsp:nvSpPr>
        <dsp:cNvPr id="0" name=""/>
        <dsp:cNvSpPr/>
      </dsp:nvSpPr>
      <dsp:spPr>
        <a:xfrm>
          <a:off x="3384375" y="212861"/>
          <a:ext cx="1569800" cy="816864"/>
        </a:xfrm>
        <a:prstGeom prst="roundRect">
          <a:avLst/>
        </a:prstGeom>
        <a:solidFill>
          <a:srgbClr val="4F758B"/>
        </a:solidFill>
        <a:ln w="25400" cap="flat" cmpd="sng" algn="ctr">
          <a:noFill/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smtClean="0">
              <a:latin typeface="Arial" pitchFamily="34" charset="0"/>
              <a:cs typeface="Arial" pitchFamily="34" charset="0"/>
            </a:rPr>
            <a:t>Lack expertise to bring product to market</a:t>
          </a:r>
          <a:endParaRPr lang="en-GB" sz="1400" kern="1200" dirty="0">
            <a:latin typeface="Arial" pitchFamily="34" charset="0"/>
            <a:cs typeface="Arial" pitchFamily="34" charset="0"/>
          </a:endParaRPr>
        </a:p>
      </dsp:txBody>
      <dsp:txXfrm>
        <a:off x="3424251" y="252737"/>
        <a:ext cx="1490048" cy="737112"/>
      </dsp:txXfrm>
    </dsp:sp>
    <dsp:sp modelId="{B112FB74-D7F4-464B-9724-E22692C78478}">
      <dsp:nvSpPr>
        <dsp:cNvPr id="0" name=""/>
        <dsp:cNvSpPr/>
      </dsp:nvSpPr>
      <dsp:spPr>
        <a:xfrm rot="20457113">
          <a:off x="3980704" y="1630877"/>
          <a:ext cx="1163722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163722" y="0"/>
              </a:lnTo>
            </a:path>
          </a:pathLst>
        </a:custGeom>
        <a:noFill/>
        <a:ln w="38100" cap="flat" cmpd="sng" algn="ctr">
          <a:solidFill>
            <a:srgbClr val="4F758B"/>
          </a:solidFill>
          <a:prstDash val="solid"/>
          <a:tailEnd type="arrow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6D8F8E9-B5F3-4430-A6DC-238537F2C2FA}">
      <dsp:nvSpPr>
        <dsp:cNvPr id="0" name=""/>
        <dsp:cNvSpPr/>
      </dsp:nvSpPr>
      <dsp:spPr>
        <a:xfrm>
          <a:off x="5112567" y="844182"/>
          <a:ext cx="1091126" cy="816864"/>
        </a:xfrm>
        <a:prstGeom prst="roundRect">
          <a:avLst/>
        </a:prstGeom>
        <a:solidFill>
          <a:srgbClr val="4F758B"/>
        </a:solidFill>
        <a:ln w="25400" cap="flat" cmpd="sng" algn="ctr">
          <a:noFill/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smtClean="0">
              <a:latin typeface="Arial" pitchFamily="34" charset="0"/>
              <a:cs typeface="Arial" pitchFamily="34" charset="0"/>
            </a:rPr>
            <a:t>Lack of manpower</a:t>
          </a:r>
          <a:endParaRPr lang="en-GB" sz="1400" kern="1200" dirty="0">
            <a:latin typeface="Arial" pitchFamily="34" charset="0"/>
            <a:cs typeface="Arial" pitchFamily="34" charset="0"/>
          </a:endParaRPr>
        </a:p>
      </dsp:txBody>
      <dsp:txXfrm>
        <a:off x="5152443" y="884058"/>
        <a:ext cx="1011374" cy="737112"/>
      </dsp:txXfrm>
    </dsp:sp>
    <dsp:sp modelId="{1ABB39D1-BC6E-4B2E-8AD0-CC773614457C}">
      <dsp:nvSpPr>
        <dsp:cNvPr id="0" name=""/>
        <dsp:cNvSpPr/>
      </dsp:nvSpPr>
      <dsp:spPr>
        <a:xfrm rot="616479">
          <a:off x="4005947" y="2306201"/>
          <a:ext cx="825198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825198" y="0"/>
              </a:lnTo>
            </a:path>
          </a:pathLst>
        </a:custGeom>
        <a:noFill/>
        <a:ln w="38100" cap="flat" cmpd="sng" algn="ctr">
          <a:solidFill>
            <a:srgbClr val="4F758B"/>
          </a:solidFill>
          <a:prstDash val="solid"/>
          <a:tailEnd type="arrow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3D8ADD9-2CE8-4A9A-95CD-96967DFE81F1}">
      <dsp:nvSpPr>
        <dsp:cNvPr id="0" name=""/>
        <dsp:cNvSpPr/>
      </dsp:nvSpPr>
      <dsp:spPr>
        <a:xfrm>
          <a:off x="4824529" y="2044695"/>
          <a:ext cx="1603520" cy="960877"/>
        </a:xfrm>
        <a:prstGeom prst="roundRect">
          <a:avLst/>
        </a:prstGeom>
        <a:solidFill>
          <a:srgbClr val="006BA6"/>
        </a:solidFill>
        <a:ln w="25400" cap="flat" cmpd="sng" algn="ctr">
          <a:noFill/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smtClean="0">
              <a:latin typeface="Arial" pitchFamily="34" charset="0"/>
              <a:cs typeface="Arial" pitchFamily="34" charset="0"/>
            </a:rPr>
            <a:t>IP management of new products and processes is challenging</a:t>
          </a:r>
          <a:endParaRPr lang="en-GB" sz="1400" kern="1200" dirty="0">
            <a:latin typeface="Arial" pitchFamily="34" charset="0"/>
            <a:cs typeface="Arial" pitchFamily="34" charset="0"/>
          </a:endParaRPr>
        </a:p>
      </dsp:txBody>
      <dsp:txXfrm>
        <a:off x="4871435" y="2091601"/>
        <a:ext cx="1509708" cy="867065"/>
      </dsp:txXfrm>
    </dsp:sp>
    <dsp:sp modelId="{003E4022-BFC9-46B2-8064-9ABCD2AE40AE}">
      <dsp:nvSpPr>
        <dsp:cNvPr id="0" name=""/>
        <dsp:cNvSpPr/>
      </dsp:nvSpPr>
      <dsp:spPr>
        <a:xfrm rot="2824694">
          <a:off x="3704885" y="2912622"/>
          <a:ext cx="579551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579551" y="0"/>
              </a:lnTo>
            </a:path>
          </a:pathLst>
        </a:custGeom>
        <a:noFill/>
        <a:ln w="38100" cap="flat" cmpd="sng" algn="ctr">
          <a:solidFill>
            <a:srgbClr val="4F758B"/>
          </a:solidFill>
          <a:prstDash val="solid"/>
          <a:tailEnd type="arrow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D965447-0D27-455E-AA46-6F46AF2C5612}">
      <dsp:nvSpPr>
        <dsp:cNvPr id="0" name=""/>
        <dsp:cNvSpPr/>
      </dsp:nvSpPr>
      <dsp:spPr>
        <a:xfrm>
          <a:off x="3806750" y="3124820"/>
          <a:ext cx="1530149" cy="816864"/>
        </a:xfrm>
        <a:prstGeom prst="roundRect">
          <a:avLst/>
        </a:prstGeom>
        <a:solidFill>
          <a:srgbClr val="006BA6"/>
        </a:solidFill>
        <a:ln w="25400" cap="flat" cmpd="sng" algn="ctr">
          <a:noFill/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smtClean="0">
              <a:latin typeface="Arial" pitchFamily="34" charset="0"/>
              <a:cs typeface="Arial" pitchFamily="34" charset="0"/>
            </a:rPr>
            <a:t>Difficulty complying with regulations (e.g. REACH)</a:t>
          </a:r>
          <a:endParaRPr lang="en-GB" sz="1400" kern="1200" dirty="0">
            <a:latin typeface="Arial" pitchFamily="34" charset="0"/>
            <a:cs typeface="Arial" pitchFamily="34" charset="0"/>
          </a:endParaRPr>
        </a:p>
      </dsp:txBody>
      <dsp:txXfrm>
        <a:off x="3846626" y="3164696"/>
        <a:ext cx="1450397" cy="737112"/>
      </dsp:txXfrm>
    </dsp:sp>
    <dsp:sp modelId="{9F24308A-1BC4-478A-856D-BB1B744B7408}">
      <dsp:nvSpPr>
        <dsp:cNvPr id="0" name=""/>
        <dsp:cNvSpPr/>
      </dsp:nvSpPr>
      <dsp:spPr>
        <a:xfrm rot="8448501">
          <a:off x="2055799" y="2852420"/>
          <a:ext cx="481062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481062" y="0"/>
              </a:lnTo>
            </a:path>
          </a:pathLst>
        </a:custGeom>
        <a:noFill/>
        <a:ln w="38100" cap="flat" cmpd="sng" algn="ctr">
          <a:solidFill>
            <a:srgbClr val="4F758B"/>
          </a:solidFill>
          <a:prstDash val="solid"/>
          <a:headEnd type="none"/>
          <a:tailEnd type="arrow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DC8752F-6761-4AC9-88FD-6DA51C97AD64}">
      <dsp:nvSpPr>
        <dsp:cNvPr id="0" name=""/>
        <dsp:cNvSpPr/>
      </dsp:nvSpPr>
      <dsp:spPr>
        <a:xfrm>
          <a:off x="504055" y="3004415"/>
          <a:ext cx="2093990" cy="911317"/>
        </a:xfrm>
        <a:prstGeom prst="roundRect">
          <a:avLst/>
        </a:prstGeom>
        <a:solidFill>
          <a:srgbClr val="008C95"/>
        </a:solidFill>
        <a:ln w="25400" cap="flat" cmpd="sng" algn="ctr">
          <a:noFill/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smtClean="0">
              <a:latin typeface="Arial" pitchFamily="34" charset="0"/>
              <a:cs typeface="Arial" pitchFamily="34" charset="0"/>
            </a:rPr>
            <a:t>Cannot give guarantees which traditional lenders require</a:t>
          </a:r>
          <a:endParaRPr lang="en-GB" sz="1400" kern="1200" dirty="0">
            <a:latin typeface="Arial" pitchFamily="34" charset="0"/>
            <a:cs typeface="Arial" pitchFamily="34" charset="0"/>
          </a:endParaRPr>
        </a:p>
      </dsp:txBody>
      <dsp:txXfrm>
        <a:off x="548542" y="3048902"/>
        <a:ext cx="2005016" cy="822343"/>
      </dsp:txXfrm>
    </dsp:sp>
    <dsp:sp modelId="{8F0AC692-E031-42C4-A857-AAEADC97BFAD}">
      <dsp:nvSpPr>
        <dsp:cNvPr id="0" name=""/>
        <dsp:cNvSpPr/>
      </dsp:nvSpPr>
      <dsp:spPr>
        <a:xfrm rot="10300593">
          <a:off x="1502959" y="2274038"/>
          <a:ext cx="950314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950314" y="0"/>
              </a:lnTo>
            </a:path>
          </a:pathLst>
        </a:custGeom>
        <a:noFill/>
        <a:ln w="38100" cap="flat" cmpd="sng" algn="ctr">
          <a:solidFill>
            <a:srgbClr val="4F758B"/>
          </a:solidFill>
          <a:prstDash val="solid"/>
          <a:headEnd type="none"/>
          <a:tailEnd type="arrow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06EC4BA-FF60-4790-8CC6-DE79D2CF25B3}">
      <dsp:nvSpPr>
        <dsp:cNvPr id="0" name=""/>
        <dsp:cNvSpPr/>
      </dsp:nvSpPr>
      <dsp:spPr>
        <a:xfrm>
          <a:off x="1" y="2044700"/>
          <a:ext cx="1507963" cy="816864"/>
        </a:xfrm>
        <a:prstGeom prst="roundRect">
          <a:avLst/>
        </a:prstGeom>
        <a:solidFill>
          <a:srgbClr val="008C95"/>
        </a:solidFill>
        <a:ln w="25400" cap="flat" cmpd="sng" algn="ctr">
          <a:noFill/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smtClean="0">
              <a:latin typeface="Arial" pitchFamily="34" charset="0"/>
              <a:cs typeface="Arial" pitchFamily="34" charset="0"/>
            </a:rPr>
            <a:t>Face difficulty obtaining capital or credit</a:t>
          </a:r>
          <a:endParaRPr lang="en-GB" sz="1400" kern="1200" dirty="0">
            <a:latin typeface="Arial" pitchFamily="34" charset="0"/>
            <a:cs typeface="Arial" pitchFamily="34" charset="0"/>
          </a:endParaRPr>
        </a:p>
      </dsp:txBody>
      <dsp:txXfrm>
        <a:off x="39877" y="2084576"/>
        <a:ext cx="1428211" cy="737112"/>
      </dsp:txXfrm>
    </dsp:sp>
    <dsp:sp modelId="{F62AC15F-8FDA-4850-97FA-D347D7C8367E}">
      <dsp:nvSpPr>
        <dsp:cNvPr id="0" name=""/>
        <dsp:cNvSpPr/>
      </dsp:nvSpPr>
      <dsp:spPr>
        <a:xfrm rot="12423055">
          <a:off x="1869716" y="1552254"/>
          <a:ext cx="612030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612030" y="0"/>
              </a:lnTo>
            </a:path>
          </a:pathLst>
        </a:custGeom>
        <a:noFill/>
        <a:ln w="38100" cap="flat" cmpd="sng" algn="ctr">
          <a:solidFill>
            <a:srgbClr val="4F758B"/>
          </a:solidFill>
          <a:prstDash val="solid"/>
          <a:tailEnd type="arrow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55795BE-0A2D-4DF2-9EA4-A01A304D6292}">
      <dsp:nvSpPr>
        <dsp:cNvPr id="0" name=""/>
        <dsp:cNvSpPr/>
      </dsp:nvSpPr>
      <dsp:spPr>
        <a:xfrm>
          <a:off x="0" y="596220"/>
          <a:ext cx="2206717" cy="816864"/>
        </a:xfrm>
        <a:prstGeom prst="roundRect">
          <a:avLst/>
        </a:prstGeom>
        <a:solidFill>
          <a:srgbClr val="64A70B"/>
        </a:solidFill>
        <a:ln w="25400" cap="flat" cmpd="sng" algn="ctr">
          <a:noFill/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smtClean="0">
              <a:latin typeface="Arial" pitchFamily="34" charset="0"/>
              <a:cs typeface="Arial" pitchFamily="34" charset="0"/>
            </a:rPr>
            <a:t>Limited access to equipment and technology can slow development</a:t>
          </a:r>
          <a:endParaRPr lang="en-GB" sz="1400" kern="1200" dirty="0">
            <a:latin typeface="Arial" pitchFamily="34" charset="0"/>
            <a:cs typeface="Arial" pitchFamily="34" charset="0"/>
          </a:endParaRPr>
        </a:p>
      </dsp:txBody>
      <dsp:txXfrm>
        <a:off x="39876" y="636096"/>
        <a:ext cx="2126965" cy="73711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RadialCluster">
  <dgm:title val=""/>
  <dgm:desc val=""/>
  <dgm:catLst>
    <dgm:cat type="relationship" pri="19500"/>
    <dgm:cat type="cycle" pri="1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alg type="composite">
      <dgm:param type="ar" val="1.00"/>
    </dgm:alg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cnt="1 0" func="cnt" op="equ" val="1">
            <dgm:constrLst>
              <dgm:constr type="l" for="ch" forName="textCenter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r" for="ch" forName="cycle_1" refType="w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5" axis="ch ch" ptType="node node" cnt="1 0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6" axis="ch ch" ptType="node node" cnt="1 0" func="cnt" op="equ" val="3">
            <dgm:choose name="Name7">
              <dgm:if name="Name8" axis="ch ch ch" ptType="node node node" st="1 2 0" cnt="1 1 0" func="cnt" op="equ" val="1">
                <dgm:choose name="Name9">
                  <dgm:if name="Name10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12">
                <dgm:choose name="Name13">
                  <dgm:if name="Name14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5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16" axis="ch ch" ptType="node node" cnt="1 0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r" for="ch" forName="cycle_2" refType="w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l" for="ch" forName="cycle_4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17" axis="ch ch" ptType="node node" cnt="1 0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r" for="ch" forName="cycle_3" refType="w" fact="0.89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l" for="ch" forName="cycle_4" refType="w" fact="0.11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18" axis="ch ch" ptType="node node" cnt="1 0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r" for="ch" forName="cycle_3" refType="w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l" for="ch" forName="cycle_6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19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r" for="ch" forName="cycle_2" refType="w" fact="0.938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r" for="ch" forName="cycle_3" refType="w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r" for="ch" forName="cycle_4" refType="w" fact="0.8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l" for="ch" forName="cycle_5" refType="w" fact="0.2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l" for="ch" forName="cycle_6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l" for="ch" forName="cycle_7" refType="w" fact="0.062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if>
      <dgm:else name="Name20">
        <dgm:choose name="Name21">
          <dgm:if name="Name22" axis="ch ch" ptType="node node" func="cnt" op="equ" val="1">
            <dgm:constrLst>
              <dgm:constr type="r" for="ch" forName="textCenter" refType="w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l" for="ch" forName="cycle_1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23" axis="ch ch" ptType="node node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24" axis="ch ch" ptType="node node" func="cnt" op="equ" val="3">
            <dgm:choose name="Name25">
              <dgm:if name="Name26" axis="ch ch ch" ptType="node node node" st="1 2 0" cnt="1 1 0" func="cnt" op="equ" val="1">
                <dgm:choose name="Name27">
                  <dgm:if name="Name28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29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30">
                <dgm:choose name="Name31">
                  <dgm:if name="Name32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33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34" axis="ch ch" ptType="node node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l" for="ch" forName="cycle_2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r" for="ch" forName="cycle_4" refType="w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35" axis="ch ch" ptType="node node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l" for="ch" forName="cycle_3" refType="w" fact="0.11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r" for="ch" forName="cycle_4" refType="w" fact="0.89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36" axis="ch ch" ptType="node node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l" for="ch" forName="cycle_3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r" for="ch" forName="cycle_6" refType="w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37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l" for="ch" forName="cycle_2" refType="w" fact="0.062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l" for="ch" forName="cycle_3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l" for="ch" forName="cycle_4" refType="w" fact="0.2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r" for="ch" forName="cycle_5" refType="w" fact="0.8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r" for="ch" forName="cycle_6" refType="w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r" for="ch" forName="cycle_7" refType="w" fact="0.938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else>
    </dgm:choose>
    <dgm:forEach name="Name38" axis="ch" ptType="node" cnt="1">
      <dgm:choose name="Name39">
        <dgm:if name="Name40" axis="des" func="maxDepth" op="lte" val="1">
          <dgm:layoutNode name="singleCycle">
            <dgm:choose name="Name41">
              <dgm:if name="Name42" axis="ch" ptType="node" func="cnt" op="equ" val="1">
                <dgm:choose name="Name43">
                  <dgm:if name="Name44" func="var" arg="dir" op="equ" val="norm">
                    <dgm:alg type="cycle">
                      <dgm:param type="stAng" val="90"/>
                      <dgm:param type="ctrShpMap" val="fNode"/>
                    </dgm:alg>
                  </dgm:if>
                  <dgm:else name="Name45">
                    <dgm:alg type="cycle">
                      <dgm:param type="stAng" val="-90"/>
                      <dgm:param type="spanAng" val="-360"/>
                      <dgm:param type="ctrShpMap" val="fNode"/>
                    </dgm:alg>
                  </dgm:else>
                </dgm:choose>
              </dgm:if>
              <dgm:else name="Name46">
                <dgm:choose name="Name47">
                  <dgm:if name="Name48" func="var" arg="dir" op="equ" val="norm">
                    <dgm:alg type="cycle">
                      <dgm:param type="ctrShpMap" val="fNode"/>
                    </dgm:alg>
                  </dgm:if>
                  <dgm:else name="Name49">
                    <dgm:alg type="cycle">
                      <dgm:param type="spanAng" val="-360"/>
                      <dgm:param type="ctrShpMap" val="fNode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hoose name="Name50">
              <dgm:if name="Name51" axis="ch" ptType="node" func="cnt" op="equ" val="0">
                <dgm:constrLst>
                  <dgm:constr type="w" for="ch" forName="singleCenter" refType="w"/>
                  <dgm:constr type="h" for="ch" forName="singleCenter" refType="w" refFor="ch" refForName="singleCenter"/>
                </dgm:constrLst>
              </dgm:if>
              <dgm:if name="Name52" axis="ch" ptType="node" func="cnt" op="equ" val="1">
                <dgm:constrLst>
                  <dgm:constr type="w" for="ch" forName="singleCenter" refType="w" fact="0.5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if>
              <dgm:else name="Name53">
                <dgm:constrLst>
                  <dgm:constr type="w" for="ch" forName="singleCenter" refType="w" fact="0.3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else>
            </dgm:choose>
            <dgm:layoutNode name="singleCenter" styleLbl="node1">
              <dgm:varLst>
                <dgm:chMax val="7"/>
                <dgm:chPref val="7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self" ptType="node"/>
              <dgm:constrLst>
                <dgm:constr type="tMarg" refType="primFontSz" fact="0.2"/>
                <dgm:constr type="bMarg" refType="primFontSz" fact="0.2"/>
                <dgm:constr type="lMarg" refType="primFontSz" fact="0.2"/>
                <dgm:constr type="rMarg" refType="primFontSz" fact="0.2"/>
              </dgm:constrLst>
              <dgm:ruleLst>
                <dgm:rule type="primFontSz" val="5" fact="NaN" max="NaN"/>
              </dgm:ruleLst>
            </dgm:layoutNode>
            <dgm:forEach name="Name54" axis="ch" cnt="21">
              <dgm:forEach name="Name55" axis="self" ptType="parTrans">
                <dgm:layoutNode name="Name56">
                  <dgm:alg type="conn">
                    <dgm:param type="dim" val="1D"/>
                    <dgm:param type="begPts" val="auto"/>
                    <dgm:param type="endPts" val="auto"/>
                    <dgm:param type="begSty" val="noArr"/>
                    <dgm:param type="endSty" val="noArr"/>
                  </dgm:alg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forEach name="Name57" axis="self" ptType="node">
                <dgm:layoutNode name="text0" styleLbl="node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/>
                  </dgm:shape>
                  <dgm:presOf axis="desOrSelf" ptType="node"/>
                  <dgm:constrLst>
                    <dgm:constr type="userS"/>
                    <dgm:constr type="w" refType="userS"/>
                    <dgm:constr type="h" refType="w"/>
                    <dgm:constr type="tMarg" refType="primFontSz" fact="0.2"/>
                    <dgm:constr type="bMarg" refType="primFontSz" fact="0.2"/>
                    <dgm:constr type="lMarg" refType="primFontSz" fact="0.2"/>
                    <dgm:constr type="rMarg" refType="primFontSz" fact="0.2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if>
        <dgm:else name="Name58">
          <dgm:layoutNode name="textCenter" styleLbl="node1">
            <dgm:alg type="tx"/>
            <dgm:shape xmlns:r="http://schemas.openxmlformats.org/officeDocument/2006/relationships" type="roundRect" r:blip="">
              <dgm:adjLst/>
            </dgm:shape>
            <dgm:presOf axis="self" ptType="node"/>
            <dgm:constrLst>
              <dgm:constr type="tMarg" refType="primFontSz" fact="0.2"/>
              <dgm:constr type="bMarg" refType="primFontSz" fact="0.2"/>
              <dgm:constr type="lMarg" refType="primFontSz" fact="0.2"/>
              <dgm:constr type="rMarg" refType="primFontSz" fact="0.2"/>
            </dgm:constrLst>
            <dgm:ruleLst>
              <dgm:rule type="primFontSz" val="5" fact="NaN" max="NaN"/>
            </dgm:ruleLst>
          </dgm:layoutNode>
          <dgm:choose name="Name59">
            <dgm:if name="Name60" axis="ch" ptType="node" func="cnt" op="gte" val="1">
              <dgm:layoutNode name="cycle_1">
                <dgm:choose name="Name61">
                  <dgm:if name="Name62" func="var" arg="dir" op="equ" val="norm">
                    <dgm:choose name="Name63">
                      <dgm:if name="Name64" axis="ch" ptType="node" func="cnt" op="equ" val="1">
                        <dgm:choose name="Name65">
                          <dgm:if name="Name66" axis="ch ch" ptType="node node" st="1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67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68">
                            <dgm:alg type="cycle">
                              <dgm:param type="ctrShpMap" val="fNode"/>
                              <dgm:param type="stAng" val="0"/>
                              <dgm:param type="spanAng" val="180"/>
                            </dgm:alg>
                          </dgm:else>
                        </dgm:choose>
                      </dgm:if>
                      <dgm:if name="Name69" axis="ch" ptType="node" func="cnt" op="equ" val="2">
                        <dgm:choose name="Name70">
                          <dgm:if name="Name7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3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4" axis="ch" ptType="node" func="cnt" op="equ" val="3">
                        <dgm:choose name="Name75">
                          <dgm:if name="Name7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8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9" axis="ch" ptType="node" func="cnt" op="equ" val="4">
                        <dgm:choose name="Name80">
                          <dgm:if name="Name8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3">
                            <dgm:alg type="cycle">
                              <dgm:param type="ctrShpMap" val="fNode"/>
                              <dgm:param type="stAng" val="292.5"/>
                              <dgm:param type="spanAng" val="135"/>
                            </dgm:alg>
                          </dgm:else>
                        </dgm:choose>
                      </dgm:if>
                      <dgm:if name="Name84" axis="ch" ptType="node" func="cnt" op="equ" val="5">
                        <dgm:choose name="Name85">
                          <dgm:if name="Name8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89" axis="ch" ptType="node" func="cnt" op="equ" val="6">
                        <dgm:choose name="Name90">
                          <dgm:if name="Name9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94" axis="ch" ptType="node" func="cnt" op="gte" val="7">
                        <dgm:choose name="Name95">
                          <dgm:if name="Name9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99"/>
                    </dgm:choose>
                  </dgm:if>
                  <dgm:else name="Name100">
                    <dgm:choose name="Name101">
                      <dgm:if name="Name102" axis="ch" ptType="node" func="cnt" op="equ" val="1">
                        <dgm:choose name="Name103">
                          <dgm:if name="Name104" axis="ch ch" ptType="node node" st="1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05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06">
                            <dgm:alg type="cycle">
                              <dgm:param type="ctrShpMap" val="fNode"/>
                              <dgm:param type="stAng" val="0"/>
                              <dgm:param type="spanAng" val="-180"/>
                            </dgm:alg>
                          </dgm:else>
                        </dgm:choose>
                      </dgm:if>
                      <dgm:if name="Name107" axis="ch" ptType="node" func="cnt" op="equ" val="2">
                        <dgm:choose name="Name108">
                          <dgm:if name="Name10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1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2" axis="ch" ptType="node" func="cnt" op="equ" val="3">
                        <dgm:choose name="Name113">
                          <dgm:if name="Name11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6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7" axis="ch" ptType="node" func="cnt" op="equ" val="4">
                        <dgm:choose name="Name118">
                          <dgm:if name="Name11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1">
                            <dgm:alg type="cycle">
                              <dgm:param type="ctrShpMap" val="fNode"/>
                              <dgm:param type="stAng" val="67.5"/>
                              <dgm:param type="spanAng" val="-135"/>
                            </dgm:alg>
                          </dgm:else>
                        </dgm:choose>
                      </dgm:if>
                      <dgm:if name="Name122" axis="ch" ptType="node" func="cnt" op="equ" val="5">
                        <dgm:choose name="Name123">
                          <dgm:if name="Name12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27" axis="ch" ptType="node" func="cnt" op="equ" val="6">
                        <dgm:choose name="Name128">
                          <dgm:if name="Name12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32" axis="ch" ptType="node" func="cnt" op="gte" val="7">
                        <dgm:choose name="Name133">
                          <dgm:if name="Name13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137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138" axis="ch" ptType="node" cnt="1">
                  <dgm:layoutNode name="childCenter1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139" axis="ch">
                    <dgm:forEach name="Name140" axis="self" ptType="parTrans">
                      <dgm:layoutNode name="Name141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142" axis="self" ptType="node">
                      <dgm:layoutNode name="text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143" axis="ch" ptType="parTrans" cnt="1">
                <dgm:layoutNode name="Name144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1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145"/>
          </dgm:choose>
          <dgm:choose name="Name146">
            <dgm:if name="Name147" axis="ch" ptType="node" func="cnt" op="gte" val="2">
              <dgm:layoutNode name="cycle_2">
                <dgm:choose name="Name148">
                  <dgm:if name="Name149" func="var" arg="dir" op="equ" val="norm">
                    <dgm:choose name="Name150">
                      <dgm:if name="Name151" axis="ch" ptType="node" func="cnt" op="equ" val="2">
                        <dgm:choose name="Name152">
                          <dgm:if name="Name153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54" axis="ch ch" ptType="node node" st="2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155">
                            <dgm:alg type="cycle">
                              <dgm:param type="ctrShpMap" val="fNode"/>
                              <dgm:param type="stAng" val="90"/>
                              <dgm:param type="spanAng" val="180"/>
                            </dgm:alg>
                          </dgm:else>
                        </dgm:choose>
                      </dgm:if>
                      <dgm:if name="Name156" axis="ch" ptType="node" func="cnt" op="equ" val="3">
                        <dgm:choose name="Name157">
                          <dgm:if name="Name158" axis="ch ch" ptType="node node" st="2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159" axis="ch ch" ptType="node node" st="2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  <dgm:param type="horzAlign" val="r"/>
                              <dgm:param type="vertAlign" val="b"/>
                            </dgm:alg>
                          </dgm:if>
                          <dgm:else name="Name160">
                            <dgm:alg type="cycle">
                              <dgm:param type="ctrShpMap" val="fNode"/>
                              <dgm:param type="stAng" val="30"/>
                              <dgm:param type="spanAng" val="180"/>
                            </dgm:alg>
                          </dgm:else>
                        </dgm:choose>
                      </dgm:if>
                      <dgm:if name="Name161" axis="ch" ptType="node" func="cnt" op="equ" val="4">
                        <dgm:choose name="Name162">
                          <dgm:if name="Name163" axis="ch ch" ptType="node node" st="2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164" axis="ch ch" ptType="node node" st="2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165">
                            <dgm:alg type="cycle">
                              <dgm:param type="ctrShpMap" val="fNode"/>
                              <dgm:param type="stAng" val="22.5"/>
                              <dgm:param type="spanAng" val="135"/>
                            </dgm:alg>
                          </dgm:else>
                        </dgm:choose>
                      </dgm:if>
                      <dgm:if name="Name166" axis="ch" ptType="node" func="cnt" op="equ" val="5">
                        <dgm:choose name="Name167">
                          <dgm:if name="Name168" axis="ch ch" ptType="node node" st="2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169" axis="ch ch" ptType="node node" st="2 1" cnt="1 0" func="cnt" op="equ" val="2">
                            <dgm:alg type="cycle">
                              <dgm:param type="ctrShpMap" val="fNode"/>
                              <dgm:param type="stAng" val="27"/>
                              <dgm:param type="spanAng" val="90"/>
                            </dgm:alg>
                          </dgm:if>
                          <dgm:else name="Name17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1" axis="ch" ptType="node" func="cnt" op="equ" val="6">
                        <dgm:choose name="Name172">
                          <dgm:if name="Name173" axis="ch ch" ptType="node node" st="2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174" axis="ch ch" ptType="node node" st="2 1" cnt="1 0" func="cnt" op="equ" val="2">
                            <dgm:alg type="cycle">
                              <dgm:param type="ctrShpMap" val="fNode"/>
                              <dgm:param type="stAng" val="15"/>
                              <dgm:param type="spanAng" val="90"/>
                            </dgm:alg>
                          </dgm:if>
                          <dgm:else name="Name175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6" axis="ch" ptType="node" func="cnt" op="gte" val="7">
                        <dgm:choose name="Name177">
                          <dgm:if name="Name178" axis="ch ch" ptType="node node" st="2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179" axis="ch ch" ptType="node node" st="2 1" cnt="1 0" func="cnt" op="equ" val="2">
                            <dgm:alg type="cycle">
                              <dgm:param type="ctrShpMap" val="fNode"/>
                              <dgm:param type="stAng" val="6"/>
                              <dgm:param type="spanAng" val="90"/>
                            </dgm:alg>
                          </dgm:if>
                          <dgm:else name="Name18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181"/>
                    </dgm:choose>
                  </dgm:if>
                  <dgm:else name="Name182">
                    <dgm:choose name="Name183">
                      <dgm:if name="Name184" axis="ch" ptType="node" func="cnt" op="equ" val="2">
                        <dgm:choose name="Name185">
                          <dgm:if name="Name186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87" axis="ch ch" ptType="node node" st="2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188">
                            <dgm:alg type="cycle">
                              <dgm:param type="ctrShpMap" val="fNode"/>
                              <dgm:param type="stAng" val="270"/>
                              <dgm:param type="spanAng" val="-180"/>
                            </dgm:alg>
                          </dgm:else>
                        </dgm:choose>
                      </dgm:if>
                      <dgm:if name="Name189" axis="ch" ptType="node" func="cnt" op="equ" val="3">
                        <dgm:choose name="Name190">
                          <dgm:if name="Name191" axis="ch ch" ptType="node node" st="2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192" axis="ch ch" ptType="node node" st="2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  <dgm:param type="horzAlign" val="l"/>
                              <dgm:param type="vertAlign" val="b"/>
                            </dgm:alg>
                          </dgm:if>
                          <dgm:else name="Name193">
                            <dgm:alg type="cycle">
                              <dgm:param type="ctrShpMap" val="fNode"/>
                              <dgm:param type="stAng" val="330"/>
                              <dgm:param type="spanAng" val="-180"/>
                            </dgm:alg>
                          </dgm:else>
                        </dgm:choose>
                      </dgm:if>
                      <dgm:if name="Name194" axis="ch" ptType="node" func="cnt" op="equ" val="4">
                        <dgm:choose name="Name195">
                          <dgm:if name="Name196" axis="ch ch" ptType="node node" st="2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97" axis="ch ch" ptType="node node" st="2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98">
                            <dgm:alg type="cycle">
                              <dgm:param type="ctrShpMap" val="fNode"/>
                              <dgm:param type="stAng" val="337.5"/>
                              <dgm:param type="spanAng" val="-135"/>
                            </dgm:alg>
                          </dgm:else>
                        </dgm:choose>
                      </dgm:if>
                      <dgm:if name="Name199" axis="ch" ptType="node" func="cnt" op="equ" val="5">
                        <dgm:choose name="Name200">
                          <dgm:if name="Name201" axis="ch ch" ptType="node node" st="2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202" axis="ch ch" ptType="node node" st="2 1" cnt="1 0" func="cnt" op="equ" val="2">
                            <dgm:alg type="cycle">
                              <dgm:param type="ctrShpMap" val="fNode"/>
                              <dgm:param type="stAng" val="333"/>
                              <dgm:param type="spanAng" val="-90"/>
                            </dgm:alg>
                          </dgm:if>
                          <dgm:else name="Name20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4" axis="ch" ptType="node" func="cnt" op="equ" val="6">
                        <dgm:choose name="Name205">
                          <dgm:if name="Name206" axis="ch ch" ptType="node node" st="2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207" axis="ch ch" ptType="node node" st="2 1" cnt="1 0" func="cnt" op="equ" val="2">
                            <dgm:alg type="cycle">
                              <dgm:param type="ctrShpMap" val="fNode"/>
                              <dgm:param type="stAng" val="345"/>
                              <dgm:param type="spanAng" val="-90"/>
                            </dgm:alg>
                          </dgm:if>
                          <dgm:else name="Name20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9" axis="ch" ptType="node" func="cnt" op="gte" val="7">
                        <dgm:choose name="Name210">
                          <dgm:if name="Name211" axis="ch ch" ptType="node node" st="2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212" axis="ch ch" ptType="node node" st="2 1" cnt="1 0" func="cnt" op="equ" val="2">
                            <dgm:alg type="cycle">
                              <dgm:param type="ctrShpMap" val="fNode"/>
                              <dgm:param type="stAng" val="353"/>
                              <dgm:param type="spanAng" val="-90"/>
                            </dgm:alg>
                          </dgm:if>
                          <dgm:else name="Name21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14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15" axis="ch" ptType="node" st="2" cnt="1">
                  <dgm:layoutNode name="childCenter2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16" axis="ch">
                    <dgm:forEach name="Name217" axis="self" ptType="parTrans">
                      <dgm:layoutNode name="Name218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19" axis="self" ptType="node">
                      <dgm:layoutNode name="text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20" axis="ch" ptType="parTrans" st="2" cnt="1">
                <dgm:layoutNode name="Name221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22"/>
          </dgm:choose>
          <dgm:choose name="Name223">
            <dgm:if name="Name224" axis="ch" ptType="node" func="cnt" op="gte" val="3">
              <dgm:layoutNode name="cycle_3">
                <dgm:choose name="Name225">
                  <dgm:if name="Name226" func="var" arg="dir" op="equ" val="norm">
                    <dgm:choose name="Name227">
                      <dgm:if name="Name228" axis="ch" ptType="node" func="cnt" op="equ" val="3">
                        <dgm:choose name="Name229">
                          <dgm:if name="Name230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231" axis="ch ch" ptType="node node" st="3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  <dgm:param type="horzAlign" val="l"/>
                              <dgm:param type="vertAlign" val="b"/>
                            </dgm:alg>
                          </dgm:if>
                          <dgm:else name="Name232">
                            <dgm:alg type="cycle">
                              <dgm:param type="ctrShpMap" val="fNode"/>
                              <dgm:param type="stAng" val="150"/>
                              <dgm:param type="spanAng" val="180"/>
                            </dgm:alg>
                          </dgm:else>
                        </dgm:choose>
                      </dgm:if>
                      <dgm:if name="Name233" axis="ch" ptType="node" func="cnt" op="equ" val="4">
                        <dgm:choose name="Name234">
                          <dgm:if name="Name235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36" axis="ch ch" ptType="node node" st="3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237">
                            <dgm:alg type="cycle">
                              <dgm:param type="ctrShpMap" val="fNode"/>
                              <dgm:param type="stAng" val="112.5"/>
                              <dgm:param type="spanAng" val="135"/>
                            </dgm:alg>
                          </dgm:else>
                        </dgm:choose>
                      </dgm:if>
                      <dgm:if name="Name238" axis="ch" ptType="node" func="cnt" op="equ" val="5">
                        <dgm:choose name="Name239">
                          <dgm:if name="Name240" axis="ch ch" ptType="node node" st="3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241" axis="ch ch" ptType="node node" st="3 1" cnt="1 0" func="cnt" op="equ" val="2">
                            <dgm:alg type="cycle">
                              <dgm:param type="ctrShpMap" val="fNode"/>
                              <dgm:param type="stAng" val="99"/>
                              <dgm:param type="spanAng" val="90"/>
                            </dgm:alg>
                          </dgm:if>
                          <dgm:else name="Name24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3" axis="ch" ptType="node" func="cnt" op="equ" val="6">
                        <dgm:choose name="Name244">
                          <dgm:if name="Name245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246" axis="ch ch" ptType="node node" st="3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</dgm:alg>
                          </dgm:if>
                          <dgm:else name="Name247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8" axis="ch" ptType="node" func="cnt" op="gte" val="7">
                        <dgm:choose name="Name249">
                          <dgm:if name="Name250" axis="ch ch" ptType="node node" st="3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251" axis="ch ch" ptType="node node" st="3 1" cnt="1 0" func="cnt" op="equ" val="2">
                            <dgm:alg type="cycle">
                              <dgm:param type="ctrShpMap" val="fNode"/>
                              <dgm:param type="stAng" val="57"/>
                              <dgm:param type="spanAng" val="90"/>
                            </dgm:alg>
                          </dgm:if>
                          <dgm:else name="Name25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253"/>
                    </dgm:choose>
                  </dgm:if>
                  <dgm:else name="Name254">
                    <dgm:choose name="Name255">
                      <dgm:if name="Name256" axis="ch" ptType="node" func="cnt" op="equ" val="3">
                        <dgm:choose name="Name257">
                          <dgm:if name="Name258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259" axis="ch ch" ptType="node node" st="3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  <dgm:param type="horzAlign" val="r"/>
                              <dgm:param type="vertAlign" val="b"/>
                            </dgm:alg>
                          </dgm:if>
                          <dgm:else name="Name260">
                            <dgm:alg type="cycle">
                              <dgm:param type="ctrShpMap" val="fNode"/>
                              <dgm:param type="stAng" val="210"/>
                              <dgm:param type="spanAng" val="-180"/>
                            </dgm:alg>
                          </dgm:else>
                        </dgm:choose>
                      </dgm:if>
                      <dgm:if name="Name261" axis="ch" ptType="node" func="cnt" op="equ" val="4">
                        <dgm:choose name="Name262">
                          <dgm:if name="Name263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64" axis="ch ch" ptType="node node" st="3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265">
                            <dgm:alg type="cycle">
                              <dgm:param type="ctrShpMap" val="fNode"/>
                              <dgm:param type="stAng" val="247.5"/>
                              <dgm:param type="spanAng" val="-135"/>
                            </dgm:alg>
                          </dgm:else>
                        </dgm:choose>
                      </dgm:if>
                      <dgm:if name="Name266" axis="ch" ptType="node" func="cnt" op="equ" val="5">
                        <dgm:choose name="Name267">
                          <dgm:if name="Name268" axis="ch ch" ptType="node node" st="3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269" axis="ch ch" ptType="node node" st="3 1" cnt="1 0" func="cnt" op="equ" val="2">
                            <dgm:alg type="cycle">
                              <dgm:param type="ctrShpMap" val="fNode"/>
                              <dgm:param type="stAng" val="261"/>
                              <dgm:param type="spanAng" val="-90"/>
                            </dgm:alg>
                          </dgm:if>
                          <dgm:else name="Name27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1" axis="ch" ptType="node" func="cnt" op="equ" val="6">
                        <dgm:choose name="Name272">
                          <dgm:if name="Name273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274" axis="ch ch" ptType="node node" st="3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</dgm:alg>
                          </dgm:if>
                          <dgm:else name="Name275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6" axis="ch" ptType="node" func="cnt" op="gte" val="7">
                        <dgm:choose name="Name277">
                          <dgm:if name="Name278" axis="ch ch" ptType="node node" st="3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279" axis="ch ch" ptType="node node" st="3 1" cnt="1 0" func="cnt" op="equ" val="2">
                            <dgm:alg type="cycle">
                              <dgm:param type="ctrShpMap" val="fNode"/>
                              <dgm:param type="stAng" val="302"/>
                              <dgm:param type="spanAng" val="-90"/>
                            </dgm:alg>
                          </dgm:if>
                          <dgm:else name="Name28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81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82" axis="ch" ptType="node" st="3" cnt="1">
                  <dgm:layoutNode name="childCenter3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83" axis="ch">
                    <dgm:forEach name="Name284" axis="self" ptType="parTrans">
                      <dgm:layoutNode name="Name285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86" axis="self" ptType="node">
                      <dgm:layoutNode name="text3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87" axis="ch" ptType="parTrans" st="3" cnt="1">
                <dgm:layoutNode name="Name288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3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89"/>
          </dgm:choose>
          <dgm:choose name="Name290">
            <dgm:if name="Name291" axis="ch" ptType="node" func="cnt" op="gte" val="4">
              <dgm:layoutNode name="cycle_4">
                <dgm:choose name="Name292">
                  <dgm:if name="Name293" func="var" arg="dir" op="equ" val="norm">
                    <dgm:choose name="Name294">
                      <dgm:if name="Name295" axis="ch" ptType="node" func="cnt" op="equ" val="4">
                        <dgm:choose name="Name296">
                          <dgm:if name="Name297" axis="ch ch" ptType="node node" st="4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298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90"/>
                            </dgm:alg>
                          </dgm:if>
                          <dgm:else name="Name299">
                            <dgm:alg type="cycle">
                              <dgm:param type="ctrShpMap" val="fNode"/>
                              <dgm:param type="stAng" val="202.5"/>
                              <dgm:param type="spanAng" val="135"/>
                            </dgm:alg>
                          </dgm:else>
                        </dgm:choose>
                      </dgm:if>
                      <dgm:if name="Name300" axis="ch" ptType="node" func="cnt" op="equ" val="5">
                        <dgm:choose name="Name301">
                          <dgm:if name="Name302" axis="ch ch" ptType="node node" st="4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303" axis="ch ch" ptType="node node" st="4 1" cnt="1 0" func="cnt" op="equ" val="2">
                            <dgm:alg type="cycle">
                              <dgm:param type="ctrShpMap" val="fNode"/>
                              <dgm:param type="stAng" val="171"/>
                              <dgm:param type="spanAng" val="90"/>
                            </dgm:alg>
                          </dgm:if>
                          <dgm:else name="Name30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05" axis="ch" ptType="node" func="cnt" op="equ" val="6">
                        <dgm:choose name="Name306">
                          <dgm:if name="Name307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08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309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10" axis="ch" ptType="node" func="cnt" op="gte" val="7">
                        <dgm:choose name="Name311">
                          <dgm:if name="Name312" axis="ch ch" ptType="node node" st="4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13" axis="ch ch" ptType="node node" st="4 1" cnt="1 0" func="cnt" op="equ" val="2">
                            <dgm:alg type="cycle">
                              <dgm:param type="ctrShpMap" val="fNode"/>
                              <dgm:param type="stAng" val="109"/>
                              <dgm:param type="spanAng" val="90"/>
                            </dgm:alg>
                          </dgm:if>
                          <dgm:else name="Name31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15"/>
                    </dgm:choose>
                  </dgm:if>
                  <dgm:else name="Name316">
                    <dgm:choose name="Name317">
                      <dgm:if name="Name318" axis="ch" ptType="node" func="cnt" op="equ" val="4">
                        <dgm:choose name="Name319">
                          <dgm:if name="Name320" axis="ch ch" ptType="node node" st="4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321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-90"/>
                            </dgm:alg>
                          </dgm:if>
                          <dgm:else name="Name322">
                            <dgm:alg type="cycle">
                              <dgm:param type="ctrShpMap" val="fNode"/>
                              <dgm:param type="stAng" val="157.5"/>
                              <dgm:param type="spanAng" val="-135"/>
                            </dgm:alg>
                          </dgm:else>
                        </dgm:choose>
                      </dgm:if>
                      <dgm:if name="Name323" axis="ch" ptType="node" func="cnt" op="equ" val="5">
                        <dgm:choose name="Name324">
                          <dgm:if name="Name325" axis="ch ch" ptType="node node" st="4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326" axis="ch ch" ptType="node node" st="4 1" cnt="1 0" func="cnt" op="equ" val="2">
                            <dgm:alg type="cycle">
                              <dgm:param type="ctrShpMap" val="fNode"/>
                              <dgm:param type="stAng" val="189"/>
                              <dgm:param type="spanAng" val="-90"/>
                            </dgm:alg>
                          </dgm:if>
                          <dgm:else name="Name32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28" axis="ch" ptType="node" func="cnt" op="equ" val="6">
                        <dgm:choose name="Name329">
                          <dgm:if name="Name330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31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332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33" axis="ch" ptType="node" func="cnt" op="gte" val="7">
                        <dgm:choose name="Name334">
                          <dgm:if name="Name335" axis="ch ch" ptType="node node" st="4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36" axis="ch ch" ptType="node node" st="4 1" cnt="1 0" func="cnt" op="equ" val="2">
                            <dgm:alg type="cycle">
                              <dgm:param type="ctrShpMap" val="fNode"/>
                              <dgm:param type="stAng" val="250"/>
                              <dgm:param type="spanAng" val="-90"/>
                            </dgm:alg>
                          </dgm:if>
                          <dgm:else name="Name33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38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39" axis="ch" ptType="node" st="4" cnt="1">
                  <dgm:layoutNode name="childCenter4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40" axis="ch">
                    <dgm:forEach name="Name341" axis="self" ptType="parTrans">
                      <dgm:layoutNode name="Name342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43" axis="self" ptType="node">
                      <dgm:layoutNode name="text4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44" axis="ch" ptType="parTrans" st="4" cnt="1">
                <dgm:layoutNode name="Name345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4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46"/>
          </dgm:choose>
          <dgm:choose name="Name347">
            <dgm:if name="Name348" axis="ch" ptType="node" func="cnt" op="gte" val="5">
              <dgm:layoutNode name="cycle_5">
                <dgm:choose name="Name349">
                  <dgm:if name="Name350" func="var" arg="dir" op="equ" val="norm">
                    <dgm:choose name="Name351">
                      <dgm:if name="Name352" axis="ch" ptType="node" func="cnt" op="equ" val="5">
                        <dgm:choose name="Name353">
                          <dgm:if name="Name354" axis="ch ch" ptType="node node" st="5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355" axis="ch ch" ptType="node node" st="5 1" cnt="1 0" func="cnt" op="equ" val="2">
                            <dgm:alg type="cycle">
                              <dgm:param type="ctrShpMap" val="fNode"/>
                              <dgm:param type="stAng" val="243"/>
                              <dgm:param type="spanAng" val="90"/>
                            </dgm:alg>
                          </dgm:if>
                          <dgm:else name="Name35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57" axis="ch" ptType="node" func="cnt" op="equ" val="6">
                        <dgm:choose name="Name358">
                          <dgm:if name="Name359" axis="ch ch" ptType="node node" st="5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360" axis="ch ch" ptType="node node" st="5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</dgm:alg>
                          </dgm:if>
                          <dgm:else name="Name361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62" axis="ch" ptType="node" func="cnt" op="gte" val="7">
                        <dgm:choose name="Name363">
                          <dgm:if name="Name364" axis="ch ch" ptType="node node" st="5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65" axis="ch ch" ptType="node node" st="5 1" cnt="1 0" func="cnt" op="equ" val="2">
                            <dgm:alg type="cycle">
                              <dgm:param type="ctrShpMap" val="fNode"/>
                              <dgm:param type="stAng" val="160"/>
                              <dgm:param type="spanAng" val="90"/>
                            </dgm:alg>
                          </dgm:if>
                          <dgm:else name="Name36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67"/>
                    </dgm:choose>
                  </dgm:if>
                  <dgm:else name="Name368">
                    <dgm:choose name="Name369">
                      <dgm:if name="Name370" axis="ch" ptType="node" func="cnt" op="equ" val="5">
                        <dgm:choose name="Name371">
                          <dgm:if name="Name372" axis="ch ch" ptType="node node" st="5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373" axis="ch ch" ptType="node node" st="5 1" cnt="1 0" func="cnt" op="equ" val="2">
                            <dgm:alg type="cycle">
                              <dgm:param type="ctrShpMap" val="fNode"/>
                              <dgm:param type="stAng" val="117"/>
                              <dgm:param type="spanAng" val="-90"/>
                            </dgm:alg>
                          </dgm:if>
                          <dgm:else name="Name37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75" axis="ch" ptType="node" func="cnt" op="equ" val="6">
                        <dgm:choose name="Name376">
                          <dgm:if name="Name377" axis="ch ch" ptType="node node" st="5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378" axis="ch ch" ptType="node node" st="5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</dgm:alg>
                          </dgm:if>
                          <dgm:else name="Name379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80" axis="ch" ptType="node" func="cnt" op="gte" val="7">
                        <dgm:choose name="Name381">
                          <dgm:if name="Name382" axis="ch ch" ptType="node node" st="5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83" axis="ch ch" ptType="node node" st="5 1" cnt="1 0" func="cnt" op="equ" val="2">
                            <dgm:alg type="cycle">
                              <dgm:param type="ctrShpMap" val="fNode"/>
                              <dgm:param type="stAng" val="199"/>
                              <dgm:param type="spanAng" val="-90"/>
                            </dgm:alg>
                          </dgm:if>
                          <dgm:else name="Name38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85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86" axis="ch" ptType="node" st="5" cnt="1">
                  <dgm:layoutNode name="childCenter5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87" axis="ch">
                    <dgm:forEach name="Name388" axis="self" ptType="parTrans">
                      <dgm:layoutNode name="Name389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90" axis="self" ptType="node">
                      <dgm:layoutNode name="text5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91" axis="ch" ptType="parTrans" st="5" cnt="1">
                <dgm:layoutNode name="Name392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5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93"/>
          </dgm:choose>
          <dgm:choose name="Name394">
            <dgm:if name="Name395" axis="ch" ptType="node" func="cnt" op="gte" val="6">
              <dgm:layoutNode name="cycle_6">
                <dgm:choose name="Name396">
                  <dgm:if name="Name397" func="var" arg="dir" op="equ" val="norm">
                    <dgm:choose name="Name398">
                      <dgm:if name="Name399" axis="ch" ptType="node" func="cnt" op="equ" val="6">
                        <dgm:choose name="Name400">
                          <dgm:if name="Name401" axis="ch ch" ptType="node node" st="6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402" axis="ch ch" ptType="node node" st="6 1" cnt="1 0" func="cnt" op="equ" val="2">
                            <dgm:alg type="cycle">
                              <dgm:param type="ctrShpMap" val="fNode"/>
                              <dgm:param type="stAng" val="255"/>
                              <dgm:param type="spanAng" val="90"/>
                            </dgm:alg>
                          </dgm:if>
                          <dgm:else name="Name40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404" axis="ch" ptType="node" func="cnt" op="gte" val="7">
                        <dgm:choose name="Name405">
                          <dgm:if name="Name406" axis="ch ch" ptType="node node" st="6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407" axis="ch ch" ptType="node node" st="6 1" cnt="1 0" func="cnt" op="equ" val="2">
                            <dgm:alg type="cycle">
                              <dgm:param type="ctrShpMap" val="fNode"/>
                              <dgm:param type="stAng" val="212"/>
                              <dgm:param type="spanAng" val="90"/>
                            </dgm:alg>
                          </dgm:if>
                          <dgm:else name="Name40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09"/>
                    </dgm:choose>
                  </dgm:if>
                  <dgm:else name="Name410">
                    <dgm:choose name="Name411">
                      <dgm:if name="Name412" axis="ch" ptType="node" func="cnt" op="equ" val="6">
                        <dgm:choose name="Name413">
                          <dgm:if name="Name414" axis="ch ch" ptType="node node" st="6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415" axis="ch ch" ptType="node node" st="6 1" cnt="1 0" func="cnt" op="equ" val="2">
                            <dgm:alg type="cycle">
                              <dgm:param type="ctrShpMap" val="fNode"/>
                              <dgm:param type="stAng" val="105"/>
                              <dgm:param type="spanAng" val="-90"/>
                            </dgm:alg>
                          </dgm:if>
                          <dgm:else name="Name41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417" axis="ch" ptType="node" func="cnt" op="gte" val="7">
                        <dgm:choose name="Name418">
                          <dgm:if name="Name419" axis="ch ch" ptType="node node" st="6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420" axis="ch ch" ptType="node node" st="6 1" cnt="1 0" func="cnt" op="equ" val="2">
                            <dgm:alg type="cycle">
                              <dgm:param type="ctrShpMap" val="fNode"/>
                              <dgm:param type="stAng" val="147"/>
                              <dgm:param type="spanAng" val="-90"/>
                            </dgm:alg>
                          </dgm:if>
                          <dgm:else name="Name42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22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23" axis="ch" ptType="node" st="6" cnt="1">
                  <dgm:layoutNode name="childCenter6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24" axis="ch">
                    <dgm:forEach name="Name425" axis="self" ptType="parTrans">
                      <dgm:layoutNode name="Name426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27" axis="self" ptType="node">
                      <dgm:layoutNode name="text6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28" axis="ch" ptType="parTrans" st="6" cnt="1">
                <dgm:layoutNode name="Name429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6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30"/>
          </dgm:choose>
          <dgm:choose name="Name431">
            <dgm:if name="Name432" axis="ch" ptType="node" func="cnt" op="gte" val="7">
              <dgm:layoutNode name="cycle_7">
                <dgm:choose name="Name433">
                  <dgm:if name="Name434" func="var" arg="dir" op="equ" val="norm">
                    <dgm:choose name="Name435">
                      <dgm:if name="Name436" axis="ch" ptType="node" func="cnt" op="gte" val="7">
                        <dgm:choose name="Name437">
                          <dgm:if name="Name438" axis="ch ch" ptType="node node" st="7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439" axis="ch ch" ptType="node node" st="7 1" cnt="1 0" func="cnt" op="equ" val="2">
                            <dgm:alg type="cycle">
                              <dgm:param type="ctrShpMap" val="fNode"/>
                              <dgm:param type="stAng" val="263"/>
                              <dgm:param type="spanAng" val="90"/>
                            </dgm:alg>
                          </dgm:if>
                          <dgm:else name="Name44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41"/>
                    </dgm:choose>
                  </dgm:if>
                  <dgm:else name="Name442">
                    <dgm:choose name="Name443">
                      <dgm:if name="Name444" axis="ch" ptType="node" func="cnt" op="gte" val="7">
                        <dgm:choose name="Name445">
                          <dgm:if name="Name446" axis="ch ch" ptType="node node" st="7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447" axis="ch ch" ptType="node node" st="7 1" cnt="1 0" func="cnt" op="equ" val="2">
                            <dgm:alg type="cycle">
                              <dgm:param type="ctrShpMap" val="fNode"/>
                              <dgm:param type="stAng" val="96"/>
                              <dgm:param type="spanAng" val="-90"/>
                            </dgm:alg>
                          </dgm:if>
                          <dgm:else name="Name44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49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50" axis="ch" ptType="node" st="7" cnt="1">
                  <dgm:layoutNode name="childCenter7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51" axis="ch">
                    <dgm:forEach name="Name452" axis="self" ptType="parTrans">
                      <dgm:layoutNode name="Name453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54" axis="self" ptType="node">
                      <dgm:layoutNode name="text7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55" axis="ch" ptType="parTrans" st="7" cnt="1">
                <dgm:layoutNode name="Name456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7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5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RadialCluster">
  <dgm:title val=""/>
  <dgm:desc val=""/>
  <dgm:catLst>
    <dgm:cat type="relationship" pri="19500"/>
    <dgm:cat type="cycle" pri="1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alg type="composite">
      <dgm:param type="ar" val="1.00"/>
    </dgm:alg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cnt="1 0" func="cnt" op="equ" val="1">
            <dgm:constrLst>
              <dgm:constr type="l" for="ch" forName="textCenter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r" for="ch" forName="cycle_1" refType="w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5" axis="ch ch" ptType="node node" cnt="1 0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6" axis="ch ch" ptType="node node" cnt="1 0" func="cnt" op="equ" val="3">
            <dgm:choose name="Name7">
              <dgm:if name="Name8" axis="ch ch ch" ptType="node node node" st="1 2 0" cnt="1 1 0" func="cnt" op="equ" val="1">
                <dgm:choose name="Name9">
                  <dgm:if name="Name10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12">
                <dgm:choose name="Name13">
                  <dgm:if name="Name14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5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16" axis="ch ch" ptType="node node" cnt="1 0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r" for="ch" forName="cycle_2" refType="w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l" for="ch" forName="cycle_4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17" axis="ch ch" ptType="node node" cnt="1 0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r" for="ch" forName="cycle_3" refType="w" fact="0.89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l" for="ch" forName="cycle_4" refType="w" fact="0.11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18" axis="ch ch" ptType="node node" cnt="1 0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r" for="ch" forName="cycle_3" refType="w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l" for="ch" forName="cycle_6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19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r" for="ch" forName="cycle_2" refType="w" fact="0.938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r" for="ch" forName="cycle_3" refType="w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r" for="ch" forName="cycle_4" refType="w" fact="0.8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l" for="ch" forName="cycle_5" refType="w" fact="0.2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l" for="ch" forName="cycle_6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l" for="ch" forName="cycle_7" refType="w" fact="0.062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if>
      <dgm:else name="Name20">
        <dgm:choose name="Name21">
          <dgm:if name="Name22" axis="ch ch" ptType="node node" func="cnt" op="equ" val="1">
            <dgm:constrLst>
              <dgm:constr type="r" for="ch" forName="textCenter" refType="w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l" for="ch" forName="cycle_1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23" axis="ch ch" ptType="node node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24" axis="ch ch" ptType="node node" func="cnt" op="equ" val="3">
            <dgm:choose name="Name25">
              <dgm:if name="Name26" axis="ch ch ch" ptType="node node node" st="1 2 0" cnt="1 1 0" func="cnt" op="equ" val="1">
                <dgm:choose name="Name27">
                  <dgm:if name="Name28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29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30">
                <dgm:choose name="Name31">
                  <dgm:if name="Name32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33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34" axis="ch ch" ptType="node node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l" for="ch" forName="cycle_2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r" for="ch" forName="cycle_4" refType="w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35" axis="ch ch" ptType="node node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l" for="ch" forName="cycle_3" refType="w" fact="0.11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r" for="ch" forName="cycle_4" refType="w" fact="0.89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36" axis="ch ch" ptType="node node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l" for="ch" forName="cycle_3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r" for="ch" forName="cycle_6" refType="w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37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l" for="ch" forName="cycle_2" refType="w" fact="0.062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l" for="ch" forName="cycle_3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l" for="ch" forName="cycle_4" refType="w" fact="0.2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r" for="ch" forName="cycle_5" refType="w" fact="0.8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r" for="ch" forName="cycle_6" refType="w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r" for="ch" forName="cycle_7" refType="w" fact="0.938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else>
    </dgm:choose>
    <dgm:forEach name="Name38" axis="ch" ptType="node" cnt="1">
      <dgm:choose name="Name39">
        <dgm:if name="Name40" axis="des" func="maxDepth" op="lte" val="1">
          <dgm:layoutNode name="singleCycle">
            <dgm:choose name="Name41">
              <dgm:if name="Name42" axis="ch" ptType="node" func="cnt" op="equ" val="1">
                <dgm:choose name="Name43">
                  <dgm:if name="Name44" func="var" arg="dir" op="equ" val="norm">
                    <dgm:alg type="cycle">
                      <dgm:param type="stAng" val="90"/>
                      <dgm:param type="ctrShpMap" val="fNode"/>
                    </dgm:alg>
                  </dgm:if>
                  <dgm:else name="Name45">
                    <dgm:alg type="cycle">
                      <dgm:param type="stAng" val="-90"/>
                      <dgm:param type="spanAng" val="-360"/>
                      <dgm:param type="ctrShpMap" val="fNode"/>
                    </dgm:alg>
                  </dgm:else>
                </dgm:choose>
              </dgm:if>
              <dgm:else name="Name46">
                <dgm:choose name="Name47">
                  <dgm:if name="Name48" func="var" arg="dir" op="equ" val="norm">
                    <dgm:alg type="cycle">
                      <dgm:param type="ctrShpMap" val="fNode"/>
                    </dgm:alg>
                  </dgm:if>
                  <dgm:else name="Name49">
                    <dgm:alg type="cycle">
                      <dgm:param type="spanAng" val="-360"/>
                      <dgm:param type="ctrShpMap" val="fNode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hoose name="Name50">
              <dgm:if name="Name51" axis="ch" ptType="node" func="cnt" op="equ" val="0">
                <dgm:constrLst>
                  <dgm:constr type="w" for="ch" forName="singleCenter" refType="w"/>
                  <dgm:constr type="h" for="ch" forName="singleCenter" refType="w" refFor="ch" refForName="singleCenter"/>
                </dgm:constrLst>
              </dgm:if>
              <dgm:if name="Name52" axis="ch" ptType="node" func="cnt" op="equ" val="1">
                <dgm:constrLst>
                  <dgm:constr type="w" for="ch" forName="singleCenter" refType="w" fact="0.5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if>
              <dgm:else name="Name53">
                <dgm:constrLst>
                  <dgm:constr type="w" for="ch" forName="singleCenter" refType="w" fact="0.3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else>
            </dgm:choose>
            <dgm:layoutNode name="singleCenter" styleLbl="node1">
              <dgm:varLst>
                <dgm:chMax val="7"/>
                <dgm:chPref val="7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self" ptType="node"/>
              <dgm:constrLst>
                <dgm:constr type="tMarg" refType="primFontSz" fact="0.2"/>
                <dgm:constr type="bMarg" refType="primFontSz" fact="0.2"/>
                <dgm:constr type="lMarg" refType="primFontSz" fact="0.2"/>
                <dgm:constr type="rMarg" refType="primFontSz" fact="0.2"/>
              </dgm:constrLst>
              <dgm:ruleLst>
                <dgm:rule type="primFontSz" val="5" fact="NaN" max="NaN"/>
              </dgm:ruleLst>
            </dgm:layoutNode>
            <dgm:forEach name="Name54" axis="ch" cnt="21">
              <dgm:forEach name="Name55" axis="self" ptType="parTrans">
                <dgm:layoutNode name="Name56">
                  <dgm:alg type="conn">
                    <dgm:param type="dim" val="1D"/>
                    <dgm:param type="begPts" val="auto"/>
                    <dgm:param type="endPts" val="auto"/>
                    <dgm:param type="begSty" val="noArr"/>
                    <dgm:param type="endSty" val="noArr"/>
                  </dgm:alg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forEach name="Name57" axis="self" ptType="node">
                <dgm:layoutNode name="text0" styleLbl="node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/>
                  </dgm:shape>
                  <dgm:presOf axis="desOrSelf" ptType="node"/>
                  <dgm:constrLst>
                    <dgm:constr type="userS"/>
                    <dgm:constr type="w" refType="userS"/>
                    <dgm:constr type="h" refType="w"/>
                    <dgm:constr type="tMarg" refType="primFontSz" fact="0.2"/>
                    <dgm:constr type="bMarg" refType="primFontSz" fact="0.2"/>
                    <dgm:constr type="lMarg" refType="primFontSz" fact="0.2"/>
                    <dgm:constr type="rMarg" refType="primFontSz" fact="0.2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if>
        <dgm:else name="Name58">
          <dgm:layoutNode name="textCenter" styleLbl="node1">
            <dgm:alg type="tx"/>
            <dgm:shape xmlns:r="http://schemas.openxmlformats.org/officeDocument/2006/relationships" type="roundRect" r:blip="">
              <dgm:adjLst/>
            </dgm:shape>
            <dgm:presOf axis="self" ptType="node"/>
            <dgm:constrLst>
              <dgm:constr type="tMarg" refType="primFontSz" fact="0.2"/>
              <dgm:constr type="bMarg" refType="primFontSz" fact="0.2"/>
              <dgm:constr type="lMarg" refType="primFontSz" fact="0.2"/>
              <dgm:constr type="rMarg" refType="primFontSz" fact="0.2"/>
            </dgm:constrLst>
            <dgm:ruleLst>
              <dgm:rule type="primFontSz" val="5" fact="NaN" max="NaN"/>
            </dgm:ruleLst>
          </dgm:layoutNode>
          <dgm:choose name="Name59">
            <dgm:if name="Name60" axis="ch" ptType="node" func="cnt" op="gte" val="1">
              <dgm:layoutNode name="cycle_1">
                <dgm:choose name="Name61">
                  <dgm:if name="Name62" func="var" arg="dir" op="equ" val="norm">
                    <dgm:choose name="Name63">
                      <dgm:if name="Name64" axis="ch" ptType="node" func="cnt" op="equ" val="1">
                        <dgm:choose name="Name65">
                          <dgm:if name="Name66" axis="ch ch" ptType="node node" st="1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67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68">
                            <dgm:alg type="cycle">
                              <dgm:param type="ctrShpMap" val="fNode"/>
                              <dgm:param type="stAng" val="0"/>
                              <dgm:param type="spanAng" val="180"/>
                            </dgm:alg>
                          </dgm:else>
                        </dgm:choose>
                      </dgm:if>
                      <dgm:if name="Name69" axis="ch" ptType="node" func="cnt" op="equ" val="2">
                        <dgm:choose name="Name70">
                          <dgm:if name="Name7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3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4" axis="ch" ptType="node" func="cnt" op="equ" val="3">
                        <dgm:choose name="Name75">
                          <dgm:if name="Name7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8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9" axis="ch" ptType="node" func="cnt" op="equ" val="4">
                        <dgm:choose name="Name80">
                          <dgm:if name="Name8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3">
                            <dgm:alg type="cycle">
                              <dgm:param type="ctrShpMap" val="fNode"/>
                              <dgm:param type="stAng" val="292.5"/>
                              <dgm:param type="spanAng" val="135"/>
                            </dgm:alg>
                          </dgm:else>
                        </dgm:choose>
                      </dgm:if>
                      <dgm:if name="Name84" axis="ch" ptType="node" func="cnt" op="equ" val="5">
                        <dgm:choose name="Name85">
                          <dgm:if name="Name8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89" axis="ch" ptType="node" func="cnt" op="equ" val="6">
                        <dgm:choose name="Name90">
                          <dgm:if name="Name9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94" axis="ch" ptType="node" func="cnt" op="gte" val="7">
                        <dgm:choose name="Name95">
                          <dgm:if name="Name9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99"/>
                    </dgm:choose>
                  </dgm:if>
                  <dgm:else name="Name100">
                    <dgm:choose name="Name101">
                      <dgm:if name="Name102" axis="ch" ptType="node" func="cnt" op="equ" val="1">
                        <dgm:choose name="Name103">
                          <dgm:if name="Name104" axis="ch ch" ptType="node node" st="1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05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06">
                            <dgm:alg type="cycle">
                              <dgm:param type="ctrShpMap" val="fNode"/>
                              <dgm:param type="stAng" val="0"/>
                              <dgm:param type="spanAng" val="-180"/>
                            </dgm:alg>
                          </dgm:else>
                        </dgm:choose>
                      </dgm:if>
                      <dgm:if name="Name107" axis="ch" ptType="node" func="cnt" op="equ" val="2">
                        <dgm:choose name="Name108">
                          <dgm:if name="Name10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1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2" axis="ch" ptType="node" func="cnt" op="equ" val="3">
                        <dgm:choose name="Name113">
                          <dgm:if name="Name11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6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7" axis="ch" ptType="node" func="cnt" op="equ" val="4">
                        <dgm:choose name="Name118">
                          <dgm:if name="Name11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1">
                            <dgm:alg type="cycle">
                              <dgm:param type="ctrShpMap" val="fNode"/>
                              <dgm:param type="stAng" val="67.5"/>
                              <dgm:param type="spanAng" val="-135"/>
                            </dgm:alg>
                          </dgm:else>
                        </dgm:choose>
                      </dgm:if>
                      <dgm:if name="Name122" axis="ch" ptType="node" func="cnt" op="equ" val="5">
                        <dgm:choose name="Name123">
                          <dgm:if name="Name12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27" axis="ch" ptType="node" func="cnt" op="equ" val="6">
                        <dgm:choose name="Name128">
                          <dgm:if name="Name12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32" axis="ch" ptType="node" func="cnt" op="gte" val="7">
                        <dgm:choose name="Name133">
                          <dgm:if name="Name13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137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138" axis="ch" ptType="node" cnt="1">
                  <dgm:layoutNode name="childCenter1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139" axis="ch">
                    <dgm:forEach name="Name140" axis="self" ptType="parTrans">
                      <dgm:layoutNode name="Name141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142" axis="self" ptType="node">
                      <dgm:layoutNode name="text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143" axis="ch" ptType="parTrans" cnt="1">
                <dgm:layoutNode name="Name144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1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145"/>
          </dgm:choose>
          <dgm:choose name="Name146">
            <dgm:if name="Name147" axis="ch" ptType="node" func="cnt" op="gte" val="2">
              <dgm:layoutNode name="cycle_2">
                <dgm:choose name="Name148">
                  <dgm:if name="Name149" func="var" arg="dir" op="equ" val="norm">
                    <dgm:choose name="Name150">
                      <dgm:if name="Name151" axis="ch" ptType="node" func="cnt" op="equ" val="2">
                        <dgm:choose name="Name152">
                          <dgm:if name="Name153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54" axis="ch ch" ptType="node node" st="2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155">
                            <dgm:alg type="cycle">
                              <dgm:param type="ctrShpMap" val="fNode"/>
                              <dgm:param type="stAng" val="90"/>
                              <dgm:param type="spanAng" val="180"/>
                            </dgm:alg>
                          </dgm:else>
                        </dgm:choose>
                      </dgm:if>
                      <dgm:if name="Name156" axis="ch" ptType="node" func="cnt" op="equ" val="3">
                        <dgm:choose name="Name157">
                          <dgm:if name="Name158" axis="ch ch" ptType="node node" st="2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159" axis="ch ch" ptType="node node" st="2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  <dgm:param type="horzAlign" val="r"/>
                              <dgm:param type="vertAlign" val="b"/>
                            </dgm:alg>
                          </dgm:if>
                          <dgm:else name="Name160">
                            <dgm:alg type="cycle">
                              <dgm:param type="ctrShpMap" val="fNode"/>
                              <dgm:param type="stAng" val="30"/>
                              <dgm:param type="spanAng" val="180"/>
                            </dgm:alg>
                          </dgm:else>
                        </dgm:choose>
                      </dgm:if>
                      <dgm:if name="Name161" axis="ch" ptType="node" func="cnt" op="equ" val="4">
                        <dgm:choose name="Name162">
                          <dgm:if name="Name163" axis="ch ch" ptType="node node" st="2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164" axis="ch ch" ptType="node node" st="2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165">
                            <dgm:alg type="cycle">
                              <dgm:param type="ctrShpMap" val="fNode"/>
                              <dgm:param type="stAng" val="22.5"/>
                              <dgm:param type="spanAng" val="135"/>
                            </dgm:alg>
                          </dgm:else>
                        </dgm:choose>
                      </dgm:if>
                      <dgm:if name="Name166" axis="ch" ptType="node" func="cnt" op="equ" val="5">
                        <dgm:choose name="Name167">
                          <dgm:if name="Name168" axis="ch ch" ptType="node node" st="2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169" axis="ch ch" ptType="node node" st="2 1" cnt="1 0" func="cnt" op="equ" val="2">
                            <dgm:alg type="cycle">
                              <dgm:param type="ctrShpMap" val="fNode"/>
                              <dgm:param type="stAng" val="27"/>
                              <dgm:param type="spanAng" val="90"/>
                            </dgm:alg>
                          </dgm:if>
                          <dgm:else name="Name17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1" axis="ch" ptType="node" func="cnt" op="equ" val="6">
                        <dgm:choose name="Name172">
                          <dgm:if name="Name173" axis="ch ch" ptType="node node" st="2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174" axis="ch ch" ptType="node node" st="2 1" cnt="1 0" func="cnt" op="equ" val="2">
                            <dgm:alg type="cycle">
                              <dgm:param type="ctrShpMap" val="fNode"/>
                              <dgm:param type="stAng" val="15"/>
                              <dgm:param type="spanAng" val="90"/>
                            </dgm:alg>
                          </dgm:if>
                          <dgm:else name="Name175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6" axis="ch" ptType="node" func="cnt" op="gte" val="7">
                        <dgm:choose name="Name177">
                          <dgm:if name="Name178" axis="ch ch" ptType="node node" st="2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179" axis="ch ch" ptType="node node" st="2 1" cnt="1 0" func="cnt" op="equ" val="2">
                            <dgm:alg type="cycle">
                              <dgm:param type="ctrShpMap" val="fNode"/>
                              <dgm:param type="stAng" val="6"/>
                              <dgm:param type="spanAng" val="90"/>
                            </dgm:alg>
                          </dgm:if>
                          <dgm:else name="Name18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181"/>
                    </dgm:choose>
                  </dgm:if>
                  <dgm:else name="Name182">
                    <dgm:choose name="Name183">
                      <dgm:if name="Name184" axis="ch" ptType="node" func="cnt" op="equ" val="2">
                        <dgm:choose name="Name185">
                          <dgm:if name="Name186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87" axis="ch ch" ptType="node node" st="2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188">
                            <dgm:alg type="cycle">
                              <dgm:param type="ctrShpMap" val="fNode"/>
                              <dgm:param type="stAng" val="270"/>
                              <dgm:param type="spanAng" val="-180"/>
                            </dgm:alg>
                          </dgm:else>
                        </dgm:choose>
                      </dgm:if>
                      <dgm:if name="Name189" axis="ch" ptType="node" func="cnt" op="equ" val="3">
                        <dgm:choose name="Name190">
                          <dgm:if name="Name191" axis="ch ch" ptType="node node" st="2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192" axis="ch ch" ptType="node node" st="2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  <dgm:param type="horzAlign" val="l"/>
                              <dgm:param type="vertAlign" val="b"/>
                            </dgm:alg>
                          </dgm:if>
                          <dgm:else name="Name193">
                            <dgm:alg type="cycle">
                              <dgm:param type="ctrShpMap" val="fNode"/>
                              <dgm:param type="stAng" val="330"/>
                              <dgm:param type="spanAng" val="-180"/>
                            </dgm:alg>
                          </dgm:else>
                        </dgm:choose>
                      </dgm:if>
                      <dgm:if name="Name194" axis="ch" ptType="node" func="cnt" op="equ" val="4">
                        <dgm:choose name="Name195">
                          <dgm:if name="Name196" axis="ch ch" ptType="node node" st="2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97" axis="ch ch" ptType="node node" st="2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98">
                            <dgm:alg type="cycle">
                              <dgm:param type="ctrShpMap" val="fNode"/>
                              <dgm:param type="stAng" val="337.5"/>
                              <dgm:param type="spanAng" val="-135"/>
                            </dgm:alg>
                          </dgm:else>
                        </dgm:choose>
                      </dgm:if>
                      <dgm:if name="Name199" axis="ch" ptType="node" func="cnt" op="equ" val="5">
                        <dgm:choose name="Name200">
                          <dgm:if name="Name201" axis="ch ch" ptType="node node" st="2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202" axis="ch ch" ptType="node node" st="2 1" cnt="1 0" func="cnt" op="equ" val="2">
                            <dgm:alg type="cycle">
                              <dgm:param type="ctrShpMap" val="fNode"/>
                              <dgm:param type="stAng" val="333"/>
                              <dgm:param type="spanAng" val="-90"/>
                            </dgm:alg>
                          </dgm:if>
                          <dgm:else name="Name20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4" axis="ch" ptType="node" func="cnt" op="equ" val="6">
                        <dgm:choose name="Name205">
                          <dgm:if name="Name206" axis="ch ch" ptType="node node" st="2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207" axis="ch ch" ptType="node node" st="2 1" cnt="1 0" func="cnt" op="equ" val="2">
                            <dgm:alg type="cycle">
                              <dgm:param type="ctrShpMap" val="fNode"/>
                              <dgm:param type="stAng" val="345"/>
                              <dgm:param type="spanAng" val="-90"/>
                            </dgm:alg>
                          </dgm:if>
                          <dgm:else name="Name20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9" axis="ch" ptType="node" func="cnt" op="gte" val="7">
                        <dgm:choose name="Name210">
                          <dgm:if name="Name211" axis="ch ch" ptType="node node" st="2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212" axis="ch ch" ptType="node node" st="2 1" cnt="1 0" func="cnt" op="equ" val="2">
                            <dgm:alg type="cycle">
                              <dgm:param type="ctrShpMap" val="fNode"/>
                              <dgm:param type="stAng" val="353"/>
                              <dgm:param type="spanAng" val="-90"/>
                            </dgm:alg>
                          </dgm:if>
                          <dgm:else name="Name21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14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15" axis="ch" ptType="node" st="2" cnt="1">
                  <dgm:layoutNode name="childCenter2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16" axis="ch">
                    <dgm:forEach name="Name217" axis="self" ptType="parTrans">
                      <dgm:layoutNode name="Name218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19" axis="self" ptType="node">
                      <dgm:layoutNode name="text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20" axis="ch" ptType="parTrans" st="2" cnt="1">
                <dgm:layoutNode name="Name221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22"/>
          </dgm:choose>
          <dgm:choose name="Name223">
            <dgm:if name="Name224" axis="ch" ptType="node" func="cnt" op="gte" val="3">
              <dgm:layoutNode name="cycle_3">
                <dgm:choose name="Name225">
                  <dgm:if name="Name226" func="var" arg="dir" op="equ" val="norm">
                    <dgm:choose name="Name227">
                      <dgm:if name="Name228" axis="ch" ptType="node" func="cnt" op="equ" val="3">
                        <dgm:choose name="Name229">
                          <dgm:if name="Name230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231" axis="ch ch" ptType="node node" st="3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  <dgm:param type="horzAlign" val="l"/>
                              <dgm:param type="vertAlign" val="b"/>
                            </dgm:alg>
                          </dgm:if>
                          <dgm:else name="Name232">
                            <dgm:alg type="cycle">
                              <dgm:param type="ctrShpMap" val="fNode"/>
                              <dgm:param type="stAng" val="150"/>
                              <dgm:param type="spanAng" val="180"/>
                            </dgm:alg>
                          </dgm:else>
                        </dgm:choose>
                      </dgm:if>
                      <dgm:if name="Name233" axis="ch" ptType="node" func="cnt" op="equ" val="4">
                        <dgm:choose name="Name234">
                          <dgm:if name="Name235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36" axis="ch ch" ptType="node node" st="3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237">
                            <dgm:alg type="cycle">
                              <dgm:param type="ctrShpMap" val="fNode"/>
                              <dgm:param type="stAng" val="112.5"/>
                              <dgm:param type="spanAng" val="135"/>
                            </dgm:alg>
                          </dgm:else>
                        </dgm:choose>
                      </dgm:if>
                      <dgm:if name="Name238" axis="ch" ptType="node" func="cnt" op="equ" val="5">
                        <dgm:choose name="Name239">
                          <dgm:if name="Name240" axis="ch ch" ptType="node node" st="3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241" axis="ch ch" ptType="node node" st="3 1" cnt="1 0" func="cnt" op="equ" val="2">
                            <dgm:alg type="cycle">
                              <dgm:param type="ctrShpMap" val="fNode"/>
                              <dgm:param type="stAng" val="99"/>
                              <dgm:param type="spanAng" val="90"/>
                            </dgm:alg>
                          </dgm:if>
                          <dgm:else name="Name24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3" axis="ch" ptType="node" func="cnt" op="equ" val="6">
                        <dgm:choose name="Name244">
                          <dgm:if name="Name245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246" axis="ch ch" ptType="node node" st="3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</dgm:alg>
                          </dgm:if>
                          <dgm:else name="Name247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8" axis="ch" ptType="node" func="cnt" op="gte" val="7">
                        <dgm:choose name="Name249">
                          <dgm:if name="Name250" axis="ch ch" ptType="node node" st="3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251" axis="ch ch" ptType="node node" st="3 1" cnt="1 0" func="cnt" op="equ" val="2">
                            <dgm:alg type="cycle">
                              <dgm:param type="ctrShpMap" val="fNode"/>
                              <dgm:param type="stAng" val="57"/>
                              <dgm:param type="spanAng" val="90"/>
                            </dgm:alg>
                          </dgm:if>
                          <dgm:else name="Name25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253"/>
                    </dgm:choose>
                  </dgm:if>
                  <dgm:else name="Name254">
                    <dgm:choose name="Name255">
                      <dgm:if name="Name256" axis="ch" ptType="node" func="cnt" op="equ" val="3">
                        <dgm:choose name="Name257">
                          <dgm:if name="Name258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259" axis="ch ch" ptType="node node" st="3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  <dgm:param type="horzAlign" val="r"/>
                              <dgm:param type="vertAlign" val="b"/>
                            </dgm:alg>
                          </dgm:if>
                          <dgm:else name="Name260">
                            <dgm:alg type="cycle">
                              <dgm:param type="ctrShpMap" val="fNode"/>
                              <dgm:param type="stAng" val="210"/>
                              <dgm:param type="spanAng" val="-180"/>
                            </dgm:alg>
                          </dgm:else>
                        </dgm:choose>
                      </dgm:if>
                      <dgm:if name="Name261" axis="ch" ptType="node" func="cnt" op="equ" val="4">
                        <dgm:choose name="Name262">
                          <dgm:if name="Name263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64" axis="ch ch" ptType="node node" st="3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265">
                            <dgm:alg type="cycle">
                              <dgm:param type="ctrShpMap" val="fNode"/>
                              <dgm:param type="stAng" val="247.5"/>
                              <dgm:param type="spanAng" val="-135"/>
                            </dgm:alg>
                          </dgm:else>
                        </dgm:choose>
                      </dgm:if>
                      <dgm:if name="Name266" axis="ch" ptType="node" func="cnt" op="equ" val="5">
                        <dgm:choose name="Name267">
                          <dgm:if name="Name268" axis="ch ch" ptType="node node" st="3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269" axis="ch ch" ptType="node node" st="3 1" cnt="1 0" func="cnt" op="equ" val="2">
                            <dgm:alg type="cycle">
                              <dgm:param type="ctrShpMap" val="fNode"/>
                              <dgm:param type="stAng" val="261"/>
                              <dgm:param type="spanAng" val="-90"/>
                            </dgm:alg>
                          </dgm:if>
                          <dgm:else name="Name27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1" axis="ch" ptType="node" func="cnt" op="equ" val="6">
                        <dgm:choose name="Name272">
                          <dgm:if name="Name273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274" axis="ch ch" ptType="node node" st="3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</dgm:alg>
                          </dgm:if>
                          <dgm:else name="Name275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6" axis="ch" ptType="node" func="cnt" op="gte" val="7">
                        <dgm:choose name="Name277">
                          <dgm:if name="Name278" axis="ch ch" ptType="node node" st="3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279" axis="ch ch" ptType="node node" st="3 1" cnt="1 0" func="cnt" op="equ" val="2">
                            <dgm:alg type="cycle">
                              <dgm:param type="ctrShpMap" val="fNode"/>
                              <dgm:param type="stAng" val="302"/>
                              <dgm:param type="spanAng" val="-90"/>
                            </dgm:alg>
                          </dgm:if>
                          <dgm:else name="Name28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81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82" axis="ch" ptType="node" st="3" cnt="1">
                  <dgm:layoutNode name="childCenter3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83" axis="ch">
                    <dgm:forEach name="Name284" axis="self" ptType="parTrans">
                      <dgm:layoutNode name="Name285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86" axis="self" ptType="node">
                      <dgm:layoutNode name="text3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87" axis="ch" ptType="parTrans" st="3" cnt="1">
                <dgm:layoutNode name="Name288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3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89"/>
          </dgm:choose>
          <dgm:choose name="Name290">
            <dgm:if name="Name291" axis="ch" ptType="node" func="cnt" op="gte" val="4">
              <dgm:layoutNode name="cycle_4">
                <dgm:choose name="Name292">
                  <dgm:if name="Name293" func="var" arg="dir" op="equ" val="norm">
                    <dgm:choose name="Name294">
                      <dgm:if name="Name295" axis="ch" ptType="node" func="cnt" op="equ" val="4">
                        <dgm:choose name="Name296">
                          <dgm:if name="Name297" axis="ch ch" ptType="node node" st="4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298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90"/>
                            </dgm:alg>
                          </dgm:if>
                          <dgm:else name="Name299">
                            <dgm:alg type="cycle">
                              <dgm:param type="ctrShpMap" val="fNode"/>
                              <dgm:param type="stAng" val="202.5"/>
                              <dgm:param type="spanAng" val="135"/>
                            </dgm:alg>
                          </dgm:else>
                        </dgm:choose>
                      </dgm:if>
                      <dgm:if name="Name300" axis="ch" ptType="node" func="cnt" op="equ" val="5">
                        <dgm:choose name="Name301">
                          <dgm:if name="Name302" axis="ch ch" ptType="node node" st="4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303" axis="ch ch" ptType="node node" st="4 1" cnt="1 0" func="cnt" op="equ" val="2">
                            <dgm:alg type="cycle">
                              <dgm:param type="ctrShpMap" val="fNode"/>
                              <dgm:param type="stAng" val="171"/>
                              <dgm:param type="spanAng" val="90"/>
                            </dgm:alg>
                          </dgm:if>
                          <dgm:else name="Name30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05" axis="ch" ptType="node" func="cnt" op="equ" val="6">
                        <dgm:choose name="Name306">
                          <dgm:if name="Name307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08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309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10" axis="ch" ptType="node" func="cnt" op="gte" val="7">
                        <dgm:choose name="Name311">
                          <dgm:if name="Name312" axis="ch ch" ptType="node node" st="4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13" axis="ch ch" ptType="node node" st="4 1" cnt="1 0" func="cnt" op="equ" val="2">
                            <dgm:alg type="cycle">
                              <dgm:param type="ctrShpMap" val="fNode"/>
                              <dgm:param type="stAng" val="109"/>
                              <dgm:param type="spanAng" val="90"/>
                            </dgm:alg>
                          </dgm:if>
                          <dgm:else name="Name31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15"/>
                    </dgm:choose>
                  </dgm:if>
                  <dgm:else name="Name316">
                    <dgm:choose name="Name317">
                      <dgm:if name="Name318" axis="ch" ptType="node" func="cnt" op="equ" val="4">
                        <dgm:choose name="Name319">
                          <dgm:if name="Name320" axis="ch ch" ptType="node node" st="4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321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-90"/>
                            </dgm:alg>
                          </dgm:if>
                          <dgm:else name="Name322">
                            <dgm:alg type="cycle">
                              <dgm:param type="ctrShpMap" val="fNode"/>
                              <dgm:param type="stAng" val="157.5"/>
                              <dgm:param type="spanAng" val="-135"/>
                            </dgm:alg>
                          </dgm:else>
                        </dgm:choose>
                      </dgm:if>
                      <dgm:if name="Name323" axis="ch" ptType="node" func="cnt" op="equ" val="5">
                        <dgm:choose name="Name324">
                          <dgm:if name="Name325" axis="ch ch" ptType="node node" st="4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326" axis="ch ch" ptType="node node" st="4 1" cnt="1 0" func="cnt" op="equ" val="2">
                            <dgm:alg type="cycle">
                              <dgm:param type="ctrShpMap" val="fNode"/>
                              <dgm:param type="stAng" val="189"/>
                              <dgm:param type="spanAng" val="-90"/>
                            </dgm:alg>
                          </dgm:if>
                          <dgm:else name="Name32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28" axis="ch" ptType="node" func="cnt" op="equ" val="6">
                        <dgm:choose name="Name329">
                          <dgm:if name="Name330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31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332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33" axis="ch" ptType="node" func="cnt" op="gte" val="7">
                        <dgm:choose name="Name334">
                          <dgm:if name="Name335" axis="ch ch" ptType="node node" st="4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36" axis="ch ch" ptType="node node" st="4 1" cnt="1 0" func="cnt" op="equ" val="2">
                            <dgm:alg type="cycle">
                              <dgm:param type="ctrShpMap" val="fNode"/>
                              <dgm:param type="stAng" val="250"/>
                              <dgm:param type="spanAng" val="-90"/>
                            </dgm:alg>
                          </dgm:if>
                          <dgm:else name="Name33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38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39" axis="ch" ptType="node" st="4" cnt="1">
                  <dgm:layoutNode name="childCenter4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40" axis="ch">
                    <dgm:forEach name="Name341" axis="self" ptType="parTrans">
                      <dgm:layoutNode name="Name342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43" axis="self" ptType="node">
                      <dgm:layoutNode name="text4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44" axis="ch" ptType="parTrans" st="4" cnt="1">
                <dgm:layoutNode name="Name345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4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46"/>
          </dgm:choose>
          <dgm:choose name="Name347">
            <dgm:if name="Name348" axis="ch" ptType="node" func="cnt" op="gte" val="5">
              <dgm:layoutNode name="cycle_5">
                <dgm:choose name="Name349">
                  <dgm:if name="Name350" func="var" arg="dir" op="equ" val="norm">
                    <dgm:choose name="Name351">
                      <dgm:if name="Name352" axis="ch" ptType="node" func="cnt" op="equ" val="5">
                        <dgm:choose name="Name353">
                          <dgm:if name="Name354" axis="ch ch" ptType="node node" st="5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355" axis="ch ch" ptType="node node" st="5 1" cnt="1 0" func="cnt" op="equ" val="2">
                            <dgm:alg type="cycle">
                              <dgm:param type="ctrShpMap" val="fNode"/>
                              <dgm:param type="stAng" val="243"/>
                              <dgm:param type="spanAng" val="90"/>
                            </dgm:alg>
                          </dgm:if>
                          <dgm:else name="Name35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57" axis="ch" ptType="node" func="cnt" op="equ" val="6">
                        <dgm:choose name="Name358">
                          <dgm:if name="Name359" axis="ch ch" ptType="node node" st="5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360" axis="ch ch" ptType="node node" st="5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</dgm:alg>
                          </dgm:if>
                          <dgm:else name="Name361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62" axis="ch" ptType="node" func="cnt" op="gte" val="7">
                        <dgm:choose name="Name363">
                          <dgm:if name="Name364" axis="ch ch" ptType="node node" st="5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65" axis="ch ch" ptType="node node" st="5 1" cnt="1 0" func="cnt" op="equ" val="2">
                            <dgm:alg type="cycle">
                              <dgm:param type="ctrShpMap" val="fNode"/>
                              <dgm:param type="stAng" val="160"/>
                              <dgm:param type="spanAng" val="90"/>
                            </dgm:alg>
                          </dgm:if>
                          <dgm:else name="Name36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67"/>
                    </dgm:choose>
                  </dgm:if>
                  <dgm:else name="Name368">
                    <dgm:choose name="Name369">
                      <dgm:if name="Name370" axis="ch" ptType="node" func="cnt" op="equ" val="5">
                        <dgm:choose name="Name371">
                          <dgm:if name="Name372" axis="ch ch" ptType="node node" st="5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373" axis="ch ch" ptType="node node" st="5 1" cnt="1 0" func="cnt" op="equ" val="2">
                            <dgm:alg type="cycle">
                              <dgm:param type="ctrShpMap" val="fNode"/>
                              <dgm:param type="stAng" val="117"/>
                              <dgm:param type="spanAng" val="-90"/>
                            </dgm:alg>
                          </dgm:if>
                          <dgm:else name="Name37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75" axis="ch" ptType="node" func="cnt" op="equ" val="6">
                        <dgm:choose name="Name376">
                          <dgm:if name="Name377" axis="ch ch" ptType="node node" st="5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378" axis="ch ch" ptType="node node" st="5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</dgm:alg>
                          </dgm:if>
                          <dgm:else name="Name379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80" axis="ch" ptType="node" func="cnt" op="gte" val="7">
                        <dgm:choose name="Name381">
                          <dgm:if name="Name382" axis="ch ch" ptType="node node" st="5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83" axis="ch ch" ptType="node node" st="5 1" cnt="1 0" func="cnt" op="equ" val="2">
                            <dgm:alg type="cycle">
                              <dgm:param type="ctrShpMap" val="fNode"/>
                              <dgm:param type="stAng" val="199"/>
                              <dgm:param type="spanAng" val="-90"/>
                            </dgm:alg>
                          </dgm:if>
                          <dgm:else name="Name38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85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86" axis="ch" ptType="node" st="5" cnt="1">
                  <dgm:layoutNode name="childCenter5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87" axis="ch">
                    <dgm:forEach name="Name388" axis="self" ptType="parTrans">
                      <dgm:layoutNode name="Name389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90" axis="self" ptType="node">
                      <dgm:layoutNode name="text5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91" axis="ch" ptType="parTrans" st="5" cnt="1">
                <dgm:layoutNode name="Name392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5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93"/>
          </dgm:choose>
          <dgm:choose name="Name394">
            <dgm:if name="Name395" axis="ch" ptType="node" func="cnt" op="gte" val="6">
              <dgm:layoutNode name="cycle_6">
                <dgm:choose name="Name396">
                  <dgm:if name="Name397" func="var" arg="dir" op="equ" val="norm">
                    <dgm:choose name="Name398">
                      <dgm:if name="Name399" axis="ch" ptType="node" func="cnt" op="equ" val="6">
                        <dgm:choose name="Name400">
                          <dgm:if name="Name401" axis="ch ch" ptType="node node" st="6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402" axis="ch ch" ptType="node node" st="6 1" cnt="1 0" func="cnt" op="equ" val="2">
                            <dgm:alg type="cycle">
                              <dgm:param type="ctrShpMap" val="fNode"/>
                              <dgm:param type="stAng" val="255"/>
                              <dgm:param type="spanAng" val="90"/>
                            </dgm:alg>
                          </dgm:if>
                          <dgm:else name="Name40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404" axis="ch" ptType="node" func="cnt" op="gte" val="7">
                        <dgm:choose name="Name405">
                          <dgm:if name="Name406" axis="ch ch" ptType="node node" st="6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407" axis="ch ch" ptType="node node" st="6 1" cnt="1 0" func="cnt" op="equ" val="2">
                            <dgm:alg type="cycle">
                              <dgm:param type="ctrShpMap" val="fNode"/>
                              <dgm:param type="stAng" val="212"/>
                              <dgm:param type="spanAng" val="90"/>
                            </dgm:alg>
                          </dgm:if>
                          <dgm:else name="Name40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09"/>
                    </dgm:choose>
                  </dgm:if>
                  <dgm:else name="Name410">
                    <dgm:choose name="Name411">
                      <dgm:if name="Name412" axis="ch" ptType="node" func="cnt" op="equ" val="6">
                        <dgm:choose name="Name413">
                          <dgm:if name="Name414" axis="ch ch" ptType="node node" st="6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415" axis="ch ch" ptType="node node" st="6 1" cnt="1 0" func="cnt" op="equ" val="2">
                            <dgm:alg type="cycle">
                              <dgm:param type="ctrShpMap" val="fNode"/>
                              <dgm:param type="stAng" val="105"/>
                              <dgm:param type="spanAng" val="-90"/>
                            </dgm:alg>
                          </dgm:if>
                          <dgm:else name="Name41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417" axis="ch" ptType="node" func="cnt" op="gte" val="7">
                        <dgm:choose name="Name418">
                          <dgm:if name="Name419" axis="ch ch" ptType="node node" st="6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420" axis="ch ch" ptType="node node" st="6 1" cnt="1 0" func="cnt" op="equ" val="2">
                            <dgm:alg type="cycle">
                              <dgm:param type="ctrShpMap" val="fNode"/>
                              <dgm:param type="stAng" val="147"/>
                              <dgm:param type="spanAng" val="-90"/>
                            </dgm:alg>
                          </dgm:if>
                          <dgm:else name="Name42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22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23" axis="ch" ptType="node" st="6" cnt="1">
                  <dgm:layoutNode name="childCenter6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24" axis="ch">
                    <dgm:forEach name="Name425" axis="self" ptType="parTrans">
                      <dgm:layoutNode name="Name426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27" axis="self" ptType="node">
                      <dgm:layoutNode name="text6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28" axis="ch" ptType="parTrans" st="6" cnt="1">
                <dgm:layoutNode name="Name429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6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30"/>
          </dgm:choose>
          <dgm:choose name="Name431">
            <dgm:if name="Name432" axis="ch" ptType="node" func="cnt" op="gte" val="7">
              <dgm:layoutNode name="cycle_7">
                <dgm:choose name="Name433">
                  <dgm:if name="Name434" func="var" arg="dir" op="equ" val="norm">
                    <dgm:choose name="Name435">
                      <dgm:if name="Name436" axis="ch" ptType="node" func="cnt" op="gte" val="7">
                        <dgm:choose name="Name437">
                          <dgm:if name="Name438" axis="ch ch" ptType="node node" st="7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439" axis="ch ch" ptType="node node" st="7 1" cnt="1 0" func="cnt" op="equ" val="2">
                            <dgm:alg type="cycle">
                              <dgm:param type="ctrShpMap" val="fNode"/>
                              <dgm:param type="stAng" val="263"/>
                              <dgm:param type="spanAng" val="90"/>
                            </dgm:alg>
                          </dgm:if>
                          <dgm:else name="Name44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41"/>
                    </dgm:choose>
                  </dgm:if>
                  <dgm:else name="Name442">
                    <dgm:choose name="Name443">
                      <dgm:if name="Name444" axis="ch" ptType="node" func="cnt" op="gte" val="7">
                        <dgm:choose name="Name445">
                          <dgm:if name="Name446" axis="ch ch" ptType="node node" st="7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447" axis="ch ch" ptType="node node" st="7 1" cnt="1 0" func="cnt" op="equ" val="2">
                            <dgm:alg type="cycle">
                              <dgm:param type="ctrShpMap" val="fNode"/>
                              <dgm:param type="stAng" val="96"/>
                              <dgm:param type="spanAng" val="-90"/>
                            </dgm:alg>
                          </dgm:if>
                          <dgm:else name="Name44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49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50" axis="ch" ptType="node" st="7" cnt="1">
                  <dgm:layoutNode name="childCenter7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51" axis="ch">
                    <dgm:forEach name="Name452" axis="self" ptType="parTrans">
                      <dgm:layoutNode name="Name453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54" axis="self" ptType="node">
                      <dgm:layoutNode name="text7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55" axis="ch" ptType="parTrans" st="7" cnt="1">
                <dgm:layoutNode name="Name456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7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5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E5D5DB-DE7A-4FFB-B4A0-84B980A05E43}" type="datetimeFigureOut">
              <a:rPr lang="en-GB" smtClean="0"/>
              <a:t>16/06/2016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6403D8-2AB4-4122-A0B4-6F939902430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45283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B2862C-39EC-4337-89A6-A578BA5AA6BA}" type="datetimeFigureOut">
              <a:rPr lang="en-GB" smtClean="0"/>
              <a:t>16/06/2016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90D581-786D-4A24-8B98-B37AE5C868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79385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90D581-786D-4A24-8B98-B37AE5C86853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24935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90D581-786D-4A24-8B98-B37AE5C86853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24935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>
          <a:xfrm>
            <a:off x="539552" y="893474"/>
            <a:ext cx="6408712" cy="1102519"/>
          </a:xfrm>
        </p:spPr>
        <p:txBody>
          <a:bodyPr>
            <a:normAutofit/>
          </a:bodyPr>
          <a:lstStyle>
            <a:lvl1pPr algn="l">
              <a:defRPr sz="4000" b="1" baseline="0">
                <a:solidFill>
                  <a:srgbClr val="2C4D67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Heading goes here</a:t>
            </a:r>
            <a:endParaRPr lang="en-GB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9552" y="1977684"/>
            <a:ext cx="6400800" cy="1314450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rgbClr val="505759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Main body copy goes here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429981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dy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Slide no</a:t>
            </a:r>
            <a:endParaRPr lang="en-GB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809006" y="1689348"/>
            <a:ext cx="6400800" cy="1314450"/>
          </a:xfrm>
        </p:spPr>
        <p:txBody>
          <a:bodyPr>
            <a:normAutofit/>
          </a:bodyPr>
          <a:lstStyle>
            <a:lvl1pPr marL="0" indent="0" algn="l">
              <a:buNone/>
              <a:defRPr sz="2000" baseline="0">
                <a:solidFill>
                  <a:srgbClr val="505759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 smtClean="0"/>
              <a:t>Main body copy goes here</a:t>
            </a:r>
            <a:endParaRPr lang="en-GB" dirty="0"/>
          </a:p>
        </p:txBody>
      </p:sp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755576" y="483518"/>
            <a:ext cx="7848872" cy="857250"/>
          </a:xfrm>
        </p:spPr>
        <p:txBody>
          <a:bodyPr>
            <a:normAutofit/>
          </a:bodyPr>
          <a:lstStyle>
            <a:lvl1pPr>
              <a:defRPr sz="3600" b="1" baseline="0">
                <a:solidFill>
                  <a:srgbClr val="2C4D67"/>
                </a:solidFill>
              </a:defRPr>
            </a:lvl1pPr>
          </a:lstStyle>
          <a:p>
            <a:r>
              <a:rPr lang="en-US" dirty="0" smtClean="0"/>
              <a:t>Heading goes here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376492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dy slide with bullet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55576" y="483518"/>
            <a:ext cx="7848872" cy="857250"/>
          </a:xfrm>
        </p:spPr>
        <p:txBody>
          <a:bodyPr/>
          <a:lstStyle>
            <a:lvl1pPr>
              <a:defRPr b="1">
                <a:solidFill>
                  <a:srgbClr val="2C4D67"/>
                </a:solidFill>
              </a:defRPr>
            </a:lvl1pPr>
          </a:lstStyle>
          <a:p>
            <a:r>
              <a:rPr lang="en-US" dirty="0" smtClean="0"/>
              <a:t>Heading goes here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Slide no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755576" y="1395260"/>
            <a:ext cx="7848872" cy="2735263"/>
          </a:xfrm>
        </p:spPr>
        <p:txBody>
          <a:bodyPr/>
          <a:lstStyle>
            <a:lvl1pPr>
              <a:defRPr sz="2000" baseline="0"/>
            </a:lvl1pPr>
            <a:lvl2pPr>
              <a:defRPr sz="1600"/>
            </a:lvl2pPr>
            <a:lvl3pPr>
              <a:defRPr sz="12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US" dirty="0" smtClean="0"/>
              <a:t>Bulleted list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896646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 smtClean="0"/>
              <a:t>Slide no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841280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3" r:id="rId2"/>
    <p:sldLayoutId id="2147483656" r:id="rId3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rgbClr val="505759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rgbClr val="505759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rgbClr val="505759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rgbClr val="505759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rgbClr val="505759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rgbClr val="505759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po.org/" TargetMode="External"/><Relationship Id="rId2" Type="http://schemas.openxmlformats.org/officeDocument/2006/relationships/hyperlink" Target="http://www.ipo.gov.uk/" TargetMode="External"/><Relationship Id="rId1" Type="http://schemas.openxmlformats.org/officeDocument/2006/relationships/slideLayout" Target="../slideLayouts/slideLayout3.xml"/><Relationship Id="rId5" Type="http://schemas.openxmlformats.org/officeDocument/2006/relationships/hyperlink" Target="http://worldwide.espacenet.com/" TargetMode="External"/><Relationship Id="rId4" Type="http://schemas.openxmlformats.org/officeDocument/2006/relationships/hyperlink" Target="http://www.wipo.int/portal/index.html.en" TargetMode="Externa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://bit.ly/1UelZSF" TargetMode="Externa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http://bit.ly/1sHzE8y" TargetMode="Externa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Chemistry careers in SMEs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552" y="1977684"/>
            <a:ext cx="6400800" cy="1818202"/>
          </a:xfrm>
        </p:spPr>
        <p:txBody>
          <a:bodyPr>
            <a:normAutofit/>
          </a:bodyPr>
          <a:lstStyle/>
          <a:p>
            <a:r>
              <a:rPr lang="en-GB" dirty="0" smtClean="0"/>
              <a:t>The interface between science and business – IP and regulatory issues</a:t>
            </a:r>
          </a:p>
          <a:p>
            <a:endParaRPr lang="en-GB" dirty="0"/>
          </a:p>
          <a:p>
            <a:r>
              <a:rPr lang="en-GB" dirty="0"/>
              <a:t>Christopher Hone</a:t>
            </a:r>
          </a:p>
          <a:p>
            <a:r>
              <a:rPr lang="en-GB" dirty="0"/>
              <a:t>University of Leeds</a:t>
            </a:r>
          </a:p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3750886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can be patented? 2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755576" y="1395260"/>
            <a:ext cx="7848872" cy="312070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dirty="0" smtClean="0"/>
              <a:t>Processes can be patented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dirty="0"/>
              <a:t>New methods of synthesis</a:t>
            </a:r>
          </a:p>
          <a:p>
            <a:r>
              <a:rPr lang="en-GB" dirty="0"/>
              <a:t>New purification methods</a:t>
            </a:r>
          </a:p>
          <a:p>
            <a:r>
              <a:rPr lang="en-GB" dirty="0"/>
              <a:t>New test methods</a:t>
            </a:r>
          </a:p>
          <a:p>
            <a:r>
              <a:rPr lang="en-GB" dirty="0"/>
              <a:t>New methods of use</a:t>
            </a:r>
          </a:p>
          <a:p>
            <a:r>
              <a:rPr lang="en-GB" dirty="0"/>
              <a:t>New applications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895791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can’t be patented?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>
            <a:noAutofit/>
          </a:bodyPr>
          <a:lstStyle/>
          <a:p>
            <a:r>
              <a:rPr lang="en-GB" dirty="0"/>
              <a:t>Previously disclosed in the prior art</a:t>
            </a:r>
          </a:p>
          <a:p>
            <a:r>
              <a:rPr lang="en-GB" dirty="0"/>
              <a:t>A discovery or theory</a:t>
            </a:r>
          </a:p>
          <a:p>
            <a:r>
              <a:rPr lang="en-GB" dirty="0"/>
              <a:t>Artistic creations (these may be covered by registered designs or copyright)</a:t>
            </a:r>
          </a:p>
          <a:p>
            <a:r>
              <a:rPr lang="en-GB" dirty="0"/>
              <a:t>Computer software (covered by copyright</a:t>
            </a:r>
            <a:r>
              <a:rPr lang="en-GB" dirty="0" smtClean="0"/>
              <a:t>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392828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IP support for SMEs 1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755576" y="1563638"/>
            <a:ext cx="7848872" cy="1032473"/>
          </a:xfrm>
        </p:spPr>
        <p:txBody>
          <a:bodyPr>
            <a:noAutofit/>
          </a:bodyPr>
          <a:lstStyle/>
          <a:p>
            <a:r>
              <a:rPr lang="en-GB" dirty="0" smtClean="0"/>
              <a:t>SMEs can often be ill-informed about managing IP assets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531613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IP support for SMEs 2</a:t>
            </a:r>
            <a:endParaRPr lang="en-GB" dirty="0"/>
          </a:p>
        </p:txBody>
      </p:sp>
      <p:graphicFrame>
        <p:nvGraphicFramePr>
          <p:cNvPr id="4" name="Diagram 3" title="IP support for SMEs"/>
          <p:cNvGraphicFramePr/>
          <p:nvPr>
            <p:extLst>
              <p:ext uri="{D42A27DB-BD31-4B8C-83A1-F6EECF244321}">
                <p14:modId xmlns:p14="http://schemas.microsoft.com/office/powerpoint/2010/main" val="67762422"/>
              </p:ext>
            </p:extLst>
          </p:nvPr>
        </p:nvGraphicFramePr>
        <p:xfrm>
          <a:off x="395536" y="1079500"/>
          <a:ext cx="8352928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7180653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IP links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755576" y="1395260"/>
            <a:ext cx="7848872" cy="312070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dirty="0" smtClean="0"/>
              <a:t>Intellectual Property Office publications</a:t>
            </a:r>
          </a:p>
          <a:p>
            <a:pPr marL="0" indent="0">
              <a:buNone/>
            </a:pPr>
            <a:r>
              <a:rPr lang="en-GB" dirty="0" smtClean="0">
                <a:hlinkClick r:id="rId2"/>
              </a:rPr>
              <a:t>www.ipo.gov.uk</a:t>
            </a:r>
            <a:endParaRPr lang="en-GB" dirty="0"/>
          </a:p>
          <a:p>
            <a:pPr marL="0" indent="0">
              <a:buNone/>
            </a:pPr>
            <a:r>
              <a:rPr lang="en-GB" dirty="0" smtClean="0"/>
              <a:t>European Patent Office</a:t>
            </a:r>
          </a:p>
          <a:p>
            <a:pPr marL="0" indent="0">
              <a:buNone/>
            </a:pPr>
            <a:r>
              <a:rPr lang="en-GB" dirty="0" smtClean="0">
                <a:hlinkClick r:id="rId3"/>
              </a:rPr>
              <a:t>www.epo.org</a:t>
            </a: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World Intellectual Property Organisation (WIPO)</a:t>
            </a:r>
          </a:p>
          <a:p>
            <a:pPr marL="0" indent="0">
              <a:buNone/>
            </a:pPr>
            <a:r>
              <a:rPr lang="en-GB" dirty="0" smtClean="0">
                <a:hlinkClick r:id="rId4"/>
              </a:rPr>
              <a:t>www.wipo.int/portal/index.html.en</a:t>
            </a:r>
            <a:r>
              <a:rPr lang="en-GB" dirty="0" smtClean="0"/>
              <a:t> </a:t>
            </a:r>
          </a:p>
          <a:p>
            <a:pPr marL="0" indent="0">
              <a:buNone/>
            </a:pPr>
            <a:r>
              <a:rPr lang="en-GB" dirty="0" err="1" smtClean="0"/>
              <a:t>Espacenet</a:t>
            </a:r>
            <a:r>
              <a:rPr lang="en-GB" dirty="0" smtClean="0"/>
              <a:t> </a:t>
            </a:r>
          </a:p>
          <a:p>
            <a:pPr marL="0" indent="0">
              <a:buNone/>
            </a:pPr>
            <a:r>
              <a:rPr lang="en-GB" dirty="0" smtClean="0"/>
              <a:t>(</a:t>
            </a:r>
            <a:r>
              <a:rPr lang="en-GB" dirty="0" smtClean="0">
                <a:hlinkClick r:id="rId5"/>
              </a:rPr>
              <a:t>http://worldwide.espacenet.com</a:t>
            </a:r>
            <a:r>
              <a:rPr lang="en-GB" dirty="0" smtClean="0"/>
              <a:t>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4065062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Innovative SMEs 1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755576" y="1395260"/>
            <a:ext cx="7848872" cy="319271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dirty="0" smtClean="0"/>
              <a:t>SME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dirty="0"/>
              <a:t>High flexibility </a:t>
            </a:r>
          </a:p>
          <a:p>
            <a:r>
              <a:rPr lang="en-GB" dirty="0"/>
              <a:t>Can rapidly respond to market changes</a:t>
            </a:r>
          </a:p>
          <a:p>
            <a:r>
              <a:rPr lang="en-GB" dirty="0"/>
              <a:t>Unhindered by bureaucracy</a:t>
            </a:r>
          </a:p>
          <a:p>
            <a:r>
              <a:rPr lang="en-GB" dirty="0"/>
              <a:t>Can handle disruptive </a:t>
            </a:r>
            <a:r>
              <a:rPr lang="en-GB" dirty="0" smtClean="0"/>
              <a:t>technology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dirty="0"/>
              <a:t>Impact of IP litigation can threaten SME with </a:t>
            </a:r>
            <a:r>
              <a:rPr lang="en-GB" dirty="0" smtClean="0"/>
              <a:t>closure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7158086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Innovative SMEs 2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755576" y="1395260"/>
            <a:ext cx="7848872" cy="326472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dirty="0" smtClean="0"/>
              <a:t>MNC (Multinational corporation)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dirty="0"/>
              <a:t>Resource and experience which has successfully commercialised products and processes</a:t>
            </a:r>
          </a:p>
          <a:p>
            <a:r>
              <a:rPr lang="en-GB" dirty="0"/>
              <a:t>IP teams manage assets</a:t>
            </a:r>
          </a:p>
          <a:p>
            <a:r>
              <a:rPr lang="en-GB" dirty="0"/>
              <a:t>Money available for IP litigation</a:t>
            </a:r>
          </a:p>
          <a:p>
            <a:r>
              <a:rPr lang="en-GB" dirty="0"/>
              <a:t>More extensive R&amp;D spending</a:t>
            </a:r>
          </a:p>
          <a:p>
            <a:endParaRPr lang="en-GB" dirty="0"/>
          </a:p>
          <a:p>
            <a:r>
              <a:rPr lang="en-GB" dirty="0"/>
              <a:t>Less flexibility, slower information flows and less creative thinking</a:t>
            </a:r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5888952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REACH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755576" y="1395261"/>
            <a:ext cx="7848872" cy="960466"/>
          </a:xfrm>
        </p:spPr>
        <p:txBody>
          <a:bodyPr>
            <a:noAutofit/>
          </a:bodyPr>
          <a:lstStyle/>
          <a:p>
            <a:r>
              <a:rPr lang="en-GB" dirty="0" smtClean="0"/>
              <a:t>Registration, evaluation, authorisation and restrictions of chemicals</a:t>
            </a:r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VIDEO</a:t>
            </a:r>
            <a:endParaRPr lang="en-GB" dirty="0"/>
          </a:p>
          <a:p>
            <a:pPr marL="0" indent="0">
              <a:buNone/>
            </a:pPr>
            <a:r>
              <a:rPr lang="en-GB" dirty="0">
                <a:hlinkClick r:id="rId2"/>
              </a:rPr>
              <a:t>http://bit.ly/1UelZSF</a:t>
            </a:r>
            <a:r>
              <a:rPr lang="en-GB" dirty="0"/>
              <a:t> - Safer chemicals within REACH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4334920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REACH: The cost to SMEs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>
            <a:noAutofit/>
          </a:bodyPr>
          <a:lstStyle/>
          <a:p>
            <a:r>
              <a:rPr lang="en-GB" dirty="0"/>
              <a:t>Substances above one tonne or more per year will need to be registered with the European Chemicals Agency (ECHA)</a:t>
            </a:r>
          </a:p>
          <a:p>
            <a:r>
              <a:rPr lang="en-GB" dirty="0"/>
              <a:t>Applies to all companies manufacturing or importing chemical substances into the EU</a:t>
            </a:r>
          </a:p>
          <a:p>
            <a:r>
              <a:rPr lang="en-GB" dirty="0"/>
              <a:t>Registration costs are very high </a:t>
            </a:r>
          </a:p>
          <a:p>
            <a:r>
              <a:rPr lang="en-GB" dirty="0"/>
              <a:t>Deadline is 2018 (not </a:t>
            </a:r>
            <a:r>
              <a:rPr lang="en-GB" dirty="0" smtClean="0"/>
              <a:t>long)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9389281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REACH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755576" y="1395261"/>
            <a:ext cx="7848872" cy="96046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dirty="0" smtClean="0"/>
              <a:t>VIDEO</a:t>
            </a:r>
            <a:endParaRPr lang="en-GB" dirty="0"/>
          </a:p>
          <a:p>
            <a:pPr marL="0" indent="0">
              <a:buNone/>
            </a:pPr>
            <a:r>
              <a:rPr lang="en-GB" dirty="0" smtClean="0">
                <a:hlinkClick r:id="rId2"/>
              </a:rPr>
              <a:t>http://bit.ly/1sHzE8y</a:t>
            </a:r>
            <a:r>
              <a:rPr lang="en-GB" dirty="0"/>
              <a:t> - </a:t>
            </a:r>
            <a:r>
              <a:rPr lang="en-GB" dirty="0" err="1"/>
              <a:t>REACh</a:t>
            </a:r>
            <a:r>
              <a:rPr lang="en-GB" dirty="0"/>
              <a:t>: Innovation and integrated EU goals</a:t>
            </a:r>
          </a:p>
        </p:txBody>
      </p:sp>
    </p:spTree>
    <p:extLst>
      <p:ext uri="{BB962C8B-B14F-4D97-AF65-F5344CB8AC3E}">
        <p14:creationId xmlns:p14="http://schemas.microsoft.com/office/powerpoint/2010/main" val="29203142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SMEs</a:t>
            </a:r>
            <a:endParaRPr lang="en-GB" dirty="0"/>
          </a:p>
        </p:txBody>
      </p:sp>
      <p:pic>
        <p:nvPicPr>
          <p:cNvPr id="6" name="Picture 2" title="Gunter Verheugen quote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208" t="18587" r="5584" b="10071"/>
          <a:stretch/>
        </p:blipFill>
        <p:spPr bwMode="auto">
          <a:xfrm>
            <a:off x="1691680" y="1461428"/>
            <a:ext cx="5690062" cy="36706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81186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REACH: Facts and figures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>
            <a:noAutofit/>
          </a:bodyPr>
          <a:lstStyle/>
          <a:p>
            <a:r>
              <a:rPr lang="en-GB" dirty="0" smtClean="0"/>
              <a:t>143,000 </a:t>
            </a:r>
            <a:r>
              <a:rPr lang="en-GB" dirty="0"/>
              <a:t>chemical substances marketed in the European Union were pre-registered by the 1 December 2008 </a:t>
            </a:r>
          </a:p>
          <a:p>
            <a:r>
              <a:rPr lang="en-GB" dirty="0"/>
              <a:t>The implementation of REACH is being phased in by the ECHA to support companies:</a:t>
            </a:r>
          </a:p>
          <a:p>
            <a:pPr marL="0" indent="0">
              <a:buNone/>
            </a:pPr>
            <a:r>
              <a:rPr lang="en-GB" dirty="0" smtClean="0"/>
              <a:t>	– </a:t>
            </a:r>
            <a:r>
              <a:rPr lang="en-GB" dirty="0"/>
              <a:t>1000 tonnes/annum by 1 December 2010</a:t>
            </a:r>
          </a:p>
          <a:p>
            <a:pPr marL="0" indent="0">
              <a:buNone/>
            </a:pPr>
            <a:r>
              <a:rPr lang="en-GB" dirty="0" smtClean="0"/>
              <a:t>	– 100 </a:t>
            </a:r>
            <a:r>
              <a:rPr lang="en-GB" dirty="0"/>
              <a:t>tonnes/annum by 1 June 2013 </a:t>
            </a:r>
          </a:p>
          <a:p>
            <a:pPr marL="0" indent="0">
              <a:buNone/>
            </a:pPr>
            <a:r>
              <a:rPr lang="en-GB" dirty="0" smtClean="0"/>
              <a:t>	– </a:t>
            </a:r>
            <a:r>
              <a:rPr lang="en-GB" dirty="0"/>
              <a:t>1 tonne/annum by 1 June 2018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0504303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755576" y="1395260"/>
            <a:ext cx="7848872" cy="3048698"/>
          </a:xfrm>
        </p:spPr>
        <p:txBody>
          <a:bodyPr>
            <a:noAutofit/>
          </a:bodyPr>
          <a:lstStyle/>
          <a:p>
            <a:r>
              <a:rPr lang="en-GB" dirty="0"/>
              <a:t>SMEs need to ensure that their products and processes are protected from competitors</a:t>
            </a:r>
          </a:p>
          <a:p>
            <a:r>
              <a:rPr lang="en-GB" dirty="0"/>
              <a:t>Collaborations </a:t>
            </a:r>
            <a:r>
              <a:rPr lang="en-GB" dirty="0" smtClean="0"/>
              <a:t>between SMEs </a:t>
            </a:r>
            <a:r>
              <a:rPr lang="en-GB" dirty="0"/>
              <a:t>and academia/industry </a:t>
            </a:r>
            <a:r>
              <a:rPr lang="en-GB" dirty="0" smtClean="0"/>
              <a:t>are often </a:t>
            </a:r>
            <a:r>
              <a:rPr lang="en-GB" dirty="0"/>
              <a:t>necessary to bring ideas to market</a:t>
            </a:r>
          </a:p>
          <a:p>
            <a:r>
              <a:rPr lang="en-GB" dirty="0"/>
              <a:t>SMEs need to show compliance with REACH which can be an expensive and time consuming </a:t>
            </a:r>
            <a:r>
              <a:rPr lang="en-GB" dirty="0" smtClean="0"/>
              <a:t>process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715995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Copyright information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This resource “</a:t>
            </a:r>
            <a:r>
              <a:rPr lang="en-GB" i="1" dirty="0"/>
              <a:t>new name</a:t>
            </a:r>
            <a:r>
              <a:rPr lang="en-GB" dirty="0"/>
              <a:t>”, is a derivative of </a:t>
            </a:r>
            <a:r>
              <a:rPr lang="en-GB" dirty="0" smtClean="0"/>
              <a:t>“RSC SME course </a:t>
            </a:r>
            <a:r>
              <a:rPr lang="en-GB" smtClean="0"/>
              <a:t>IP funding” </a:t>
            </a:r>
            <a:r>
              <a:rPr lang="en-GB" dirty="0"/>
              <a:t>by The Royal Society of Chemistry used under CC-BY-NC-SA 4.0. “</a:t>
            </a:r>
            <a:r>
              <a:rPr lang="en-GB" i="1" dirty="0"/>
              <a:t>new name</a:t>
            </a:r>
            <a:r>
              <a:rPr lang="en-GB" dirty="0"/>
              <a:t>” is licensed under CC-BY-NC-SA 4.0 by “</a:t>
            </a:r>
            <a:r>
              <a:rPr lang="en-GB" i="1" dirty="0"/>
              <a:t>name of user</a:t>
            </a:r>
            <a:r>
              <a:rPr lang="en-GB" dirty="0"/>
              <a:t>”.</a:t>
            </a:r>
          </a:p>
        </p:txBody>
      </p:sp>
    </p:spTree>
    <p:extLst>
      <p:ext uri="{BB962C8B-B14F-4D97-AF65-F5344CB8AC3E}">
        <p14:creationId xmlns:p14="http://schemas.microsoft.com/office/powerpoint/2010/main" val="3334097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Slide outline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/>
        <p:txBody>
          <a:bodyPr>
            <a:noAutofit/>
          </a:bodyPr>
          <a:lstStyle/>
          <a:p>
            <a:r>
              <a:rPr lang="en-GB" dirty="0"/>
              <a:t>Support programmes for SMEs</a:t>
            </a:r>
          </a:p>
          <a:p>
            <a:r>
              <a:rPr lang="en-GB" dirty="0"/>
              <a:t>IP and SMEs</a:t>
            </a:r>
          </a:p>
          <a:p>
            <a:r>
              <a:rPr lang="en-GB" dirty="0"/>
              <a:t>Innovation and SMEs</a:t>
            </a:r>
          </a:p>
          <a:p>
            <a:r>
              <a:rPr lang="en-GB" dirty="0"/>
              <a:t>REACH implementation for SMEs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76071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en-GB" dirty="0"/>
              <a:t>View the presentation full screen to watch the videos contained within the </a:t>
            </a:r>
            <a:r>
              <a:rPr lang="en-GB" dirty="0" smtClean="0"/>
              <a:t>presentation</a:t>
            </a:r>
            <a:endParaRPr lang="en-GB" dirty="0"/>
          </a:p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Video information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852367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 smtClean="0"/>
              <a:t>SME start-up &amp; expansion barriers</a:t>
            </a:r>
            <a:endParaRPr lang="en-GB" sz="3600" dirty="0"/>
          </a:p>
        </p:txBody>
      </p:sp>
      <p:graphicFrame>
        <p:nvGraphicFramePr>
          <p:cNvPr id="4" name="Diagram 3" title="SME start-up and expansion barriers"/>
          <p:cNvGraphicFramePr/>
          <p:nvPr>
            <p:extLst>
              <p:ext uri="{D42A27DB-BD31-4B8C-83A1-F6EECF244321}">
                <p14:modId xmlns:p14="http://schemas.microsoft.com/office/powerpoint/2010/main" val="67382455"/>
              </p:ext>
            </p:extLst>
          </p:nvPr>
        </p:nvGraphicFramePr>
        <p:xfrm>
          <a:off x="1331640" y="1079500"/>
          <a:ext cx="648072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6805825" y="1275606"/>
            <a:ext cx="144203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 smtClean="0">
                <a:latin typeface="Arial" pitchFamily="34" charset="0"/>
                <a:cs typeface="Arial" pitchFamily="34" charset="0"/>
              </a:rPr>
              <a:t>People</a:t>
            </a:r>
            <a:endParaRPr lang="en-GB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68069" y="4336783"/>
            <a:ext cx="242744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 smtClean="0">
                <a:latin typeface="Arial" pitchFamily="34" charset="0"/>
                <a:cs typeface="Arial" pitchFamily="34" charset="0"/>
              </a:rPr>
              <a:t>Litigation and regulation</a:t>
            </a:r>
            <a:endParaRPr lang="en-GB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2048" y="4244700"/>
            <a:ext cx="17244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 smtClean="0">
                <a:latin typeface="Arial" pitchFamily="34" charset="0"/>
                <a:cs typeface="Arial" pitchFamily="34" charset="0"/>
              </a:rPr>
              <a:t>Finance</a:t>
            </a:r>
            <a:endParaRPr lang="en-GB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79512" y="1275606"/>
            <a:ext cx="315354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 smtClean="0">
                <a:latin typeface="Arial" pitchFamily="34" charset="0"/>
                <a:cs typeface="Arial" pitchFamily="34" charset="0"/>
              </a:rPr>
              <a:t>Technological capabilities</a:t>
            </a:r>
            <a:endParaRPr lang="en-GB" sz="20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3740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Intellectual property management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GB" dirty="0"/>
              <a:t>Considerations for </a:t>
            </a:r>
            <a:r>
              <a:rPr lang="en-GB" dirty="0" smtClean="0"/>
              <a:t>SMEs</a:t>
            </a:r>
            <a:br>
              <a:rPr lang="en-GB" dirty="0" smtClean="0"/>
            </a:br>
            <a:endParaRPr lang="en-GB" dirty="0"/>
          </a:p>
          <a:p>
            <a:r>
              <a:rPr lang="en-GB" dirty="0"/>
              <a:t>Out-innovating competitors</a:t>
            </a:r>
          </a:p>
          <a:p>
            <a:r>
              <a:rPr lang="en-GB" dirty="0"/>
              <a:t>Ability to fight IP infringement</a:t>
            </a:r>
          </a:p>
          <a:p>
            <a:r>
              <a:rPr lang="en-GB" dirty="0"/>
              <a:t>Strength of enforcement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22423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755576" y="1491630"/>
            <a:ext cx="7435402" cy="3024336"/>
          </a:xfrm>
        </p:spPr>
        <p:txBody>
          <a:bodyPr>
            <a:noAutofit/>
          </a:bodyPr>
          <a:lstStyle/>
          <a:p>
            <a:r>
              <a:rPr lang="en-GB" dirty="0"/>
              <a:t>Prior Art – Everything that has been made available to the public by any means of communication (e.g., written, verbal correspondence – unless a secrecy agreement in place)</a:t>
            </a:r>
          </a:p>
          <a:p>
            <a:endParaRPr lang="en-GB" dirty="0"/>
          </a:p>
          <a:p>
            <a:r>
              <a:rPr lang="en-GB" dirty="0"/>
              <a:t>Novelty – Must be different to anything in the prior art at the date of filing the </a:t>
            </a:r>
            <a:r>
              <a:rPr lang="en-GB" dirty="0" smtClean="0"/>
              <a:t>application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What is a patent? 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378750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809006" y="1563638"/>
            <a:ext cx="7435402" cy="2664296"/>
          </a:xfrm>
        </p:spPr>
        <p:txBody>
          <a:bodyPr>
            <a:noAutofit/>
          </a:bodyPr>
          <a:lstStyle/>
          <a:p>
            <a:r>
              <a:rPr lang="en-GB" dirty="0" smtClean="0"/>
              <a:t>Inventive </a:t>
            </a:r>
            <a:r>
              <a:rPr lang="en-GB" dirty="0"/>
              <a:t>Step – Must not be “obvious” to anyone “skilled in the art.” (Patent agents advise</a:t>
            </a:r>
            <a:r>
              <a:rPr lang="en-GB" dirty="0" smtClean="0"/>
              <a:t>)</a:t>
            </a:r>
          </a:p>
          <a:p>
            <a:endParaRPr lang="en-GB" dirty="0" smtClean="0"/>
          </a:p>
          <a:p>
            <a:r>
              <a:rPr lang="en-GB" dirty="0" smtClean="0"/>
              <a:t>Selection Inventions – Unexpected properties of a material that is described by another patent</a:t>
            </a:r>
          </a:p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What is a patent? 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743551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can be patented? 1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755576" y="1395260"/>
            <a:ext cx="7848872" cy="312070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dirty="0"/>
              <a:t>Patentable </a:t>
            </a:r>
            <a:r>
              <a:rPr lang="en-GB" dirty="0" smtClean="0"/>
              <a:t>products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dirty="0"/>
              <a:t>New compounds</a:t>
            </a:r>
          </a:p>
          <a:p>
            <a:r>
              <a:rPr lang="en-GB" dirty="0"/>
              <a:t>New isomers</a:t>
            </a:r>
          </a:p>
          <a:p>
            <a:r>
              <a:rPr lang="en-GB" dirty="0"/>
              <a:t>New polymorphs</a:t>
            </a:r>
          </a:p>
          <a:p>
            <a:r>
              <a:rPr lang="en-GB" dirty="0"/>
              <a:t>New intermediates</a:t>
            </a:r>
          </a:p>
          <a:p>
            <a:r>
              <a:rPr lang="en-GB" dirty="0"/>
              <a:t>New properties of a known compound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379985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>
  <documentManagement>
    <Template xmlns="27d643f5-4560-4eff-9f48-d0fe6b2bec2d">Powerpoint presentations</Template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1788752EB44974D994EBA0BE182464D" ma:contentTypeVersion="1" ma:contentTypeDescription="Create a new document." ma:contentTypeScope="" ma:versionID="99bbc2474cb3204ca9fbdd512615df56">
  <xsd:schema xmlns:xsd="http://www.w3.org/2001/XMLSchema" xmlns:p="http://schemas.microsoft.com/office/2006/metadata/properties" xmlns:ns2="27d643f5-4560-4eff-9f48-d0fe6b2bec2d" targetNamespace="http://schemas.microsoft.com/office/2006/metadata/properties" ma:root="true" ma:fieldsID="3e4c637131ef89c7ae71a83de9afa52f" ns2:_="">
    <xsd:import namespace="27d643f5-4560-4eff-9f48-d0fe6b2bec2d"/>
    <xsd:element name="properties">
      <xsd:complexType>
        <xsd:sequence>
          <xsd:element name="documentManagement">
            <xsd:complexType>
              <xsd:all>
                <xsd:element ref="ns2:Template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27d643f5-4560-4eff-9f48-d0fe6b2bec2d" elementFormDefault="qualified">
    <xsd:import namespace="http://schemas.microsoft.com/office/2006/documentManagement/types"/>
    <xsd:element name="Template" ma:index="8" nillable="true" ma:displayName="Template" ma:format="Dropdown" ma:internalName="Template">
      <xsd:simpleType>
        <xsd:restriction base="dms:Choice">
          <xsd:enumeration value="Stationery"/>
          <xsd:enumeration value="Purchase order forms"/>
          <xsd:enumeration value="Powerpoint presentations"/>
          <xsd:enumeration value="Meetings"/>
          <xsd:enumeration value="Legal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905B905B-53AC-4221-A4CC-8B4C2C3EBDB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CEF4F84-2225-4AE2-9590-65721DD44303}">
  <ds:schemaRefs>
    <ds:schemaRef ds:uri="27d643f5-4560-4eff-9f48-d0fe6b2bec2d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purl.org/dc/elements/1.1/"/>
    <ds:schemaRef ds:uri="http://schemas.microsoft.com/office/2006/documentManagement/types"/>
    <ds:schemaRef ds:uri="http://purl.org/dc/dcmitype/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B4B38CA5-F4A8-41B6-85BF-2C49C9CDFAA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7d643f5-4560-4eff-9f48-d0fe6b2bec2d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186</TotalTime>
  <Words>653</Words>
  <Application>Microsoft Office PowerPoint</Application>
  <PresentationFormat>On-screen Show (16:9)</PresentationFormat>
  <Paragraphs>125</Paragraphs>
  <Slides>22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Office Theme</vt:lpstr>
      <vt:lpstr>Chemistry careers in SMEs</vt:lpstr>
      <vt:lpstr>SMEs</vt:lpstr>
      <vt:lpstr>Slide outline</vt:lpstr>
      <vt:lpstr>Video information</vt:lpstr>
      <vt:lpstr>SME start-up &amp; expansion barriers</vt:lpstr>
      <vt:lpstr>Intellectual property management</vt:lpstr>
      <vt:lpstr>What is a patent? 1</vt:lpstr>
      <vt:lpstr>What is a patent? 2</vt:lpstr>
      <vt:lpstr>What can be patented? 1</vt:lpstr>
      <vt:lpstr>What can be patented? 2</vt:lpstr>
      <vt:lpstr>What can’t be patented?</vt:lpstr>
      <vt:lpstr>IP support for SMEs 1</vt:lpstr>
      <vt:lpstr>IP support for SMEs 2</vt:lpstr>
      <vt:lpstr>IP links</vt:lpstr>
      <vt:lpstr>Innovative SMEs 1</vt:lpstr>
      <vt:lpstr>Innovative SMEs 2</vt:lpstr>
      <vt:lpstr>REACH</vt:lpstr>
      <vt:lpstr>REACH: The cost to SMEs</vt:lpstr>
      <vt:lpstr>REACH</vt:lpstr>
      <vt:lpstr>REACH: Facts and figures</vt:lpstr>
      <vt:lpstr>Summary</vt:lpstr>
      <vt:lpstr>Copyright information</vt:lpstr>
    </vt:vector>
  </TitlesOfParts>
  <Company>Royal Society of Chemistry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RSC SME courses IP funding</dc:title>
  <dc:creator>Royal Society of Chemistry</dc:creator>
  <cp:lastModifiedBy>Robert Smith</cp:lastModifiedBy>
  <cp:revision>36</cp:revision>
  <dcterms:created xsi:type="dcterms:W3CDTF">2014-04-11T16:14:23Z</dcterms:created>
  <dcterms:modified xsi:type="dcterms:W3CDTF">2016-06-16T10:03:04Z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0x010100C1788752EB44974D994EBA0BE182464D</vt:lpwstr>
  </property>
</Properties>
</file>