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57" r:id="rId5"/>
    <p:sldId id="260" r:id="rId6"/>
    <p:sldId id="263" r:id="rId7"/>
    <p:sldId id="264"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4D67"/>
    <a:srgbClr val="008C95"/>
    <a:srgbClr val="4F758B"/>
    <a:srgbClr val="4A7EBB"/>
    <a:srgbClr val="50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2" d="100"/>
          <a:sy n="142" d="100"/>
        </p:scale>
        <p:origin x="-660"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61534C-F5EF-4395-9F78-2B29FCEA3E3D}" type="doc">
      <dgm:prSet loTypeId="urn:microsoft.com/office/officeart/2005/8/layout/cycle6" loCatId="cycle" qsTypeId="urn:microsoft.com/office/officeart/2005/8/quickstyle/simple1" qsCatId="simple" csTypeId="urn:microsoft.com/office/officeart/2005/8/colors/accent5_3" csCatId="accent5" phldr="1"/>
      <dgm:spPr/>
      <dgm:t>
        <a:bodyPr/>
        <a:lstStyle/>
        <a:p>
          <a:endParaRPr lang="en-GB"/>
        </a:p>
      </dgm:t>
    </dgm:pt>
    <dgm:pt modelId="{BA103A9B-B4D2-4201-B576-6737AB7048A7}">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Planning software</a:t>
          </a:r>
          <a:endParaRPr lang="en-GB" sz="1600" dirty="0">
            <a:latin typeface="Arial" pitchFamily="34" charset="0"/>
            <a:cs typeface="Arial" pitchFamily="34" charset="0"/>
          </a:endParaRPr>
        </a:p>
      </dgm:t>
    </dgm:pt>
    <dgm:pt modelId="{1DBA255E-DACC-4761-89E8-5D017F836BBE}" type="parTrans" cxnId="{7A083CD1-A13A-45B1-B3CE-26C6AD4805FC}">
      <dgm:prSet/>
      <dgm:spPr/>
      <dgm:t>
        <a:bodyPr/>
        <a:lstStyle/>
        <a:p>
          <a:endParaRPr lang="en-GB">
            <a:latin typeface="Arial" pitchFamily="34" charset="0"/>
            <a:cs typeface="Arial" pitchFamily="34" charset="0"/>
          </a:endParaRPr>
        </a:p>
      </dgm:t>
    </dgm:pt>
    <dgm:pt modelId="{748CFFB7-C761-4C79-8C46-6077E8006ECD}" type="sibTrans" cxnId="{7A083CD1-A13A-45B1-B3CE-26C6AD4805FC}">
      <dgm:prSet/>
      <dgm:spPr>
        <a:ln>
          <a:solidFill>
            <a:srgbClr val="4F758B"/>
          </a:solidFill>
        </a:ln>
      </dgm:spPr>
      <dgm:t>
        <a:bodyPr/>
        <a:lstStyle/>
        <a:p>
          <a:endParaRPr lang="en-GB">
            <a:latin typeface="Arial" pitchFamily="34" charset="0"/>
            <a:cs typeface="Arial" pitchFamily="34" charset="0"/>
          </a:endParaRPr>
        </a:p>
      </dgm:t>
    </dgm:pt>
    <dgm:pt modelId="{DBB27017-136C-4145-95C1-B2869D0AB573}">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Technical requirements</a:t>
          </a:r>
          <a:endParaRPr lang="en-GB" sz="1600" dirty="0">
            <a:latin typeface="Arial" pitchFamily="34" charset="0"/>
            <a:cs typeface="Arial" pitchFamily="34" charset="0"/>
          </a:endParaRPr>
        </a:p>
      </dgm:t>
    </dgm:pt>
    <dgm:pt modelId="{2016EF19-144A-4E0A-9CB1-39CE8DBAB1D7}" type="parTrans" cxnId="{85AE20D0-49E1-4CF7-BF02-CECBB1AAC053}">
      <dgm:prSet/>
      <dgm:spPr/>
      <dgm:t>
        <a:bodyPr/>
        <a:lstStyle/>
        <a:p>
          <a:endParaRPr lang="en-GB">
            <a:latin typeface="Arial" pitchFamily="34" charset="0"/>
            <a:cs typeface="Arial" pitchFamily="34" charset="0"/>
          </a:endParaRPr>
        </a:p>
      </dgm:t>
    </dgm:pt>
    <dgm:pt modelId="{F1261FD0-727E-4B4D-8E5A-B4207EAC9646}" type="sibTrans" cxnId="{85AE20D0-49E1-4CF7-BF02-CECBB1AAC053}">
      <dgm:prSet/>
      <dgm:spPr>
        <a:ln>
          <a:solidFill>
            <a:srgbClr val="4F758B"/>
          </a:solidFill>
        </a:ln>
      </dgm:spPr>
      <dgm:t>
        <a:bodyPr/>
        <a:lstStyle/>
        <a:p>
          <a:endParaRPr lang="en-GB">
            <a:latin typeface="Arial" pitchFamily="34" charset="0"/>
            <a:cs typeface="Arial" pitchFamily="34" charset="0"/>
          </a:endParaRPr>
        </a:p>
      </dgm:t>
    </dgm:pt>
    <dgm:pt modelId="{104A8EC7-FAF6-47E9-9986-D73FAEC99276}">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Business processes</a:t>
          </a:r>
          <a:endParaRPr lang="en-GB" sz="1600" dirty="0">
            <a:latin typeface="Arial" pitchFamily="34" charset="0"/>
            <a:cs typeface="Arial" pitchFamily="34" charset="0"/>
          </a:endParaRPr>
        </a:p>
      </dgm:t>
    </dgm:pt>
    <dgm:pt modelId="{92FF9D24-455D-48D2-A9B1-B4CBCA3106CC}" type="parTrans" cxnId="{AA2F214E-9545-49F9-8F7F-5D436B7D2F76}">
      <dgm:prSet/>
      <dgm:spPr/>
      <dgm:t>
        <a:bodyPr/>
        <a:lstStyle/>
        <a:p>
          <a:endParaRPr lang="en-GB">
            <a:latin typeface="Arial" pitchFamily="34" charset="0"/>
            <a:cs typeface="Arial" pitchFamily="34" charset="0"/>
          </a:endParaRPr>
        </a:p>
      </dgm:t>
    </dgm:pt>
    <dgm:pt modelId="{D45C4DC7-BA44-4A67-9157-78CDD0B8DDF3}" type="sibTrans" cxnId="{AA2F214E-9545-49F9-8F7F-5D436B7D2F76}">
      <dgm:prSet/>
      <dgm:spPr>
        <a:ln>
          <a:solidFill>
            <a:srgbClr val="4F758B"/>
          </a:solidFill>
        </a:ln>
      </dgm:spPr>
      <dgm:t>
        <a:bodyPr/>
        <a:lstStyle/>
        <a:p>
          <a:endParaRPr lang="en-GB">
            <a:latin typeface="Arial" pitchFamily="34" charset="0"/>
            <a:cs typeface="Arial" pitchFamily="34" charset="0"/>
          </a:endParaRPr>
        </a:p>
      </dgm:t>
    </dgm:pt>
    <dgm:pt modelId="{377973DC-A5FD-40A2-BDF0-DD14477E473D}">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Time management</a:t>
          </a:r>
          <a:endParaRPr lang="en-GB" sz="1600" dirty="0">
            <a:latin typeface="Arial" pitchFamily="34" charset="0"/>
            <a:cs typeface="Arial" pitchFamily="34" charset="0"/>
          </a:endParaRPr>
        </a:p>
      </dgm:t>
    </dgm:pt>
    <dgm:pt modelId="{3EFA5C49-4C4A-4BA8-9035-AE8EEE6B1B16}" type="parTrans" cxnId="{7ECA51DC-152E-4C00-9A8F-6FBD483A198A}">
      <dgm:prSet/>
      <dgm:spPr/>
      <dgm:t>
        <a:bodyPr/>
        <a:lstStyle/>
        <a:p>
          <a:endParaRPr lang="en-GB">
            <a:latin typeface="Arial" pitchFamily="34" charset="0"/>
            <a:cs typeface="Arial" pitchFamily="34" charset="0"/>
          </a:endParaRPr>
        </a:p>
      </dgm:t>
    </dgm:pt>
    <dgm:pt modelId="{AA234773-ED96-490A-9BDC-88FA48BD952F}" type="sibTrans" cxnId="{7ECA51DC-152E-4C00-9A8F-6FBD483A198A}">
      <dgm:prSet/>
      <dgm:spPr>
        <a:ln>
          <a:solidFill>
            <a:srgbClr val="4F758B"/>
          </a:solidFill>
        </a:ln>
      </dgm:spPr>
      <dgm:t>
        <a:bodyPr/>
        <a:lstStyle/>
        <a:p>
          <a:endParaRPr lang="en-GB">
            <a:latin typeface="Arial" pitchFamily="34" charset="0"/>
            <a:cs typeface="Arial" pitchFamily="34" charset="0"/>
          </a:endParaRPr>
        </a:p>
      </dgm:t>
    </dgm:pt>
    <dgm:pt modelId="{D5410C55-0203-41DA-A19D-79DA66A590D5}">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Risk management</a:t>
          </a:r>
          <a:endParaRPr lang="en-GB" sz="1600" dirty="0">
            <a:latin typeface="Arial" pitchFamily="34" charset="0"/>
            <a:cs typeface="Arial" pitchFamily="34" charset="0"/>
          </a:endParaRPr>
        </a:p>
      </dgm:t>
    </dgm:pt>
    <dgm:pt modelId="{25E68A9B-FA5A-440D-B173-3EFFDDBB4D5B}" type="parTrans" cxnId="{EACB27FE-35DE-4B14-B677-0F3797ECEC8E}">
      <dgm:prSet/>
      <dgm:spPr/>
      <dgm:t>
        <a:bodyPr/>
        <a:lstStyle/>
        <a:p>
          <a:endParaRPr lang="en-GB">
            <a:latin typeface="Arial" pitchFamily="34" charset="0"/>
            <a:cs typeface="Arial" pitchFamily="34" charset="0"/>
          </a:endParaRPr>
        </a:p>
      </dgm:t>
    </dgm:pt>
    <dgm:pt modelId="{ED98905F-DE57-4A47-A344-2A2085AD78C3}" type="sibTrans" cxnId="{EACB27FE-35DE-4B14-B677-0F3797ECEC8E}">
      <dgm:prSet/>
      <dgm:spPr>
        <a:ln>
          <a:solidFill>
            <a:srgbClr val="4F758B"/>
          </a:solidFill>
        </a:ln>
      </dgm:spPr>
      <dgm:t>
        <a:bodyPr/>
        <a:lstStyle/>
        <a:p>
          <a:endParaRPr lang="en-GB">
            <a:latin typeface="Arial" pitchFamily="34" charset="0"/>
            <a:cs typeface="Arial" pitchFamily="34" charset="0"/>
          </a:endParaRPr>
        </a:p>
      </dgm:t>
    </dgm:pt>
    <dgm:pt modelId="{F0235BF5-FE44-4E53-A895-87C9124EE5FE}">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Budgeting</a:t>
          </a:r>
          <a:endParaRPr lang="en-GB" sz="1600" dirty="0">
            <a:latin typeface="Arial" pitchFamily="34" charset="0"/>
            <a:cs typeface="Arial" pitchFamily="34" charset="0"/>
          </a:endParaRPr>
        </a:p>
      </dgm:t>
    </dgm:pt>
    <dgm:pt modelId="{73347732-743E-4EAD-83AD-DA322DE64B9E}" type="parTrans" cxnId="{A6F35944-2A08-4400-984B-74EF79BC4B7B}">
      <dgm:prSet/>
      <dgm:spPr/>
      <dgm:t>
        <a:bodyPr/>
        <a:lstStyle/>
        <a:p>
          <a:endParaRPr lang="en-GB">
            <a:latin typeface="Arial" pitchFamily="34" charset="0"/>
            <a:cs typeface="Arial" pitchFamily="34" charset="0"/>
          </a:endParaRPr>
        </a:p>
      </dgm:t>
    </dgm:pt>
    <dgm:pt modelId="{C297E3E4-5817-4263-9881-DD1CD5859493}" type="sibTrans" cxnId="{A6F35944-2A08-4400-984B-74EF79BC4B7B}">
      <dgm:prSet/>
      <dgm:spPr>
        <a:ln>
          <a:solidFill>
            <a:srgbClr val="4F758B"/>
          </a:solidFill>
        </a:ln>
      </dgm:spPr>
      <dgm:t>
        <a:bodyPr/>
        <a:lstStyle/>
        <a:p>
          <a:endParaRPr lang="en-GB">
            <a:latin typeface="Arial" pitchFamily="34" charset="0"/>
            <a:cs typeface="Arial" pitchFamily="34" charset="0"/>
          </a:endParaRPr>
        </a:p>
      </dgm:t>
    </dgm:pt>
    <dgm:pt modelId="{B8D12979-0423-4B64-B3DD-1CA899BE5814}">
      <dgm:prSet custT="1"/>
      <dgm:spPr>
        <a:solidFill>
          <a:srgbClr val="008C95"/>
        </a:solidFill>
        <a:ln>
          <a:noFill/>
        </a:ln>
        <a:effectLst>
          <a:outerShdw blurRad="50800" dist="38100" dir="2700000" algn="tl" rotWithShape="0">
            <a:prstClr val="black">
              <a:alpha val="40000"/>
            </a:prstClr>
          </a:outerShdw>
        </a:effectLst>
      </dgm:spPr>
      <dgm:t>
        <a:bodyPr/>
        <a:lstStyle/>
        <a:p>
          <a:pPr rtl="0"/>
          <a:r>
            <a:rPr lang="en-GB" sz="1600" dirty="0" smtClean="0">
              <a:latin typeface="Arial" pitchFamily="34" charset="0"/>
              <a:cs typeface="Arial" pitchFamily="34" charset="0"/>
            </a:rPr>
            <a:t>Resource planning</a:t>
          </a:r>
          <a:endParaRPr lang="en-GB" sz="1600" dirty="0">
            <a:latin typeface="Arial" pitchFamily="34" charset="0"/>
            <a:cs typeface="Arial" pitchFamily="34" charset="0"/>
          </a:endParaRPr>
        </a:p>
      </dgm:t>
    </dgm:pt>
    <dgm:pt modelId="{DCBC1A2B-827B-438A-9183-AFB4BF1EC3AA}" type="parTrans" cxnId="{0425BF8E-C60F-46AE-8311-1043DCAF8D4B}">
      <dgm:prSet/>
      <dgm:spPr/>
      <dgm:t>
        <a:bodyPr/>
        <a:lstStyle/>
        <a:p>
          <a:endParaRPr lang="en-GB">
            <a:latin typeface="Arial" pitchFamily="34" charset="0"/>
            <a:cs typeface="Arial" pitchFamily="34" charset="0"/>
          </a:endParaRPr>
        </a:p>
      </dgm:t>
    </dgm:pt>
    <dgm:pt modelId="{2E73E9EB-DE89-4CAF-8438-C7F1FF6D9F56}" type="sibTrans" cxnId="{0425BF8E-C60F-46AE-8311-1043DCAF8D4B}">
      <dgm:prSet/>
      <dgm:spPr>
        <a:ln>
          <a:solidFill>
            <a:srgbClr val="4F758B"/>
          </a:solidFill>
        </a:ln>
      </dgm:spPr>
      <dgm:t>
        <a:bodyPr/>
        <a:lstStyle/>
        <a:p>
          <a:endParaRPr lang="en-GB">
            <a:latin typeface="Arial" pitchFamily="34" charset="0"/>
            <a:cs typeface="Arial" pitchFamily="34" charset="0"/>
          </a:endParaRPr>
        </a:p>
      </dgm:t>
    </dgm:pt>
    <dgm:pt modelId="{2CC0FE22-E4CE-43E1-A89F-2E1707FB4DDE}" type="pres">
      <dgm:prSet presAssocID="{9A61534C-F5EF-4395-9F78-2B29FCEA3E3D}" presName="cycle" presStyleCnt="0">
        <dgm:presLayoutVars>
          <dgm:dir/>
          <dgm:resizeHandles val="exact"/>
        </dgm:presLayoutVars>
      </dgm:prSet>
      <dgm:spPr/>
      <dgm:t>
        <a:bodyPr/>
        <a:lstStyle/>
        <a:p>
          <a:endParaRPr lang="en-GB"/>
        </a:p>
      </dgm:t>
    </dgm:pt>
    <dgm:pt modelId="{E5D1A6D4-0CD2-458E-BC99-42FA16C36706}" type="pres">
      <dgm:prSet presAssocID="{BA103A9B-B4D2-4201-B576-6737AB7048A7}" presName="node" presStyleLbl="node1" presStyleIdx="0" presStyleCnt="7" custScaleX="153497" custScaleY="153332" custRadScaleRad="95010" custRadScaleInc="20957">
        <dgm:presLayoutVars>
          <dgm:bulletEnabled val="1"/>
        </dgm:presLayoutVars>
      </dgm:prSet>
      <dgm:spPr/>
      <dgm:t>
        <a:bodyPr/>
        <a:lstStyle/>
        <a:p>
          <a:endParaRPr lang="en-GB"/>
        </a:p>
      </dgm:t>
    </dgm:pt>
    <dgm:pt modelId="{D9FEE7E2-95B5-43CF-9FE2-A2E945C0F4F1}" type="pres">
      <dgm:prSet presAssocID="{BA103A9B-B4D2-4201-B576-6737AB7048A7}" presName="spNode" presStyleCnt="0"/>
      <dgm:spPr/>
      <dgm:t>
        <a:bodyPr/>
        <a:lstStyle/>
        <a:p>
          <a:endParaRPr lang="en-GB"/>
        </a:p>
      </dgm:t>
    </dgm:pt>
    <dgm:pt modelId="{B8E92D5B-09EA-44D6-8888-07F487497CC9}" type="pres">
      <dgm:prSet presAssocID="{748CFFB7-C761-4C79-8C46-6077E8006ECD}" presName="sibTrans" presStyleLbl="sibTrans1D1" presStyleIdx="0" presStyleCnt="7"/>
      <dgm:spPr/>
      <dgm:t>
        <a:bodyPr/>
        <a:lstStyle/>
        <a:p>
          <a:endParaRPr lang="en-GB"/>
        </a:p>
      </dgm:t>
    </dgm:pt>
    <dgm:pt modelId="{A482D62D-5F50-4AC1-848E-505B077B4C80}" type="pres">
      <dgm:prSet presAssocID="{DBB27017-136C-4145-95C1-B2869D0AB573}" presName="node" presStyleLbl="node1" presStyleIdx="1" presStyleCnt="7" custScaleX="205030" custScaleY="129021" custRadScaleRad="173451" custRadScaleInc="88606">
        <dgm:presLayoutVars>
          <dgm:bulletEnabled val="1"/>
        </dgm:presLayoutVars>
      </dgm:prSet>
      <dgm:spPr/>
      <dgm:t>
        <a:bodyPr/>
        <a:lstStyle/>
        <a:p>
          <a:endParaRPr lang="en-GB"/>
        </a:p>
      </dgm:t>
    </dgm:pt>
    <dgm:pt modelId="{C65E9BAA-B465-41C8-9000-EF3B4C1EDADB}" type="pres">
      <dgm:prSet presAssocID="{DBB27017-136C-4145-95C1-B2869D0AB573}" presName="spNode" presStyleCnt="0"/>
      <dgm:spPr/>
      <dgm:t>
        <a:bodyPr/>
        <a:lstStyle/>
        <a:p>
          <a:endParaRPr lang="en-GB"/>
        </a:p>
      </dgm:t>
    </dgm:pt>
    <dgm:pt modelId="{BDD6786E-CEAD-4795-930A-91DAEBB26DFD}" type="pres">
      <dgm:prSet presAssocID="{F1261FD0-727E-4B4D-8E5A-B4207EAC9646}" presName="sibTrans" presStyleLbl="sibTrans1D1" presStyleIdx="1" presStyleCnt="7"/>
      <dgm:spPr/>
      <dgm:t>
        <a:bodyPr/>
        <a:lstStyle/>
        <a:p>
          <a:endParaRPr lang="en-GB"/>
        </a:p>
      </dgm:t>
    </dgm:pt>
    <dgm:pt modelId="{5A89080C-FA15-47BD-9A24-E78F38987DFD}" type="pres">
      <dgm:prSet presAssocID="{104A8EC7-FAF6-47E9-9986-D73FAEC99276}" presName="node" presStyleLbl="node1" presStyleIdx="2" presStyleCnt="7" custScaleX="174290" custScaleY="108779" custRadScaleRad="162128" custRadScaleInc="-31542">
        <dgm:presLayoutVars>
          <dgm:bulletEnabled val="1"/>
        </dgm:presLayoutVars>
      </dgm:prSet>
      <dgm:spPr/>
      <dgm:t>
        <a:bodyPr/>
        <a:lstStyle/>
        <a:p>
          <a:endParaRPr lang="en-GB"/>
        </a:p>
      </dgm:t>
    </dgm:pt>
    <dgm:pt modelId="{C99E9A2B-2C93-4BB5-8568-4F2B759B1997}" type="pres">
      <dgm:prSet presAssocID="{104A8EC7-FAF6-47E9-9986-D73FAEC99276}" presName="spNode" presStyleCnt="0"/>
      <dgm:spPr/>
      <dgm:t>
        <a:bodyPr/>
        <a:lstStyle/>
        <a:p>
          <a:endParaRPr lang="en-GB"/>
        </a:p>
      </dgm:t>
    </dgm:pt>
    <dgm:pt modelId="{CBD364B0-B621-4BFD-B7D9-1F56AE10888D}" type="pres">
      <dgm:prSet presAssocID="{D45C4DC7-BA44-4A67-9157-78CDD0B8DDF3}" presName="sibTrans" presStyleLbl="sibTrans1D1" presStyleIdx="2" presStyleCnt="7"/>
      <dgm:spPr/>
      <dgm:t>
        <a:bodyPr/>
        <a:lstStyle/>
        <a:p>
          <a:endParaRPr lang="en-GB"/>
        </a:p>
      </dgm:t>
    </dgm:pt>
    <dgm:pt modelId="{910F1916-E54C-4584-918C-2DC39AFD4EC8}" type="pres">
      <dgm:prSet presAssocID="{377973DC-A5FD-40A2-BDF0-DD14477E473D}" presName="node" presStyleLbl="node1" presStyleIdx="3" presStyleCnt="7" custScaleX="200328" custScaleY="141161" custRadScaleRad="125021" custRadScaleInc="-124607">
        <dgm:presLayoutVars>
          <dgm:bulletEnabled val="1"/>
        </dgm:presLayoutVars>
      </dgm:prSet>
      <dgm:spPr/>
      <dgm:t>
        <a:bodyPr/>
        <a:lstStyle/>
        <a:p>
          <a:endParaRPr lang="en-GB"/>
        </a:p>
      </dgm:t>
    </dgm:pt>
    <dgm:pt modelId="{F4562DDF-971F-43B3-9D50-7BBA6B9E1A30}" type="pres">
      <dgm:prSet presAssocID="{377973DC-A5FD-40A2-BDF0-DD14477E473D}" presName="spNode" presStyleCnt="0"/>
      <dgm:spPr/>
      <dgm:t>
        <a:bodyPr/>
        <a:lstStyle/>
        <a:p>
          <a:endParaRPr lang="en-GB"/>
        </a:p>
      </dgm:t>
    </dgm:pt>
    <dgm:pt modelId="{80898654-4A2F-46DF-B9AB-37168B40480E}" type="pres">
      <dgm:prSet presAssocID="{AA234773-ED96-490A-9BDC-88FA48BD952F}" presName="sibTrans" presStyleLbl="sibTrans1D1" presStyleIdx="3" presStyleCnt="7"/>
      <dgm:spPr/>
      <dgm:t>
        <a:bodyPr/>
        <a:lstStyle/>
        <a:p>
          <a:endParaRPr lang="en-GB"/>
        </a:p>
      </dgm:t>
    </dgm:pt>
    <dgm:pt modelId="{687C4B99-CAEC-444F-8A61-0CC6F766C80B}" type="pres">
      <dgm:prSet presAssocID="{D5410C55-0203-41DA-A19D-79DA66A590D5}" presName="node" presStyleLbl="node1" presStyleIdx="4" presStyleCnt="7" custScaleX="219871" custScaleY="161885" custRadScaleRad="121883" custRadScaleInc="81919">
        <dgm:presLayoutVars>
          <dgm:bulletEnabled val="1"/>
        </dgm:presLayoutVars>
      </dgm:prSet>
      <dgm:spPr/>
      <dgm:t>
        <a:bodyPr/>
        <a:lstStyle/>
        <a:p>
          <a:endParaRPr lang="en-GB"/>
        </a:p>
      </dgm:t>
    </dgm:pt>
    <dgm:pt modelId="{C02F2BA5-DFE9-422D-8D90-4D22E157616A}" type="pres">
      <dgm:prSet presAssocID="{D5410C55-0203-41DA-A19D-79DA66A590D5}" presName="spNode" presStyleCnt="0"/>
      <dgm:spPr/>
      <dgm:t>
        <a:bodyPr/>
        <a:lstStyle/>
        <a:p>
          <a:endParaRPr lang="en-GB"/>
        </a:p>
      </dgm:t>
    </dgm:pt>
    <dgm:pt modelId="{F19457C3-3376-4526-9113-85E61BAA5621}" type="pres">
      <dgm:prSet presAssocID="{ED98905F-DE57-4A47-A344-2A2085AD78C3}" presName="sibTrans" presStyleLbl="sibTrans1D1" presStyleIdx="4" presStyleCnt="7"/>
      <dgm:spPr/>
      <dgm:t>
        <a:bodyPr/>
        <a:lstStyle/>
        <a:p>
          <a:endParaRPr lang="en-GB"/>
        </a:p>
      </dgm:t>
    </dgm:pt>
    <dgm:pt modelId="{32C6F006-C697-4D80-866A-DC569FEF0E8C}" type="pres">
      <dgm:prSet presAssocID="{F0235BF5-FE44-4E53-A895-87C9124EE5FE}" presName="node" presStyleLbl="node1" presStyleIdx="5" presStyleCnt="7" custScaleX="151591" custScaleY="136726" custRadScaleRad="161621" custRadScaleInc="31405">
        <dgm:presLayoutVars>
          <dgm:bulletEnabled val="1"/>
        </dgm:presLayoutVars>
      </dgm:prSet>
      <dgm:spPr/>
      <dgm:t>
        <a:bodyPr/>
        <a:lstStyle/>
        <a:p>
          <a:endParaRPr lang="en-GB"/>
        </a:p>
      </dgm:t>
    </dgm:pt>
    <dgm:pt modelId="{7D96A549-4AEC-43EA-9EDF-B6A2C17CE3C4}" type="pres">
      <dgm:prSet presAssocID="{F0235BF5-FE44-4E53-A895-87C9124EE5FE}" presName="spNode" presStyleCnt="0"/>
      <dgm:spPr/>
      <dgm:t>
        <a:bodyPr/>
        <a:lstStyle/>
        <a:p>
          <a:endParaRPr lang="en-GB"/>
        </a:p>
      </dgm:t>
    </dgm:pt>
    <dgm:pt modelId="{26D35DBF-EF2F-4F2E-A63D-47C580D81120}" type="pres">
      <dgm:prSet presAssocID="{C297E3E4-5817-4263-9881-DD1CD5859493}" presName="sibTrans" presStyleLbl="sibTrans1D1" presStyleIdx="5" presStyleCnt="7"/>
      <dgm:spPr/>
      <dgm:t>
        <a:bodyPr/>
        <a:lstStyle/>
        <a:p>
          <a:endParaRPr lang="en-GB"/>
        </a:p>
      </dgm:t>
    </dgm:pt>
    <dgm:pt modelId="{72EFBC25-9F27-497F-A257-E73ACE8BC792}" type="pres">
      <dgm:prSet presAssocID="{B8D12979-0423-4B64-B3DD-1CA899BE5814}" presName="node" presStyleLbl="node1" presStyleIdx="6" presStyleCnt="7" custScaleX="170142" custScaleY="155687" custRadScaleRad="150374" custRadScaleInc="-75898">
        <dgm:presLayoutVars>
          <dgm:bulletEnabled val="1"/>
        </dgm:presLayoutVars>
      </dgm:prSet>
      <dgm:spPr/>
      <dgm:t>
        <a:bodyPr/>
        <a:lstStyle/>
        <a:p>
          <a:endParaRPr lang="en-GB"/>
        </a:p>
      </dgm:t>
    </dgm:pt>
    <dgm:pt modelId="{01732A79-95E9-4C38-AF60-D4665C41618A}" type="pres">
      <dgm:prSet presAssocID="{B8D12979-0423-4B64-B3DD-1CA899BE5814}" presName="spNode" presStyleCnt="0"/>
      <dgm:spPr/>
      <dgm:t>
        <a:bodyPr/>
        <a:lstStyle/>
        <a:p>
          <a:endParaRPr lang="en-GB"/>
        </a:p>
      </dgm:t>
    </dgm:pt>
    <dgm:pt modelId="{1DAEC85F-00AE-4898-8084-7691C10EF5CD}" type="pres">
      <dgm:prSet presAssocID="{2E73E9EB-DE89-4CAF-8438-C7F1FF6D9F56}" presName="sibTrans" presStyleLbl="sibTrans1D1" presStyleIdx="6" presStyleCnt="7"/>
      <dgm:spPr/>
      <dgm:t>
        <a:bodyPr/>
        <a:lstStyle/>
        <a:p>
          <a:endParaRPr lang="en-GB"/>
        </a:p>
      </dgm:t>
    </dgm:pt>
  </dgm:ptLst>
  <dgm:cxnLst>
    <dgm:cxn modelId="{560A15BB-6F59-43B3-BFBE-888A1A8FE475}" type="presOf" srcId="{F1261FD0-727E-4B4D-8E5A-B4207EAC9646}" destId="{BDD6786E-CEAD-4795-930A-91DAEBB26DFD}" srcOrd="0" destOrd="0" presId="urn:microsoft.com/office/officeart/2005/8/layout/cycle6"/>
    <dgm:cxn modelId="{BBF5785D-F443-4AD6-9EA2-E78894D7E351}" type="presOf" srcId="{B8D12979-0423-4B64-B3DD-1CA899BE5814}" destId="{72EFBC25-9F27-497F-A257-E73ACE8BC792}" srcOrd="0" destOrd="0" presId="urn:microsoft.com/office/officeart/2005/8/layout/cycle6"/>
    <dgm:cxn modelId="{5D567C69-E494-43F8-A496-A71E35FD51E5}" type="presOf" srcId="{C297E3E4-5817-4263-9881-DD1CD5859493}" destId="{26D35DBF-EF2F-4F2E-A63D-47C580D81120}" srcOrd="0" destOrd="0" presId="urn:microsoft.com/office/officeart/2005/8/layout/cycle6"/>
    <dgm:cxn modelId="{FB2D8388-108F-4574-A806-D36014398DDA}" type="presOf" srcId="{F0235BF5-FE44-4E53-A895-87C9124EE5FE}" destId="{32C6F006-C697-4D80-866A-DC569FEF0E8C}" srcOrd="0" destOrd="0" presId="urn:microsoft.com/office/officeart/2005/8/layout/cycle6"/>
    <dgm:cxn modelId="{C830CE93-14EF-4787-AB9F-A1D69CB9853C}" type="presOf" srcId="{DBB27017-136C-4145-95C1-B2869D0AB573}" destId="{A482D62D-5F50-4AC1-848E-505B077B4C80}" srcOrd="0" destOrd="0" presId="urn:microsoft.com/office/officeart/2005/8/layout/cycle6"/>
    <dgm:cxn modelId="{7A083CD1-A13A-45B1-B3CE-26C6AD4805FC}" srcId="{9A61534C-F5EF-4395-9F78-2B29FCEA3E3D}" destId="{BA103A9B-B4D2-4201-B576-6737AB7048A7}" srcOrd="0" destOrd="0" parTransId="{1DBA255E-DACC-4761-89E8-5D017F836BBE}" sibTransId="{748CFFB7-C761-4C79-8C46-6077E8006ECD}"/>
    <dgm:cxn modelId="{85AE20D0-49E1-4CF7-BF02-CECBB1AAC053}" srcId="{9A61534C-F5EF-4395-9F78-2B29FCEA3E3D}" destId="{DBB27017-136C-4145-95C1-B2869D0AB573}" srcOrd="1" destOrd="0" parTransId="{2016EF19-144A-4E0A-9CB1-39CE8DBAB1D7}" sibTransId="{F1261FD0-727E-4B4D-8E5A-B4207EAC9646}"/>
    <dgm:cxn modelId="{E656B09F-2538-4C23-80D1-8881513CE658}" type="presOf" srcId="{104A8EC7-FAF6-47E9-9986-D73FAEC99276}" destId="{5A89080C-FA15-47BD-9A24-E78F38987DFD}" srcOrd="0" destOrd="0" presId="urn:microsoft.com/office/officeart/2005/8/layout/cycle6"/>
    <dgm:cxn modelId="{87209719-52D8-4751-9CF8-8E20EC15AE3A}" type="presOf" srcId="{BA103A9B-B4D2-4201-B576-6737AB7048A7}" destId="{E5D1A6D4-0CD2-458E-BC99-42FA16C36706}" srcOrd="0" destOrd="0" presId="urn:microsoft.com/office/officeart/2005/8/layout/cycle6"/>
    <dgm:cxn modelId="{3EF826EE-23E1-41C6-A38C-F517FFE25BC9}" type="presOf" srcId="{377973DC-A5FD-40A2-BDF0-DD14477E473D}" destId="{910F1916-E54C-4584-918C-2DC39AFD4EC8}" srcOrd="0" destOrd="0" presId="urn:microsoft.com/office/officeart/2005/8/layout/cycle6"/>
    <dgm:cxn modelId="{0425BF8E-C60F-46AE-8311-1043DCAF8D4B}" srcId="{9A61534C-F5EF-4395-9F78-2B29FCEA3E3D}" destId="{B8D12979-0423-4B64-B3DD-1CA899BE5814}" srcOrd="6" destOrd="0" parTransId="{DCBC1A2B-827B-438A-9183-AFB4BF1EC3AA}" sibTransId="{2E73E9EB-DE89-4CAF-8438-C7F1FF6D9F56}"/>
    <dgm:cxn modelId="{2B01E33F-3D63-4906-8CFA-2FA3A0A46FCF}" type="presOf" srcId="{ED98905F-DE57-4A47-A344-2A2085AD78C3}" destId="{F19457C3-3376-4526-9113-85E61BAA5621}" srcOrd="0" destOrd="0" presId="urn:microsoft.com/office/officeart/2005/8/layout/cycle6"/>
    <dgm:cxn modelId="{D09815B2-90D2-4733-A8B7-1FF18DF13224}" type="presOf" srcId="{AA234773-ED96-490A-9BDC-88FA48BD952F}" destId="{80898654-4A2F-46DF-B9AB-37168B40480E}" srcOrd="0" destOrd="0" presId="urn:microsoft.com/office/officeart/2005/8/layout/cycle6"/>
    <dgm:cxn modelId="{77CD5B29-2425-42D4-A821-801FC40B6955}" type="presOf" srcId="{748CFFB7-C761-4C79-8C46-6077E8006ECD}" destId="{B8E92D5B-09EA-44D6-8888-07F487497CC9}" srcOrd="0" destOrd="0" presId="urn:microsoft.com/office/officeart/2005/8/layout/cycle6"/>
    <dgm:cxn modelId="{7ECA51DC-152E-4C00-9A8F-6FBD483A198A}" srcId="{9A61534C-F5EF-4395-9F78-2B29FCEA3E3D}" destId="{377973DC-A5FD-40A2-BDF0-DD14477E473D}" srcOrd="3" destOrd="0" parTransId="{3EFA5C49-4C4A-4BA8-9035-AE8EEE6B1B16}" sibTransId="{AA234773-ED96-490A-9BDC-88FA48BD952F}"/>
    <dgm:cxn modelId="{14B1937F-DB01-42D4-9D0E-E31E6EF2D3FE}" type="presOf" srcId="{2E73E9EB-DE89-4CAF-8438-C7F1FF6D9F56}" destId="{1DAEC85F-00AE-4898-8084-7691C10EF5CD}" srcOrd="0" destOrd="0" presId="urn:microsoft.com/office/officeart/2005/8/layout/cycle6"/>
    <dgm:cxn modelId="{A6F35944-2A08-4400-984B-74EF79BC4B7B}" srcId="{9A61534C-F5EF-4395-9F78-2B29FCEA3E3D}" destId="{F0235BF5-FE44-4E53-A895-87C9124EE5FE}" srcOrd="5" destOrd="0" parTransId="{73347732-743E-4EAD-83AD-DA322DE64B9E}" sibTransId="{C297E3E4-5817-4263-9881-DD1CD5859493}"/>
    <dgm:cxn modelId="{2A716950-BD3A-4501-AB76-985850D23EB5}" type="presOf" srcId="{D45C4DC7-BA44-4A67-9157-78CDD0B8DDF3}" destId="{CBD364B0-B621-4BFD-B7D9-1F56AE10888D}" srcOrd="0" destOrd="0" presId="urn:microsoft.com/office/officeart/2005/8/layout/cycle6"/>
    <dgm:cxn modelId="{8AD1B767-B567-49BF-9937-8179A5219A1C}" type="presOf" srcId="{9A61534C-F5EF-4395-9F78-2B29FCEA3E3D}" destId="{2CC0FE22-E4CE-43E1-A89F-2E1707FB4DDE}" srcOrd="0" destOrd="0" presId="urn:microsoft.com/office/officeart/2005/8/layout/cycle6"/>
    <dgm:cxn modelId="{3E01B0BA-541D-4847-AD79-196A223656B4}" type="presOf" srcId="{D5410C55-0203-41DA-A19D-79DA66A590D5}" destId="{687C4B99-CAEC-444F-8A61-0CC6F766C80B}" srcOrd="0" destOrd="0" presId="urn:microsoft.com/office/officeart/2005/8/layout/cycle6"/>
    <dgm:cxn modelId="{EACB27FE-35DE-4B14-B677-0F3797ECEC8E}" srcId="{9A61534C-F5EF-4395-9F78-2B29FCEA3E3D}" destId="{D5410C55-0203-41DA-A19D-79DA66A590D5}" srcOrd="4" destOrd="0" parTransId="{25E68A9B-FA5A-440D-B173-3EFFDDBB4D5B}" sibTransId="{ED98905F-DE57-4A47-A344-2A2085AD78C3}"/>
    <dgm:cxn modelId="{AA2F214E-9545-49F9-8F7F-5D436B7D2F76}" srcId="{9A61534C-F5EF-4395-9F78-2B29FCEA3E3D}" destId="{104A8EC7-FAF6-47E9-9986-D73FAEC99276}" srcOrd="2" destOrd="0" parTransId="{92FF9D24-455D-48D2-A9B1-B4CBCA3106CC}" sibTransId="{D45C4DC7-BA44-4A67-9157-78CDD0B8DDF3}"/>
    <dgm:cxn modelId="{5B99F37A-D059-4EEC-8024-1B802975B5C3}" type="presParOf" srcId="{2CC0FE22-E4CE-43E1-A89F-2E1707FB4DDE}" destId="{E5D1A6D4-0CD2-458E-BC99-42FA16C36706}" srcOrd="0" destOrd="0" presId="urn:microsoft.com/office/officeart/2005/8/layout/cycle6"/>
    <dgm:cxn modelId="{EAF36A90-36D8-494C-A4E9-98912AAA5345}" type="presParOf" srcId="{2CC0FE22-E4CE-43E1-A89F-2E1707FB4DDE}" destId="{D9FEE7E2-95B5-43CF-9FE2-A2E945C0F4F1}" srcOrd="1" destOrd="0" presId="urn:microsoft.com/office/officeart/2005/8/layout/cycle6"/>
    <dgm:cxn modelId="{D1B87FDB-BF68-4341-8CCD-2E9993C106F8}" type="presParOf" srcId="{2CC0FE22-E4CE-43E1-A89F-2E1707FB4DDE}" destId="{B8E92D5B-09EA-44D6-8888-07F487497CC9}" srcOrd="2" destOrd="0" presId="urn:microsoft.com/office/officeart/2005/8/layout/cycle6"/>
    <dgm:cxn modelId="{1CAD9943-4DDB-44A9-B833-2C1941A4EB86}" type="presParOf" srcId="{2CC0FE22-E4CE-43E1-A89F-2E1707FB4DDE}" destId="{A482D62D-5F50-4AC1-848E-505B077B4C80}" srcOrd="3" destOrd="0" presId="urn:microsoft.com/office/officeart/2005/8/layout/cycle6"/>
    <dgm:cxn modelId="{7240F48D-DE78-4C65-84FF-1894C6BE5646}" type="presParOf" srcId="{2CC0FE22-E4CE-43E1-A89F-2E1707FB4DDE}" destId="{C65E9BAA-B465-41C8-9000-EF3B4C1EDADB}" srcOrd="4" destOrd="0" presId="urn:microsoft.com/office/officeart/2005/8/layout/cycle6"/>
    <dgm:cxn modelId="{CB199F88-626D-4FF8-9630-A0F59DD04AD6}" type="presParOf" srcId="{2CC0FE22-E4CE-43E1-A89F-2E1707FB4DDE}" destId="{BDD6786E-CEAD-4795-930A-91DAEBB26DFD}" srcOrd="5" destOrd="0" presId="urn:microsoft.com/office/officeart/2005/8/layout/cycle6"/>
    <dgm:cxn modelId="{69E9A7FE-2D20-47AE-BE56-009FADA139CF}" type="presParOf" srcId="{2CC0FE22-E4CE-43E1-A89F-2E1707FB4DDE}" destId="{5A89080C-FA15-47BD-9A24-E78F38987DFD}" srcOrd="6" destOrd="0" presId="urn:microsoft.com/office/officeart/2005/8/layout/cycle6"/>
    <dgm:cxn modelId="{0BB5386F-93B6-4A32-80E7-6DBEE143C97F}" type="presParOf" srcId="{2CC0FE22-E4CE-43E1-A89F-2E1707FB4DDE}" destId="{C99E9A2B-2C93-4BB5-8568-4F2B759B1997}" srcOrd="7" destOrd="0" presId="urn:microsoft.com/office/officeart/2005/8/layout/cycle6"/>
    <dgm:cxn modelId="{91918955-C1B6-4DA3-94D2-D9B8D9015672}" type="presParOf" srcId="{2CC0FE22-E4CE-43E1-A89F-2E1707FB4DDE}" destId="{CBD364B0-B621-4BFD-B7D9-1F56AE10888D}" srcOrd="8" destOrd="0" presId="urn:microsoft.com/office/officeart/2005/8/layout/cycle6"/>
    <dgm:cxn modelId="{A5A09369-58CE-48C9-B63B-F4A13274FF99}" type="presParOf" srcId="{2CC0FE22-E4CE-43E1-A89F-2E1707FB4DDE}" destId="{910F1916-E54C-4584-918C-2DC39AFD4EC8}" srcOrd="9" destOrd="0" presId="urn:microsoft.com/office/officeart/2005/8/layout/cycle6"/>
    <dgm:cxn modelId="{3D16999F-A343-4642-8B44-AFE0504018EC}" type="presParOf" srcId="{2CC0FE22-E4CE-43E1-A89F-2E1707FB4DDE}" destId="{F4562DDF-971F-43B3-9D50-7BBA6B9E1A30}" srcOrd="10" destOrd="0" presId="urn:microsoft.com/office/officeart/2005/8/layout/cycle6"/>
    <dgm:cxn modelId="{2E6FF0A2-7966-46DD-B3C6-F23FF250DDCD}" type="presParOf" srcId="{2CC0FE22-E4CE-43E1-A89F-2E1707FB4DDE}" destId="{80898654-4A2F-46DF-B9AB-37168B40480E}" srcOrd="11" destOrd="0" presId="urn:microsoft.com/office/officeart/2005/8/layout/cycle6"/>
    <dgm:cxn modelId="{39AF9EDB-FEDF-4E4B-A275-15739AD3F56A}" type="presParOf" srcId="{2CC0FE22-E4CE-43E1-A89F-2E1707FB4DDE}" destId="{687C4B99-CAEC-444F-8A61-0CC6F766C80B}" srcOrd="12" destOrd="0" presId="urn:microsoft.com/office/officeart/2005/8/layout/cycle6"/>
    <dgm:cxn modelId="{16E0322B-7E41-4353-9F51-9142850F554C}" type="presParOf" srcId="{2CC0FE22-E4CE-43E1-A89F-2E1707FB4DDE}" destId="{C02F2BA5-DFE9-422D-8D90-4D22E157616A}" srcOrd="13" destOrd="0" presId="urn:microsoft.com/office/officeart/2005/8/layout/cycle6"/>
    <dgm:cxn modelId="{080CDC2D-7E30-43EB-8FD5-AC9F98694AD2}" type="presParOf" srcId="{2CC0FE22-E4CE-43E1-A89F-2E1707FB4DDE}" destId="{F19457C3-3376-4526-9113-85E61BAA5621}" srcOrd="14" destOrd="0" presId="urn:microsoft.com/office/officeart/2005/8/layout/cycle6"/>
    <dgm:cxn modelId="{532D93E9-F91D-471B-89FD-E8E2DF3D1052}" type="presParOf" srcId="{2CC0FE22-E4CE-43E1-A89F-2E1707FB4DDE}" destId="{32C6F006-C697-4D80-866A-DC569FEF0E8C}" srcOrd="15" destOrd="0" presId="urn:microsoft.com/office/officeart/2005/8/layout/cycle6"/>
    <dgm:cxn modelId="{0DFCB2CB-3722-4F7C-A6FD-1D62978472BC}" type="presParOf" srcId="{2CC0FE22-E4CE-43E1-A89F-2E1707FB4DDE}" destId="{7D96A549-4AEC-43EA-9EDF-B6A2C17CE3C4}" srcOrd="16" destOrd="0" presId="urn:microsoft.com/office/officeart/2005/8/layout/cycle6"/>
    <dgm:cxn modelId="{03BA5241-13E6-47B6-A032-F2B62DF2F8E6}" type="presParOf" srcId="{2CC0FE22-E4CE-43E1-A89F-2E1707FB4DDE}" destId="{26D35DBF-EF2F-4F2E-A63D-47C580D81120}" srcOrd="17" destOrd="0" presId="urn:microsoft.com/office/officeart/2005/8/layout/cycle6"/>
    <dgm:cxn modelId="{6EF694E2-BC24-4BCD-9C0E-300F1A7A7E9B}" type="presParOf" srcId="{2CC0FE22-E4CE-43E1-A89F-2E1707FB4DDE}" destId="{72EFBC25-9F27-497F-A257-E73ACE8BC792}" srcOrd="18" destOrd="0" presId="urn:microsoft.com/office/officeart/2005/8/layout/cycle6"/>
    <dgm:cxn modelId="{BC955405-EA24-47CE-8BC8-92AC0C1FB63B}" type="presParOf" srcId="{2CC0FE22-E4CE-43E1-A89F-2E1707FB4DDE}" destId="{01732A79-95E9-4C38-AF60-D4665C41618A}" srcOrd="19" destOrd="0" presId="urn:microsoft.com/office/officeart/2005/8/layout/cycle6"/>
    <dgm:cxn modelId="{A4446D6F-5576-4030-8D99-60AF963DF46F}" type="presParOf" srcId="{2CC0FE22-E4CE-43E1-A89F-2E1707FB4DDE}" destId="{1DAEC85F-00AE-4898-8084-7691C10EF5CD}" srcOrd="2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A1B41B-0F16-4E22-A9AC-F91E0CEFD99C}" type="doc">
      <dgm:prSet loTypeId="urn:microsoft.com/office/officeart/2005/8/layout/radial1" loCatId="cycle" qsTypeId="urn:microsoft.com/office/officeart/2005/8/quickstyle/simple3" qsCatId="simple" csTypeId="urn:microsoft.com/office/officeart/2005/8/colors/accent1_2" csCatId="accent1" phldr="1"/>
      <dgm:spPr/>
      <dgm:t>
        <a:bodyPr/>
        <a:lstStyle/>
        <a:p>
          <a:endParaRPr lang="en-GB"/>
        </a:p>
      </dgm:t>
    </dgm:pt>
    <dgm:pt modelId="{E0E3BC22-4EF9-4EC2-8FEE-BC5D56C108F2}">
      <dgm:prSet phldrT="[Text]" custT="1"/>
      <dgm:spPr>
        <a:solidFill>
          <a:srgbClr val="2C4D67"/>
        </a:solidFill>
        <a:effectLst>
          <a:outerShdw blurRad="50800" dist="38100" dir="2700000" algn="tl" rotWithShape="0">
            <a:prstClr val="black">
              <a:alpha val="40000"/>
            </a:prstClr>
          </a:outerShdw>
        </a:effectLst>
        <a:scene3d>
          <a:camera prst="orthographicFront"/>
          <a:lightRig rig="flat" dir="t"/>
        </a:scene3d>
      </dgm:spPr>
      <dgm:t>
        <a:bodyPr/>
        <a:lstStyle/>
        <a:p>
          <a:r>
            <a:rPr lang="en-GB" sz="2400" b="1" dirty="0" smtClean="0">
              <a:solidFill>
                <a:schemeClr val="bg1"/>
              </a:solidFill>
              <a:latin typeface="Arial" pitchFamily="34" charset="0"/>
              <a:cs typeface="Arial" pitchFamily="34" charset="0"/>
            </a:rPr>
            <a:t>Soft skills</a:t>
          </a:r>
          <a:endParaRPr lang="en-GB" sz="2400" b="1" dirty="0">
            <a:solidFill>
              <a:schemeClr val="bg1"/>
            </a:solidFill>
            <a:latin typeface="Arial" pitchFamily="34" charset="0"/>
            <a:cs typeface="Arial" pitchFamily="34" charset="0"/>
          </a:endParaRPr>
        </a:p>
      </dgm:t>
    </dgm:pt>
    <dgm:pt modelId="{3BA24BA8-7F63-44D7-A32E-A079150F2C7B}" type="parTrans" cxnId="{108B4A39-EFA8-45D3-A65E-F96FE75A009A}">
      <dgm:prSet/>
      <dgm:spPr/>
      <dgm:t>
        <a:bodyPr/>
        <a:lstStyle/>
        <a:p>
          <a:endParaRPr lang="en-GB" sz="1600"/>
        </a:p>
      </dgm:t>
    </dgm:pt>
    <dgm:pt modelId="{3F82480B-6953-4467-9D78-16BB864526A5}" type="sibTrans" cxnId="{108B4A39-EFA8-45D3-A65E-F96FE75A009A}">
      <dgm:prSet/>
      <dgm:spPr/>
      <dgm:t>
        <a:bodyPr/>
        <a:lstStyle/>
        <a:p>
          <a:endParaRPr lang="en-GB" sz="1600"/>
        </a:p>
      </dgm:t>
    </dgm:pt>
    <dgm:pt modelId="{D235B187-24B2-4CA0-82CE-FEA595E1DD7B}">
      <dgm:prSet phldrT="[Text]" custT="1"/>
      <dgm:spPr>
        <a:solidFill>
          <a:srgbClr val="008C95"/>
        </a:solidFill>
        <a:effectLst>
          <a:outerShdw blurRad="50800" dist="38100" dir="2700000" algn="tl" rotWithShape="0">
            <a:prstClr val="black">
              <a:alpha val="40000"/>
            </a:prstClr>
          </a:outerShdw>
        </a:effectLst>
        <a:scene3d>
          <a:camera prst="orthographicFront"/>
          <a:lightRig rig="flat" dir="t"/>
        </a:scene3d>
      </dgm:spPr>
      <dgm:t>
        <a:bodyPr/>
        <a:lstStyle/>
        <a:p>
          <a:r>
            <a:rPr lang="en-GB" sz="1600" b="1" dirty="0" smtClean="0">
              <a:solidFill>
                <a:schemeClr val="bg1"/>
              </a:solidFill>
              <a:latin typeface="Arial" pitchFamily="34" charset="0"/>
              <a:cs typeface="Arial" pitchFamily="34" charset="0"/>
            </a:rPr>
            <a:t>Relationship building</a:t>
          </a:r>
          <a:endParaRPr lang="en-GB" sz="1600" b="1" dirty="0">
            <a:solidFill>
              <a:schemeClr val="bg1"/>
            </a:solidFill>
            <a:latin typeface="Arial" pitchFamily="34" charset="0"/>
            <a:cs typeface="Arial" pitchFamily="34" charset="0"/>
          </a:endParaRPr>
        </a:p>
      </dgm:t>
    </dgm:pt>
    <dgm:pt modelId="{8A220C7A-F0AC-4029-B2F1-B77659F35DB2}" type="parTrans" cxnId="{E24F47DF-D2F7-4FD9-A380-A3E63D7E92EA}">
      <dgm:prSet custT="1"/>
      <dgm:spPr/>
      <dgm:t>
        <a:bodyPr/>
        <a:lstStyle/>
        <a:p>
          <a:endParaRPr lang="en-GB" sz="400">
            <a:latin typeface="Arial" pitchFamily="34" charset="0"/>
            <a:cs typeface="Arial" pitchFamily="34" charset="0"/>
          </a:endParaRPr>
        </a:p>
      </dgm:t>
    </dgm:pt>
    <dgm:pt modelId="{DF54E038-FD85-4957-AA9E-31836332CE93}" type="sibTrans" cxnId="{E24F47DF-D2F7-4FD9-A380-A3E63D7E92EA}">
      <dgm:prSet/>
      <dgm:spPr/>
      <dgm:t>
        <a:bodyPr/>
        <a:lstStyle/>
        <a:p>
          <a:endParaRPr lang="en-GB" sz="1600"/>
        </a:p>
      </dgm:t>
    </dgm:pt>
    <dgm:pt modelId="{10C8BF6D-43AC-4AED-9276-1B7F364F4545}">
      <dgm:prSet phldrT="[Text]" custT="1"/>
      <dgm:spPr>
        <a:solidFill>
          <a:srgbClr val="008C95"/>
        </a:solidFill>
        <a:effectLst>
          <a:outerShdw blurRad="50800" dist="38100" dir="2700000" algn="tl" rotWithShape="0">
            <a:prstClr val="black">
              <a:alpha val="40000"/>
            </a:prstClr>
          </a:outerShdw>
        </a:effectLst>
        <a:scene3d>
          <a:camera prst="orthographicFront"/>
          <a:lightRig rig="flat" dir="t"/>
        </a:scene3d>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Communication</a:t>
          </a:r>
          <a:endParaRPr lang="en-GB" sz="1600" dirty="0">
            <a:latin typeface="Arial" pitchFamily="34" charset="0"/>
            <a:cs typeface="Arial" pitchFamily="34" charset="0"/>
          </a:endParaRPr>
        </a:p>
      </dgm:t>
    </dgm:pt>
    <dgm:pt modelId="{6711B723-E2D0-445F-8C80-692E883265EA}" type="parTrans" cxnId="{6BB44FF0-F2C3-498A-AB28-047D1B375482}">
      <dgm:prSet custT="1"/>
      <dgm:spPr/>
      <dgm:t>
        <a:bodyPr/>
        <a:lstStyle/>
        <a:p>
          <a:endParaRPr lang="en-GB" sz="400">
            <a:latin typeface="Arial" pitchFamily="34" charset="0"/>
            <a:cs typeface="Arial" pitchFamily="34" charset="0"/>
          </a:endParaRPr>
        </a:p>
      </dgm:t>
    </dgm:pt>
    <dgm:pt modelId="{7B38724F-32DF-42A6-9918-1EBC0980B867}" type="sibTrans" cxnId="{6BB44FF0-F2C3-498A-AB28-047D1B375482}">
      <dgm:prSet/>
      <dgm:spPr/>
      <dgm:t>
        <a:bodyPr/>
        <a:lstStyle/>
        <a:p>
          <a:endParaRPr lang="en-GB" sz="1600"/>
        </a:p>
      </dgm:t>
    </dgm:pt>
    <dgm:pt modelId="{FA85B36D-5E12-4965-88AA-2A0358884215}">
      <dgm:prSet phldrT="[Text]" custT="1"/>
      <dgm:spPr>
        <a:solidFill>
          <a:srgbClr val="008C95"/>
        </a:solidFill>
        <a:effectLst>
          <a:outerShdw blurRad="50800" dist="38100" dir="2700000" algn="tl" rotWithShape="0">
            <a:prstClr val="black">
              <a:alpha val="40000"/>
            </a:prstClr>
          </a:outerShdw>
        </a:effectLst>
        <a:scene3d>
          <a:camera prst="orthographicFront"/>
          <a:lightRig rig="flat" dir="t"/>
        </a:scene3d>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Influencing</a:t>
          </a:r>
          <a:endParaRPr lang="en-GB" sz="1600" b="1" dirty="0">
            <a:latin typeface="Arial" pitchFamily="34" charset="0"/>
            <a:cs typeface="Arial" pitchFamily="34" charset="0"/>
          </a:endParaRPr>
        </a:p>
      </dgm:t>
    </dgm:pt>
    <dgm:pt modelId="{6BB84D12-BEB3-4F91-8A74-BFAE882D8C43}" type="parTrans" cxnId="{D4AC5D46-5221-4E4D-9DCB-34578F8C47E0}">
      <dgm:prSet custT="1"/>
      <dgm:spPr/>
      <dgm:t>
        <a:bodyPr/>
        <a:lstStyle/>
        <a:p>
          <a:endParaRPr lang="en-GB" sz="400">
            <a:latin typeface="Arial" pitchFamily="34" charset="0"/>
            <a:cs typeface="Arial" pitchFamily="34" charset="0"/>
          </a:endParaRPr>
        </a:p>
      </dgm:t>
    </dgm:pt>
    <dgm:pt modelId="{CBCD7107-8512-4ADD-B2E1-216B01B78347}" type="sibTrans" cxnId="{D4AC5D46-5221-4E4D-9DCB-34578F8C47E0}">
      <dgm:prSet/>
      <dgm:spPr/>
      <dgm:t>
        <a:bodyPr/>
        <a:lstStyle/>
        <a:p>
          <a:endParaRPr lang="en-GB" sz="1600"/>
        </a:p>
      </dgm:t>
    </dgm:pt>
    <dgm:pt modelId="{8CA4F865-EFF5-4B01-BED7-CBA7FC19397D}">
      <dgm:prSet phldrT="[Text]" custT="1"/>
      <dgm:spPr>
        <a:solidFill>
          <a:srgbClr val="008C95"/>
        </a:solidFill>
        <a:effectLst>
          <a:outerShdw blurRad="50800" dist="38100" dir="2700000" algn="tl" rotWithShape="0">
            <a:prstClr val="black">
              <a:alpha val="40000"/>
            </a:prstClr>
          </a:outerShdw>
        </a:effectLst>
        <a:scene3d>
          <a:camera prst="orthographicFront"/>
          <a:lightRig rig="flat" dir="t"/>
        </a:scene3d>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Leadership</a:t>
          </a:r>
          <a:endParaRPr lang="en-GB" sz="1600" b="1" dirty="0">
            <a:solidFill>
              <a:schemeClr val="bg1"/>
            </a:solidFill>
            <a:latin typeface="Arial" pitchFamily="34" charset="0"/>
            <a:cs typeface="Arial" pitchFamily="34" charset="0"/>
          </a:endParaRPr>
        </a:p>
      </dgm:t>
    </dgm:pt>
    <dgm:pt modelId="{626142F6-33F7-4BDF-9E07-9BE3362BDD86}" type="parTrans" cxnId="{6C2B6A7A-71FF-4909-93B5-C048CA854053}">
      <dgm:prSet custT="1"/>
      <dgm:spPr/>
      <dgm:t>
        <a:bodyPr/>
        <a:lstStyle/>
        <a:p>
          <a:endParaRPr lang="en-GB" sz="400">
            <a:latin typeface="Arial" pitchFamily="34" charset="0"/>
            <a:cs typeface="Arial" pitchFamily="34" charset="0"/>
          </a:endParaRPr>
        </a:p>
      </dgm:t>
    </dgm:pt>
    <dgm:pt modelId="{9299236F-92AE-4EDB-AE03-D92B8E563397}" type="sibTrans" cxnId="{6C2B6A7A-71FF-4909-93B5-C048CA854053}">
      <dgm:prSet/>
      <dgm:spPr/>
      <dgm:t>
        <a:bodyPr/>
        <a:lstStyle/>
        <a:p>
          <a:endParaRPr lang="en-GB" sz="1600"/>
        </a:p>
      </dgm:t>
    </dgm:pt>
    <dgm:pt modelId="{02926D10-D920-4FF1-B047-06E17CB64FAC}">
      <dgm:prSet phldrT="[Text]" phldr="1" custRadScaleRad="170890" custRadScaleInc="4574"/>
      <dgm:spPr/>
      <dgm:t>
        <a:bodyPr/>
        <a:lstStyle/>
        <a:p>
          <a:endParaRPr lang="en-GB" sz="1600" dirty="0">
            <a:latin typeface="Arial" pitchFamily="34" charset="0"/>
            <a:cs typeface="Arial" pitchFamily="34" charset="0"/>
          </a:endParaRPr>
        </a:p>
      </dgm:t>
    </dgm:pt>
    <dgm:pt modelId="{9414B381-8F57-4788-865A-D5B28BB81086}" type="parTrans" cxnId="{EAA21505-4D80-47AD-8464-9A87B40C7EEF}">
      <dgm:prSet/>
      <dgm:spPr/>
      <dgm:t>
        <a:bodyPr/>
        <a:lstStyle/>
        <a:p>
          <a:endParaRPr lang="en-GB" sz="1600"/>
        </a:p>
      </dgm:t>
    </dgm:pt>
    <dgm:pt modelId="{1F36FF11-723A-404C-AA1A-D66354036C38}" type="sibTrans" cxnId="{EAA21505-4D80-47AD-8464-9A87B40C7EEF}">
      <dgm:prSet/>
      <dgm:spPr/>
      <dgm:t>
        <a:bodyPr/>
        <a:lstStyle/>
        <a:p>
          <a:endParaRPr lang="en-GB" sz="1600"/>
        </a:p>
      </dgm:t>
    </dgm:pt>
    <dgm:pt modelId="{E7EE11F5-F2A9-4675-B890-C3DCA747B56A}">
      <dgm:prSet phldrT="[Text]" custT="1"/>
      <dgm:spPr>
        <a:solidFill>
          <a:srgbClr val="008C95"/>
        </a:solidFill>
        <a:effectLst>
          <a:outerShdw blurRad="50800" dist="38100" dir="2700000" algn="tl" rotWithShape="0">
            <a:prstClr val="black">
              <a:alpha val="40000"/>
            </a:prstClr>
          </a:outerShdw>
        </a:effectLst>
        <a:scene3d>
          <a:camera prst="orthographicFront"/>
          <a:lightRig rig="flat" dir="t"/>
        </a:scene3d>
      </dgm:spPr>
      <dgm: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Problem solving</a:t>
          </a:r>
          <a:endParaRPr lang="en-GB" sz="1600" b="1" dirty="0">
            <a:solidFill>
              <a:schemeClr val="bg1"/>
            </a:solidFill>
            <a:latin typeface="Arial" pitchFamily="34" charset="0"/>
            <a:cs typeface="Arial" pitchFamily="34" charset="0"/>
          </a:endParaRPr>
        </a:p>
      </dgm:t>
    </dgm:pt>
    <dgm:pt modelId="{A7E62BB7-DB7E-4203-92EB-7D0F4D566697}" type="parTrans" cxnId="{E73F93C3-6AFE-4B19-AE26-41C7D1C6CDB7}">
      <dgm:prSet/>
      <dgm:spPr/>
      <dgm:t>
        <a:bodyPr/>
        <a:lstStyle/>
        <a:p>
          <a:endParaRPr lang="en-GB">
            <a:latin typeface="Arial" pitchFamily="34" charset="0"/>
            <a:cs typeface="Arial" pitchFamily="34" charset="0"/>
          </a:endParaRPr>
        </a:p>
      </dgm:t>
    </dgm:pt>
    <dgm:pt modelId="{4C3BD222-5D48-408B-B503-CC7CB724777B}" type="sibTrans" cxnId="{E73F93C3-6AFE-4B19-AE26-41C7D1C6CDB7}">
      <dgm:prSet/>
      <dgm:spPr/>
      <dgm:t>
        <a:bodyPr/>
        <a:lstStyle/>
        <a:p>
          <a:endParaRPr lang="en-GB"/>
        </a:p>
      </dgm:t>
    </dgm:pt>
    <dgm:pt modelId="{FFDBC892-974E-4FCB-8235-71BA2333B1C4}">
      <dgm:prSet phldrT="[Text]" custT="1"/>
      <dgm:spPr/>
      <dgm:t>
        <a:bodyPr/>
        <a:lstStyle/>
        <a:p>
          <a:endParaRPr lang="en-GB">
            <a:latin typeface="Arial" pitchFamily="34" charset="0"/>
            <a:cs typeface="Arial" pitchFamily="34" charset="0"/>
          </a:endParaRPr>
        </a:p>
      </dgm:t>
    </dgm:pt>
    <dgm:pt modelId="{E583DF44-826E-44D5-9EDE-946E3815CD44}" type="parTrans" cxnId="{D38C6DA4-4F12-450D-92EC-332ECD318C2F}">
      <dgm:prSet/>
      <dgm:spPr/>
      <dgm:t>
        <a:bodyPr/>
        <a:lstStyle/>
        <a:p>
          <a:endParaRPr lang="en-GB"/>
        </a:p>
      </dgm:t>
    </dgm:pt>
    <dgm:pt modelId="{93D88257-0BA7-4F9B-9986-AAE0454A88B0}" type="sibTrans" cxnId="{D38C6DA4-4F12-450D-92EC-332ECD318C2F}">
      <dgm:prSet/>
      <dgm:spPr/>
      <dgm:t>
        <a:bodyPr/>
        <a:lstStyle/>
        <a:p>
          <a:endParaRPr lang="en-GB"/>
        </a:p>
      </dgm:t>
    </dgm:pt>
    <dgm:pt modelId="{D03DA29D-4E91-4CF0-B5E9-B35B919C7108}" type="pres">
      <dgm:prSet presAssocID="{56A1B41B-0F16-4E22-A9AC-F91E0CEFD99C}" presName="cycle" presStyleCnt="0">
        <dgm:presLayoutVars>
          <dgm:chMax val="1"/>
          <dgm:dir/>
          <dgm:animLvl val="ctr"/>
          <dgm:resizeHandles val="exact"/>
        </dgm:presLayoutVars>
      </dgm:prSet>
      <dgm:spPr/>
      <dgm:t>
        <a:bodyPr/>
        <a:lstStyle/>
        <a:p>
          <a:endParaRPr lang="en-GB"/>
        </a:p>
      </dgm:t>
    </dgm:pt>
    <dgm:pt modelId="{777B686F-2DDE-49A8-BA56-954DF044E855}" type="pres">
      <dgm:prSet presAssocID="{E0E3BC22-4EF9-4EC2-8FEE-BC5D56C108F2}" presName="centerShape" presStyleLbl="node0" presStyleIdx="0" presStyleCnt="1" custScaleX="224069" custScaleY="111035" custLinFactNeighborY="11869"/>
      <dgm:spPr/>
      <dgm:t>
        <a:bodyPr/>
        <a:lstStyle/>
        <a:p>
          <a:endParaRPr lang="en-GB"/>
        </a:p>
      </dgm:t>
    </dgm:pt>
    <dgm:pt modelId="{C5BC3AA9-3399-494D-89D1-B180CCF51B5D}" type="pres">
      <dgm:prSet presAssocID="{8A220C7A-F0AC-4029-B2F1-B77659F35DB2}" presName="Name9" presStyleLbl="parChTrans1D2" presStyleIdx="0" presStyleCnt="5"/>
      <dgm:spPr/>
      <dgm:t>
        <a:bodyPr/>
        <a:lstStyle/>
        <a:p>
          <a:endParaRPr lang="en-GB"/>
        </a:p>
      </dgm:t>
    </dgm:pt>
    <dgm:pt modelId="{99A08E8D-DAF3-4371-AAB7-1AAAE3CADEAA}" type="pres">
      <dgm:prSet presAssocID="{8A220C7A-F0AC-4029-B2F1-B77659F35DB2}" presName="connTx" presStyleLbl="parChTrans1D2" presStyleIdx="0" presStyleCnt="5"/>
      <dgm:spPr/>
      <dgm:t>
        <a:bodyPr/>
        <a:lstStyle/>
        <a:p>
          <a:endParaRPr lang="en-GB"/>
        </a:p>
      </dgm:t>
    </dgm:pt>
    <dgm:pt modelId="{17A348F7-5C01-4BE7-B39C-915A617A8397}" type="pres">
      <dgm:prSet presAssocID="{D235B187-24B2-4CA0-82CE-FEA595E1DD7B}" presName="node" presStyleLbl="node1" presStyleIdx="0" presStyleCnt="5" custScaleX="325316" custScaleY="61317" custRadScaleRad="101156" custRadScaleInc="-5856">
        <dgm:presLayoutVars>
          <dgm:bulletEnabled val="1"/>
        </dgm:presLayoutVars>
      </dgm:prSet>
      <dgm:spPr/>
      <dgm:t>
        <a:bodyPr/>
        <a:lstStyle/>
        <a:p>
          <a:endParaRPr lang="en-GB"/>
        </a:p>
      </dgm:t>
    </dgm:pt>
    <dgm:pt modelId="{C2518BFF-CA19-4501-BB71-84262AC4A72B}" type="pres">
      <dgm:prSet presAssocID="{6711B723-E2D0-445F-8C80-692E883265EA}" presName="Name9" presStyleLbl="parChTrans1D2" presStyleIdx="1" presStyleCnt="5"/>
      <dgm:spPr/>
      <dgm:t>
        <a:bodyPr/>
        <a:lstStyle/>
        <a:p>
          <a:endParaRPr lang="en-GB"/>
        </a:p>
      </dgm:t>
    </dgm:pt>
    <dgm:pt modelId="{D5F8CD98-049A-43C5-9814-4B5087507FED}" type="pres">
      <dgm:prSet presAssocID="{6711B723-E2D0-445F-8C80-692E883265EA}" presName="connTx" presStyleLbl="parChTrans1D2" presStyleIdx="1" presStyleCnt="5"/>
      <dgm:spPr/>
      <dgm:t>
        <a:bodyPr/>
        <a:lstStyle/>
        <a:p>
          <a:endParaRPr lang="en-GB"/>
        </a:p>
      </dgm:t>
    </dgm:pt>
    <dgm:pt modelId="{A0D178EC-54BA-4396-8F4B-919697359B6A}" type="pres">
      <dgm:prSet presAssocID="{10C8BF6D-43AC-4AED-9276-1B7F364F4545}" presName="node" presStyleLbl="node1" presStyleIdx="1" presStyleCnt="5" custScaleX="270797" custScaleY="72261" custRadScaleRad="189715" custRadScaleInc="19537">
        <dgm:presLayoutVars>
          <dgm:bulletEnabled val="1"/>
        </dgm:presLayoutVars>
      </dgm:prSet>
      <dgm:spPr/>
      <dgm:t>
        <a:bodyPr/>
        <a:lstStyle/>
        <a:p>
          <a:endParaRPr lang="en-GB"/>
        </a:p>
      </dgm:t>
    </dgm:pt>
    <dgm:pt modelId="{FBE16022-C3C8-42FB-9D66-374CDD2EFAFC}" type="pres">
      <dgm:prSet presAssocID="{6BB84D12-BEB3-4F91-8A74-BFAE882D8C43}" presName="Name9" presStyleLbl="parChTrans1D2" presStyleIdx="2" presStyleCnt="5"/>
      <dgm:spPr/>
      <dgm:t>
        <a:bodyPr/>
        <a:lstStyle/>
        <a:p>
          <a:endParaRPr lang="en-GB"/>
        </a:p>
      </dgm:t>
    </dgm:pt>
    <dgm:pt modelId="{5DB1E201-DC50-47D7-A6B9-D49658962E48}" type="pres">
      <dgm:prSet presAssocID="{6BB84D12-BEB3-4F91-8A74-BFAE882D8C43}" presName="connTx" presStyleLbl="parChTrans1D2" presStyleIdx="2" presStyleCnt="5"/>
      <dgm:spPr/>
      <dgm:t>
        <a:bodyPr/>
        <a:lstStyle/>
        <a:p>
          <a:endParaRPr lang="en-GB"/>
        </a:p>
      </dgm:t>
    </dgm:pt>
    <dgm:pt modelId="{31CBB065-4A9D-4BF8-A9B9-FF8C68F3D525}" type="pres">
      <dgm:prSet presAssocID="{FA85B36D-5E12-4965-88AA-2A0358884215}" presName="node" presStyleLbl="node1" presStyleIdx="2" presStyleCnt="5" custScaleX="207309" custScaleY="58418" custRadScaleRad="182842" custRadScaleInc="275013">
        <dgm:presLayoutVars>
          <dgm:bulletEnabled val="1"/>
        </dgm:presLayoutVars>
      </dgm:prSet>
      <dgm:spPr/>
      <dgm:t>
        <a:bodyPr/>
        <a:lstStyle/>
        <a:p>
          <a:endParaRPr lang="en-GB"/>
        </a:p>
      </dgm:t>
    </dgm:pt>
    <dgm:pt modelId="{2F5D4C68-AA63-4DC6-BE67-8905130F2422}" type="pres">
      <dgm:prSet presAssocID="{626142F6-33F7-4BDF-9E07-9BE3362BDD86}" presName="Name9" presStyleLbl="parChTrans1D2" presStyleIdx="3" presStyleCnt="5"/>
      <dgm:spPr/>
      <dgm:t>
        <a:bodyPr/>
        <a:lstStyle/>
        <a:p>
          <a:endParaRPr lang="en-GB"/>
        </a:p>
      </dgm:t>
    </dgm:pt>
    <dgm:pt modelId="{9AA72417-2857-4E8C-B559-CC3C99E9B309}" type="pres">
      <dgm:prSet presAssocID="{626142F6-33F7-4BDF-9E07-9BE3362BDD86}" presName="connTx" presStyleLbl="parChTrans1D2" presStyleIdx="3" presStyleCnt="5"/>
      <dgm:spPr/>
      <dgm:t>
        <a:bodyPr/>
        <a:lstStyle/>
        <a:p>
          <a:endParaRPr lang="en-GB"/>
        </a:p>
      </dgm:t>
    </dgm:pt>
    <dgm:pt modelId="{8F5DDC40-F2EF-45AD-8EAD-5CF9B413BCDC}" type="pres">
      <dgm:prSet presAssocID="{8CA4F865-EFF5-4B01-BED7-CBA7FC19397D}" presName="node" presStyleLbl="node1" presStyleIdx="3" presStyleCnt="5" custScaleX="229161" custScaleY="69031" custRadScaleRad="194488" custRadScaleInc="-289315">
        <dgm:presLayoutVars>
          <dgm:bulletEnabled val="1"/>
        </dgm:presLayoutVars>
      </dgm:prSet>
      <dgm:spPr/>
      <dgm:t>
        <a:bodyPr/>
        <a:lstStyle/>
        <a:p>
          <a:endParaRPr lang="en-GB"/>
        </a:p>
      </dgm:t>
    </dgm:pt>
    <dgm:pt modelId="{0303A404-CB2B-4B71-9139-FE72B34DDB5D}" type="pres">
      <dgm:prSet presAssocID="{A7E62BB7-DB7E-4203-92EB-7D0F4D566697}" presName="Name9" presStyleLbl="parChTrans1D2" presStyleIdx="4" presStyleCnt="5"/>
      <dgm:spPr/>
      <dgm:t>
        <a:bodyPr/>
        <a:lstStyle/>
        <a:p>
          <a:endParaRPr lang="en-GB"/>
        </a:p>
      </dgm:t>
    </dgm:pt>
    <dgm:pt modelId="{D47F7529-CBEB-4362-9D58-4D84FEA0A022}" type="pres">
      <dgm:prSet presAssocID="{A7E62BB7-DB7E-4203-92EB-7D0F4D566697}" presName="connTx" presStyleLbl="parChTrans1D2" presStyleIdx="4" presStyleCnt="5"/>
      <dgm:spPr/>
      <dgm:t>
        <a:bodyPr/>
        <a:lstStyle/>
        <a:p>
          <a:endParaRPr lang="en-GB"/>
        </a:p>
      </dgm:t>
    </dgm:pt>
    <dgm:pt modelId="{D63CCE4B-24C3-48F6-858C-BC8618402E91}" type="pres">
      <dgm:prSet presAssocID="{E7EE11F5-F2A9-4675-B890-C3DCA747B56A}" presName="node" presStyleLbl="node1" presStyleIdx="4" presStyleCnt="5" custScaleX="233086" custScaleY="71733" custRadScaleRad="172681" custRadScaleInc="-21259">
        <dgm:presLayoutVars>
          <dgm:bulletEnabled val="1"/>
        </dgm:presLayoutVars>
      </dgm:prSet>
      <dgm:spPr/>
      <dgm:t>
        <a:bodyPr/>
        <a:lstStyle/>
        <a:p>
          <a:endParaRPr lang="en-GB"/>
        </a:p>
      </dgm:t>
    </dgm:pt>
  </dgm:ptLst>
  <dgm:cxnLst>
    <dgm:cxn modelId="{3B5A5088-8C07-43CC-92E0-AA86BDCBF39D}" type="presOf" srcId="{626142F6-33F7-4BDF-9E07-9BE3362BDD86}" destId="{2F5D4C68-AA63-4DC6-BE67-8905130F2422}" srcOrd="0" destOrd="0" presId="urn:microsoft.com/office/officeart/2005/8/layout/radial1"/>
    <dgm:cxn modelId="{625C42BE-639C-43E5-BB80-9AC66DA5830D}" type="presOf" srcId="{E7EE11F5-F2A9-4675-B890-C3DCA747B56A}" destId="{D63CCE4B-24C3-48F6-858C-BC8618402E91}" srcOrd="0" destOrd="0" presId="urn:microsoft.com/office/officeart/2005/8/layout/radial1"/>
    <dgm:cxn modelId="{4E738844-959B-4D5B-88E9-85574E92ABDF}" type="presOf" srcId="{6711B723-E2D0-445F-8C80-692E883265EA}" destId="{D5F8CD98-049A-43C5-9814-4B5087507FED}" srcOrd="1" destOrd="0" presId="urn:microsoft.com/office/officeart/2005/8/layout/radial1"/>
    <dgm:cxn modelId="{44071FD4-06BC-4B7C-BF65-50A3E4546F23}" type="presOf" srcId="{6711B723-E2D0-445F-8C80-692E883265EA}" destId="{C2518BFF-CA19-4501-BB71-84262AC4A72B}" srcOrd="0" destOrd="0" presId="urn:microsoft.com/office/officeart/2005/8/layout/radial1"/>
    <dgm:cxn modelId="{0173E95E-2825-478C-B024-D65F8D27BE30}" type="presOf" srcId="{10C8BF6D-43AC-4AED-9276-1B7F364F4545}" destId="{A0D178EC-54BA-4396-8F4B-919697359B6A}" srcOrd="0" destOrd="0" presId="urn:microsoft.com/office/officeart/2005/8/layout/radial1"/>
    <dgm:cxn modelId="{9AE5DB26-0A21-4821-9982-D20EB2561F83}" type="presOf" srcId="{8CA4F865-EFF5-4B01-BED7-CBA7FC19397D}" destId="{8F5DDC40-F2EF-45AD-8EAD-5CF9B413BCDC}" srcOrd="0" destOrd="0" presId="urn:microsoft.com/office/officeart/2005/8/layout/radial1"/>
    <dgm:cxn modelId="{D38C6DA4-4F12-450D-92EC-332ECD318C2F}" srcId="{56A1B41B-0F16-4E22-A9AC-F91E0CEFD99C}" destId="{FFDBC892-974E-4FCB-8235-71BA2333B1C4}" srcOrd="1" destOrd="0" parTransId="{E583DF44-826E-44D5-9EDE-946E3815CD44}" sibTransId="{93D88257-0BA7-4F9B-9986-AAE0454A88B0}"/>
    <dgm:cxn modelId="{2C06B8F4-8691-4792-B11D-898AEB23383C}" type="presOf" srcId="{626142F6-33F7-4BDF-9E07-9BE3362BDD86}" destId="{9AA72417-2857-4E8C-B559-CC3C99E9B309}" srcOrd="1" destOrd="0" presId="urn:microsoft.com/office/officeart/2005/8/layout/radial1"/>
    <dgm:cxn modelId="{E24F47DF-D2F7-4FD9-A380-A3E63D7E92EA}" srcId="{E0E3BC22-4EF9-4EC2-8FEE-BC5D56C108F2}" destId="{D235B187-24B2-4CA0-82CE-FEA595E1DD7B}" srcOrd="0" destOrd="0" parTransId="{8A220C7A-F0AC-4029-B2F1-B77659F35DB2}" sibTransId="{DF54E038-FD85-4957-AA9E-31836332CE93}"/>
    <dgm:cxn modelId="{DCAC0AAA-67F8-4220-9219-3AFBEF324B68}" type="presOf" srcId="{A7E62BB7-DB7E-4203-92EB-7D0F4D566697}" destId="{0303A404-CB2B-4B71-9139-FE72B34DDB5D}" srcOrd="0" destOrd="0" presId="urn:microsoft.com/office/officeart/2005/8/layout/radial1"/>
    <dgm:cxn modelId="{286A1BDB-C396-4E3D-8D1D-CF8D8C2D1E31}" type="presOf" srcId="{56A1B41B-0F16-4E22-A9AC-F91E0CEFD99C}" destId="{D03DA29D-4E91-4CF0-B5E9-B35B919C7108}" srcOrd="0" destOrd="0" presId="urn:microsoft.com/office/officeart/2005/8/layout/radial1"/>
    <dgm:cxn modelId="{D4AC5D46-5221-4E4D-9DCB-34578F8C47E0}" srcId="{E0E3BC22-4EF9-4EC2-8FEE-BC5D56C108F2}" destId="{FA85B36D-5E12-4965-88AA-2A0358884215}" srcOrd="2" destOrd="0" parTransId="{6BB84D12-BEB3-4F91-8A74-BFAE882D8C43}" sibTransId="{CBCD7107-8512-4ADD-B2E1-216B01B78347}"/>
    <dgm:cxn modelId="{ADD3DEE0-3D6C-4776-98A1-6B8548A522BE}" type="presOf" srcId="{6BB84D12-BEB3-4F91-8A74-BFAE882D8C43}" destId="{5DB1E201-DC50-47D7-A6B9-D49658962E48}" srcOrd="1" destOrd="0" presId="urn:microsoft.com/office/officeart/2005/8/layout/radial1"/>
    <dgm:cxn modelId="{6BB44FF0-F2C3-498A-AB28-047D1B375482}" srcId="{E0E3BC22-4EF9-4EC2-8FEE-BC5D56C108F2}" destId="{10C8BF6D-43AC-4AED-9276-1B7F364F4545}" srcOrd="1" destOrd="0" parTransId="{6711B723-E2D0-445F-8C80-692E883265EA}" sibTransId="{7B38724F-32DF-42A6-9918-1EBC0980B867}"/>
    <dgm:cxn modelId="{B7B8B6AE-A469-49B6-8C6F-36C01A33C8B6}" type="presOf" srcId="{FA85B36D-5E12-4965-88AA-2A0358884215}" destId="{31CBB065-4A9D-4BF8-A9B9-FF8C68F3D525}" srcOrd="0" destOrd="0" presId="urn:microsoft.com/office/officeart/2005/8/layout/radial1"/>
    <dgm:cxn modelId="{BB8273B7-6BCE-499F-A1C2-86002FD2FBE6}" type="presOf" srcId="{A7E62BB7-DB7E-4203-92EB-7D0F4D566697}" destId="{D47F7529-CBEB-4362-9D58-4D84FEA0A022}" srcOrd="1" destOrd="0" presId="urn:microsoft.com/office/officeart/2005/8/layout/radial1"/>
    <dgm:cxn modelId="{6C2B6A7A-71FF-4909-93B5-C048CA854053}" srcId="{E0E3BC22-4EF9-4EC2-8FEE-BC5D56C108F2}" destId="{8CA4F865-EFF5-4B01-BED7-CBA7FC19397D}" srcOrd="3" destOrd="0" parTransId="{626142F6-33F7-4BDF-9E07-9BE3362BDD86}" sibTransId="{9299236F-92AE-4EDB-AE03-D92B8E563397}"/>
    <dgm:cxn modelId="{EAA21505-4D80-47AD-8464-9A87B40C7EEF}" srcId="{56A1B41B-0F16-4E22-A9AC-F91E0CEFD99C}" destId="{02926D10-D920-4FF1-B047-06E17CB64FAC}" srcOrd="2" destOrd="0" parTransId="{9414B381-8F57-4788-865A-D5B28BB81086}" sibTransId="{1F36FF11-723A-404C-AA1A-D66354036C38}"/>
    <dgm:cxn modelId="{E73F93C3-6AFE-4B19-AE26-41C7D1C6CDB7}" srcId="{E0E3BC22-4EF9-4EC2-8FEE-BC5D56C108F2}" destId="{E7EE11F5-F2A9-4675-B890-C3DCA747B56A}" srcOrd="4" destOrd="0" parTransId="{A7E62BB7-DB7E-4203-92EB-7D0F4D566697}" sibTransId="{4C3BD222-5D48-408B-B503-CC7CB724777B}"/>
    <dgm:cxn modelId="{7A71FF84-6936-463F-903E-5B35A70C19EF}" type="presOf" srcId="{8A220C7A-F0AC-4029-B2F1-B77659F35DB2}" destId="{99A08E8D-DAF3-4371-AAB7-1AAAE3CADEAA}" srcOrd="1" destOrd="0" presId="urn:microsoft.com/office/officeart/2005/8/layout/radial1"/>
    <dgm:cxn modelId="{2395EC56-45D0-4E6C-B903-46D3E6F5450F}" type="presOf" srcId="{E0E3BC22-4EF9-4EC2-8FEE-BC5D56C108F2}" destId="{777B686F-2DDE-49A8-BA56-954DF044E855}" srcOrd="0" destOrd="0" presId="urn:microsoft.com/office/officeart/2005/8/layout/radial1"/>
    <dgm:cxn modelId="{108B4A39-EFA8-45D3-A65E-F96FE75A009A}" srcId="{56A1B41B-0F16-4E22-A9AC-F91E0CEFD99C}" destId="{E0E3BC22-4EF9-4EC2-8FEE-BC5D56C108F2}" srcOrd="0" destOrd="0" parTransId="{3BA24BA8-7F63-44D7-A32E-A079150F2C7B}" sibTransId="{3F82480B-6953-4467-9D78-16BB864526A5}"/>
    <dgm:cxn modelId="{6B63F429-E4F7-41EB-90C4-84A84A341725}" type="presOf" srcId="{6BB84D12-BEB3-4F91-8A74-BFAE882D8C43}" destId="{FBE16022-C3C8-42FB-9D66-374CDD2EFAFC}" srcOrd="0" destOrd="0" presId="urn:microsoft.com/office/officeart/2005/8/layout/radial1"/>
    <dgm:cxn modelId="{0B3C69E9-8046-41E6-8097-FB841C314DAE}" type="presOf" srcId="{D235B187-24B2-4CA0-82CE-FEA595E1DD7B}" destId="{17A348F7-5C01-4BE7-B39C-915A617A8397}" srcOrd="0" destOrd="0" presId="urn:microsoft.com/office/officeart/2005/8/layout/radial1"/>
    <dgm:cxn modelId="{00F7955F-D0C8-43D6-9487-FC5EC378C83D}" type="presOf" srcId="{8A220C7A-F0AC-4029-B2F1-B77659F35DB2}" destId="{C5BC3AA9-3399-494D-89D1-B180CCF51B5D}" srcOrd="0" destOrd="0" presId="urn:microsoft.com/office/officeart/2005/8/layout/radial1"/>
    <dgm:cxn modelId="{ABEB1ABB-C010-4D7D-9BAE-4C45B455A048}" type="presParOf" srcId="{D03DA29D-4E91-4CF0-B5E9-B35B919C7108}" destId="{777B686F-2DDE-49A8-BA56-954DF044E855}" srcOrd="0" destOrd="0" presId="urn:microsoft.com/office/officeart/2005/8/layout/radial1"/>
    <dgm:cxn modelId="{3427759A-94C2-4790-BCA7-AD71E873ECB8}" type="presParOf" srcId="{D03DA29D-4E91-4CF0-B5E9-B35B919C7108}" destId="{C5BC3AA9-3399-494D-89D1-B180CCF51B5D}" srcOrd="1" destOrd="0" presId="urn:microsoft.com/office/officeart/2005/8/layout/radial1"/>
    <dgm:cxn modelId="{764FB535-5318-4CA0-9FFB-70716EFB026A}" type="presParOf" srcId="{C5BC3AA9-3399-494D-89D1-B180CCF51B5D}" destId="{99A08E8D-DAF3-4371-AAB7-1AAAE3CADEAA}" srcOrd="0" destOrd="0" presId="urn:microsoft.com/office/officeart/2005/8/layout/radial1"/>
    <dgm:cxn modelId="{FDF06D64-D857-4B58-AF79-027AF70F2F14}" type="presParOf" srcId="{D03DA29D-4E91-4CF0-B5E9-B35B919C7108}" destId="{17A348F7-5C01-4BE7-B39C-915A617A8397}" srcOrd="2" destOrd="0" presId="urn:microsoft.com/office/officeart/2005/8/layout/radial1"/>
    <dgm:cxn modelId="{D620723B-A08D-4DBB-90A9-25F01A814C55}" type="presParOf" srcId="{D03DA29D-4E91-4CF0-B5E9-B35B919C7108}" destId="{C2518BFF-CA19-4501-BB71-84262AC4A72B}" srcOrd="3" destOrd="0" presId="urn:microsoft.com/office/officeart/2005/8/layout/radial1"/>
    <dgm:cxn modelId="{F4BC8BA0-2B7D-4C64-B5D3-987F971AA80F}" type="presParOf" srcId="{C2518BFF-CA19-4501-BB71-84262AC4A72B}" destId="{D5F8CD98-049A-43C5-9814-4B5087507FED}" srcOrd="0" destOrd="0" presId="urn:microsoft.com/office/officeart/2005/8/layout/radial1"/>
    <dgm:cxn modelId="{FBC50592-1FB6-4F8F-A003-F0DEFF6D3729}" type="presParOf" srcId="{D03DA29D-4E91-4CF0-B5E9-B35B919C7108}" destId="{A0D178EC-54BA-4396-8F4B-919697359B6A}" srcOrd="4" destOrd="0" presId="urn:microsoft.com/office/officeart/2005/8/layout/radial1"/>
    <dgm:cxn modelId="{604FA4C5-CC3B-4AB6-BDE4-1D4B46A1B403}" type="presParOf" srcId="{D03DA29D-4E91-4CF0-B5E9-B35B919C7108}" destId="{FBE16022-C3C8-42FB-9D66-374CDD2EFAFC}" srcOrd="5" destOrd="0" presId="urn:microsoft.com/office/officeart/2005/8/layout/radial1"/>
    <dgm:cxn modelId="{C9A927F0-D07E-402E-940B-DB5B46F55C60}" type="presParOf" srcId="{FBE16022-C3C8-42FB-9D66-374CDD2EFAFC}" destId="{5DB1E201-DC50-47D7-A6B9-D49658962E48}" srcOrd="0" destOrd="0" presId="urn:microsoft.com/office/officeart/2005/8/layout/radial1"/>
    <dgm:cxn modelId="{326805BA-8E2B-4DC4-8ECF-33E7D01FD7D3}" type="presParOf" srcId="{D03DA29D-4E91-4CF0-B5E9-B35B919C7108}" destId="{31CBB065-4A9D-4BF8-A9B9-FF8C68F3D525}" srcOrd="6" destOrd="0" presId="urn:microsoft.com/office/officeart/2005/8/layout/radial1"/>
    <dgm:cxn modelId="{AF93BD24-738D-49C8-A88F-9716CBA440E2}" type="presParOf" srcId="{D03DA29D-4E91-4CF0-B5E9-B35B919C7108}" destId="{2F5D4C68-AA63-4DC6-BE67-8905130F2422}" srcOrd="7" destOrd="0" presId="urn:microsoft.com/office/officeart/2005/8/layout/radial1"/>
    <dgm:cxn modelId="{5F12A526-BE7F-4688-A83D-19A2457C75FC}" type="presParOf" srcId="{2F5D4C68-AA63-4DC6-BE67-8905130F2422}" destId="{9AA72417-2857-4E8C-B559-CC3C99E9B309}" srcOrd="0" destOrd="0" presId="urn:microsoft.com/office/officeart/2005/8/layout/radial1"/>
    <dgm:cxn modelId="{DEC6030B-0DE5-449C-8B1B-9A944B6AB0AC}" type="presParOf" srcId="{D03DA29D-4E91-4CF0-B5E9-B35B919C7108}" destId="{8F5DDC40-F2EF-45AD-8EAD-5CF9B413BCDC}" srcOrd="8" destOrd="0" presId="urn:microsoft.com/office/officeart/2005/8/layout/radial1"/>
    <dgm:cxn modelId="{BB454C7F-1894-4EC4-809E-BFB234FB4473}" type="presParOf" srcId="{D03DA29D-4E91-4CF0-B5E9-B35B919C7108}" destId="{0303A404-CB2B-4B71-9139-FE72B34DDB5D}" srcOrd="9" destOrd="0" presId="urn:microsoft.com/office/officeart/2005/8/layout/radial1"/>
    <dgm:cxn modelId="{1A7E6277-1814-43CD-8AB5-2441C9965C15}" type="presParOf" srcId="{0303A404-CB2B-4B71-9139-FE72B34DDB5D}" destId="{D47F7529-CBEB-4362-9D58-4D84FEA0A022}" srcOrd="0" destOrd="0" presId="urn:microsoft.com/office/officeart/2005/8/layout/radial1"/>
    <dgm:cxn modelId="{F1468923-A879-48F0-A89C-7A1ED97B3885}" type="presParOf" srcId="{D03DA29D-4E91-4CF0-B5E9-B35B919C7108}" destId="{D63CCE4B-24C3-48F6-858C-BC8618402E91}"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D1A6D4-0CD2-458E-BC99-42FA16C36706}">
      <dsp:nvSpPr>
        <dsp:cNvPr id="0" name=""/>
        <dsp:cNvSpPr/>
      </dsp:nvSpPr>
      <dsp:spPr>
        <a:xfrm>
          <a:off x="2748927" y="-72013"/>
          <a:ext cx="1211513" cy="786637"/>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Planning software</a:t>
          </a:r>
          <a:endParaRPr lang="en-GB" sz="1600" kern="1200" dirty="0">
            <a:latin typeface="Arial" pitchFamily="34" charset="0"/>
            <a:cs typeface="Arial" pitchFamily="34" charset="0"/>
          </a:endParaRPr>
        </a:p>
      </dsp:txBody>
      <dsp:txXfrm>
        <a:off x="2787327" y="-33613"/>
        <a:ext cx="1134713" cy="709837"/>
      </dsp:txXfrm>
    </dsp:sp>
    <dsp:sp modelId="{B8E92D5B-09EA-44D6-8888-07F487497CC9}">
      <dsp:nvSpPr>
        <dsp:cNvPr id="0" name=""/>
        <dsp:cNvSpPr/>
      </dsp:nvSpPr>
      <dsp:spPr>
        <a:xfrm>
          <a:off x="3343567" y="234005"/>
          <a:ext cx="2926188" cy="2926188"/>
        </a:xfrm>
        <a:custGeom>
          <a:avLst/>
          <a:gdLst/>
          <a:ahLst/>
          <a:cxnLst/>
          <a:rect l="0" t="0" r="0" b="0"/>
          <a:pathLst>
            <a:path>
              <a:moveTo>
                <a:pt x="628903" y="261108"/>
              </a:moveTo>
              <a:arcTo wR="1463094" hR="1463094" stAng="14114337" swAng="3548303"/>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A482D62D-5F50-4AC1-848E-505B077B4C80}">
      <dsp:nvSpPr>
        <dsp:cNvPr id="0" name=""/>
        <dsp:cNvSpPr/>
      </dsp:nvSpPr>
      <dsp:spPr>
        <a:xfrm>
          <a:off x="4787806" y="370577"/>
          <a:ext cx="1618250" cy="661914"/>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Technical requirements</a:t>
          </a:r>
          <a:endParaRPr lang="en-GB" sz="1600" kern="1200" dirty="0">
            <a:latin typeface="Arial" pitchFamily="34" charset="0"/>
            <a:cs typeface="Arial" pitchFamily="34" charset="0"/>
          </a:endParaRPr>
        </a:p>
      </dsp:txBody>
      <dsp:txXfrm>
        <a:off x="4820118" y="402889"/>
        <a:ext cx="1553626" cy="597290"/>
      </dsp:txXfrm>
    </dsp:sp>
    <dsp:sp modelId="{BDD6786E-CEAD-4795-930A-91DAEBB26DFD}">
      <dsp:nvSpPr>
        <dsp:cNvPr id="0" name=""/>
        <dsp:cNvSpPr/>
      </dsp:nvSpPr>
      <dsp:spPr>
        <a:xfrm>
          <a:off x="2801681" y="-226702"/>
          <a:ext cx="2926188" cy="2926188"/>
        </a:xfrm>
        <a:custGeom>
          <a:avLst/>
          <a:gdLst/>
          <a:ahLst/>
          <a:cxnLst/>
          <a:rect l="0" t="0" r="0" b="0"/>
          <a:pathLst>
            <a:path>
              <a:moveTo>
                <a:pt x="2912881" y="1266213"/>
              </a:moveTo>
              <a:arcTo wR="1463094" hR="1463094" stAng="21135993" swAng="1648332"/>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5A89080C-FA15-47BD-9A24-E78F38987DFD}">
      <dsp:nvSpPr>
        <dsp:cNvPr id="0" name=""/>
        <dsp:cNvSpPr/>
      </dsp:nvSpPr>
      <dsp:spPr>
        <a:xfrm>
          <a:off x="4931826" y="1737189"/>
          <a:ext cx="1375627" cy="558067"/>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Business processes</a:t>
          </a:r>
          <a:endParaRPr lang="en-GB" sz="1600" kern="1200" dirty="0">
            <a:latin typeface="Arial" pitchFamily="34" charset="0"/>
            <a:cs typeface="Arial" pitchFamily="34" charset="0"/>
          </a:endParaRPr>
        </a:p>
      </dsp:txBody>
      <dsp:txXfrm>
        <a:off x="4959069" y="1764432"/>
        <a:ext cx="1321141" cy="503581"/>
      </dsp:txXfrm>
    </dsp:sp>
    <dsp:sp modelId="{CBD364B0-B621-4BFD-B7D9-1F56AE10888D}">
      <dsp:nvSpPr>
        <dsp:cNvPr id="0" name=""/>
        <dsp:cNvSpPr/>
      </dsp:nvSpPr>
      <dsp:spPr>
        <a:xfrm>
          <a:off x="3200318" y="-319357"/>
          <a:ext cx="2926188" cy="2926188"/>
        </a:xfrm>
        <a:custGeom>
          <a:avLst/>
          <a:gdLst/>
          <a:ahLst/>
          <a:cxnLst/>
          <a:rect l="0" t="0" r="0" b="0"/>
          <a:pathLst>
            <a:path>
              <a:moveTo>
                <a:pt x="2359697" y="2619272"/>
              </a:moveTo>
              <a:arcTo wR="1463094" hR="1463094" stAng="3132410" swAng="1764742"/>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910F1916-E54C-4584-918C-2DC39AFD4EC8}">
      <dsp:nvSpPr>
        <dsp:cNvPr id="0" name=""/>
        <dsp:cNvSpPr/>
      </dsp:nvSpPr>
      <dsp:spPr>
        <a:xfrm>
          <a:off x="3816425" y="2592291"/>
          <a:ext cx="1581139" cy="724196"/>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Time management</a:t>
          </a:r>
          <a:endParaRPr lang="en-GB" sz="1600" kern="1200" dirty="0">
            <a:latin typeface="Arial" pitchFamily="34" charset="0"/>
            <a:cs typeface="Arial" pitchFamily="34" charset="0"/>
          </a:endParaRPr>
        </a:p>
      </dsp:txBody>
      <dsp:txXfrm>
        <a:off x="3851777" y="2627643"/>
        <a:ext cx="1510435" cy="653492"/>
      </dsp:txXfrm>
    </dsp:sp>
    <dsp:sp modelId="{80898654-4A2F-46DF-B9AB-37168B40480E}">
      <dsp:nvSpPr>
        <dsp:cNvPr id="0" name=""/>
        <dsp:cNvSpPr/>
      </dsp:nvSpPr>
      <dsp:spPr>
        <a:xfrm>
          <a:off x="1971189" y="571639"/>
          <a:ext cx="2926188" cy="2926188"/>
        </a:xfrm>
        <a:custGeom>
          <a:avLst/>
          <a:gdLst/>
          <a:ahLst/>
          <a:cxnLst/>
          <a:rect l="0" t="0" r="0" b="0"/>
          <a:pathLst>
            <a:path>
              <a:moveTo>
                <a:pt x="2158506" y="2750357"/>
              </a:moveTo>
              <a:arcTo wR="1463094" hR="1463094" stAng="3697258" swAng="2724523"/>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687C4B99-CAEC-444F-8A61-0CC6F766C80B}">
      <dsp:nvSpPr>
        <dsp:cNvPr id="0" name=""/>
        <dsp:cNvSpPr/>
      </dsp:nvSpPr>
      <dsp:spPr>
        <a:xfrm>
          <a:off x="1259416" y="2611603"/>
          <a:ext cx="1735387" cy="830516"/>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Risk management</a:t>
          </a:r>
          <a:endParaRPr lang="en-GB" sz="1600" kern="1200" dirty="0">
            <a:latin typeface="Arial" pitchFamily="34" charset="0"/>
            <a:cs typeface="Arial" pitchFamily="34" charset="0"/>
          </a:endParaRPr>
        </a:p>
      </dsp:txBody>
      <dsp:txXfrm>
        <a:off x="1299958" y="2652145"/>
        <a:ext cx="1654303" cy="749432"/>
      </dsp:txXfrm>
    </dsp:sp>
    <dsp:sp modelId="{F19457C3-3376-4526-9113-85E61BAA5621}">
      <dsp:nvSpPr>
        <dsp:cNvPr id="0" name=""/>
        <dsp:cNvSpPr/>
      </dsp:nvSpPr>
      <dsp:spPr>
        <a:xfrm>
          <a:off x="343736" y="-314273"/>
          <a:ext cx="2926188" cy="2926188"/>
        </a:xfrm>
        <a:custGeom>
          <a:avLst/>
          <a:gdLst/>
          <a:ahLst/>
          <a:cxnLst/>
          <a:rect l="0" t="0" r="0" b="0"/>
          <a:pathLst>
            <a:path>
              <a:moveTo>
                <a:pt x="1424688" y="2925684"/>
              </a:moveTo>
              <a:arcTo wR="1463094" hR="1463094" stAng="5490250" swAng="1908739"/>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32C6F006-C697-4D80-866A-DC569FEF0E8C}">
      <dsp:nvSpPr>
        <dsp:cNvPr id="0" name=""/>
        <dsp:cNvSpPr/>
      </dsp:nvSpPr>
      <dsp:spPr>
        <a:xfrm>
          <a:off x="324762" y="1665500"/>
          <a:ext cx="1196470" cy="701443"/>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Budgeting</a:t>
          </a:r>
          <a:endParaRPr lang="en-GB" sz="1600" kern="1200" dirty="0">
            <a:latin typeface="Arial" pitchFamily="34" charset="0"/>
            <a:cs typeface="Arial" pitchFamily="34" charset="0"/>
          </a:endParaRPr>
        </a:p>
      </dsp:txBody>
      <dsp:txXfrm>
        <a:off x="359004" y="1699742"/>
        <a:ext cx="1127986" cy="632959"/>
      </dsp:txXfrm>
    </dsp:sp>
    <dsp:sp modelId="{26D35DBF-EF2F-4F2E-A63D-47C580D81120}">
      <dsp:nvSpPr>
        <dsp:cNvPr id="0" name=""/>
        <dsp:cNvSpPr/>
      </dsp:nvSpPr>
      <dsp:spPr>
        <a:xfrm>
          <a:off x="861139" y="551127"/>
          <a:ext cx="2926188" cy="2926188"/>
        </a:xfrm>
        <a:custGeom>
          <a:avLst/>
          <a:gdLst/>
          <a:ahLst/>
          <a:cxnLst/>
          <a:rect l="0" t="0" r="0" b="0"/>
          <a:pathLst>
            <a:path>
              <a:moveTo>
                <a:pt x="43506" y="1108955"/>
              </a:moveTo>
              <a:arcTo wR="1463094" hR="1463094" stAng="11640446" swAng="1293335"/>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 modelId="{72EFBC25-9F27-497F-A257-E73ACE8BC792}">
      <dsp:nvSpPr>
        <dsp:cNvPr id="0" name=""/>
        <dsp:cNvSpPr/>
      </dsp:nvSpPr>
      <dsp:spPr>
        <a:xfrm>
          <a:off x="611342" y="360035"/>
          <a:ext cx="1342888" cy="798719"/>
        </a:xfrm>
        <a:prstGeom prst="roundRect">
          <a:avLst/>
        </a:prstGeom>
        <a:solidFill>
          <a:srgbClr val="008C95"/>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n-GB" sz="1600" kern="1200" dirty="0" smtClean="0">
              <a:latin typeface="Arial" pitchFamily="34" charset="0"/>
              <a:cs typeface="Arial" pitchFamily="34" charset="0"/>
            </a:rPr>
            <a:t>Resource planning</a:t>
          </a:r>
          <a:endParaRPr lang="en-GB" sz="1600" kern="1200" dirty="0">
            <a:latin typeface="Arial" pitchFamily="34" charset="0"/>
            <a:cs typeface="Arial" pitchFamily="34" charset="0"/>
          </a:endParaRPr>
        </a:p>
      </dsp:txBody>
      <dsp:txXfrm>
        <a:off x="650332" y="399025"/>
        <a:ext cx="1264908" cy="720739"/>
      </dsp:txXfrm>
    </dsp:sp>
    <dsp:sp modelId="{1DAEC85F-00AE-4898-8084-7691C10EF5CD}">
      <dsp:nvSpPr>
        <dsp:cNvPr id="0" name=""/>
        <dsp:cNvSpPr/>
      </dsp:nvSpPr>
      <dsp:spPr>
        <a:xfrm>
          <a:off x="611849" y="254470"/>
          <a:ext cx="2926188" cy="2926188"/>
        </a:xfrm>
        <a:custGeom>
          <a:avLst/>
          <a:gdLst/>
          <a:ahLst/>
          <a:cxnLst/>
          <a:rect l="0" t="0" r="0" b="0"/>
          <a:pathLst>
            <a:path>
              <a:moveTo>
                <a:pt x="928770" y="101058"/>
              </a:moveTo>
              <a:arcTo wR="1463094" hR="1463094" stAng="14914801" swAng="2902276"/>
            </a:path>
          </a:pathLst>
        </a:custGeom>
        <a:noFill/>
        <a:ln w="9525" cap="flat" cmpd="sng" algn="ctr">
          <a:solidFill>
            <a:srgbClr val="4F758B"/>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7B686F-2DDE-49A8-BA56-954DF044E855}">
      <dsp:nvSpPr>
        <dsp:cNvPr id="0" name=""/>
        <dsp:cNvSpPr/>
      </dsp:nvSpPr>
      <dsp:spPr>
        <a:xfrm>
          <a:off x="2150693" y="1516309"/>
          <a:ext cx="2208815" cy="1094554"/>
        </a:xfrm>
        <a:prstGeom prst="ellipse">
          <a:avLst/>
        </a:prstGeom>
        <a:solidFill>
          <a:srgbClr val="2C4D67"/>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GB" sz="2400" b="1" kern="1200" dirty="0" smtClean="0">
              <a:solidFill>
                <a:schemeClr val="bg1"/>
              </a:solidFill>
              <a:latin typeface="Arial" pitchFamily="34" charset="0"/>
              <a:cs typeface="Arial" pitchFamily="34" charset="0"/>
            </a:rPr>
            <a:t>Soft skills</a:t>
          </a:r>
          <a:endParaRPr lang="en-GB" sz="2400" b="1" kern="1200" dirty="0">
            <a:solidFill>
              <a:schemeClr val="bg1"/>
            </a:solidFill>
            <a:latin typeface="Arial" pitchFamily="34" charset="0"/>
            <a:cs typeface="Arial" pitchFamily="34" charset="0"/>
          </a:endParaRPr>
        </a:p>
      </dsp:txBody>
      <dsp:txXfrm>
        <a:off x="2474166" y="1676603"/>
        <a:ext cx="1561869" cy="773966"/>
      </dsp:txXfrm>
    </dsp:sp>
    <dsp:sp modelId="{C5BC3AA9-3399-494D-89D1-B180CCF51B5D}">
      <dsp:nvSpPr>
        <dsp:cNvPr id="0" name=""/>
        <dsp:cNvSpPr/>
      </dsp:nvSpPr>
      <dsp:spPr>
        <a:xfrm rot="16097549">
          <a:off x="2851834" y="1127530"/>
          <a:ext cx="751513" cy="26499"/>
        </a:xfrm>
        <a:custGeom>
          <a:avLst/>
          <a:gdLst/>
          <a:ahLst/>
          <a:cxnLst/>
          <a:rect l="0" t="0" r="0" b="0"/>
          <a:pathLst>
            <a:path>
              <a:moveTo>
                <a:pt x="0" y="13249"/>
              </a:moveTo>
              <a:lnTo>
                <a:pt x="751513" y="132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a:latin typeface="Arial" pitchFamily="34" charset="0"/>
            <a:cs typeface="Arial" pitchFamily="34" charset="0"/>
          </a:endParaRPr>
        </a:p>
      </dsp:txBody>
      <dsp:txXfrm rot="10800000">
        <a:off x="3208803" y="1121991"/>
        <a:ext cx="37575" cy="37575"/>
      </dsp:txXfrm>
    </dsp:sp>
    <dsp:sp modelId="{17A348F7-5C01-4BE7-B39C-915A617A8397}">
      <dsp:nvSpPr>
        <dsp:cNvPr id="0" name=""/>
        <dsp:cNvSpPr/>
      </dsp:nvSpPr>
      <dsp:spPr>
        <a:xfrm>
          <a:off x="1603944" y="160747"/>
          <a:ext cx="3206882" cy="604447"/>
        </a:xfrm>
        <a:prstGeom prst="ellipse">
          <a:avLst/>
        </a:prstGeom>
        <a:solidFill>
          <a:srgbClr val="008C95"/>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solidFill>
                <a:schemeClr val="bg1"/>
              </a:solidFill>
              <a:latin typeface="Arial" pitchFamily="34" charset="0"/>
              <a:cs typeface="Arial" pitchFamily="34" charset="0"/>
            </a:rPr>
            <a:t>Relationship building</a:t>
          </a:r>
          <a:endParaRPr lang="en-GB" sz="1600" b="1" kern="1200" dirty="0">
            <a:solidFill>
              <a:schemeClr val="bg1"/>
            </a:solidFill>
            <a:latin typeface="Arial" pitchFamily="34" charset="0"/>
            <a:cs typeface="Arial" pitchFamily="34" charset="0"/>
          </a:endParaRPr>
        </a:p>
      </dsp:txBody>
      <dsp:txXfrm>
        <a:off x="2073581" y="249266"/>
        <a:ext cx="2267608" cy="427409"/>
      </dsp:txXfrm>
    </dsp:sp>
    <dsp:sp modelId="{C2518BFF-CA19-4501-BB71-84262AC4A72B}">
      <dsp:nvSpPr>
        <dsp:cNvPr id="0" name=""/>
        <dsp:cNvSpPr/>
      </dsp:nvSpPr>
      <dsp:spPr>
        <a:xfrm rot="20399186">
          <a:off x="4131238" y="1648341"/>
          <a:ext cx="455049" cy="26499"/>
        </a:xfrm>
        <a:custGeom>
          <a:avLst/>
          <a:gdLst/>
          <a:ahLst/>
          <a:cxnLst/>
          <a:rect l="0" t="0" r="0" b="0"/>
          <a:pathLst>
            <a:path>
              <a:moveTo>
                <a:pt x="0" y="13249"/>
              </a:moveTo>
              <a:lnTo>
                <a:pt x="455049" y="132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a:latin typeface="Arial" pitchFamily="34" charset="0"/>
            <a:cs typeface="Arial" pitchFamily="34" charset="0"/>
          </a:endParaRPr>
        </a:p>
      </dsp:txBody>
      <dsp:txXfrm>
        <a:off x="4347387" y="1650214"/>
        <a:ext cx="22752" cy="22752"/>
      </dsp:txXfrm>
    </dsp:sp>
    <dsp:sp modelId="{A0D178EC-54BA-4396-8F4B-919697359B6A}">
      <dsp:nvSpPr>
        <dsp:cNvPr id="0" name=""/>
        <dsp:cNvSpPr/>
      </dsp:nvSpPr>
      <dsp:spPr>
        <a:xfrm>
          <a:off x="4026626" y="940244"/>
          <a:ext cx="2669448" cy="712330"/>
        </a:xfrm>
        <a:prstGeom prst="ellipse">
          <a:avLst/>
        </a:prstGeom>
        <a:solidFill>
          <a:srgbClr val="008C95"/>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Communication</a:t>
          </a:r>
          <a:endParaRPr lang="en-GB" sz="1600" dirty="0">
            <a:latin typeface="Arial" pitchFamily="34" charset="0"/>
            <a:cs typeface="Arial" pitchFamily="34" charset="0"/>
          </a:endParaRPr>
        </a:p>
      </dsp:txBody>
      <dsp:txXfrm>
        <a:off x="4417558" y="1044562"/>
        <a:ext cx="1887584" cy="503694"/>
      </dsp:txXfrm>
    </dsp:sp>
    <dsp:sp modelId="{FBE16022-C3C8-42FB-9D66-374CDD2EFAFC}">
      <dsp:nvSpPr>
        <dsp:cNvPr id="0" name=""/>
        <dsp:cNvSpPr/>
      </dsp:nvSpPr>
      <dsp:spPr>
        <a:xfrm rot="9600762">
          <a:off x="1773441" y="2478366"/>
          <a:ext cx="609698" cy="26499"/>
        </a:xfrm>
        <a:custGeom>
          <a:avLst/>
          <a:gdLst/>
          <a:ahLst/>
          <a:cxnLst/>
          <a:rect l="0" t="0" r="0" b="0"/>
          <a:pathLst>
            <a:path>
              <a:moveTo>
                <a:pt x="0" y="13249"/>
              </a:moveTo>
              <a:lnTo>
                <a:pt x="609698" y="132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a:latin typeface="Arial" pitchFamily="34" charset="0"/>
            <a:cs typeface="Arial" pitchFamily="34" charset="0"/>
          </a:endParaRPr>
        </a:p>
      </dsp:txBody>
      <dsp:txXfrm rot="10800000">
        <a:off x="2063048" y="2476373"/>
        <a:ext cx="30484" cy="30484"/>
      </dsp:txXfrm>
    </dsp:sp>
    <dsp:sp modelId="{31CBB065-4A9D-4BF8-A9B9-FF8C68F3D525}">
      <dsp:nvSpPr>
        <dsp:cNvPr id="0" name=""/>
        <dsp:cNvSpPr/>
      </dsp:nvSpPr>
      <dsp:spPr>
        <a:xfrm>
          <a:off x="144203" y="2535497"/>
          <a:ext cx="2043599" cy="575869"/>
        </a:xfrm>
        <a:prstGeom prst="ellipse">
          <a:avLst/>
        </a:prstGeom>
        <a:solidFill>
          <a:srgbClr val="008C95"/>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Influencing</a:t>
          </a:r>
          <a:endParaRPr lang="en-GB" sz="1600" b="1" dirty="0">
            <a:latin typeface="Arial" pitchFamily="34" charset="0"/>
            <a:cs typeface="Arial" pitchFamily="34" charset="0"/>
          </a:endParaRPr>
        </a:p>
      </dsp:txBody>
      <dsp:txXfrm>
        <a:off x="443481" y="2619831"/>
        <a:ext cx="1445043" cy="407201"/>
      </dsp:txXfrm>
    </dsp:sp>
    <dsp:sp modelId="{2F5D4C68-AA63-4DC6-BE67-8905130F2422}">
      <dsp:nvSpPr>
        <dsp:cNvPr id="0" name=""/>
        <dsp:cNvSpPr/>
      </dsp:nvSpPr>
      <dsp:spPr>
        <a:xfrm rot="905947">
          <a:off x="4216116" y="2379506"/>
          <a:ext cx="518028" cy="26499"/>
        </a:xfrm>
        <a:custGeom>
          <a:avLst/>
          <a:gdLst/>
          <a:ahLst/>
          <a:cxnLst/>
          <a:rect l="0" t="0" r="0" b="0"/>
          <a:pathLst>
            <a:path>
              <a:moveTo>
                <a:pt x="0" y="13249"/>
              </a:moveTo>
              <a:lnTo>
                <a:pt x="518028" y="132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77800">
            <a:lnSpc>
              <a:spcPct val="90000"/>
            </a:lnSpc>
            <a:spcBef>
              <a:spcPct val="0"/>
            </a:spcBef>
            <a:spcAft>
              <a:spcPct val="35000"/>
            </a:spcAft>
          </a:pPr>
          <a:endParaRPr lang="en-GB" sz="400" kern="1200">
            <a:latin typeface="Arial" pitchFamily="34" charset="0"/>
            <a:cs typeface="Arial" pitchFamily="34" charset="0"/>
          </a:endParaRPr>
        </a:p>
      </dsp:txBody>
      <dsp:txXfrm>
        <a:off x="4462180" y="2379805"/>
        <a:ext cx="25901" cy="25901"/>
      </dsp:txXfrm>
    </dsp:sp>
    <dsp:sp modelId="{8F5DDC40-F2EF-45AD-8EAD-5CF9B413BCDC}">
      <dsp:nvSpPr>
        <dsp:cNvPr id="0" name=""/>
        <dsp:cNvSpPr/>
      </dsp:nvSpPr>
      <dsp:spPr>
        <a:xfrm>
          <a:off x="4437063" y="2346986"/>
          <a:ext cx="2259011" cy="680490"/>
        </a:xfrm>
        <a:prstGeom prst="ellipse">
          <a:avLst/>
        </a:prstGeom>
        <a:solidFill>
          <a:srgbClr val="008C95"/>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Leadership</a:t>
          </a:r>
          <a:endParaRPr lang="en-GB" sz="1600" b="1" dirty="0">
            <a:solidFill>
              <a:schemeClr val="bg1"/>
            </a:solidFill>
            <a:latin typeface="Arial" pitchFamily="34" charset="0"/>
            <a:cs typeface="Arial" pitchFamily="34" charset="0"/>
          </a:endParaRPr>
        </a:p>
      </dsp:txBody>
      <dsp:txXfrm>
        <a:off x="4767888" y="2446641"/>
        <a:ext cx="1597361" cy="481180"/>
      </dsp:txXfrm>
    </dsp:sp>
    <dsp:sp modelId="{0303A404-CB2B-4B71-9139-FE72B34DDB5D}">
      <dsp:nvSpPr>
        <dsp:cNvPr id="0" name=""/>
        <dsp:cNvSpPr/>
      </dsp:nvSpPr>
      <dsp:spPr>
        <a:xfrm rot="11906093">
          <a:off x="1917075" y="1676455"/>
          <a:ext cx="432750" cy="26499"/>
        </a:xfrm>
        <a:custGeom>
          <a:avLst/>
          <a:gdLst/>
          <a:ahLst/>
          <a:cxnLst/>
          <a:rect l="0" t="0" r="0" b="0"/>
          <a:pathLst>
            <a:path>
              <a:moveTo>
                <a:pt x="0" y="13249"/>
              </a:moveTo>
              <a:lnTo>
                <a:pt x="432750" y="132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Arial" pitchFamily="34" charset="0"/>
            <a:cs typeface="Arial" pitchFamily="34" charset="0"/>
          </a:endParaRPr>
        </a:p>
      </dsp:txBody>
      <dsp:txXfrm rot="10800000">
        <a:off x="2122632" y="1678886"/>
        <a:ext cx="21637" cy="21637"/>
      </dsp:txXfrm>
    </dsp:sp>
    <dsp:sp modelId="{D63CCE4B-24C3-48F6-858C-BC8618402E91}">
      <dsp:nvSpPr>
        <dsp:cNvPr id="0" name=""/>
        <dsp:cNvSpPr/>
      </dsp:nvSpPr>
      <dsp:spPr>
        <a:xfrm>
          <a:off x="0" y="1007943"/>
          <a:ext cx="2297702" cy="707125"/>
        </a:xfrm>
        <a:prstGeom prst="ellipse">
          <a:avLst/>
        </a:prstGeom>
        <a:solidFill>
          <a:srgbClr val="008C95"/>
        </a:soli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0" dirty="0" smtClean="0">
              <a:solidFill>
                <a:schemeClr val="bg1"/>
              </a:solidFill>
              <a:latin typeface="Arial" pitchFamily="34" charset="0"/>
              <a:cs typeface="Arial" pitchFamily="34" charset="0"/>
            </a:rPr>
            <a:t>Problem solving</a:t>
          </a:r>
          <a:endParaRPr lang="en-GB" sz="1600" b="1" dirty="0">
            <a:solidFill>
              <a:schemeClr val="bg1"/>
            </a:solidFill>
            <a:latin typeface="Arial" pitchFamily="34" charset="0"/>
            <a:cs typeface="Arial" pitchFamily="34" charset="0"/>
          </a:endParaRPr>
        </a:p>
      </dsp:txBody>
      <dsp:txXfrm>
        <a:off x="336491" y="1111499"/>
        <a:ext cx="1624720" cy="500013"/>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B2862C-39EC-4337-89A6-A578BA5AA6BA}" type="datetimeFigureOut">
              <a:rPr lang="en-GB" smtClean="0"/>
              <a:t>06/06/2016</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0D581-786D-4A24-8B98-B37AE5C86853}" type="slidenum">
              <a:rPr lang="en-GB" smtClean="0"/>
              <a:t>‹#›</a:t>
            </a:fld>
            <a:endParaRPr lang="en-GB"/>
          </a:p>
        </p:txBody>
      </p:sp>
    </p:spTree>
    <p:extLst>
      <p:ext uri="{BB962C8B-B14F-4D97-AF65-F5344CB8AC3E}">
        <p14:creationId xmlns:p14="http://schemas.microsoft.com/office/powerpoint/2010/main" val="356793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students in pairs to define what they think project management is about. Collect answers from the class</a:t>
            </a:r>
            <a:r>
              <a:rPr lang="en-GB" baseline="0" dirty="0" smtClean="0"/>
              <a:t> after a couple of minutes. </a:t>
            </a:r>
          </a:p>
          <a:p>
            <a:r>
              <a:rPr lang="en-GB" baseline="0" dirty="0" smtClean="0"/>
              <a:t>Generally, students will reply with the “hard skills”. Use the video to give an expert opinion on what constitutes project management.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2</a:t>
            </a:fld>
            <a:endParaRPr lang="en-GB"/>
          </a:p>
        </p:txBody>
      </p:sp>
    </p:spTree>
    <p:extLst>
      <p:ext uri="{BB962C8B-B14F-4D97-AF65-F5344CB8AC3E}">
        <p14:creationId xmlns:p14="http://schemas.microsoft.com/office/powerpoint/2010/main" val="2873030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Tell the students to brainstorm</a:t>
            </a:r>
            <a:r>
              <a:rPr lang="en-GB" baseline="0" dirty="0" smtClean="0"/>
              <a:t> ideas and capture everything. They don’t need to evaluate the merits of the ideas at this stage.</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18</a:t>
            </a:fld>
            <a:endParaRPr lang="en-GB"/>
          </a:p>
        </p:txBody>
      </p:sp>
    </p:spTree>
    <p:extLst>
      <p:ext uri="{BB962C8B-B14F-4D97-AF65-F5344CB8AC3E}">
        <p14:creationId xmlns:p14="http://schemas.microsoft.com/office/powerpoint/2010/main" val="3222688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It is useful to get the students to write each of the tasks</a:t>
            </a:r>
            <a:r>
              <a:rPr lang="en-GB" baseline="0" dirty="0" smtClean="0"/>
              <a:t> onto post-it notes, so that they can be rearranged into their interdependencies in task 3.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19</a:t>
            </a:fld>
            <a:endParaRPr lang="en-GB"/>
          </a:p>
        </p:txBody>
      </p:sp>
    </p:spTree>
    <p:extLst>
      <p:ext uri="{BB962C8B-B14F-4D97-AF65-F5344CB8AC3E}">
        <p14:creationId xmlns:p14="http://schemas.microsoft.com/office/powerpoint/2010/main" val="3679250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point from this part of the activity that as a group they</a:t>
            </a:r>
            <a:r>
              <a:rPr lang="en-GB" baseline="0" dirty="0" smtClean="0"/>
              <a:t> can distribute tasks, which means tasks can be completed in parallel, although they should also see where the critical points are in the project and what forms the critical path.</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20</a:t>
            </a:fld>
            <a:endParaRPr lang="en-GB"/>
          </a:p>
        </p:txBody>
      </p:sp>
    </p:spTree>
    <p:extLst>
      <p:ext uri="{BB962C8B-B14F-4D97-AF65-F5344CB8AC3E}">
        <p14:creationId xmlns:p14="http://schemas.microsoft.com/office/powerpoint/2010/main" val="1950208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Students will be familiar with</a:t>
            </a:r>
            <a:r>
              <a:rPr lang="en-GB" baseline="0" dirty="0" smtClean="0"/>
              <a:t> risk in the context of practical risk assessments. Therefore you can encourage them to apply these principles to looking for risk in a project. However, it should be pointed out that these are business risks, rather than safety risks.</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22</a:t>
            </a:fld>
            <a:endParaRPr lang="en-GB"/>
          </a:p>
        </p:txBody>
      </p:sp>
    </p:spTree>
    <p:extLst>
      <p:ext uri="{BB962C8B-B14F-4D97-AF65-F5344CB8AC3E}">
        <p14:creationId xmlns:p14="http://schemas.microsoft.com/office/powerpoint/2010/main" val="2469778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Emphasise the importance</a:t>
            </a:r>
            <a:r>
              <a:rPr lang="en-GB" baseline="0" dirty="0" smtClean="0"/>
              <a:t> of winning support for your project. The key to this is good communication, and recognising the different levels of communication that are required for the different stakeholders.</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5</a:t>
            </a:fld>
            <a:endParaRPr lang="en-GB"/>
          </a:p>
        </p:txBody>
      </p:sp>
    </p:spTree>
    <p:extLst>
      <p:ext uri="{BB962C8B-B14F-4D97-AF65-F5344CB8AC3E}">
        <p14:creationId xmlns:p14="http://schemas.microsoft.com/office/powerpoint/2010/main" val="692493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that for a business, if a project no longer has a business</a:t>
            </a:r>
            <a:r>
              <a:rPr lang="en-GB" baseline="0" dirty="0" smtClean="0"/>
              <a:t> case then it should be aborted. This should not be seen as a failure, as long as lessons are learned and noted for future work. </a:t>
            </a:r>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6</a:t>
            </a:fld>
            <a:endParaRPr lang="en-GB"/>
          </a:p>
        </p:txBody>
      </p:sp>
    </p:spTree>
    <p:extLst>
      <p:ext uri="{BB962C8B-B14F-4D97-AF65-F5344CB8AC3E}">
        <p14:creationId xmlns:p14="http://schemas.microsoft.com/office/powerpoint/2010/main" val="1738642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tools shouldn’t be introduced here, because they are going</a:t>
            </a:r>
            <a:r>
              <a:rPr lang="en-GB" baseline="0" dirty="0" smtClean="0"/>
              <a:t> to be discussed in the next few slides. These are all industry standard tools though, and students gaining an understanding of them at this stage will be useful when they go to interviews.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7</a:t>
            </a:fld>
            <a:endParaRPr lang="en-GB"/>
          </a:p>
        </p:txBody>
      </p:sp>
    </p:spTree>
    <p:extLst>
      <p:ext uri="{BB962C8B-B14F-4D97-AF65-F5344CB8AC3E}">
        <p14:creationId xmlns:p14="http://schemas.microsoft.com/office/powerpoint/2010/main" val="2568634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that PRIN</a:t>
            </a:r>
            <a:r>
              <a:rPr lang="en-GB" baseline="0" dirty="0" smtClean="0"/>
              <a:t>CE2 is used widely in some sectors such as public health and IT. It is possible to study PRINCE2 to become a qualified PRINCE2 Practitioner. </a:t>
            </a:r>
          </a:p>
          <a:p>
            <a:r>
              <a:rPr lang="en-GB" baseline="0" dirty="0" smtClean="0"/>
              <a:t>The key point here is not PRINCE2 per se, but that it is a stage-gate process. Stage-gate processes are often used in R &amp; D environments, so understanding the basic principles will be useful for anyone wanting a career in product development.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8</a:t>
            </a:fld>
            <a:endParaRPr lang="en-GB"/>
          </a:p>
        </p:txBody>
      </p:sp>
    </p:spTree>
    <p:extLst>
      <p:ext uri="{BB962C8B-B14F-4D97-AF65-F5344CB8AC3E}">
        <p14:creationId xmlns:p14="http://schemas.microsoft.com/office/powerpoint/2010/main" val="414288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is self-explanatory, but I would emphasise</a:t>
            </a:r>
            <a:r>
              <a:rPr lang="en-GB" baseline="0" dirty="0" smtClean="0"/>
              <a:t> the need for all members of the team to define the project, and know what success will look like, i.e. what are they trying to achieve?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9</a:t>
            </a:fld>
            <a:endParaRPr lang="en-GB"/>
          </a:p>
        </p:txBody>
      </p:sp>
    </p:spTree>
    <p:extLst>
      <p:ext uri="{BB962C8B-B14F-4D97-AF65-F5344CB8AC3E}">
        <p14:creationId xmlns:p14="http://schemas.microsoft.com/office/powerpoint/2010/main" val="3803188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Encourage</a:t>
            </a:r>
            <a:r>
              <a:rPr lang="en-GB" baseline="0" dirty="0" smtClean="0"/>
              <a:t> students to focus on what they are trying to produce to specify their project, rather than focussing on what they have to do. Makes it easier to plan.</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10</a:t>
            </a:fld>
            <a:endParaRPr lang="en-GB"/>
          </a:p>
        </p:txBody>
      </p:sp>
    </p:spTree>
    <p:extLst>
      <p:ext uri="{BB962C8B-B14F-4D97-AF65-F5344CB8AC3E}">
        <p14:creationId xmlns:p14="http://schemas.microsoft.com/office/powerpoint/2010/main" val="2060250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Define each of the project outputs, and then a PERT</a:t>
            </a:r>
            <a:r>
              <a:rPr lang="en-GB" baseline="0" dirty="0" smtClean="0"/>
              <a:t> chart can be used to show how each of the tasks link to each other. Useful for showing interdependencies. This also helps to show what tasks can be done in parallel and what needs to be done sequentially.</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11</a:t>
            </a:fld>
            <a:endParaRPr lang="en-GB"/>
          </a:p>
        </p:txBody>
      </p:sp>
    </p:spTree>
    <p:extLst>
      <p:ext uri="{BB962C8B-B14F-4D97-AF65-F5344CB8AC3E}">
        <p14:creationId xmlns:p14="http://schemas.microsoft.com/office/powerpoint/2010/main" val="4229033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should be a fun</a:t>
            </a:r>
            <a:r>
              <a:rPr lang="en-GB" baseline="0" dirty="0" smtClean="0"/>
              <a:t> activity – you can replace with any suitable event that you think students would be able to apply a “common sense” approach to. </a:t>
            </a:r>
            <a:endParaRPr lang="en-GB" dirty="0" smtClean="0"/>
          </a:p>
          <a:p>
            <a:endParaRPr lang="en-GB" dirty="0"/>
          </a:p>
        </p:txBody>
      </p:sp>
      <p:sp>
        <p:nvSpPr>
          <p:cNvPr id="4" name="Slide Number Placeholder 3"/>
          <p:cNvSpPr>
            <a:spLocks noGrp="1"/>
          </p:cNvSpPr>
          <p:nvPr>
            <p:ph type="sldNum" sz="quarter" idx="10"/>
          </p:nvPr>
        </p:nvSpPr>
        <p:spPr/>
        <p:txBody>
          <a:bodyPr/>
          <a:lstStyle/>
          <a:p>
            <a:fld id="{7790D581-786D-4A24-8B98-B37AE5C86853}" type="slidenum">
              <a:rPr lang="en-GB" smtClean="0"/>
              <a:t>17</a:t>
            </a:fld>
            <a:endParaRPr lang="en-GB"/>
          </a:p>
        </p:txBody>
      </p:sp>
    </p:spTree>
    <p:extLst>
      <p:ext uri="{BB962C8B-B14F-4D97-AF65-F5344CB8AC3E}">
        <p14:creationId xmlns:p14="http://schemas.microsoft.com/office/powerpoint/2010/main" val="284631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539552" y="893474"/>
            <a:ext cx="6408712" cy="1102519"/>
          </a:xfrm>
        </p:spPr>
        <p:txBody>
          <a:bodyPr>
            <a:normAutofit/>
          </a:bodyPr>
          <a:lstStyle>
            <a:lvl1pPr algn="l">
              <a:defRPr sz="4000" b="1" baseline="0">
                <a:solidFill>
                  <a:srgbClr val="2C4D67"/>
                </a:solidFill>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1977684"/>
            <a:ext cx="6400800" cy="1314450"/>
          </a:xfrm>
        </p:spPr>
        <p:txBody>
          <a:bodyPr>
            <a:normAutofit/>
          </a:bodyPr>
          <a:lstStyle>
            <a:lvl1pPr marL="0" indent="0" algn="l">
              <a:buNone/>
              <a:defRPr sz="2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Main body copy goes here</a:t>
            </a:r>
            <a:endParaRPr lang="en-GB" dirty="0"/>
          </a:p>
        </p:txBody>
      </p:sp>
    </p:spTree>
    <p:extLst>
      <p:ext uri="{BB962C8B-B14F-4D97-AF65-F5344CB8AC3E}">
        <p14:creationId xmlns:p14="http://schemas.microsoft.com/office/powerpoint/2010/main" val="3942998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2">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smtClean="0"/>
              <a:t>Slide no</a:t>
            </a:r>
            <a:endParaRPr lang="en-GB" dirty="0"/>
          </a:p>
        </p:txBody>
      </p:sp>
      <p:sp>
        <p:nvSpPr>
          <p:cNvPr id="6" name="Subtitle 2"/>
          <p:cNvSpPr>
            <a:spLocks noGrp="1"/>
          </p:cNvSpPr>
          <p:nvPr>
            <p:ph type="subTitle" idx="1" hasCustomPrompt="1"/>
          </p:nvPr>
        </p:nvSpPr>
        <p:spPr>
          <a:xfrm>
            <a:off x="809006" y="1689348"/>
            <a:ext cx="6400800" cy="1314450"/>
          </a:xfrm>
        </p:spPr>
        <p:txBody>
          <a:bodyPr>
            <a:noAutofit/>
          </a:bodyPr>
          <a:lstStyle>
            <a:lvl1pPr marL="0" indent="0" algn="l">
              <a:buNone/>
              <a:defRPr sz="2000" baseline="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Main body copy goes here</a:t>
            </a:r>
            <a:endParaRPr lang="en-GB" dirty="0"/>
          </a:p>
        </p:txBody>
      </p:sp>
      <p:sp>
        <p:nvSpPr>
          <p:cNvPr id="7" name="Title 1"/>
          <p:cNvSpPr>
            <a:spLocks noGrp="1"/>
          </p:cNvSpPr>
          <p:nvPr>
            <p:ph type="title" hasCustomPrompt="1"/>
          </p:nvPr>
        </p:nvSpPr>
        <p:spPr>
          <a:xfrm>
            <a:off x="755576" y="483518"/>
            <a:ext cx="7848872" cy="857250"/>
          </a:xfrm>
        </p:spPr>
        <p:txBody>
          <a:bodyPr>
            <a:normAutofit/>
          </a:bodyPr>
          <a:lstStyle>
            <a:lvl1pPr>
              <a:defRPr sz="3600" b="1" baseline="0">
                <a:solidFill>
                  <a:srgbClr val="2C4D67"/>
                </a:solidFill>
              </a:defRPr>
            </a:lvl1pPr>
          </a:lstStyle>
          <a:p>
            <a:r>
              <a:rPr lang="en-US" dirty="0" smtClean="0"/>
              <a:t>Heading goes here</a:t>
            </a:r>
            <a:endParaRPr lang="en-GB" dirty="0"/>
          </a:p>
        </p:txBody>
      </p:sp>
    </p:spTree>
    <p:extLst>
      <p:ext uri="{BB962C8B-B14F-4D97-AF65-F5344CB8AC3E}">
        <p14:creationId xmlns:p14="http://schemas.microsoft.com/office/powerpoint/2010/main" val="3437649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slide with bullets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5576" y="483518"/>
            <a:ext cx="7848872" cy="857250"/>
          </a:xfrm>
        </p:spPr>
        <p:txBody>
          <a:bodyPr>
            <a:normAutofit/>
          </a:bodyPr>
          <a:lstStyle>
            <a:lvl1pPr>
              <a:defRPr sz="3600" b="1" baseline="0">
                <a:solidFill>
                  <a:srgbClr val="2C4D67"/>
                </a:solidFill>
              </a:defRPr>
            </a:lvl1pPr>
          </a:lstStyle>
          <a:p>
            <a:r>
              <a:rPr lang="en-US" dirty="0" smtClean="0"/>
              <a:t>Heading goes here</a:t>
            </a:r>
            <a:endParaRPr lang="en-GB" dirty="0"/>
          </a:p>
        </p:txBody>
      </p:sp>
      <p:sp>
        <p:nvSpPr>
          <p:cNvPr id="3" name="Footer Placeholder 2"/>
          <p:cNvSpPr>
            <a:spLocks noGrp="1"/>
          </p:cNvSpPr>
          <p:nvPr>
            <p:ph type="ftr" sz="quarter" idx="10"/>
          </p:nvPr>
        </p:nvSpPr>
        <p:spPr/>
        <p:txBody>
          <a:bodyPr/>
          <a:lstStyle/>
          <a:p>
            <a:r>
              <a:rPr lang="en-GB" smtClean="0"/>
              <a:t>Slide no</a:t>
            </a:r>
            <a:endParaRPr lang="en-GB" dirty="0"/>
          </a:p>
        </p:txBody>
      </p:sp>
      <p:sp>
        <p:nvSpPr>
          <p:cNvPr id="6" name="Text Placeholder 5"/>
          <p:cNvSpPr>
            <a:spLocks noGrp="1"/>
          </p:cNvSpPr>
          <p:nvPr>
            <p:ph type="body" sz="quarter" idx="11" hasCustomPrompt="1"/>
          </p:nvPr>
        </p:nvSpPr>
        <p:spPr>
          <a:xfrm>
            <a:off x="755576" y="1395260"/>
            <a:ext cx="7848872" cy="2735263"/>
          </a:xfrm>
        </p:spPr>
        <p:txBody>
          <a:bodyPr>
            <a:noAutofit/>
          </a:bodyPr>
          <a:lstStyle>
            <a:lvl1pPr>
              <a:defRPr sz="2000"/>
            </a:lvl1pPr>
            <a:lvl2pPr>
              <a:defRPr sz="1600"/>
            </a:lvl2pPr>
            <a:lvl3pPr>
              <a:defRPr sz="1200"/>
            </a:lvl3pPr>
            <a:lvl4pPr>
              <a:defRPr sz="800"/>
            </a:lvl4pPr>
            <a:lvl5pPr>
              <a:defRPr sz="800"/>
            </a:lvl5pPr>
          </a:lstStyle>
          <a:p>
            <a:pPr lvl="0"/>
            <a:r>
              <a:rPr lang="en-US" dirty="0" smtClean="0"/>
              <a:t>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89664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Slide no</a:t>
            </a:r>
            <a:endParaRPr lang="en-GB" dirty="0"/>
          </a:p>
        </p:txBody>
      </p:sp>
    </p:spTree>
    <p:extLst>
      <p:ext uri="{BB962C8B-B14F-4D97-AF65-F5344CB8AC3E}">
        <p14:creationId xmlns:p14="http://schemas.microsoft.com/office/powerpoint/2010/main" val="4184128041"/>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Lst>
  <p:txStyles>
    <p:titleStyle>
      <a:lvl1pPr algn="l" defTabSz="914400" rtl="0" eaLnBrk="1" latinLnBrk="0" hangingPunct="1">
        <a:spcBef>
          <a:spcPct val="0"/>
        </a:spcBef>
        <a:buNone/>
        <a:defRPr sz="4000" kern="1200">
          <a:solidFill>
            <a:srgbClr val="505759"/>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505759"/>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505759"/>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505759"/>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505759"/>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bit.ly/1Bp4QtL" TargetMode="External"/><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Chemistry careers in SMEs</a:t>
            </a:r>
            <a:endParaRPr lang="en-GB" dirty="0"/>
          </a:p>
        </p:txBody>
      </p:sp>
      <p:sp>
        <p:nvSpPr>
          <p:cNvPr id="3" name="Subtitle 2"/>
          <p:cNvSpPr>
            <a:spLocks noGrp="1"/>
          </p:cNvSpPr>
          <p:nvPr>
            <p:ph type="subTitle" idx="1"/>
          </p:nvPr>
        </p:nvSpPr>
        <p:spPr>
          <a:xfrm>
            <a:off x="539552" y="1977684"/>
            <a:ext cx="6400800" cy="1458162"/>
          </a:xfrm>
        </p:spPr>
        <p:txBody>
          <a:bodyPr>
            <a:normAutofit lnSpcReduction="10000"/>
          </a:bodyPr>
          <a:lstStyle/>
          <a:p>
            <a:r>
              <a:rPr lang="en-GB" dirty="0" smtClean="0"/>
              <a:t>Introduction to project management</a:t>
            </a:r>
          </a:p>
          <a:p>
            <a:endParaRPr lang="en-GB" dirty="0"/>
          </a:p>
          <a:p>
            <a:r>
              <a:rPr lang="en-GB" dirty="0"/>
              <a:t>Samantha Pugh</a:t>
            </a:r>
          </a:p>
          <a:p>
            <a:r>
              <a:rPr lang="en-GB" dirty="0"/>
              <a:t>University of Leeds</a:t>
            </a:r>
          </a:p>
          <a:p>
            <a:endParaRPr lang="en-GB" dirty="0" smtClean="0"/>
          </a:p>
        </p:txBody>
      </p:sp>
    </p:spTree>
    <p:extLst>
      <p:ext uri="{BB962C8B-B14F-4D97-AF65-F5344CB8AC3E}">
        <p14:creationId xmlns:p14="http://schemas.microsoft.com/office/powerpoint/2010/main" val="3750886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Product </a:t>
            </a:r>
            <a:r>
              <a:rPr lang="en-GB" dirty="0" smtClean="0"/>
              <a:t>breakdown structure</a:t>
            </a:r>
            <a:endParaRPr lang="en-GB" dirty="0"/>
          </a:p>
        </p:txBody>
      </p:sp>
      <p:sp>
        <p:nvSpPr>
          <p:cNvPr id="3" name="Text Placeholder 2"/>
          <p:cNvSpPr>
            <a:spLocks noGrp="1"/>
          </p:cNvSpPr>
          <p:nvPr>
            <p:ph type="body" sz="quarter" idx="11"/>
          </p:nvPr>
        </p:nvSpPr>
        <p:spPr>
          <a:xfrm>
            <a:off x="755576" y="1395260"/>
            <a:ext cx="7848872" cy="2976690"/>
          </a:xfrm>
        </p:spPr>
        <p:txBody>
          <a:bodyPr>
            <a:noAutofit/>
          </a:bodyPr>
          <a:lstStyle/>
          <a:p>
            <a:r>
              <a:rPr lang="en-GB" dirty="0"/>
              <a:t>Consider your project outputs as a range of products or deliverables</a:t>
            </a:r>
          </a:p>
          <a:p>
            <a:r>
              <a:rPr lang="en-GB" dirty="0"/>
              <a:t>You can then manage each of these “products”</a:t>
            </a:r>
          </a:p>
          <a:p>
            <a:r>
              <a:rPr lang="en-GB" dirty="0"/>
              <a:t>Each product needs a specification – what will success look like?</a:t>
            </a:r>
          </a:p>
          <a:p>
            <a:r>
              <a:rPr lang="en-GB" dirty="0"/>
              <a:t>Then you can consider how they link to each other</a:t>
            </a:r>
          </a:p>
          <a:p>
            <a:endParaRPr lang="en-GB" dirty="0"/>
          </a:p>
        </p:txBody>
      </p:sp>
    </p:spTree>
    <p:extLst>
      <p:ext uri="{BB962C8B-B14F-4D97-AF65-F5344CB8AC3E}">
        <p14:creationId xmlns:p14="http://schemas.microsoft.com/office/powerpoint/2010/main" val="2293911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PERT charts</a:t>
            </a:r>
            <a:endParaRPr lang="en-GB"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7" y="1201638"/>
            <a:ext cx="8963025"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4960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Gantt charts</a:t>
            </a:r>
            <a:endParaRPr lang="en-GB" dirty="0"/>
          </a:p>
        </p:txBody>
      </p:sp>
      <p:sp>
        <p:nvSpPr>
          <p:cNvPr id="3" name="Text Placeholder 2"/>
          <p:cNvSpPr>
            <a:spLocks noGrp="1"/>
          </p:cNvSpPr>
          <p:nvPr>
            <p:ph type="body" sz="quarter" idx="11"/>
          </p:nvPr>
        </p:nvSpPr>
        <p:spPr/>
        <p:txBody>
          <a:bodyPr>
            <a:noAutofit/>
          </a:bodyPr>
          <a:lstStyle/>
          <a:p>
            <a:r>
              <a:rPr lang="en-GB" dirty="0"/>
              <a:t>Gantt Charts are useful for seeing timeline interdependencies of products</a:t>
            </a:r>
          </a:p>
          <a:p>
            <a:r>
              <a:rPr lang="en-GB" dirty="0"/>
              <a:t>Some aspects of a project cannot be started until a preceding event is completed.</a:t>
            </a:r>
          </a:p>
          <a:p>
            <a:r>
              <a:rPr lang="en-GB" dirty="0"/>
              <a:t>Gantt Charts provide the </a:t>
            </a:r>
            <a:r>
              <a:rPr lang="en-GB" b="1" dirty="0"/>
              <a:t>critical path</a:t>
            </a:r>
            <a:r>
              <a:rPr lang="en-GB" dirty="0"/>
              <a:t> for the project.</a:t>
            </a:r>
          </a:p>
          <a:p>
            <a:endParaRPr lang="en-GB" dirty="0"/>
          </a:p>
        </p:txBody>
      </p:sp>
    </p:spTree>
    <p:extLst>
      <p:ext uri="{BB962C8B-B14F-4D97-AF65-F5344CB8AC3E}">
        <p14:creationId xmlns:p14="http://schemas.microsoft.com/office/powerpoint/2010/main" val="3691471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Gantt chart 1</a:t>
            </a:r>
            <a:endParaRPr lang="en-GB" dirty="0"/>
          </a:p>
        </p:txBody>
      </p:sp>
      <p:sp>
        <p:nvSpPr>
          <p:cNvPr id="3" name="Text Placeholder 2"/>
          <p:cNvSpPr>
            <a:spLocks noGrp="1"/>
          </p:cNvSpPr>
          <p:nvPr>
            <p:ph type="body" sz="quarter" idx="11"/>
          </p:nvPr>
        </p:nvSpPr>
        <p:spPr/>
        <p:txBody>
          <a:bodyPr>
            <a:noAutofit/>
          </a:bodyPr>
          <a:lstStyle/>
          <a:p>
            <a:pPr marL="0" indent="0">
              <a:buNone/>
            </a:pPr>
            <a:r>
              <a:rPr lang="en-GB" dirty="0"/>
              <a:t>Clearly </a:t>
            </a:r>
            <a:r>
              <a:rPr lang="en-GB" dirty="0" smtClean="0"/>
              <a:t>shows</a:t>
            </a:r>
          </a:p>
          <a:p>
            <a:pPr marL="0" indent="0">
              <a:buNone/>
            </a:pPr>
            <a:endParaRPr lang="en-GB" dirty="0"/>
          </a:p>
          <a:p>
            <a:r>
              <a:rPr lang="en-GB" dirty="0"/>
              <a:t>When activities start and finish</a:t>
            </a:r>
          </a:p>
          <a:p>
            <a:r>
              <a:rPr lang="en-GB" dirty="0"/>
              <a:t>Where a project should be at a given time</a:t>
            </a:r>
          </a:p>
          <a:p>
            <a:r>
              <a:rPr lang="en-GB" dirty="0"/>
              <a:t>Which activities are parallel</a:t>
            </a:r>
          </a:p>
          <a:p>
            <a:r>
              <a:rPr lang="en-GB" dirty="0"/>
              <a:t>Critical Paths</a:t>
            </a:r>
          </a:p>
          <a:p>
            <a:endParaRPr lang="en-GB" dirty="0"/>
          </a:p>
        </p:txBody>
      </p:sp>
    </p:spTree>
    <p:extLst>
      <p:ext uri="{BB962C8B-B14F-4D97-AF65-F5344CB8AC3E}">
        <p14:creationId xmlns:p14="http://schemas.microsoft.com/office/powerpoint/2010/main" val="3718312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Gantt chart 2</a:t>
            </a:r>
            <a:endParaRPr lang="en-GB" dirty="0"/>
          </a:p>
        </p:txBody>
      </p:sp>
      <p:sp>
        <p:nvSpPr>
          <p:cNvPr id="3" name="Text Placeholder 2"/>
          <p:cNvSpPr>
            <a:spLocks noGrp="1"/>
          </p:cNvSpPr>
          <p:nvPr>
            <p:ph type="body" sz="quarter" idx="11"/>
          </p:nvPr>
        </p:nvSpPr>
        <p:spPr/>
        <p:txBody>
          <a:bodyPr>
            <a:noAutofit/>
          </a:bodyPr>
          <a:lstStyle/>
          <a:p>
            <a:pPr marL="0" indent="0">
              <a:buNone/>
            </a:pPr>
            <a:r>
              <a:rPr lang="en-GB" dirty="0" smtClean="0"/>
              <a:t>Makes </a:t>
            </a:r>
            <a:r>
              <a:rPr lang="en-GB" dirty="0"/>
              <a:t>it </a:t>
            </a:r>
            <a:r>
              <a:rPr lang="en-GB" dirty="0" smtClean="0"/>
              <a:t>easier to </a:t>
            </a:r>
          </a:p>
          <a:p>
            <a:pPr marL="0" indent="0">
              <a:buNone/>
            </a:pPr>
            <a:endParaRPr lang="en-GB" dirty="0"/>
          </a:p>
          <a:p>
            <a:r>
              <a:rPr lang="en-GB" dirty="0"/>
              <a:t>Plan</a:t>
            </a:r>
          </a:p>
          <a:p>
            <a:r>
              <a:rPr lang="en-GB" dirty="0"/>
              <a:t>Allocate resources</a:t>
            </a:r>
          </a:p>
          <a:p>
            <a:r>
              <a:rPr lang="en-GB" dirty="0"/>
              <a:t>Check if on schedule</a:t>
            </a:r>
          </a:p>
          <a:p>
            <a:endParaRPr lang="en-GB" dirty="0"/>
          </a:p>
        </p:txBody>
      </p:sp>
    </p:spTree>
    <p:extLst>
      <p:ext uri="{BB962C8B-B14F-4D97-AF65-F5344CB8AC3E}">
        <p14:creationId xmlns:p14="http://schemas.microsoft.com/office/powerpoint/2010/main" val="14453213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Mind maps 1</a:t>
            </a:r>
            <a:endParaRPr lang="en-GB" dirty="0"/>
          </a:p>
        </p:txBody>
      </p:sp>
      <p:sp>
        <p:nvSpPr>
          <p:cNvPr id="3" name="Text Placeholder 2"/>
          <p:cNvSpPr>
            <a:spLocks noGrp="1"/>
          </p:cNvSpPr>
          <p:nvPr>
            <p:ph type="body" sz="quarter" idx="11"/>
          </p:nvPr>
        </p:nvSpPr>
        <p:spPr/>
        <p:txBody>
          <a:bodyPr>
            <a:noAutofit/>
          </a:bodyPr>
          <a:lstStyle/>
          <a:p>
            <a:r>
              <a:rPr lang="en-GB" dirty="0"/>
              <a:t>Effective in the early stages of a </a:t>
            </a:r>
            <a:r>
              <a:rPr lang="en-GB" dirty="0" smtClean="0"/>
              <a:t>project</a:t>
            </a:r>
            <a:endParaRPr lang="en-GB" dirty="0"/>
          </a:p>
          <a:p>
            <a:r>
              <a:rPr lang="en-GB" dirty="0"/>
              <a:t>Memory aid or information </a:t>
            </a:r>
            <a:r>
              <a:rPr lang="en-GB" dirty="0" smtClean="0"/>
              <a:t>organiser</a:t>
            </a:r>
            <a:endParaRPr lang="en-GB" dirty="0"/>
          </a:p>
          <a:p>
            <a:r>
              <a:rPr lang="en-GB" dirty="0"/>
              <a:t>Also useful for stimulating creativity</a:t>
            </a:r>
          </a:p>
          <a:p>
            <a:endParaRPr lang="en-GB" dirty="0"/>
          </a:p>
        </p:txBody>
      </p:sp>
    </p:spTree>
    <p:extLst>
      <p:ext uri="{BB962C8B-B14F-4D97-AF65-F5344CB8AC3E}">
        <p14:creationId xmlns:p14="http://schemas.microsoft.com/office/powerpoint/2010/main" val="1423836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X:\Learn Chemistry\HE\EDC CPBL\Images\Replacement Images\SME\How-to-MindMap-imindmap credit.jpg" title="How to mind 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599" y="1275230"/>
            <a:ext cx="5904657" cy="373174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smtClean="0"/>
              <a:t>Mind maps 2</a:t>
            </a:r>
            <a:endParaRPr lang="en-GB" dirty="0"/>
          </a:p>
        </p:txBody>
      </p:sp>
      <p:sp>
        <p:nvSpPr>
          <p:cNvPr id="3" name="TextBox 2"/>
          <p:cNvSpPr txBox="1"/>
          <p:nvPr/>
        </p:nvSpPr>
        <p:spPr>
          <a:xfrm>
            <a:off x="6012160" y="1205339"/>
            <a:ext cx="2843808" cy="646331"/>
          </a:xfrm>
          <a:prstGeom prst="rect">
            <a:avLst/>
          </a:prstGeom>
          <a:noFill/>
        </p:spPr>
        <p:txBody>
          <a:bodyPr wrap="square" rtlCol="0">
            <a:spAutoFit/>
          </a:bodyPr>
          <a:lstStyle/>
          <a:p>
            <a:r>
              <a:rPr lang="en-GB" dirty="0" smtClean="0">
                <a:latin typeface="Arial" pitchFamily="34" charset="0"/>
                <a:cs typeface="Arial" pitchFamily="34" charset="0"/>
              </a:rPr>
              <a:t>How to make a mind map </a:t>
            </a:r>
          </a:p>
          <a:p>
            <a:r>
              <a:rPr lang="en-GB" dirty="0" smtClean="0">
                <a:latin typeface="Arial" pitchFamily="34" charset="0"/>
                <a:cs typeface="Arial" pitchFamily="34" charset="0"/>
                <a:hlinkClick r:id="rId3"/>
              </a:rPr>
              <a:t>http</a:t>
            </a:r>
            <a:r>
              <a:rPr lang="en-GB" dirty="0">
                <a:latin typeface="Arial" pitchFamily="34" charset="0"/>
                <a:cs typeface="Arial" pitchFamily="34" charset="0"/>
                <a:hlinkClick r:id="rId3"/>
              </a:rPr>
              <a:t>://</a:t>
            </a:r>
            <a:r>
              <a:rPr lang="en-GB" dirty="0" smtClean="0">
                <a:latin typeface="Arial" pitchFamily="34" charset="0"/>
                <a:cs typeface="Arial" pitchFamily="34" charset="0"/>
                <a:hlinkClick r:id="rId3"/>
              </a:rPr>
              <a:t>bit.ly/1Bp4QtL</a:t>
            </a:r>
            <a:endParaRPr lang="en-GB" dirty="0"/>
          </a:p>
        </p:txBody>
      </p:sp>
    </p:spTree>
    <p:extLst>
      <p:ext uri="{BB962C8B-B14F-4D97-AF65-F5344CB8AC3E}">
        <p14:creationId xmlns:p14="http://schemas.microsoft.com/office/powerpoint/2010/main" val="3094034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a:t>
            </a:r>
            <a:endParaRPr lang="en-GB" dirty="0"/>
          </a:p>
        </p:txBody>
      </p:sp>
      <p:sp>
        <p:nvSpPr>
          <p:cNvPr id="3" name="Text Placeholder 2"/>
          <p:cNvSpPr>
            <a:spLocks noGrp="1"/>
          </p:cNvSpPr>
          <p:nvPr>
            <p:ph type="body" sz="quarter" idx="11"/>
          </p:nvPr>
        </p:nvSpPr>
        <p:spPr/>
        <p:txBody>
          <a:bodyPr/>
          <a:lstStyle/>
          <a:p>
            <a:r>
              <a:rPr lang="en-GB" dirty="0" smtClean="0"/>
              <a:t>You are going to organise the university graduation ball</a:t>
            </a:r>
            <a:endParaRPr lang="en-GB" dirty="0"/>
          </a:p>
        </p:txBody>
      </p:sp>
    </p:spTree>
    <p:extLst>
      <p:ext uri="{BB962C8B-B14F-4D97-AF65-F5344CB8AC3E}">
        <p14:creationId xmlns:p14="http://schemas.microsoft.com/office/powerpoint/2010/main" val="1092102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1</a:t>
            </a:r>
            <a:endParaRPr lang="en-GB" dirty="0"/>
          </a:p>
        </p:txBody>
      </p:sp>
      <p:sp>
        <p:nvSpPr>
          <p:cNvPr id="3" name="Text Placeholder 2"/>
          <p:cNvSpPr>
            <a:spLocks noGrp="1"/>
          </p:cNvSpPr>
          <p:nvPr>
            <p:ph type="body" sz="quarter" idx="11"/>
          </p:nvPr>
        </p:nvSpPr>
        <p:spPr/>
        <p:txBody>
          <a:bodyPr/>
          <a:lstStyle/>
          <a:p>
            <a:pPr marL="0" indent="0">
              <a:buNone/>
            </a:pPr>
            <a:r>
              <a:rPr lang="en-GB" dirty="0" smtClean="0"/>
              <a:t>In your group</a:t>
            </a:r>
          </a:p>
          <a:p>
            <a:pPr marL="0" indent="0">
              <a:buNone/>
            </a:pPr>
            <a:r>
              <a:rPr lang="en-GB" dirty="0" smtClean="0"/>
              <a:t>Produce a mind map for the preparation and the event</a:t>
            </a:r>
          </a:p>
          <a:p>
            <a:pPr marL="0" indent="0">
              <a:buNone/>
            </a:pPr>
            <a:r>
              <a:rPr lang="en-GB" dirty="0" smtClean="0"/>
              <a:t>5 minutes</a:t>
            </a:r>
            <a:endParaRPr lang="en-GB" dirty="0"/>
          </a:p>
        </p:txBody>
      </p:sp>
    </p:spTree>
    <p:extLst>
      <p:ext uri="{BB962C8B-B14F-4D97-AF65-F5344CB8AC3E}">
        <p14:creationId xmlns:p14="http://schemas.microsoft.com/office/powerpoint/2010/main" val="1904853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2</a:t>
            </a:r>
            <a:endParaRPr lang="en-GB" dirty="0"/>
          </a:p>
        </p:txBody>
      </p:sp>
      <p:sp>
        <p:nvSpPr>
          <p:cNvPr id="3" name="Text Placeholder 2"/>
          <p:cNvSpPr>
            <a:spLocks noGrp="1"/>
          </p:cNvSpPr>
          <p:nvPr>
            <p:ph type="body" sz="quarter" idx="11"/>
          </p:nvPr>
        </p:nvSpPr>
        <p:spPr/>
        <p:txBody>
          <a:bodyPr>
            <a:noAutofit/>
          </a:bodyPr>
          <a:lstStyle/>
          <a:p>
            <a:r>
              <a:rPr lang="en-GB" dirty="0"/>
              <a:t>Drill down and specify the components of your “project</a:t>
            </a:r>
            <a:r>
              <a:rPr lang="en-GB" dirty="0" smtClean="0"/>
              <a:t>”</a:t>
            </a:r>
            <a:endParaRPr lang="en-GB" dirty="0"/>
          </a:p>
          <a:p>
            <a:r>
              <a:rPr lang="en-GB" dirty="0"/>
              <a:t>What’s your timeline? </a:t>
            </a:r>
          </a:p>
          <a:p>
            <a:r>
              <a:rPr lang="en-GB" dirty="0"/>
              <a:t>10 </a:t>
            </a:r>
            <a:r>
              <a:rPr lang="en-GB" dirty="0" smtClean="0"/>
              <a:t>minutes</a:t>
            </a:r>
            <a:endParaRPr lang="en-GB" dirty="0"/>
          </a:p>
          <a:p>
            <a:endParaRPr lang="en-GB" dirty="0"/>
          </a:p>
        </p:txBody>
      </p:sp>
    </p:spTree>
    <p:extLst>
      <p:ext uri="{BB962C8B-B14F-4D97-AF65-F5344CB8AC3E}">
        <p14:creationId xmlns:p14="http://schemas.microsoft.com/office/powerpoint/2010/main" val="3486387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755576" y="1545332"/>
            <a:ext cx="6400800" cy="2898626"/>
          </a:xfrm>
        </p:spPr>
        <p:txBody>
          <a:bodyPr>
            <a:noAutofit/>
          </a:bodyPr>
          <a:lstStyle/>
          <a:p>
            <a:r>
              <a:rPr lang="en-GB" dirty="0" smtClean="0"/>
              <a:t>How would you define project management?</a:t>
            </a:r>
          </a:p>
          <a:p>
            <a:endParaRPr lang="en-GB" dirty="0"/>
          </a:p>
          <a:p>
            <a:r>
              <a:rPr lang="en-GB" dirty="0" smtClean="0"/>
              <a:t>Dr Simon Pugh, Project Dexterity Ltd</a:t>
            </a:r>
          </a:p>
          <a:p>
            <a:r>
              <a:rPr lang="en-GB" dirty="0" smtClean="0"/>
              <a:t>Project management consultant</a:t>
            </a:r>
            <a:endParaRPr lang="en-GB" dirty="0"/>
          </a:p>
        </p:txBody>
      </p:sp>
      <p:sp>
        <p:nvSpPr>
          <p:cNvPr id="4" name="Title 3"/>
          <p:cNvSpPr>
            <a:spLocks noGrp="1"/>
          </p:cNvSpPr>
          <p:nvPr>
            <p:ph type="title"/>
          </p:nvPr>
        </p:nvSpPr>
        <p:spPr/>
        <p:txBody>
          <a:bodyPr/>
          <a:lstStyle/>
          <a:p>
            <a:r>
              <a:rPr lang="en-GB" dirty="0" smtClean="0"/>
              <a:t>What is project management?</a:t>
            </a:r>
            <a:endParaRPr lang="en-GB" dirty="0"/>
          </a:p>
        </p:txBody>
      </p:sp>
    </p:spTree>
    <p:extLst>
      <p:ext uri="{BB962C8B-B14F-4D97-AF65-F5344CB8AC3E}">
        <p14:creationId xmlns:p14="http://schemas.microsoft.com/office/powerpoint/2010/main" val="19579921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3</a:t>
            </a:r>
            <a:endParaRPr lang="en-GB" dirty="0"/>
          </a:p>
        </p:txBody>
      </p:sp>
      <p:sp>
        <p:nvSpPr>
          <p:cNvPr id="3" name="Text Placeholder 2"/>
          <p:cNvSpPr>
            <a:spLocks noGrp="1"/>
          </p:cNvSpPr>
          <p:nvPr>
            <p:ph type="body" sz="quarter" idx="11"/>
          </p:nvPr>
        </p:nvSpPr>
        <p:spPr/>
        <p:txBody>
          <a:bodyPr/>
          <a:lstStyle/>
          <a:p>
            <a:pPr marL="0" indent="0">
              <a:buNone/>
            </a:pPr>
            <a:r>
              <a:rPr lang="en-GB" dirty="0"/>
              <a:t>For the tasks you have listed rearrange them to reflect the various interdependencies of your tasks</a:t>
            </a:r>
          </a:p>
          <a:p>
            <a:endParaRPr lang="en-GB" dirty="0"/>
          </a:p>
          <a:p>
            <a:pPr marL="0" indent="0">
              <a:buNone/>
            </a:pPr>
            <a:r>
              <a:rPr lang="en-GB" dirty="0"/>
              <a:t>5 </a:t>
            </a:r>
            <a:r>
              <a:rPr lang="en-GB" dirty="0" smtClean="0"/>
              <a:t>minutes</a:t>
            </a:r>
            <a:endParaRPr lang="en-GB" dirty="0"/>
          </a:p>
          <a:p>
            <a:pPr marL="0" indent="0">
              <a:buNone/>
            </a:pPr>
            <a:endParaRPr lang="en-GB" dirty="0"/>
          </a:p>
        </p:txBody>
      </p:sp>
    </p:spTree>
    <p:extLst>
      <p:ext uri="{BB962C8B-B14F-4D97-AF65-F5344CB8AC3E}">
        <p14:creationId xmlns:p14="http://schemas.microsoft.com/office/powerpoint/2010/main" val="790942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4</a:t>
            </a:r>
            <a:endParaRPr lang="en-GB" dirty="0"/>
          </a:p>
        </p:txBody>
      </p:sp>
      <p:sp>
        <p:nvSpPr>
          <p:cNvPr id="3" name="Text Placeholder 2"/>
          <p:cNvSpPr>
            <a:spLocks noGrp="1"/>
          </p:cNvSpPr>
          <p:nvPr>
            <p:ph type="body" sz="quarter" idx="11"/>
          </p:nvPr>
        </p:nvSpPr>
        <p:spPr/>
        <p:txBody>
          <a:bodyPr/>
          <a:lstStyle/>
          <a:p>
            <a:r>
              <a:rPr lang="en-GB" dirty="0"/>
              <a:t>Draw up a plan for the first stage</a:t>
            </a:r>
          </a:p>
          <a:p>
            <a:r>
              <a:rPr lang="en-GB" dirty="0"/>
              <a:t>What will success look like?</a:t>
            </a:r>
          </a:p>
          <a:p>
            <a:r>
              <a:rPr lang="en-GB" dirty="0"/>
              <a:t>What will be essential to pass through the “gate” to the next stage? </a:t>
            </a:r>
          </a:p>
        </p:txBody>
      </p:sp>
    </p:spTree>
    <p:extLst>
      <p:ext uri="{BB962C8B-B14F-4D97-AF65-F5344CB8AC3E}">
        <p14:creationId xmlns:p14="http://schemas.microsoft.com/office/powerpoint/2010/main" val="72045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Risk</a:t>
            </a:r>
            <a:endParaRPr lang="en-GB" dirty="0"/>
          </a:p>
        </p:txBody>
      </p:sp>
      <p:sp>
        <p:nvSpPr>
          <p:cNvPr id="3" name="Text Placeholder 2"/>
          <p:cNvSpPr>
            <a:spLocks noGrp="1"/>
          </p:cNvSpPr>
          <p:nvPr>
            <p:ph type="body" sz="quarter" idx="11"/>
          </p:nvPr>
        </p:nvSpPr>
        <p:spPr/>
        <p:txBody>
          <a:bodyPr>
            <a:noAutofit/>
          </a:bodyPr>
          <a:lstStyle/>
          <a:p>
            <a:r>
              <a:rPr lang="en-GB" dirty="0"/>
              <a:t>Risk analysis should be done at all stages of a project</a:t>
            </a:r>
          </a:p>
          <a:p>
            <a:r>
              <a:rPr lang="en-GB" dirty="0"/>
              <a:t>Anticipate what may go wrong to try to minimise problems</a:t>
            </a:r>
          </a:p>
          <a:p>
            <a:r>
              <a:rPr lang="en-GB" dirty="0"/>
              <a:t>Based on known risks and previous experience</a:t>
            </a:r>
          </a:p>
          <a:p>
            <a:r>
              <a:rPr lang="en-GB" b="1" dirty="0"/>
              <a:t>Risk = Probability × Impact</a:t>
            </a:r>
          </a:p>
          <a:p>
            <a:endParaRPr lang="en-GB" dirty="0"/>
          </a:p>
        </p:txBody>
      </p:sp>
    </p:spTree>
    <p:extLst>
      <p:ext uri="{BB962C8B-B14F-4D97-AF65-F5344CB8AC3E}">
        <p14:creationId xmlns:p14="http://schemas.microsoft.com/office/powerpoint/2010/main" val="2396575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Risk management strategy</a:t>
            </a:r>
            <a:endParaRPr lang="en-GB" dirty="0"/>
          </a:p>
        </p:txBody>
      </p:sp>
      <p:sp>
        <p:nvSpPr>
          <p:cNvPr id="3" name="Text Placeholder 2"/>
          <p:cNvSpPr>
            <a:spLocks noGrp="1"/>
          </p:cNvSpPr>
          <p:nvPr>
            <p:ph type="body" sz="quarter" idx="11"/>
          </p:nvPr>
        </p:nvSpPr>
        <p:spPr/>
        <p:txBody>
          <a:bodyPr>
            <a:noAutofit/>
          </a:bodyPr>
          <a:lstStyle/>
          <a:p>
            <a:r>
              <a:rPr lang="en-GB" dirty="0" smtClean="0"/>
              <a:t>Identify</a:t>
            </a:r>
          </a:p>
          <a:p>
            <a:r>
              <a:rPr lang="en-GB" dirty="0" smtClean="0"/>
              <a:t>Assess (estimate and evaluate)</a:t>
            </a:r>
          </a:p>
          <a:p>
            <a:r>
              <a:rPr lang="en-GB" dirty="0" smtClean="0"/>
              <a:t>Plan</a:t>
            </a:r>
          </a:p>
          <a:p>
            <a:r>
              <a:rPr lang="en-GB" dirty="0" smtClean="0"/>
              <a:t>Implement</a:t>
            </a:r>
          </a:p>
          <a:p>
            <a:r>
              <a:rPr lang="en-GB" dirty="0" smtClean="0"/>
              <a:t>Communicate</a:t>
            </a:r>
            <a:endParaRPr lang="en-GB" dirty="0"/>
          </a:p>
        </p:txBody>
      </p:sp>
    </p:spTree>
    <p:extLst>
      <p:ext uri="{BB962C8B-B14F-4D97-AF65-F5344CB8AC3E}">
        <p14:creationId xmlns:p14="http://schemas.microsoft.com/office/powerpoint/2010/main" val="597878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Strategies for dealing with risk</a:t>
            </a:r>
            <a:endParaRPr lang="en-GB" dirty="0"/>
          </a:p>
        </p:txBody>
      </p:sp>
      <p:sp>
        <p:nvSpPr>
          <p:cNvPr id="3" name="Text Placeholder 2"/>
          <p:cNvSpPr>
            <a:spLocks noGrp="1"/>
          </p:cNvSpPr>
          <p:nvPr>
            <p:ph type="body" sz="quarter" idx="11"/>
          </p:nvPr>
        </p:nvSpPr>
        <p:spPr/>
        <p:txBody>
          <a:bodyPr/>
          <a:lstStyle/>
          <a:p>
            <a:r>
              <a:rPr lang="en-GB" dirty="0"/>
              <a:t>Avoid</a:t>
            </a:r>
          </a:p>
          <a:p>
            <a:r>
              <a:rPr lang="en-GB" dirty="0"/>
              <a:t>Fall-back/contingency</a:t>
            </a:r>
          </a:p>
          <a:p>
            <a:r>
              <a:rPr lang="en-GB" dirty="0"/>
              <a:t>Transfer</a:t>
            </a:r>
          </a:p>
          <a:p>
            <a:r>
              <a:rPr lang="en-GB" dirty="0" smtClean="0"/>
              <a:t>Accept</a:t>
            </a:r>
            <a:endParaRPr lang="en-GB" dirty="0"/>
          </a:p>
        </p:txBody>
      </p:sp>
    </p:spTree>
    <p:extLst>
      <p:ext uri="{BB962C8B-B14F-4D97-AF65-F5344CB8AC3E}">
        <p14:creationId xmlns:p14="http://schemas.microsoft.com/office/powerpoint/2010/main" val="3803269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your group project</a:t>
            </a:r>
            <a:endParaRPr lang="en-GB" dirty="0"/>
          </a:p>
        </p:txBody>
      </p:sp>
      <p:sp>
        <p:nvSpPr>
          <p:cNvPr id="3" name="Text Placeholder 2"/>
          <p:cNvSpPr>
            <a:spLocks noGrp="1"/>
          </p:cNvSpPr>
          <p:nvPr>
            <p:ph type="body" sz="quarter" idx="11"/>
          </p:nvPr>
        </p:nvSpPr>
        <p:spPr/>
        <p:txBody>
          <a:bodyPr>
            <a:noAutofit/>
          </a:bodyPr>
          <a:lstStyle/>
          <a:p>
            <a:r>
              <a:rPr lang="en-GB" dirty="0"/>
              <a:t>What is your project about?</a:t>
            </a:r>
          </a:p>
          <a:p>
            <a:r>
              <a:rPr lang="en-GB" dirty="0"/>
              <a:t>What are the first stage tasks?</a:t>
            </a:r>
          </a:p>
          <a:p>
            <a:r>
              <a:rPr lang="en-GB" dirty="0"/>
              <a:t>Who are your stakeholders</a:t>
            </a:r>
            <a:r>
              <a:rPr lang="en-GB" dirty="0" smtClean="0"/>
              <a:t>?</a:t>
            </a:r>
            <a:endParaRPr lang="en-GB" dirty="0"/>
          </a:p>
          <a:p>
            <a:r>
              <a:rPr lang="en-GB" dirty="0"/>
              <a:t>Think about managing by </a:t>
            </a:r>
            <a:r>
              <a:rPr lang="en-GB" dirty="0" smtClean="0"/>
              <a:t>exception</a:t>
            </a:r>
            <a:endParaRPr lang="en-GB" dirty="0"/>
          </a:p>
          <a:p>
            <a:r>
              <a:rPr lang="en-GB" dirty="0"/>
              <a:t>Do you have a shared vision for your project?</a:t>
            </a:r>
          </a:p>
          <a:p>
            <a:endParaRPr lang="en-GB" dirty="0"/>
          </a:p>
        </p:txBody>
      </p:sp>
    </p:spTree>
    <p:extLst>
      <p:ext uri="{BB962C8B-B14F-4D97-AF65-F5344CB8AC3E}">
        <p14:creationId xmlns:p14="http://schemas.microsoft.com/office/powerpoint/2010/main" val="40898289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Text Placeholder 2"/>
          <p:cNvSpPr>
            <a:spLocks noGrp="1"/>
          </p:cNvSpPr>
          <p:nvPr>
            <p:ph type="body" sz="quarter" idx="11"/>
          </p:nvPr>
        </p:nvSpPr>
        <p:spPr/>
        <p:txBody>
          <a:bodyPr/>
          <a:lstStyle/>
          <a:p>
            <a:pPr marL="0" indent="0">
              <a:buNone/>
            </a:pPr>
            <a:r>
              <a:rPr lang="en-GB" dirty="0"/>
              <a:t>You should now have some project management tools and strategies to help you with your tasks for this module.</a:t>
            </a:r>
          </a:p>
          <a:p>
            <a:pPr marL="0" indent="0">
              <a:buNone/>
            </a:pPr>
            <a:endParaRPr lang="en-GB" dirty="0"/>
          </a:p>
        </p:txBody>
      </p:sp>
    </p:spTree>
    <p:extLst>
      <p:ext uri="{BB962C8B-B14F-4D97-AF65-F5344CB8AC3E}">
        <p14:creationId xmlns:p14="http://schemas.microsoft.com/office/powerpoint/2010/main" val="3058902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Copyright information</a:t>
            </a:r>
            <a:endParaRPr lang="en-GB" dirty="0"/>
          </a:p>
        </p:txBody>
      </p:sp>
      <p:sp>
        <p:nvSpPr>
          <p:cNvPr id="3" name="Text Placeholder 2"/>
          <p:cNvSpPr>
            <a:spLocks noGrp="1"/>
          </p:cNvSpPr>
          <p:nvPr>
            <p:ph type="body" sz="quarter" idx="11"/>
          </p:nvPr>
        </p:nvSpPr>
        <p:spPr/>
        <p:txBody>
          <a:bodyPr/>
          <a:lstStyle/>
          <a:p>
            <a:pPr marL="0" indent="0">
              <a:buNone/>
            </a:pPr>
            <a:r>
              <a:rPr lang="en-GB" dirty="0"/>
              <a:t>This resource “</a:t>
            </a:r>
            <a:r>
              <a:rPr lang="en-GB" i="1" dirty="0"/>
              <a:t>new name</a:t>
            </a:r>
            <a:r>
              <a:rPr lang="en-GB" dirty="0"/>
              <a:t>”, is a derivative of </a:t>
            </a:r>
            <a:r>
              <a:rPr lang="en-GB" dirty="0" smtClean="0"/>
              <a:t>“RSC </a:t>
            </a:r>
            <a:r>
              <a:rPr lang="en-GB" smtClean="0"/>
              <a:t>project management” </a:t>
            </a:r>
            <a:r>
              <a:rPr lang="en-GB" dirty="0"/>
              <a:t>by The Royal Society of Chemistry used under CC-BY-NC-SA 4.0. “</a:t>
            </a:r>
            <a:r>
              <a:rPr lang="en-GB" i="1" dirty="0"/>
              <a:t>new name</a:t>
            </a:r>
            <a:r>
              <a:rPr lang="en-GB" dirty="0"/>
              <a:t>” is licensed under CC-BY-NC-SA 4.0 by “</a:t>
            </a:r>
            <a:r>
              <a:rPr lang="en-GB" i="1" dirty="0"/>
              <a:t>name of user</a:t>
            </a:r>
            <a:r>
              <a:rPr lang="en-GB" dirty="0"/>
              <a:t>”.</a:t>
            </a:r>
          </a:p>
        </p:txBody>
      </p:sp>
    </p:spTree>
    <p:extLst>
      <p:ext uri="{BB962C8B-B14F-4D97-AF65-F5344CB8AC3E}">
        <p14:creationId xmlns:p14="http://schemas.microsoft.com/office/powerpoint/2010/main" val="3334097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7" title="Project management skills - hard skills"/>
          <p:cNvGraphicFramePr>
            <a:graphicFrameLocks/>
          </p:cNvGraphicFramePr>
          <p:nvPr>
            <p:extLst>
              <p:ext uri="{D42A27DB-BD31-4B8C-83A1-F6EECF244321}">
                <p14:modId xmlns:p14="http://schemas.microsoft.com/office/powerpoint/2010/main" val="3515790401"/>
              </p:ext>
            </p:extLst>
          </p:nvPr>
        </p:nvGraphicFramePr>
        <p:xfrm>
          <a:off x="1187624" y="1419622"/>
          <a:ext cx="6624736" cy="3294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GB" dirty="0" smtClean="0"/>
              <a:t>Project management skills 1</a:t>
            </a:r>
            <a:endParaRPr lang="en-GB" dirty="0"/>
          </a:p>
        </p:txBody>
      </p:sp>
      <p:sp>
        <p:nvSpPr>
          <p:cNvPr id="5" name="Rounded Rectangle 4"/>
          <p:cNvSpPr/>
          <p:nvPr/>
        </p:nvSpPr>
        <p:spPr bwMode="auto">
          <a:xfrm>
            <a:off x="3639589" y="2841893"/>
            <a:ext cx="1872208" cy="576064"/>
          </a:xfrm>
          <a:prstGeom prst="roundRect">
            <a:avLst/>
          </a:prstGeom>
          <a:solidFill>
            <a:srgbClr val="2C4D67"/>
          </a:solidFill>
          <a:ln w="9525" cap="flat" cmpd="sng" algn="ctr">
            <a:solidFill>
              <a:srgbClr val="4F758B"/>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lumMod val="95000"/>
                  </a:schemeClr>
                </a:solidFill>
                <a:effectLst/>
                <a:latin typeface="Arial" pitchFamily="34" charset="0"/>
                <a:ea typeface="MS PGothic" pitchFamily="34" charset="-128"/>
                <a:cs typeface="Arial" pitchFamily="34" charset="0"/>
              </a:rPr>
              <a:t>Hard </a:t>
            </a:r>
            <a:r>
              <a:rPr lang="en-GB" sz="2400" b="1" dirty="0" smtClean="0">
                <a:solidFill>
                  <a:schemeClr val="bg1">
                    <a:lumMod val="95000"/>
                  </a:schemeClr>
                </a:solidFill>
                <a:latin typeface="Arial" pitchFamily="34" charset="0"/>
                <a:ea typeface="MS PGothic" pitchFamily="34" charset="-128"/>
                <a:cs typeface="Arial" pitchFamily="34" charset="0"/>
              </a:rPr>
              <a:t>skills</a:t>
            </a:r>
            <a:endParaRPr kumimoji="0" lang="en-GB" sz="2400" b="1" i="0" u="none" strike="noStrike" cap="none" normalizeH="0" baseline="0" dirty="0" smtClean="0">
              <a:ln>
                <a:noFill/>
              </a:ln>
              <a:solidFill>
                <a:schemeClr val="bg1">
                  <a:lumMod val="95000"/>
                </a:schemeClr>
              </a:solidFill>
              <a:effectLst/>
              <a:latin typeface="Arial" pitchFamily="34" charset="0"/>
              <a:ea typeface="MS PGothic" pitchFamily="34" charset="-128"/>
              <a:cs typeface="Arial" pitchFamily="34" charset="0"/>
            </a:endParaRPr>
          </a:p>
        </p:txBody>
      </p:sp>
    </p:spTree>
    <p:extLst>
      <p:ext uri="{BB962C8B-B14F-4D97-AF65-F5344CB8AC3E}">
        <p14:creationId xmlns:p14="http://schemas.microsoft.com/office/powerpoint/2010/main" val="2037089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Project management skills 2 </a:t>
            </a:r>
            <a:endParaRPr lang="en-GB" dirty="0"/>
          </a:p>
        </p:txBody>
      </p:sp>
      <p:graphicFrame>
        <p:nvGraphicFramePr>
          <p:cNvPr id="4" name="Content Placeholder 4" title="Project management skills - soft skills"/>
          <p:cNvGraphicFramePr>
            <a:graphicFrameLocks/>
          </p:cNvGraphicFramePr>
          <p:nvPr>
            <p:extLst>
              <p:ext uri="{D42A27DB-BD31-4B8C-83A1-F6EECF244321}">
                <p14:modId xmlns:p14="http://schemas.microsoft.com/office/powerpoint/2010/main" val="2044007077"/>
              </p:ext>
            </p:extLst>
          </p:nvPr>
        </p:nvGraphicFramePr>
        <p:xfrm>
          <a:off x="1187624" y="1347788"/>
          <a:ext cx="6696075"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5736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Stakeholder engagement</a:t>
            </a:r>
            <a:endParaRPr lang="en-GB" dirty="0"/>
          </a:p>
        </p:txBody>
      </p:sp>
      <p:sp>
        <p:nvSpPr>
          <p:cNvPr id="5" name="Text Placeholder 4"/>
          <p:cNvSpPr>
            <a:spLocks noGrp="1"/>
          </p:cNvSpPr>
          <p:nvPr>
            <p:ph type="body" sz="quarter" idx="11"/>
          </p:nvPr>
        </p:nvSpPr>
        <p:spPr/>
        <p:txBody>
          <a:bodyPr>
            <a:noAutofit/>
          </a:bodyPr>
          <a:lstStyle/>
          <a:p>
            <a:r>
              <a:rPr lang="en-GB" dirty="0" smtClean="0"/>
              <a:t>Who are the key stakeholders for your project?</a:t>
            </a:r>
          </a:p>
          <a:p>
            <a:pPr lvl="1"/>
            <a:r>
              <a:rPr lang="en-GB" dirty="0" smtClean="0"/>
              <a:t>Staff</a:t>
            </a:r>
          </a:p>
          <a:p>
            <a:pPr lvl="1"/>
            <a:r>
              <a:rPr lang="en-GB" dirty="0" smtClean="0"/>
              <a:t>Other students</a:t>
            </a:r>
          </a:p>
          <a:p>
            <a:pPr lvl="1"/>
            <a:r>
              <a:rPr lang="en-GB" dirty="0" smtClean="0"/>
              <a:t>Wider community?</a:t>
            </a:r>
          </a:p>
          <a:p>
            <a:r>
              <a:rPr lang="en-GB" dirty="0" smtClean="0"/>
              <a:t>How will you consult them?</a:t>
            </a:r>
          </a:p>
          <a:p>
            <a:r>
              <a:rPr lang="en-GB" dirty="0" smtClean="0"/>
              <a:t>How will you seek their support or endorsement?</a:t>
            </a:r>
          </a:p>
          <a:p>
            <a:r>
              <a:rPr lang="en-GB" dirty="0" smtClean="0"/>
              <a:t>Who influences the outcome of your project?</a:t>
            </a:r>
            <a:endParaRPr lang="en-GB" dirty="0"/>
          </a:p>
        </p:txBody>
      </p:sp>
    </p:spTree>
    <p:extLst>
      <p:ext uri="{BB962C8B-B14F-4D97-AF65-F5344CB8AC3E}">
        <p14:creationId xmlns:p14="http://schemas.microsoft.com/office/powerpoint/2010/main" val="2376071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management principles</a:t>
            </a:r>
            <a:endParaRPr lang="en-GB" dirty="0"/>
          </a:p>
        </p:txBody>
      </p:sp>
      <p:sp>
        <p:nvSpPr>
          <p:cNvPr id="3" name="Text Placeholder 2"/>
          <p:cNvSpPr>
            <a:spLocks noGrp="1"/>
          </p:cNvSpPr>
          <p:nvPr>
            <p:ph type="body" sz="quarter" idx="11"/>
          </p:nvPr>
        </p:nvSpPr>
        <p:spPr/>
        <p:txBody>
          <a:bodyPr>
            <a:noAutofit/>
          </a:bodyPr>
          <a:lstStyle/>
          <a:p>
            <a:r>
              <a:rPr lang="en-GB" dirty="0"/>
              <a:t>A project is a temporary organisation</a:t>
            </a:r>
          </a:p>
          <a:p>
            <a:r>
              <a:rPr lang="en-GB" dirty="0"/>
              <a:t>A project is based on deliverables</a:t>
            </a:r>
          </a:p>
          <a:p>
            <a:r>
              <a:rPr lang="en-GB" dirty="0"/>
              <a:t>Product-based management</a:t>
            </a:r>
          </a:p>
          <a:p>
            <a:r>
              <a:rPr lang="en-GB" dirty="0"/>
              <a:t>Manage by exception</a:t>
            </a:r>
          </a:p>
          <a:p>
            <a:r>
              <a:rPr lang="en-GB" dirty="0"/>
              <a:t>Manage and plan in </a:t>
            </a:r>
            <a:r>
              <a:rPr lang="en-GB" dirty="0" smtClean="0"/>
              <a:t>stages</a:t>
            </a:r>
            <a:endParaRPr lang="en-GB" dirty="0"/>
          </a:p>
          <a:p>
            <a:r>
              <a:rPr lang="en-GB" dirty="0"/>
              <a:t>A project must have a continued business justification</a:t>
            </a:r>
          </a:p>
          <a:p>
            <a:endParaRPr lang="en-GB" dirty="0"/>
          </a:p>
        </p:txBody>
      </p:sp>
    </p:spTree>
    <p:extLst>
      <p:ext uri="{BB962C8B-B14F-4D97-AF65-F5344CB8AC3E}">
        <p14:creationId xmlns:p14="http://schemas.microsoft.com/office/powerpoint/2010/main" val="1357511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management tools</a:t>
            </a:r>
            <a:endParaRPr lang="en-GB" dirty="0"/>
          </a:p>
        </p:txBody>
      </p:sp>
      <p:sp>
        <p:nvSpPr>
          <p:cNvPr id="3" name="Text Placeholder 2"/>
          <p:cNvSpPr>
            <a:spLocks noGrp="1"/>
          </p:cNvSpPr>
          <p:nvPr>
            <p:ph type="body" sz="quarter" idx="11"/>
          </p:nvPr>
        </p:nvSpPr>
        <p:spPr/>
        <p:txBody>
          <a:bodyPr>
            <a:noAutofit/>
          </a:bodyPr>
          <a:lstStyle/>
          <a:p>
            <a:r>
              <a:rPr lang="en-GB" dirty="0"/>
              <a:t>PRINCE2™ </a:t>
            </a:r>
            <a:r>
              <a:rPr lang="en-GB" dirty="0" smtClean="0"/>
              <a:t>project management system</a:t>
            </a:r>
            <a:endParaRPr lang="en-GB" dirty="0"/>
          </a:p>
          <a:p>
            <a:r>
              <a:rPr lang="en-GB" dirty="0"/>
              <a:t>Project </a:t>
            </a:r>
            <a:r>
              <a:rPr lang="en-GB" dirty="0" smtClean="0"/>
              <a:t>specification</a:t>
            </a:r>
            <a:endParaRPr lang="en-GB" dirty="0"/>
          </a:p>
          <a:p>
            <a:r>
              <a:rPr lang="en-GB" dirty="0"/>
              <a:t>Product </a:t>
            </a:r>
            <a:r>
              <a:rPr lang="en-GB" dirty="0" smtClean="0"/>
              <a:t>breakdown structure</a:t>
            </a:r>
            <a:endParaRPr lang="en-GB" dirty="0"/>
          </a:p>
          <a:p>
            <a:r>
              <a:rPr lang="en-GB" dirty="0"/>
              <a:t>Timescales and </a:t>
            </a:r>
            <a:r>
              <a:rPr lang="en-GB" dirty="0" smtClean="0"/>
              <a:t>pert charts</a:t>
            </a:r>
            <a:endParaRPr lang="en-GB" dirty="0"/>
          </a:p>
          <a:p>
            <a:r>
              <a:rPr lang="en-GB" dirty="0"/>
              <a:t>Gantt </a:t>
            </a:r>
            <a:r>
              <a:rPr lang="en-GB" dirty="0" smtClean="0"/>
              <a:t>charts</a:t>
            </a:r>
            <a:endParaRPr lang="en-GB" dirty="0"/>
          </a:p>
          <a:p>
            <a:r>
              <a:rPr lang="en-GB" dirty="0"/>
              <a:t>Risk </a:t>
            </a:r>
            <a:r>
              <a:rPr lang="en-GB" dirty="0" smtClean="0"/>
              <a:t>analysis</a:t>
            </a:r>
            <a:endParaRPr lang="en-GB" dirty="0"/>
          </a:p>
          <a:p>
            <a:endParaRPr lang="en-GB" dirty="0"/>
          </a:p>
        </p:txBody>
      </p:sp>
    </p:spTree>
    <p:extLst>
      <p:ext uri="{BB962C8B-B14F-4D97-AF65-F5344CB8AC3E}">
        <p14:creationId xmlns:p14="http://schemas.microsoft.com/office/powerpoint/2010/main" val="1723318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PRINCE2™</a:t>
            </a:r>
          </a:p>
        </p:txBody>
      </p:sp>
      <p:sp>
        <p:nvSpPr>
          <p:cNvPr id="3" name="Text Placeholder 2"/>
          <p:cNvSpPr>
            <a:spLocks noGrp="1"/>
          </p:cNvSpPr>
          <p:nvPr>
            <p:ph type="body" sz="quarter" idx="11"/>
          </p:nvPr>
        </p:nvSpPr>
        <p:spPr/>
        <p:txBody>
          <a:bodyPr>
            <a:noAutofit/>
          </a:bodyPr>
          <a:lstStyle/>
          <a:p>
            <a:r>
              <a:rPr lang="en-GB" dirty="0"/>
              <a:t>A stage-gate process</a:t>
            </a:r>
          </a:p>
          <a:p>
            <a:r>
              <a:rPr lang="en-GB" dirty="0"/>
              <a:t>Manage in stages</a:t>
            </a:r>
          </a:p>
          <a:p>
            <a:pPr lvl="1"/>
            <a:r>
              <a:rPr lang="en-GB" dirty="0"/>
              <a:t>Review the business case before moving onto the next stage</a:t>
            </a:r>
          </a:p>
          <a:p>
            <a:r>
              <a:rPr lang="en-GB" dirty="0"/>
              <a:t>Manage by exception</a:t>
            </a:r>
          </a:p>
          <a:p>
            <a:pPr lvl="1"/>
            <a:r>
              <a:rPr lang="en-GB" dirty="0"/>
              <a:t>Set the parameters for acceptability</a:t>
            </a:r>
          </a:p>
          <a:p>
            <a:pPr lvl="1"/>
            <a:r>
              <a:rPr lang="en-GB" dirty="0"/>
              <a:t>Only seek project board approval for </a:t>
            </a:r>
            <a:r>
              <a:rPr lang="en-GB" dirty="0" smtClean="0"/>
              <a:t>off-specifications</a:t>
            </a:r>
            <a:endParaRPr lang="en-GB" dirty="0"/>
          </a:p>
        </p:txBody>
      </p:sp>
    </p:spTree>
    <p:extLst>
      <p:ext uri="{BB962C8B-B14F-4D97-AF65-F5344CB8AC3E}">
        <p14:creationId xmlns:p14="http://schemas.microsoft.com/office/powerpoint/2010/main" val="3632891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Project </a:t>
            </a:r>
            <a:r>
              <a:rPr lang="en-GB" dirty="0" smtClean="0"/>
              <a:t>specification</a:t>
            </a:r>
            <a:endParaRPr lang="en-GB" dirty="0"/>
          </a:p>
        </p:txBody>
      </p:sp>
      <p:sp>
        <p:nvSpPr>
          <p:cNvPr id="3" name="Text Placeholder 2"/>
          <p:cNvSpPr>
            <a:spLocks noGrp="1"/>
          </p:cNvSpPr>
          <p:nvPr>
            <p:ph type="body" sz="quarter" idx="11"/>
          </p:nvPr>
        </p:nvSpPr>
        <p:spPr>
          <a:xfrm>
            <a:off x="755576" y="1395260"/>
            <a:ext cx="7848872" cy="3336730"/>
          </a:xfrm>
        </p:spPr>
        <p:txBody>
          <a:bodyPr>
            <a:noAutofit/>
          </a:bodyPr>
          <a:lstStyle/>
          <a:p>
            <a:pPr marL="0" indent="0">
              <a:buNone/>
            </a:pPr>
            <a:r>
              <a:rPr lang="en-GB" dirty="0"/>
              <a:t>Before embarking on a project, you need to define a shared vision for the project.</a:t>
            </a:r>
          </a:p>
          <a:p>
            <a:pPr marL="0" indent="0">
              <a:buNone/>
            </a:pPr>
            <a:r>
              <a:rPr lang="en-GB" dirty="0" smtClean="0"/>
              <a:t> </a:t>
            </a:r>
            <a:endParaRPr lang="en-GB" dirty="0"/>
          </a:p>
          <a:p>
            <a:pPr marL="0" indent="0">
              <a:buNone/>
            </a:pPr>
            <a:r>
              <a:rPr lang="en-GB" dirty="0"/>
              <a:t>What and Why</a:t>
            </a:r>
          </a:p>
          <a:p>
            <a:pPr marL="0" indent="0">
              <a:buNone/>
            </a:pPr>
            <a:r>
              <a:rPr lang="en-GB" dirty="0"/>
              <a:t>When</a:t>
            </a:r>
          </a:p>
          <a:p>
            <a:pPr marL="0" indent="0">
              <a:buNone/>
            </a:pPr>
            <a:r>
              <a:rPr lang="en-GB" dirty="0"/>
              <a:t>How</a:t>
            </a:r>
          </a:p>
          <a:p>
            <a:pPr marL="0" indent="0">
              <a:buNone/>
            </a:pPr>
            <a:r>
              <a:rPr lang="en-GB" dirty="0"/>
              <a:t>Who</a:t>
            </a:r>
          </a:p>
          <a:p>
            <a:pPr marL="0" indent="0">
              <a:buNone/>
            </a:pPr>
            <a:r>
              <a:rPr lang="en-GB" dirty="0"/>
              <a:t>What success will look like?</a:t>
            </a:r>
          </a:p>
          <a:p>
            <a:pPr marL="0" indent="0">
              <a:buNone/>
            </a:pPr>
            <a:r>
              <a:rPr lang="en-GB" b="1" dirty="0"/>
              <a:t>Ensure stakeholder buy-in</a:t>
            </a:r>
          </a:p>
          <a:p>
            <a:pPr marL="0" indent="0">
              <a:buNone/>
            </a:pPr>
            <a:endParaRPr lang="en-GB" dirty="0"/>
          </a:p>
        </p:txBody>
      </p:sp>
    </p:spTree>
    <p:extLst>
      <p:ext uri="{BB962C8B-B14F-4D97-AF65-F5344CB8AC3E}">
        <p14:creationId xmlns:p14="http://schemas.microsoft.com/office/powerpoint/2010/main" val="2125688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B38CA5-F4A8-41B6-85BF-2C49C9CDFA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CEF4F84-2225-4AE2-9590-65721DD44303}">
  <ds:schemaRefs>
    <ds:schemaRef ds:uri="http://purl.org/dc/dcmitype/"/>
    <ds:schemaRef ds:uri="27d643f5-4560-4eff-9f48-d0fe6b2bec2d"/>
    <ds:schemaRef ds:uri="http://schemas.microsoft.com/office/2006/metadata/properties"/>
    <ds:schemaRef ds:uri="http://purl.org/dc/terms/"/>
    <ds:schemaRef ds:uri="http://purl.org/dc/elements/1.1/"/>
    <ds:schemaRef ds:uri="http://schemas.microsoft.com/office/2006/documentManagement/types"/>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905B905B-53AC-4221-A4CC-8B4C2C3EBD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134</TotalTime>
  <Words>1203</Words>
  <Application>Microsoft Office PowerPoint</Application>
  <PresentationFormat>On-screen Show (16:9)</PresentationFormat>
  <Paragraphs>166</Paragraphs>
  <Slides>27</Slides>
  <Notes>13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Chemistry careers in SMEs</vt:lpstr>
      <vt:lpstr>What is project management?</vt:lpstr>
      <vt:lpstr>Project management skills 1</vt:lpstr>
      <vt:lpstr>Project management skills 2 </vt:lpstr>
      <vt:lpstr>Stakeholder engagement</vt:lpstr>
      <vt:lpstr>Project management principles</vt:lpstr>
      <vt:lpstr>Project management tools</vt:lpstr>
      <vt:lpstr>PRINCE2™</vt:lpstr>
      <vt:lpstr>Project specification</vt:lpstr>
      <vt:lpstr>Product breakdown structure</vt:lpstr>
      <vt:lpstr>PERT charts</vt:lpstr>
      <vt:lpstr>Gantt charts</vt:lpstr>
      <vt:lpstr>Gantt chart 1</vt:lpstr>
      <vt:lpstr>Gantt chart 2</vt:lpstr>
      <vt:lpstr>Mind maps 1</vt:lpstr>
      <vt:lpstr>Mind maps 2</vt:lpstr>
      <vt:lpstr>Activity</vt:lpstr>
      <vt:lpstr>Task 1</vt:lpstr>
      <vt:lpstr>Task 2</vt:lpstr>
      <vt:lpstr>Task 3</vt:lpstr>
      <vt:lpstr>Task 4</vt:lpstr>
      <vt:lpstr>Risk</vt:lpstr>
      <vt:lpstr>Risk management strategy</vt:lpstr>
      <vt:lpstr>Strategies for dealing with risk</vt:lpstr>
      <vt:lpstr>For your group project</vt:lpstr>
      <vt:lpstr>Summary</vt:lpstr>
      <vt:lpstr>Copyright information</vt:lpstr>
    </vt:vector>
  </TitlesOfParts>
  <Company>Royal Society of Chemistry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project management</dc:title>
  <dc:creator>Royal Society of Chemistry</dc:creator>
  <cp:lastModifiedBy>Robert Smith</cp:lastModifiedBy>
  <cp:revision>32</cp:revision>
  <dcterms:created xsi:type="dcterms:W3CDTF">2014-04-11T16:14:23Z</dcterms:created>
  <dcterms:modified xsi:type="dcterms:W3CDTF">2016-06-06T12:25:57Z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