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sldIdLst>
    <p:sldId id="290" r:id="rId5"/>
    <p:sldId id="293" r:id="rId6"/>
    <p:sldId id="312" r:id="rId7"/>
    <p:sldId id="294" r:id="rId8"/>
    <p:sldId id="313" r:id="rId9"/>
    <p:sldId id="295" r:id="rId10"/>
    <p:sldId id="314" r:id="rId11"/>
    <p:sldId id="317" r:id="rId12"/>
    <p:sldId id="318" r:id="rId13"/>
    <p:sldId id="323" r:id="rId14"/>
    <p:sldId id="330" r:id="rId15"/>
    <p:sldId id="319" r:id="rId16"/>
    <p:sldId id="321" r:id="rId17"/>
    <p:sldId id="324" r:id="rId18"/>
    <p:sldId id="322" r:id="rId19"/>
    <p:sldId id="327" r:id="rId20"/>
  </p:sldIdLst>
  <p:sldSz cx="12192000" cy="6858000"/>
  <p:notesSz cx="6792913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ntroduction" id="{0E1E034C-2680-48CB-A414-FA014F99416B}">
          <p14:sldIdLst>
            <p14:sldId id="290"/>
            <p14:sldId id="293"/>
            <p14:sldId id="312"/>
            <p14:sldId id="294"/>
          </p14:sldIdLst>
        </p14:section>
        <p14:section name="Method" id="{28F2AD80-1B68-4AC6-87A2-F8969DBCC726}">
          <p14:sldIdLst>
            <p14:sldId id="313"/>
            <p14:sldId id="295"/>
          </p14:sldIdLst>
        </p14:section>
        <p14:section name="Results and analysis" id="{ED2938BF-E1B1-422F-AE51-21EDC384A140}">
          <p14:sldIdLst>
            <p14:sldId id="314"/>
            <p14:sldId id="317"/>
            <p14:sldId id="318"/>
          </p14:sldIdLst>
        </p14:section>
        <p14:section name="Evaluation" id="{CA5BA1C3-2E35-4352-A00A-7AE43E29548E}">
          <p14:sldIdLst>
            <p14:sldId id="323"/>
          </p14:sldIdLst>
        </p14:section>
        <p14:section name="Follow-up" id="{CE42614E-8CF6-45B5-AC66-929C59D9DD05}">
          <p14:sldIdLst>
            <p14:sldId id="330"/>
            <p14:sldId id="319"/>
            <p14:sldId id="321"/>
            <p14:sldId id="324"/>
            <p14:sldId id="322"/>
            <p14:sldId id="327"/>
          </p14:sldIdLst>
        </p14:section>
      </p14:section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ABE0490-048B-22EF-1BC1-1CF64EC4D232}" name="Jo Pugh" initials="JP" userId="1187eaa31d8c3d2c" providerId="Windows Live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296091-92FD-4111-A72A-6C19E74FB35B}" v="80" dt="2026-09-14T13:13:13.310"/>
    <p1510:client id="{9975906D-00AB-410A-8828-AF64861A9E5C}" v="8" dt="2026-09-15T11:24:25.9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undo custSel delSld modSld sldOrd">
      <pc:chgData name="Kirsty Patterson" userId="06c453ef-d90e-4cbc-ba6b-1bf363c3e0a9" providerId="ADAL" clId="{2B52998C-451C-485A-9808-79CB34D495AD}" dt="2026-09-15T09:51:55.706" v="333"/>
      <pc:docMkLst>
        <pc:docMk/>
      </pc:docMkLst>
      <pc:sldChg chg="addSp delSp modSp mod modNotesTx">
        <pc:chgData name="Kirsty Patterson" userId="06c453ef-d90e-4cbc-ba6b-1bf363c3e0a9" providerId="ADAL" clId="{2B52998C-451C-485A-9808-79CB34D495AD}" dt="2026-09-11T13:56:30.692" v="126" actId="962"/>
        <pc:sldMkLst>
          <pc:docMk/>
          <pc:sldMk cId="3708121807" sldId="293"/>
        </pc:sldMkLst>
        <pc:spChg chg="mod">
          <ac:chgData name="Kirsty Patterson" userId="06c453ef-d90e-4cbc-ba6b-1bf363c3e0a9" providerId="ADAL" clId="{2B52998C-451C-485A-9808-79CB34D495AD}" dt="2026-09-11T13:55:39.629" v="52" actId="2711"/>
          <ac:spMkLst>
            <pc:docMk/>
            <pc:sldMk cId="3708121807" sldId="293"/>
            <ac:spMk id="3" creationId="{CC673AA7-0565-0C45-BCCD-847B36196BF5}"/>
          </ac:spMkLst>
        </pc:spChg>
        <pc:picChg chg="add mod modCrop">
          <ac:chgData name="Kirsty Patterson" userId="06c453ef-d90e-4cbc-ba6b-1bf363c3e0a9" providerId="ADAL" clId="{2B52998C-451C-485A-9808-79CB34D495AD}" dt="2026-09-11T13:56:30.692" v="126" actId="962"/>
          <ac:picMkLst>
            <pc:docMk/>
            <pc:sldMk cId="3708121807" sldId="293"/>
            <ac:picMk id="6" creationId="{6E5D22B9-0F55-297A-284B-9D0DB53DEDF2}"/>
          </ac:picMkLst>
        </pc:picChg>
        <pc:picChg chg="add mod">
          <ac:chgData name="Kirsty Patterson" userId="06c453ef-d90e-4cbc-ba6b-1bf363c3e0a9" providerId="ADAL" clId="{2B52998C-451C-485A-9808-79CB34D495AD}" dt="2026-09-11T13:54:31.429" v="17" actId="196"/>
          <ac:picMkLst>
            <pc:docMk/>
            <pc:sldMk cId="3708121807" sldId="293"/>
            <ac:picMk id="14" creationId="{68CFF9D6-5B75-3B96-5B3B-A0EB8D5D2BAD}"/>
          </ac:picMkLst>
        </pc:picChg>
        <pc:picChg chg="add mod">
          <ac:chgData name="Kirsty Patterson" userId="06c453ef-d90e-4cbc-ba6b-1bf363c3e0a9" providerId="ADAL" clId="{2B52998C-451C-485A-9808-79CB34D495AD}" dt="2026-09-11T13:54:03.013" v="16" actId="1076"/>
          <ac:picMkLst>
            <pc:docMk/>
            <pc:sldMk cId="3708121807" sldId="293"/>
            <ac:picMk id="16" creationId="{2F4C9A87-44E2-9A5B-251E-302645E0339A}"/>
          </ac:picMkLst>
        </pc:picChg>
      </pc:sldChg>
      <pc:sldChg chg="modSp mod modCm">
        <pc:chgData name="Kirsty Patterson" userId="06c453ef-d90e-4cbc-ba6b-1bf363c3e0a9" providerId="ADAL" clId="{2B52998C-451C-485A-9808-79CB34D495AD}" dt="2026-09-15T09:49:50.755" v="317" actId="207"/>
        <pc:sldMkLst>
          <pc:docMk/>
          <pc:sldMk cId="1148474611" sldId="295"/>
        </pc:sldMkLst>
        <pc:spChg chg="mod">
          <ac:chgData name="Kirsty Patterson" userId="06c453ef-d90e-4cbc-ba6b-1bf363c3e0a9" providerId="ADAL" clId="{2B52998C-451C-485A-9808-79CB34D495AD}" dt="2026-09-15T09:49:50.755" v="317" actId="207"/>
          <ac:spMkLst>
            <pc:docMk/>
            <pc:sldMk cId="1148474611" sldId="295"/>
            <ac:spMk id="3" creationId="{044BF228-D223-1941-AD30-403DC2926113}"/>
          </ac:spMkLst>
        </pc:sp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9-15T09:49:38.550" v="315" actId="20577"/>
              <pc2:cmMkLst xmlns:pc2="http://schemas.microsoft.com/office/powerpoint/2019/9/main/command">
                <pc:docMk/>
                <pc:sldMk cId="1148474611" sldId="295"/>
                <pc2:cmMk id="{E894E45D-0C83-459B-8E3D-DED1908C00D2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6-09-11T14:06:15.534" v="154" actId="20577"/>
        <pc:sldMkLst>
          <pc:docMk/>
          <pc:sldMk cId="382007198" sldId="313"/>
        </pc:sldMkLst>
        <pc:spChg chg="mod">
          <ac:chgData name="Kirsty Patterson" userId="06c453ef-d90e-4cbc-ba6b-1bf363c3e0a9" providerId="ADAL" clId="{2B52998C-451C-485A-9808-79CB34D495AD}" dt="2026-09-11T14:06:15.534" v="154" actId="20577"/>
          <ac:spMkLst>
            <pc:docMk/>
            <pc:sldMk cId="382007198" sldId="313"/>
            <ac:spMk id="3" creationId="{CB6AE9D8-9C29-03B0-06AB-82014F96871A}"/>
          </ac:spMkLst>
        </pc:spChg>
      </pc:sldChg>
      <pc:sldChg chg="delSp modSp mod modCm">
        <pc:chgData name="Kirsty Patterson" userId="06c453ef-d90e-4cbc-ba6b-1bf363c3e0a9" providerId="ADAL" clId="{2B52998C-451C-485A-9808-79CB34D495AD}" dt="2026-09-15T09:51:24.825" v="329" actId="1036"/>
        <pc:sldMkLst>
          <pc:docMk/>
          <pc:sldMk cId="1448630710" sldId="314"/>
        </pc:sldMkLst>
        <pc:graphicFrameChg chg="mod modGraphic">
          <ac:chgData name="Kirsty Patterson" userId="06c453ef-d90e-4cbc-ba6b-1bf363c3e0a9" providerId="ADAL" clId="{2B52998C-451C-485A-9808-79CB34D495AD}" dt="2026-09-15T09:50:54.361" v="328"/>
          <ac:graphicFrameMkLst>
            <pc:docMk/>
            <pc:sldMk cId="1448630710" sldId="314"/>
            <ac:graphicFrameMk id="8" creationId="{A3147F4E-DBF3-833C-CB80-F5439871B419}"/>
          </ac:graphicFrameMkLst>
        </pc:graphicFrameChg>
        <pc:picChg chg="mod">
          <ac:chgData name="Kirsty Patterson" userId="06c453ef-d90e-4cbc-ba6b-1bf363c3e0a9" providerId="ADAL" clId="{2B52998C-451C-485A-9808-79CB34D495AD}" dt="2026-09-15T09:51:24.825" v="329" actId="1036"/>
          <ac:picMkLst>
            <pc:docMk/>
            <pc:sldMk cId="1448630710" sldId="314"/>
            <ac:picMk id="12" creationId="{486BF8A1-AE92-059F-A9F9-4D72950A2954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9-15T09:50:27.437" v="321" actId="20577"/>
              <pc2:cmMkLst xmlns:pc2="http://schemas.microsoft.com/office/powerpoint/2019/9/main/command">
                <pc:docMk/>
                <pc:sldMk cId="1448630710" sldId="314"/>
                <pc2:cmMk id="{F336D6FD-6E3A-467D-837A-69E9D24524B3}"/>
              </pc2:cmMkLst>
            </pc226:cmChg>
          </p:ext>
        </pc:extLst>
      </pc:sldChg>
      <pc:sldChg chg="delSp modSp mod ord">
        <pc:chgData name="Kirsty Patterson" userId="06c453ef-d90e-4cbc-ba6b-1bf363c3e0a9" providerId="ADAL" clId="{2B52998C-451C-485A-9808-79CB34D495AD}" dt="2026-09-15T09:51:55.706" v="333"/>
        <pc:sldMkLst>
          <pc:docMk/>
          <pc:sldMk cId="65884415" sldId="317"/>
        </pc:sldMkLst>
        <pc:graphicFrameChg chg="modGraphic">
          <ac:chgData name="Kirsty Patterson" userId="06c453ef-d90e-4cbc-ba6b-1bf363c3e0a9" providerId="ADAL" clId="{2B52998C-451C-485A-9808-79CB34D495AD}" dt="2026-09-11T14:22:01.292" v="157" actId="6549"/>
          <ac:graphicFrameMkLst>
            <pc:docMk/>
            <pc:sldMk cId="65884415" sldId="317"/>
            <ac:graphicFrameMk id="8" creationId="{1D5A84CB-7B32-1E52-6D51-0E3717E109D1}"/>
          </ac:graphicFrameMkLst>
        </pc:graphicFrameChg>
        <pc:picChg chg="topLvl">
          <ac:chgData name="Kirsty Patterson" userId="06c453ef-d90e-4cbc-ba6b-1bf363c3e0a9" providerId="ADAL" clId="{2B52998C-451C-485A-9808-79CB34D495AD}" dt="2026-09-11T14:21:56.482" v="156" actId="478"/>
          <ac:picMkLst>
            <pc:docMk/>
            <pc:sldMk cId="65884415" sldId="317"/>
            <ac:picMk id="5" creationId="{36C69A1B-3E3F-7D3B-FCEB-2071CE2CD72E}"/>
          </ac:picMkLst>
        </pc:picChg>
      </pc:sldChg>
      <pc:sldChg chg="delSp mod">
        <pc:chgData name="Kirsty Patterson" userId="06c453ef-d90e-4cbc-ba6b-1bf363c3e0a9" providerId="ADAL" clId="{2B52998C-451C-485A-9808-79CB34D495AD}" dt="2026-09-11T14:22:09.674" v="158" actId="478"/>
        <pc:sldMkLst>
          <pc:docMk/>
          <pc:sldMk cId="1162948501" sldId="318"/>
        </pc:sldMkLst>
        <pc:picChg chg="topLvl">
          <ac:chgData name="Kirsty Patterson" userId="06c453ef-d90e-4cbc-ba6b-1bf363c3e0a9" providerId="ADAL" clId="{2B52998C-451C-485A-9808-79CB34D495AD}" dt="2026-09-11T14:22:09.674" v="158" actId="478"/>
          <ac:picMkLst>
            <pc:docMk/>
            <pc:sldMk cId="1162948501" sldId="318"/>
            <ac:picMk id="13" creationId="{5FD5C901-E03F-C5AB-0117-0F8F1BF34AFF}"/>
          </ac:picMkLst>
        </pc:picChg>
      </pc:sldChg>
      <pc:sldChg chg="delSp mod">
        <pc:chgData name="Kirsty Patterson" userId="06c453ef-d90e-4cbc-ba6b-1bf363c3e0a9" providerId="ADAL" clId="{2B52998C-451C-485A-9808-79CB34D495AD}" dt="2026-09-11T14:22:52.250" v="169" actId="478"/>
        <pc:sldMkLst>
          <pc:docMk/>
          <pc:sldMk cId="2859879211" sldId="319"/>
        </pc:sldMkLst>
      </pc:sldChg>
      <pc:sldChg chg="delSp mod">
        <pc:chgData name="Kirsty Patterson" userId="06c453ef-d90e-4cbc-ba6b-1bf363c3e0a9" providerId="ADAL" clId="{2B52998C-451C-485A-9808-79CB34D495AD}" dt="2026-09-11T14:22:58.873" v="170" actId="478"/>
        <pc:sldMkLst>
          <pc:docMk/>
          <pc:sldMk cId="994708772" sldId="321"/>
        </pc:sldMkLst>
        <pc:picChg chg="topLvl">
          <ac:chgData name="Kirsty Patterson" userId="06c453ef-d90e-4cbc-ba6b-1bf363c3e0a9" providerId="ADAL" clId="{2B52998C-451C-485A-9808-79CB34D495AD}" dt="2026-09-11T14:22:58.873" v="170" actId="478"/>
          <ac:picMkLst>
            <pc:docMk/>
            <pc:sldMk cId="994708772" sldId="321"/>
            <ac:picMk id="12" creationId="{9FFB7E8D-F1EA-8496-F687-37F9FEA69925}"/>
          </ac:picMkLst>
        </pc:picChg>
      </pc:sldChg>
      <pc:sldChg chg="delSp mod">
        <pc:chgData name="Kirsty Patterson" userId="06c453ef-d90e-4cbc-ba6b-1bf363c3e0a9" providerId="ADAL" clId="{2B52998C-451C-485A-9808-79CB34D495AD}" dt="2026-09-11T14:24:49.327" v="186" actId="478"/>
        <pc:sldMkLst>
          <pc:docMk/>
          <pc:sldMk cId="2487887248" sldId="322"/>
        </pc:sldMkLst>
      </pc:sldChg>
      <pc:sldChg chg="delSp modSp mod">
        <pc:chgData name="Kirsty Patterson" userId="06c453ef-d90e-4cbc-ba6b-1bf363c3e0a9" providerId="ADAL" clId="{2B52998C-451C-485A-9808-79CB34D495AD}" dt="2026-09-11T14:22:38.521" v="167" actId="1076"/>
        <pc:sldMkLst>
          <pc:docMk/>
          <pc:sldMk cId="3268121232" sldId="323"/>
        </pc:sldMkLst>
        <pc:spChg chg="mod">
          <ac:chgData name="Kirsty Patterson" userId="06c453ef-d90e-4cbc-ba6b-1bf363c3e0a9" providerId="ADAL" clId="{2B52998C-451C-485A-9808-79CB34D495AD}" dt="2026-09-11T14:22:21.856" v="164" actId="6549"/>
          <ac:spMkLst>
            <pc:docMk/>
            <pc:sldMk cId="3268121232" sldId="323"/>
            <ac:spMk id="2" creationId="{E878ACF5-765C-619E-8329-5FB498EE24F9}"/>
          </ac:spMkLst>
        </pc:spChg>
        <pc:grpChg chg="mod">
          <ac:chgData name="Kirsty Patterson" userId="06c453ef-d90e-4cbc-ba6b-1bf363c3e0a9" providerId="ADAL" clId="{2B52998C-451C-485A-9808-79CB34D495AD}" dt="2026-09-11T14:22:38.521" v="167" actId="1076"/>
          <ac:grpSpMkLst>
            <pc:docMk/>
            <pc:sldMk cId="3268121232" sldId="323"/>
            <ac:grpSpMk id="7" creationId="{871F7254-7E94-5F68-886B-E8FC88C11E1D}"/>
          </ac:grpSpMkLst>
        </pc:grpChg>
        <pc:picChg chg="topLvl">
          <ac:chgData name="Kirsty Patterson" userId="06c453ef-d90e-4cbc-ba6b-1bf363c3e0a9" providerId="ADAL" clId="{2B52998C-451C-485A-9808-79CB34D495AD}" dt="2026-09-11T14:22:15.066" v="159" actId="478"/>
          <ac:picMkLst>
            <pc:docMk/>
            <pc:sldMk cId="3268121232" sldId="323"/>
            <ac:picMk id="5" creationId="{59A79CAD-42E3-A3FF-00B8-2EDA302F57D2}"/>
          </ac:picMkLst>
        </pc:picChg>
        <pc:picChg chg="mod">
          <ac:chgData name="Kirsty Patterson" userId="06c453ef-d90e-4cbc-ba6b-1bf363c3e0a9" providerId="ADAL" clId="{2B52998C-451C-485A-9808-79CB34D495AD}" dt="2026-09-11T14:22:32.751" v="166" actId="1035"/>
          <ac:picMkLst>
            <pc:docMk/>
            <pc:sldMk cId="3268121232" sldId="323"/>
            <ac:picMk id="10" creationId="{8BF34A70-AF05-2AC5-1F08-B851DC888CCA}"/>
          </ac:picMkLst>
        </pc:picChg>
      </pc:sldChg>
      <pc:sldChg chg="addSp delSp modSp mod">
        <pc:chgData name="Kirsty Patterson" userId="06c453ef-d90e-4cbc-ba6b-1bf363c3e0a9" providerId="ADAL" clId="{2B52998C-451C-485A-9808-79CB34D495AD}" dt="2026-09-11T14:24:36.962" v="183" actId="1076"/>
        <pc:sldMkLst>
          <pc:docMk/>
          <pc:sldMk cId="1211248440" sldId="324"/>
        </pc:sldMkLst>
        <pc:spChg chg="mod">
          <ac:chgData name="Kirsty Patterson" userId="06c453ef-d90e-4cbc-ba6b-1bf363c3e0a9" providerId="ADAL" clId="{2B52998C-451C-485A-9808-79CB34D495AD}" dt="2026-09-11T14:24:09.663" v="178" actId="1076"/>
          <ac:spMkLst>
            <pc:docMk/>
            <pc:sldMk cId="1211248440" sldId="324"/>
            <ac:spMk id="6" creationId="{2C2F1703-3B6B-C6B8-ACDD-E71A7AC69828}"/>
          </ac:spMkLst>
        </pc:spChg>
        <pc:spChg chg="add mod">
          <ac:chgData name="Kirsty Patterson" userId="06c453ef-d90e-4cbc-ba6b-1bf363c3e0a9" providerId="ADAL" clId="{2B52998C-451C-485A-9808-79CB34D495AD}" dt="2026-09-11T14:24:36.962" v="183" actId="1076"/>
          <ac:spMkLst>
            <pc:docMk/>
            <pc:sldMk cId="1211248440" sldId="324"/>
            <ac:spMk id="7" creationId="{AB0C52C3-E608-F615-2BCA-1AEEB4ED62A6}"/>
          </ac:spMkLst>
        </pc:spChg>
        <pc:spChg chg="add mod">
          <ac:chgData name="Kirsty Patterson" userId="06c453ef-d90e-4cbc-ba6b-1bf363c3e0a9" providerId="ADAL" clId="{2B52998C-451C-485A-9808-79CB34D495AD}" dt="2026-09-11T14:24:33.921" v="182" actId="1076"/>
          <ac:spMkLst>
            <pc:docMk/>
            <pc:sldMk cId="1211248440" sldId="324"/>
            <ac:spMk id="9" creationId="{72DC7959-A092-3456-7268-BF93ABFFA67D}"/>
          </ac:spMkLst>
        </pc:spChg>
        <pc:picChg chg="topLvl">
          <ac:chgData name="Kirsty Patterson" userId="06c453ef-d90e-4cbc-ba6b-1bf363c3e0a9" providerId="ADAL" clId="{2B52998C-451C-485A-9808-79CB34D495AD}" dt="2026-09-11T14:23:04.018" v="171" actId="478"/>
          <ac:picMkLst>
            <pc:docMk/>
            <pc:sldMk cId="1211248440" sldId="324"/>
            <ac:picMk id="12" creationId="{D85AE8FE-7947-3264-3BEE-FB243F09C249}"/>
          </ac:picMkLst>
        </pc:picChg>
      </pc:sldChg>
      <pc:sldChg chg="addSp delSp modSp mod">
        <pc:chgData name="Kirsty Patterson" userId="06c453ef-d90e-4cbc-ba6b-1bf363c3e0a9" providerId="ADAL" clId="{2B52998C-451C-485A-9808-79CB34D495AD}" dt="2026-09-11T14:28:41.974" v="305" actId="255"/>
        <pc:sldMkLst>
          <pc:docMk/>
          <pc:sldMk cId="2766023331" sldId="327"/>
        </pc:sldMkLst>
        <pc:spChg chg="mod">
          <ac:chgData name="Kirsty Patterson" userId="06c453ef-d90e-4cbc-ba6b-1bf363c3e0a9" providerId="ADAL" clId="{2B52998C-451C-485A-9808-79CB34D495AD}" dt="2026-09-11T14:28:41.974" v="305" actId="255"/>
          <ac:spMkLst>
            <pc:docMk/>
            <pc:sldMk cId="2766023331" sldId="327"/>
            <ac:spMk id="5" creationId="{E0B2A556-1A88-41A1-6AE2-F20579EDDF24}"/>
          </ac:spMkLst>
        </pc:spChg>
        <pc:spChg chg="mod">
          <ac:chgData name="Kirsty Patterson" userId="06c453ef-d90e-4cbc-ba6b-1bf363c3e0a9" providerId="ADAL" clId="{2B52998C-451C-485A-9808-79CB34D495AD}" dt="2026-09-11T14:28:09.910" v="278" actId="1035"/>
          <ac:spMkLst>
            <pc:docMk/>
            <pc:sldMk cId="2766023331" sldId="327"/>
            <ac:spMk id="11" creationId="{CD1244BF-AC24-4195-6C88-B0C9AD218CEA}"/>
          </ac:spMkLst>
        </pc:spChg>
        <pc:spChg chg="add mod">
          <ac:chgData name="Kirsty Patterson" userId="06c453ef-d90e-4cbc-ba6b-1bf363c3e0a9" providerId="ADAL" clId="{2B52998C-451C-485A-9808-79CB34D495AD}" dt="2026-09-11T14:28:15.158" v="290" actId="1035"/>
          <ac:spMkLst>
            <pc:docMk/>
            <pc:sldMk cId="2766023331" sldId="327"/>
            <ac:spMk id="13" creationId="{6F878DEC-46BB-447B-D7D3-8AB35178FE61}"/>
          </ac:spMkLst>
        </pc:spChg>
        <pc:spChg chg="add mod">
          <ac:chgData name="Kirsty Patterson" userId="06c453ef-d90e-4cbc-ba6b-1bf363c3e0a9" providerId="ADAL" clId="{2B52998C-451C-485A-9808-79CB34D495AD}" dt="2026-09-11T14:28:36.709" v="304" actId="255"/>
          <ac:spMkLst>
            <pc:docMk/>
            <pc:sldMk cId="2766023331" sldId="327"/>
            <ac:spMk id="16" creationId="{91B3D6FF-B83C-77AA-B41C-19BAC471EBAA}"/>
          </ac:spMkLst>
        </pc:spChg>
        <pc:spChg chg="add mod">
          <ac:chgData name="Kirsty Patterson" userId="06c453ef-d90e-4cbc-ba6b-1bf363c3e0a9" providerId="ADAL" clId="{2B52998C-451C-485A-9808-79CB34D495AD}" dt="2026-09-11T14:28:21.520" v="302" actId="1035"/>
          <ac:spMkLst>
            <pc:docMk/>
            <pc:sldMk cId="2766023331" sldId="327"/>
            <ac:spMk id="19" creationId="{A550CF55-36D2-9AAE-64C7-5160072E1F59}"/>
          </ac:spMkLst>
        </pc:spChg>
        <pc:spChg chg="add mod">
          <ac:chgData name="Kirsty Patterson" userId="06c453ef-d90e-4cbc-ba6b-1bf363c3e0a9" providerId="ADAL" clId="{2B52998C-451C-485A-9808-79CB34D495AD}" dt="2026-09-11T14:28:30.880" v="303" actId="255"/>
          <ac:spMkLst>
            <pc:docMk/>
            <pc:sldMk cId="2766023331" sldId="327"/>
            <ac:spMk id="21" creationId="{0F7FF6E5-F188-9A49-E155-98694DAA239B}"/>
          </ac:spMkLst>
        </pc:spChg>
      </pc:sldChg>
      <pc:sldChg chg="delSp mod">
        <pc:chgData name="Kirsty Patterson" userId="06c453ef-d90e-4cbc-ba6b-1bf363c3e0a9" providerId="ADAL" clId="{2B52998C-451C-485A-9808-79CB34D495AD}" dt="2026-09-11T14:22:46.954" v="168" actId="478"/>
        <pc:sldMkLst>
          <pc:docMk/>
          <pc:sldMk cId="1322917723" sldId="330"/>
        </pc:sldMkLst>
        <pc:picChg chg="topLvl">
          <ac:chgData name="Kirsty Patterson" userId="06c453ef-d90e-4cbc-ba6b-1bf363c3e0a9" providerId="ADAL" clId="{2B52998C-451C-485A-9808-79CB34D495AD}" dt="2026-09-11T14:22:46.954" v="168" actId="478"/>
          <ac:picMkLst>
            <pc:docMk/>
            <pc:sldMk cId="1322917723" sldId="330"/>
            <ac:picMk id="5" creationId="{D873FC44-9065-BA8C-4ECF-6786E955B3BF}"/>
          </ac:picMkLst>
        </pc:picChg>
      </pc:sldChg>
    </pc:docChg>
  </pc:docChgLst>
  <pc:docChgLst>
    <pc:chgData name="Jo Pugh" userId="1187eaa31d8c3d2c" providerId="LiveId" clId="{2635C83F-2F05-40DB-9CDE-86F96A3CA64C}"/>
    <pc:docChg chg="custSel delSld modSld">
      <pc:chgData name="Jo Pugh" userId="1187eaa31d8c3d2c" providerId="LiveId" clId="{2635C83F-2F05-40DB-9CDE-86F96A3CA64C}" dt="2026-09-04T20:19:21.980" v="284"/>
      <pc:docMkLst>
        <pc:docMk/>
      </pc:docMkLst>
      <pc:sldChg chg="modSp mod">
        <pc:chgData name="Jo Pugh" userId="1187eaa31d8c3d2c" providerId="LiveId" clId="{2635C83F-2F05-40DB-9CDE-86F96A3CA64C}" dt="2026-09-04T19:56:54.813" v="3" actId="20577"/>
        <pc:sldMkLst>
          <pc:docMk/>
          <pc:sldMk cId="3803064194" sldId="290"/>
        </pc:sldMkLst>
        <pc:spChg chg="mod">
          <ac:chgData name="Jo Pugh" userId="1187eaa31d8c3d2c" providerId="LiveId" clId="{2635C83F-2F05-40DB-9CDE-86F96A3CA64C}" dt="2026-09-04T19:56:54.813" v="3" actId="20577"/>
          <ac:spMkLst>
            <pc:docMk/>
            <pc:sldMk cId="3803064194" sldId="290"/>
            <ac:spMk id="3" creationId="{1E115082-B7C4-4D40-80F1-9A0175D69E37}"/>
          </ac:spMkLst>
        </pc:spChg>
      </pc:sldChg>
      <pc:sldChg chg="modSp mod">
        <pc:chgData name="Jo Pugh" userId="1187eaa31d8c3d2c" providerId="LiveId" clId="{2635C83F-2F05-40DB-9CDE-86F96A3CA64C}" dt="2026-09-04T19:58:41.368" v="20" actId="114"/>
        <pc:sldMkLst>
          <pc:docMk/>
          <pc:sldMk cId="3708121807" sldId="293"/>
        </pc:sldMkLst>
        <pc:spChg chg="mod">
          <ac:chgData name="Jo Pugh" userId="1187eaa31d8c3d2c" providerId="LiveId" clId="{2635C83F-2F05-40DB-9CDE-86F96A3CA64C}" dt="2026-09-04T19:58:06.525" v="14" actId="20577"/>
          <ac:spMkLst>
            <pc:docMk/>
            <pc:sldMk cId="3708121807" sldId="293"/>
            <ac:spMk id="3" creationId="{CC673AA7-0565-0C45-BCCD-847B36196BF5}"/>
          </ac:spMkLst>
        </pc:spChg>
        <pc:spChg chg="mod">
          <ac:chgData name="Jo Pugh" userId="1187eaa31d8c3d2c" providerId="LiveId" clId="{2635C83F-2F05-40DB-9CDE-86F96A3CA64C}" dt="2026-09-04T19:58:26.904" v="16" actId="114"/>
          <ac:spMkLst>
            <pc:docMk/>
            <pc:sldMk cId="3708121807" sldId="293"/>
            <ac:spMk id="10" creationId="{71294D81-B797-9194-1F8C-8BDF544CBE2D}"/>
          </ac:spMkLst>
        </pc:spChg>
        <pc:spChg chg="mod">
          <ac:chgData name="Jo Pugh" userId="1187eaa31d8c3d2c" providerId="LiveId" clId="{2635C83F-2F05-40DB-9CDE-86F96A3CA64C}" dt="2026-09-04T19:58:33.916" v="18" actId="114"/>
          <ac:spMkLst>
            <pc:docMk/>
            <pc:sldMk cId="3708121807" sldId="293"/>
            <ac:spMk id="11" creationId="{7FA79F65-C035-7A1B-24DB-CAA38DF56B2B}"/>
          </ac:spMkLst>
        </pc:spChg>
        <pc:spChg chg="mod">
          <ac:chgData name="Jo Pugh" userId="1187eaa31d8c3d2c" providerId="LiveId" clId="{2635C83F-2F05-40DB-9CDE-86F96A3CA64C}" dt="2026-09-04T19:58:41.368" v="20" actId="114"/>
          <ac:spMkLst>
            <pc:docMk/>
            <pc:sldMk cId="3708121807" sldId="293"/>
            <ac:spMk id="12" creationId="{D14A859F-078F-9EE6-F344-95B26827D580}"/>
          </ac:spMkLst>
        </pc:spChg>
      </pc:sldChg>
      <pc:sldChg chg="modSp mod">
        <pc:chgData name="Jo Pugh" userId="1187eaa31d8c3d2c" providerId="LiveId" clId="{2635C83F-2F05-40DB-9CDE-86F96A3CA64C}" dt="2026-09-04T20:02:02.056" v="63" actId="20577"/>
        <pc:sldMkLst>
          <pc:docMk/>
          <pc:sldMk cId="3659483100" sldId="294"/>
        </pc:sldMkLst>
        <pc:spChg chg="mod">
          <ac:chgData name="Jo Pugh" userId="1187eaa31d8c3d2c" providerId="LiveId" clId="{2635C83F-2F05-40DB-9CDE-86F96A3CA64C}" dt="2026-09-04T20:02:02.056" v="63" actId="20577"/>
          <ac:spMkLst>
            <pc:docMk/>
            <pc:sldMk cId="3659483100" sldId="294"/>
            <ac:spMk id="3" creationId="{BCFFB25B-F7CD-BA43-B498-C6CDF64364F7}"/>
          </ac:spMkLst>
        </pc:spChg>
      </pc:sldChg>
      <pc:sldChg chg="modSp mod">
        <pc:chgData name="Jo Pugh" userId="1187eaa31d8c3d2c" providerId="LiveId" clId="{2635C83F-2F05-40DB-9CDE-86F96A3CA64C}" dt="2026-09-04T20:04:43.233" v="68" actId="20577"/>
        <pc:sldMkLst>
          <pc:docMk/>
          <pc:sldMk cId="1148474611" sldId="295"/>
        </pc:sldMkLst>
        <pc:spChg chg="mod">
          <ac:chgData name="Jo Pugh" userId="1187eaa31d8c3d2c" providerId="LiveId" clId="{2635C83F-2F05-40DB-9CDE-86F96A3CA64C}" dt="2026-09-04T20:04:43.233" v="68" actId="20577"/>
          <ac:spMkLst>
            <pc:docMk/>
            <pc:sldMk cId="1148474611" sldId="295"/>
            <ac:spMk id="3" creationId="{044BF228-D223-1941-AD30-403DC2926113}"/>
          </ac:spMkLst>
        </pc:spChg>
      </pc:sldChg>
      <pc:sldChg chg="modSp mod">
        <pc:chgData name="Jo Pugh" userId="1187eaa31d8c3d2c" providerId="LiveId" clId="{2635C83F-2F05-40DB-9CDE-86F96A3CA64C}" dt="2026-09-04T20:00:52.842" v="34" actId="20577"/>
        <pc:sldMkLst>
          <pc:docMk/>
          <pc:sldMk cId="3886301405" sldId="312"/>
        </pc:sldMkLst>
        <pc:spChg chg="mod">
          <ac:chgData name="Jo Pugh" userId="1187eaa31d8c3d2c" providerId="LiveId" clId="{2635C83F-2F05-40DB-9CDE-86F96A3CA64C}" dt="2026-09-04T20:00:52.842" v="34" actId="20577"/>
          <ac:spMkLst>
            <pc:docMk/>
            <pc:sldMk cId="3886301405" sldId="312"/>
            <ac:spMk id="3" creationId="{45AF8D9A-7D98-1BCD-D92C-142442F79C59}"/>
          </ac:spMkLst>
        </pc:spChg>
      </pc:sldChg>
      <pc:sldChg chg="modSp mod">
        <pc:chgData name="Jo Pugh" userId="1187eaa31d8c3d2c" providerId="LiveId" clId="{2635C83F-2F05-40DB-9CDE-86F96A3CA64C}" dt="2026-09-04T20:02:48.689" v="64" actId="20577"/>
        <pc:sldMkLst>
          <pc:docMk/>
          <pc:sldMk cId="382007198" sldId="313"/>
        </pc:sldMkLst>
        <pc:spChg chg="mod">
          <ac:chgData name="Jo Pugh" userId="1187eaa31d8c3d2c" providerId="LiveId" clId="{2635C83F-2F05-40DB-9CDE-86F96A3CA64C}" dt="2026-09-04T20:02:48.689" v="64" actId="20577"/>
          <ac:spMkLst>
            <pc:docMk/>
            <pc:sldMk cId="382007198" sldId="313"/>
            <ac:spMk id="3" creationId="{CB6AE9D8-9C29-03B0-06AB-82014F96871A}"/>
          </ac:spMkLst>
        </pc:spChg>
      </pc:sldChg>
      <pc:sldChg chg="modSp">
        <pc:chgData name="Jo Pugh" userId="1187eaa31d8c3d2c" providerId="LiveId" clId="{2635C83F-2F05-40DB-9CDE-86F96A3CA64C}" dt="2026-09-04T20:05:53.456" v="71" actId="114"/>
        <pc:sldMkLst>
          <pc:docMk/>
          <pc:sldMk cId="1162948501" sldId="318"/>
        </pc:sldMkLst>
        <pc:spChg chg="mod">
          <ac:chgData name="Jo Pugh" userId="1187eaa31d8c3d2c" providerId="LiveId" clId="{2635C83F-2F05-40DB-9CDE-86F96A3CA64C}" dt="2026-09-04T20:05:37.313" v="70" actId="20577"/>
          <ac:spMkLst>
            <pc:docMk/>
            <pc:sldMk cId="1162948501" sldId="318"/>
            <ac:spMk id="5" creationId="{4C1EEFF2-A786-6DDD-2BCC-22D77349010F}"/>
          </ac:spMkLst>
        </pc:spChg>
        <pc:spChg chg="mod">
          <ac:chgData name="Jo Pugh" userId="1187eaa31d8c3d2c" providerId="LiveId" clId="{2635C83F-2F05-40DB-9CDE-86F96A3CA64C}" dt="2026-09-04T20:05:29.807" v="69" actId="114"/>
          <ac:spMkLst>
            <pc:docMk/>
            <pc:sldMk cId="1162948501" sldId="318"/>
            <ac:spMk id="7" creationId="{C4191901-91DD-11F6-E926-2FA776784502}"/>
          </ac:spMkLst>
        </pc:spChg>
        <pc:spChg chg="mod">
          <ac:chgData name="Jo Pugh" userId="1187eaa31d8c3d2c" providerId="LiveId" clId="{2635C83F-2F05-40DB-9CDE-86F96A3CA64C}" dt="2026-09-04T20:05:53.456" v="71" actId="114"/>
          <ac:spMkLst>
            <pc:docMk/>
            <pc:sldMk cId="1162948501" sldId="318"/>
            <ac:spMk id="11" creationId="{A4B4BC35-70FE-FAF0-A6FC-DA11ED55C66C}"/>
          </ac:spMkLst>
        </pc:spChg>
      </pc:sldChg>
      <pc:sldChg chg="modSp mod">
        <pc:chgData name="Jo Pugh" userId="1187eaa31d8c3d2c" providerId="LiveId" clId="{2635C83F-2F05-40DB-9CDE-86F96A3CA64C}" dt="2026-09-04T20:08:46.931" v="85" actId="20577"/>
        <pc:sldMkLst>
          <pc:docMk/>
          <pc:sldMk cId="994708772" sldId="321"/>
        </pc:sldMkLst>
        <pc:spChg chg="mod">
          <ac:chgData name="Jo Pugh" userId="1187eaa31d8c3d2c" providerId="LiveId" clId="{2635C83F-2F05-40DB-9CDE-86F96A3CA64C}" dt="2026-09-04T20:08:16.043" v="81" actId="20577"/>
          <ac:spMkLst>
            <pc:docMk/>
            <pc:sldMk cId="994708772" sldId="321"/>
            <ac:spMk id="5" creationId="{355EC449-0269-9708-F93B-F25578E2AE71}"/>
          </ac:spMkLst>
        </pc:spChg>
        <pc:spChg chg="mod">
          <ac:chgData name="Jo Pugh" userId="1187eaa31d8c3d2c" providerId="LiveId" clId="{2635C83F-2F05-40DB-9CDE-86F96A3CA64C}" dt="2026-09-04T20:08:33.960" v="84" actId="20577"/>
          <ac:spMkLst>
            <pc:docMk/>
            <pc:sldMk cId="994708772" sldId="321"/>
            <ac:spMk id="8" creationId="{17D8B14A-8877-48C5-6E2F-5D4A55A130F1}"/>
          </ac:spMkLst>
        </pc:spChg>
        <pc:spChg chg="mod">
          <ac:chgData name="Jo Pugh" userId="1187eaa31d8c3d2c" providerId="LiveId" clId="{2635C83F-2F05-40DB-9CDE-86F96A3CA64C}" dt="2026-09-04T20:08:46.931" v="85" actId="20577"/>
          <ac:spMkLst>
            <pc:docMk/>
            <pc:sldMk cId="994708772" sldId="321"/>
            <ac:spMk id="9" creationId="{D9889A3C-86AA-10C0-40EF-828B9B58A714}"/>
          </ac:spMkLst>
        </pc:spChg>
      </pc:sldChg>
      <pc:sldChg chg="modSp mod">
        <pc:chgData name="Jo Pugh" userId="1187eaa31d8c3d2c" providerId="LiveId" clId="{2635C83F-2F05-40DB-9CDE-86F96A3CA64C}" dt="2026-09-04T20:14:26.561" v="211" actId="20577"/>
        <pc:sldMkLst>
          <pc:docMk/>
          <pc:sldMk cId="2487887248" sldId="322"/>
        </pc:sldMkLst>
        <pc:spChg chg="mod">
          <ac:chgData name="Jo Pugh" userId="1187eaa31d8c3d2c" providerId="LiveId" clId="{2635C83F-2F05-40DB-9CDE-86F96A3CA64C}" dt="2026-09-04T20:14:05.342" v="205" actId="20577"/>
          <ac:spMkLst>
            <pc:docMk/>
            <pc:sldMk cId="2487887248" sldId="322"/>
            <ac:spMk id="3" creationId="{BB4B7D43-0CFD-FFE8-F2AD-7E22243157E0}"/>
          </ac:spMkLst>
        </pc:spChg>
        <pc:spChg chg="mod">
          <ac:chgData name="Jo Pugh" userId="1187eaa31d8c3d2c" providerId="LiveId" clId="{2635C83F-2F05-40DB-9CDE-86F96A3CA64C}" dt="2026-09-04T20:14:21.714" v="207" actId="20577"/>
          <ac:spMkLst>
            <pc:docMk/>
            <pc:sldMk cId="2487887248" sldId="322"/>
            <ac:spMk id="17" creationId="{833BAFCB-1722-38AD-5B77-6105F7C53989}"/>
          </ac:spMkLst>
        </pc:spChg>
        <pc:spChg chg="mod">
          <ac:chgData name="Jo Pugh" userId="1187eaa31d8c3d2c" providerId="LiveId" clId="{2635C83F-2F05-40DB-9CDE-86F96A3CA64C}" dt="2026-09-04T20:14:24.015" v="209" actId="20577"/>
          <ac:spMkLst>
            <pc:docMk/>
            <pc:sldMk cId="2487887248" sldId="322"/>
            <ac:spMk id="20" creationId="{FF6EDD6A-2E21-3386-EBF1-573B122B320E}"/>
          </ac:spMkLst>
        </pc:spChg>
        <pc:spChg chg="mod">
          <ac:chgData name="Jo Pugh" userId="1187eaa31d8c3d2c" providerId="LiveId" clId="{2635C83F-2F05-40DB-9CDE-86F96A3CA64C}" dt="2026-09-04T20:14:26.561" v="211" actId="20577"/>
          <ac:spMkLst>
            <pc:docMk/>
            <pc:sldMk cId="2487887248" sldId="322"/>
            <ac:spMk id="21" creationId="{9E688CDE-3759-6D40-225E-51D95FD5BFD2}"/>
          </ac:spMkLst>
        </pc:spChg>
      </pc:sldChg>
      <pc:sldChg chg="modSp mod">
        <pc:chgData name="Jo Pugh" userId="1187eaa31d8c3d2c" providerId="LiveId" clId="{2635C83F-2F05-40DB-9CDE-86F96A3CA64C}" dt="2026-09-04T20:07:28.669" v="78" actId="114"/>
        <pc:sldMkLst>
          <pc:docMk/>
          <pc:sldMk cId="3268121232" sldId="323"/>
        </pc:sldMkLst>
        <pc:spChg chg="mod">
          <ac:chgData name="Jo Pugh" userId="1187eaa31d8c3d2c" providerId="LiveId" clId="{2635C83F-2F05-40DB-9CDE-86F96A3CA64C}" dt="2026-09-04T20:07:28.669" v="78" actId="114"/>
          <ac:spMkLst>
            <pc:docMk/>
            <pc:sldMk cId="3268121232" sldId="323"/>
            <ac:spMk id="9" creationId="{BFE65660-F83E-C1EF-CEC6-52F2D9D21E75}"/>
          </ac:spMkLst>
        </pc:spChg>
      </pc:sldChg>
      <pc:sldChg chg="modSp mod">
        <pc:chgData name="Jo Pugh" userId="1187eaa31d8c3d2c" providerId="LiveId" clId="{2635C83F-2F05-40DB-9CDE-86F96A3CA64C}" dt="2026-09-04T20:11:28.491" v="173" actId="114"/>
        <pc:sldMkLst>
          <pc:docMk/>
          <pc:sldMk cId="1211248440" sldId="324"/>
        </pc:sldMkLst>
        <pc:spChg chg="mod">
          <ac:chgData name="Jo Pugh" userId="1187eaa31d8c3d2c" providerId="LiveId" clId="{2635C83F-2F05-40DB-9CDE-86F96A3CA64C}" dt="2026-09-04T20:09:19.367" v="86" actId="20577"/>
          <ac:spMkLst>
            <pc:docMk/>
            <pc:sldMk cId="1211248440" sldId="324"/>
            <ac:spMk id="2" creationId="{C33826B9-FA39-3A11-62CB-F1915E8D684A}"/>
          </ac:spMkLst>
        </pc:spChg>
        <pc:spChg chg="mod">
          <ac:chgData name="Jo Pugh" userId="1187eaa31d8c3d2c" providerId="LiveId" clId="{2635C83F-2F05-40DB-9CDE-86F96A3CA64C}" dt="2026-09-04T20:09:40.828" v="88"/>
          <ac:spMkLst>
            <pc:docMk/>
            <pc:sldMk cId="1211248440" sldId="324"/>
            <ac:spMk id="4" creationId="{8935F479-BBDA-A817-5BDF-747D6D61D319}"/>
          </ac:spMkLst>
        </pc:spChg>
        <pc:spChg chg="mod">
          <ac:chgData name="Jo Pugh" userId="1187eaa31d8c3d2c" providerId="LiveId" clId="{2635C83F-2F05-40DB-9CDE-86F96A3CA64C}" dt="2026-09-04T20:11:28.491" v="173" actId="114"/>
          <ac:spMkLst>
            <pc:docMk/>
            <pc:sldMk cId="1211248440" sldId="324"/>
            <ac:spMk id="6" creationId="{2C2F1703-3B6B-C6B8-ACDD-E71A7AC69828}"/>
          </ac:spMkLst>
        </pc:spChg>
      </pc:sldChg>
      <pc:sldChg chg="modSp mod">
        <pc:chgData name="Jo Pugh" userId="1187eaa31d8c3d2c" providerId="LiveId" clId="{2635C83F-2F05-40DB-9CDE-86F96A3CA64C}" dt="2026-09-04T20:16:42.734" v="251" actId="20577"/>
        <pc:sldMkLst>
          <pc:docMk/>
          <pc:sldMk cId="2766023331" sldId="327"/>
        </pc:sldMkLst>
        <pc:spChg chg="mod">
          <ac:chgData name="Jo Pugh" userId="1187eaa31d8c3d2c" providerId="LiveId" clId="{2635C83F-2F05-40DB-9CDE-86F96A3CA64C}" dt="2026-09-04T20:14:54.602" v="213"/>
          <ac:spMkLst>
            <pc:docMk/>
            <pc:sldMk cId="2766023331" sldId="327"/>
            <ac:spMk id="4" creationId="{9AD2D616-3902-B1DE-6CFC-5E7EA26867D0}"/>
          </ac:spMkLst>
        </pc:spChg>
        <pc:spChg chg="mod">
          <ac:chgData name="Jo Pugh" userId="1187eaa31d8c3d2c" providerId="LiveId" clId="{2635C83F-2F05-40DB-9CDE-86F96A3CA64C}" dt="2026-09-04T20:16:42.734" v="251" actId="20577"/>
          <ac:spMkLst>
            <pc:docMk/>
            <pc:sldMk cId="2766023331" sldId="327"/>
            <ac:spMk id="5" creationId="{E0B2A556-1A88-41A1-6AE2-F20579EDDF24}"/>
          </ac:spMkLst>
        </pc:spChg>
        <pc:spChg chg="mod">
          <ac:chgData name="Jo Pugh" userId="1187eaa31d8c3d2c" providerId="LiveId" clId="{2635C83F-2F05-40DB-9CDE-86F96A3CA64C}" dt="2026-09-04T20:14:50.831" v="212"/>
          <ac:spMkLst>
            <pc:docMk/>
            <pc:sldMk cId="2766023331" sldId="327"/>
            <ac:spMk id="14" creationId="{D635EB8F-1EB8-485A-B8AB-F291BFB538C3}"/>
          </ac:spMkLst>
        </pc:spChg>
      </pc:sldChg>
    </pc:docChg>
  </pc:docChgLst>
  <pc:docChgLst>
    <pc:chgData name="Juliet Kennard" userId="171ce03e-ecb9-44f8-bcbb-a85643c4c66a" providerId="ADAL" clId="{B465C642-4312-474E-AB32-4E0013FDAC90}"/>
    <pc:docChg chg="custSel modSld addSection modSection">
      <pc:chgData name="Juliet Kennard" userId="171ce03e-ecb9-44f8-bcbb-a85643c4c66a" providerId="ADAL" clId="{B465C642-4312-474E-AB32-4E0013FDAC90}" dt="2026-09-14T13:13:13.310" v="74" actId="962"/>
      <pc:docMkLst>
        <pc:docMk/>
      </pc:docMkLst>
      <pc:sldChg chg="modSp mod">
        <pc:chgData name="Juliet Kennard" userId="171ce03e-ecb9-44f8-bcbb-a85643c4c66a" providerId="ADAL" clId="{B465C642-4312-474E-AB32-4E0013FDAC90}" dt="2026-09-14T13:12:42.550" v="64" actId="962"/>
        <pc:sldMkLst>
          <pc:docMk/>
          <pc:sldMk cId="3708121807" sldId="293"/>
        </pc:sldMkLst>
        <pc:spChg chg="mod">
          <ac:chgData name="Juliet Kennard" userId="171ce03e-ecb9-44f8-bcbb-a85643c4c66a" providerId="ADAL" clId="{B465C642-4312-474E-AB32-4E0013FDAC90}" dt="2026-09-14T12:54:59.667" v="4" actId="27636"/>
          <ac:spMkLst>
            <pc:docMk/>
            <pc:sldMk cId="3708121807" sldId="293"/>
            <ac:spMk id="3" creationId="{CC673AA7-0565-0C45-BCCD-847B36196BF5}"/>
          </ac:spMkLst>
        </pc:spChg>
        <pc:picChg chg="mod">
          <ac:chgData name="Juliet Kennard" userId="171ce03e-ecb9-44f8-bcbb-a85643c4c66a" providerId="ADAL" clId="{B465C642-4312-474E-AB32-4E0013FDAC90}" dt="2026-09-14T13:11:38.344" v="62" actId="962"/>
          <ac:picMkLst>
            <pc:docMk/>
            <pc:sldMk cId="3708121807" sldId="293"/>
            <ac:picMk id="14" creationId="{68CFF9D6-5B75-3B96-5B3B-A0EB8D5D2BAD}"/>
          </ac:picMkLst>
        </pc:picChg>
        <pc:picChg chg="mod">
          <ac:chgData name="Juliet Kennard" userId="171ce03e-ecb9-44f8-bcbb-a85643c4c66a" providerId="ADAL" clId="{B465C642-4312-474E-AB32-4E0013FDAC90}" dt="2026-09-14T13:12:42.550" v="64" actId="962"/>
          <ac:picMkLst>
            <pc:docMk/>
            <pc:sldMk cId="3708121807" sldId="293"/>
            <ac:picMk id="16" creationId="{2F4C9A87-44E2-9A5B-251E-302645E0339A}"/>
          </ac:picMkLst>
        </pc:picChg>
      </pc:sldChg>
      <pc:sldChg chg="addSp modSp">
        <pc:chgData name="Juliet Kennard" userId="171ce03e-ecb9-44f8-bcbb-a85643c4c66a" providerId="ADAL" clId="{B465C642-4312-474E-AB32-4E0013FDAC90}" dt="2026-09-14T13:12:58.375" v="66" actId="962"/>
        <pc:sldMkLst>
          <pc:docMk/>
          <pc:sldMk cId="1148474611" sldId="295"/>
        </pc:sldMkLst>
        <pc:spChg chg="add mod">
          <ac:chgData name="Juliet Kennard" userId="171ce03e-ecb9-44f8-bcbb-a85643c4c66a" providerId="ADAL" clId="{B465C642-4312-474E-AB32-4E0013FDAC90}" dt="2026-09-14T13:10:43.300" v="58" actId="1076"/>
          <ac:spMkLst>
            <pc:docMk/>
            <pc:sldMk cId="1148474611" sldId="295"/>
            <ac:spMk id="2" creationId="{4E038F0F-6986-267E-80AE-05F0B35428CA}"/>
          </ac:spMkLst>
        </pc:spChg>
        <pc:cxnChg chg="mod">
          <ac:chgData name="Juliet Kennard" userId="171ce03e-ecb9-44f8-bcbb-a85643c4c66a" providerId="ADAL" clId="{B465C642-4312-474E-AB32-4E0013FDAC90}" dt="2026-09-14T13:12:56.831" v="65" actId="962"/>
          <ac:cxnSpMkLst>
            <pc:docMk/>
            <pc:sldMk cId="1148474611" sldId="295"/>
            <ac:cxnSpMk id="10" creationId="{2EBE66DA-71BD-E163-B75C-1CE738B59033}"/>
          </ac:cxnSpMkLst>
        </pc:cxnChg>
        <pc:cxnChg chg="mod">
          <ac:chgData name="Juliet Kennard" userId="171ce03e-ecb9-44f8-bcbb-a85643c4c66a" providerId="ADAL" clId="{B465C642-4312-474E-AB32-4E0013FDAC90}" dt="2026-09-14T13:12:58.375" v="66" actId="962"/>
          <ac:cxnSpMkLst>
            <pc:docMk/>
            <pc:sldMk cId="1148474611" sldId="295"/>
            <ac:cxnSpMk id="11" creationId="{56A72CA5-24EA-29F3-9076-B9AA3757AB44}"/>
          </ac:cxnSpMkLst>
        </pc:cxnChg>
      </pc:sldChg>
      <pc:sldChg chg="modSp">
        <pc:chgData name="Juliet Kennard" userId="171ce03e-ecb9-44f8-bcbb-a85643c4c66a" providerId="ADAL" clId="{B465C642-4312-474E-AB32-4E0013FDAC90}" dt="2026-09-14T12:56:13.381" v="10" actId="962"/>
        <pc:sldMkLst>
          <pc:docMk/>
          <pc:sldMk cId="3886301405" sldId="312"/>
        </pc:sldMkLst>
        <pc:picChg chg="mod">
          <ac:chgData name="Juliet Kennard" userId="171ce03e-ecb9-44f8-bcbb-a85643c4c66a" providerId="ADAL" clId="{B465C642-4312-474E-AB32-4E0013FDAC90}" dt="2026-09-14T12:56:13.381" v="10" actId="962"/>
          <ac:picMkLst>
            <pc:docMk/>
            <pc:sldMk cId="3886301405" sldId="312"/>
            <ac:picMk id="6" creationId="{3B6FF81A-D640-A114-0A81-9DAE6A089DE1}"/>
          </ac:picMkLst>
        </pc:picChg>
      </pc:sldChg>
      <pc:sldChg chg="modSp">
        <pc:chgData name="Juliet Kennard" userId="171ce03e-ecb9-44f8-bcbb-a85643c4c66a" providerId="ADAL" clId="{B465C642-4312-474E-AB32-4E0013FDAC90}" dt="2026-09-14T13:13:03.799" v="67" actId="962"/>
        <pc:sldMkLst>
          <pc:docMk/>
          <pc:sldMk cId="1448630710" sldId="314"/>
        </pc:sldMkLst>
        <pc:grpChg chg="mod">
          <ac:chgData name="Juliet Kennard" userId="171ce03e-ecb9-44f8-bcbb-a85643c4c66a" providerId="ADAL" clId="{B465C642-4312-474E-AB32-4E0013FDAC90}" dt="2026-09-14T13:13:03.799" v="67" actId="962"/>
          <ac:grpSpMkLst>
            <pc:docMk/>
            <pc:sldMk cId="1448630710" sldId="314"/>
            <ac:grpSpMk id="10" creationId="{E82B3B08-6D79-2AB8-CA0C-5C7D9D1BB940}"/>
          </ac:grpSpMkLst>
        </pc:grpChg>
      </pc:sldChg>
      <pc:sldChg chg="modSp mod">
        <pc:chgData name="Juliet Kennard" userId="171ce03e-ecb9-44f8-bcbb-a85643c4c66a" providerId="ADAL" clId="{B465C642-4312-474E-AB32-4E0013FDAC90}" dt="2026-09-14T13:02:58.198" v="30" actId="120"/>
        <pc:sldMkLst>
          <pc:docMk/>
          <pc:sldMk cId="65884415" sldId="317"/>
        </pc:sldMkLst>
        <pc:graphicFrameChg chg="mod modGraphic">
          <ac:chgData name="Juliet Kennard" userId="171ce03e-ecb9-44f8-bcbb-a85643c4c66a" providerId="ADAL" clId="{B465C642-4312-474E-AB32-4E0013FDAC90}" dt="2026-09-14T13:02:58.198" v="30" actId="120"/>
          <ac:graphicFrameMkLst>
            <pc:docMk/>
            <pc:sldMk cId="65884415" sldId="317"/>
            <ac:graphicFrameMk id="8" creationId="{1D5A84CB-7B32-1E52-6D51-0E3717E109D1}"/>
          </ac:graphicFrameMkLst>
        </pc:graphicFrameChg>
      </pc:sldChg>
      <pc:sldChg chg="modSp">
        <pc:chgData name="Juliet Kennard" userId="171ce03e-ecb9-44f8-bcbb-a85643c4c66a" providerId="ADAL" clId="{B465C642-4312-474E-AB32-4E0013FDAC90}" dt="2026-09-14T13:13:05.261" v="69" actId="962"/>
        <pc:sldMkLst>
          <pc:docMk/>
          <pc:sldMk cId="2859879211" sldId="319"/>
        </pc:sldMkLst>
        <pc:grpChg chg="mod">
          <ac:chgData name="Juliet Kennard" userId="171ce03e-ecb9-44f8-bcbb-a85643c4c66a" providerId="ADAL" clId="{B465C642-4312-474E-AB32-4E0013FDAC90}" dt="2026-09-14T13:13:05.261" v="69" actId="962"/>
          <ac:grpSpMkLst>
            <pc:docMk/>
            <pc:sldMk cId="2859879211" sldId="319"/>
            <ac:grpSpMk id="7" creationId="{8A6D3A3C-D5B0-9959-351E-2438CEB72176}"/>
          </ac:grpSpMkLst>
        </pc:grpChg>
      </pc:sldChg>
      <pc:sldChg chg="modSp mod">
        <pc:chgData name="Juliet Kennard" userId="171ce03e-ecb9-44f8-bcbb-a85643c4c66a" providerId="ADAL" clId="{B465C642-4312-474E-AB32-4E0013FDAC90}" dt="2026-09-14T13:13:07.151" v="70" actId="962"/>
        <pc:sldMkLst>
          <pc:docMk/>
          <pc:sldMk cId="2487887248" sldId="322"/>
        </pc:sldMkLst>
        <pc:spChg chg="mod">
          <ac:chgData name="Juliet Kennard" userId="171ce03e-ecb9-44f8-bcbb-a85643c4c66a" providerId="ADAL" clId="{B465C642-4312-474E-AB32-4E0013FDAC90}" dt="2026-09-14T13:10:57.265" v="59" actId="33553"/>
          <ac:spMkLst>
            <pc:docMk/>
            <pc:sldMk cId="2487887248" sldId="322"/>
            <ac:spMk id="14" creationId="{4FEE4EA1-BD82-19E7-E1D3-3B8FFF2A974E}"/>
          </ac:spMkLst>
        </pc:spChg>
        <pc:grpChg chg="mod">
          <ac:chgData name="Juliet Kennard" userId="171ce03e-ecb9-44f8-bcbb-a85643c4c66a" providerId="ADAL" clId="{B465C642-4312-474E-AB32-4E0013FDAC90}" dt="2026-09-14T13:13:07.151" v="70" actId="962"/>
          <ac:grpSpMkLst>
            <pc:docMk/>
            <pc:sldMk cId="2487887248" sldId="322"/>
            <ac:grpSpMk id="6" creationId="{85B6E0FB-9BF7-40E0-6896-7AFED43A4777}"/>
          </ac:grpSpMkLst>
        </pc:grpChg>
      </pc:sldChg>
      <pc:sldChg chg="modSp">
        <pc:chgData name="Juliet Kennard" userId="171ce03e-ecb9-44f8-bcbb-a85643c4c66a" providerId="ADAL" clId="{B465C642-4312-474E-AB32-4E0013FDAC90}" dt="2026-09-14T13:13:04.638" v="68" actId="962"/>
        <pc:sldMkLst>
          <pc:docMk/>
          <pc:sldMk cId="3268121232" sldId="323"/>
        </pc:sldMkLst>
        <pc:grpChg chg="mod">
          <ac:chgData name="Juliet Kennard" userId="171ce03e-ecb9-44f8-bcbb-a85643c4c66a" providerId="ADAL" clId="{B465C642-4312-474E-AB32-4E0013FDAC90}" dt="2026-09-14T13:13:04.638" v="68" actId="962"/>
          <ac:grpSpMkLst>
            <pc:docMk/>
            <pc:sldMk cId="3268121232" sldId="323"/>
            <ac:grpSpMk id="7" creationId="{871F7254-7E94-5F68-886B-E8FC88C11E1D}"/>
          </ac:grpSpMkLst>
        </pc:grpChg>
      </pc:sldChg>
      <pc:sldChg chg="modSp">
        <pc:chgData name="Juliet Kennard" userId="171ce03e-ecb9-44f8-bcbb-a85643c4c66a" providerId="ADAL" clId="{B465C642-4312-474E-AB32-4E0013FDAC90}" dt="2026-09-14T13:07:25.467" v="32" actId="179"/>
        <pc:sldMkLst>
          <pc:docMk/>
          <pc:sldMk cId="1211248440" sldId="324"/>
        </pc:sldMkLst>
        <pc:spChg chg="mod">
          <ac:chgData name="Juliet Kennard" userId="171ce03e-ecb9-44f8-bcbb-a85643c4c66a" providerId="ADAL" clId="{B465C642-4312-474E-AB32-4E0013FDAC90}" dt="2026-09-14T13:07:25.467" v="32" actId="179"/>
          <ac:spMkLst>
            <pc:docMk/>
            <pc:sldMk cId="1211248440" sldId="324"/>
            <ac:spMk id="6" creationId="{2C2F1703-3B6B-C6B8-ACDD-E71A7AC69828}"/>
          </ac:spMkLst>
        </pc:spChg>
      </pc:sldChg>
      <pc:sldChg chg="modSp mod">
        <pc:chgData name="Juliet Kennard" userId="171ce03e-ecb9-44f8-bcbb-a85643c4c66a" providerId="ADAL" clId="{B465C642-4312-474E-AB32-4E0013FDAC90}" dt="2026-09-14T13:13:13.310" v="74" actId="962"/>
        <pc:sldMkLst>
          <pc:docMk/>
          <pc:sldMk cId="2766023331" sldId="327"/>
        </pc:sldMkLst>
        <pc:spChg chg="mod">
          <ac:chgData name="Juliet Kennard" userId="171ce03e-ecb9-44f8-bcbb-a85643c4c66a" providerId="ADAL" clId="{B465C642-4312-474E-AB32-4E0013FDAC90}" dt="2026-09-14T13:13:11.965" v="72" actId="962"/>
          <ac:spMkLst>
            <pc:docMk/>
            <pc:sldMk cId="2766023331" sldId="327"/>
            <ac:spMk id="11" creationId="{CD1244BF-AC24-4195-6C88-B0C9AD218CEA}"/>
          </ac:spMkLst>
        </pc:spChg>
        <pc:spChg chg="mod">
          <ac:chgData name="Juliet Kennard" userId="171ce03e-ecb9-44f8-bcbb-a85643c4c66a" providerId="ADAL" clId="{B465C642-4312-474E-AB32-4E0013FDAC90}" dt="2026-09-14T13:13:12.744" v="73" actId="962"/>
          <ac:spMkLst>
            <pc:docMk/>
            <pc:sldMk cId="2766023331" sldId="327"/>
            <ac:spMk id="13" creationId="{6F878DEC-46BB-447B-D7D3-8AB35178FE61}"/>
          </ac:spMkLst>
        </pc:spChg>
        <pc:spChg chg="mod">
          <ac:chgData name="Juliet Kennard" userId="171ce03e-ecb9-44f8-bcbb-a85643c4c66a" providerId="ADAL" clId="{B465C642-4312-474E-AB32-4E0013FDAC90}" dt="2026-09-14T13:10:58.225" v="60" actId="33553"/>
          <ac:spMkLst>
            <pc:docMk/>
            <pc:sldMk cId="2766023331" sldId="327"/>
            <ac:spMk id="14" creationId="{D635EB8F-1EB8-485A-B8AB-F291BFB538C3}"/>
          </ac:spMkLst>
        </pc:spChg>
        <pc:spChg chg="mod">
          <ac:chgData name="Juliet Kennard" userId="171ce03e-ecb9-44f8-bcbb-a85643c4c66a" providerId="ADAL" clId="{B465C642-4312-474E-AB32-4E0013FDAC90}" dt="2026-09-14T13:13:13.310" v="74" actId="962"/>
          <ac:spMkLst>
            <pc:docMk/>
            <pc:sldMk cId="2766023331" sldId="327"/>
            <ac:spMk id="19" creationId="{A550CF55-36D2-9AAE-64C7-5160072E1F59}"/>
          </ac:spMkLst>
        </pc:spChg>
        <pc:grpChg chg="mod">
          <ac:chgData name="Juliet Kennard" userId="171ce03e-ecb9-44f8-bcbb-a85643c4c66a" providerId="ADAL" clId="{B465C642-4312-474E-AB32-4E0013FDAC90}" dt="2026-09-14T13:13:08.278" v="71" actId="962"/>
          <ac:grpSpMkLst>
            <pc:docMk/>
            <pc:sldMk cId="2766023331" sldId="327"/>
            <ac:grpSpMk id="6" creationId="{A621426B-7321-E6FB-8212-A50E713A32A1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2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100" y="0"/>
            <a:ext cx="29432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CD3CA-81BE-4531-917D-90AC7EE0B478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4713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4013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32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100" y="9428163"/>
            <a:ext cx="29432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137A3E-70C2-475F-807A-06015F289A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713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Image (c): Shutterstock/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137A3E-70C2-475F-807A-06015F289A6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0678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Single line title</a:t>
            </a:r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Double line title with turnover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/>
              <a:t>14–16 years</a:t>
            </a:r>
            <a:endParaRPr lang="en-US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Triple line title with turnover on three lines</a:t>
            </a:r>
            <a:endParaRPr lang="en-US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Heading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/>
              <a:t>Acknowledgements</a:t>
            </a: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9/15/2026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2UfBalB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 descr="A photo of three test tubes containing a twist of magnesium ribbon at various stages of reacting with a clear solution, creating bubbles of gas and fizzing.">
            <a:extLst>
              <a:ext uri="{FF2B5EF4-FFF2-40B4-BE49-F238E27FC236}">
                <a16:creationId xmlns:a16="http://schemas.microsoft.com/office/drawing/2014/main" id="{B76A0181-F4DD-8D77-73FE-36EB7A6A3B36}"/>
              </a:ext>
            </a:extLst>
          </p:cNvPr>
          <p:cNvSpPr/>
          <p:nvPr/>
        </p:nvSpPr>
        <p:spPr>
          <a:xfrm flipH="1">
            <a:off x="8827625" y="-870364"/>
            <a:ext cx="4333437" cy="4333437"/>
          </a:xfrm>
          <a:prstGeom prst="ellipse">
            <a:avLst/>
          </a:prstGeom>
          <a:blipFill>
            <a:blip r:embed="rId2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4000"/>
              <a:t>Determining the volume of one mole of hydrogen gas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DA03277-AEEB-7670-785A-D1D6B0A81415}"/>
              </a:ext>
            </a:extLst>
          </p:cNvPr>
          <p:cNvSpPr txBox="1">
            <a:spLocks/>
          </p:cNvSpPr>
          <p:nvPr/>
        </p:nvSpPr>
        <p:spPr>
          <a:xfrm>
            <a:off x="8111905" y="5850000"/>
            <a:ext cx="3498095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</a:t>
            </a:r>
            <a:r>
              <a:rPr lang="en-GB" sz="1600" u="sng">
                <a:solidFill>
                  <a:schemeClr val="bg1"/>
                </a:solidFill>
              </a:rPr>
              <a:t>3VXrSVX</a:t>
            </a:r>
            <a:endParaRPr lang="en-US" sz="1600" u="sng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59999"/>
            <a:ext cx="10662876" cy="2259369"/>
          </a:xfrm>
        </p:spPr>
        <p:txBody>
          <a:bodyPr>
            <a:normAutofit/>
          </a:bodyPr>
          <a:lstStyle/>
          <a:p>
            <a:r>
              <a:rPr lang="en-GB" dirty="0"/>
              <a:t>One mole of any gas occupies the same volume when measured under the same conditions of temperature and pressure.</a:t>
            </a:r>
          </a:p>
          <a:p>
            <a:r>
              <a:rPr lang="en-GB" dirty="0"/>
              <a:t>At room temperature</a:t>
            </a:r>
            <a:r>
              <a:rPr lang="en-GB" dirty="0"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and pressure (RTP) this volume is 24.0 dm</a:t>
            </a:r>
            <a:r>
              <a:rPr lang="en-GB" baseline="30000" dirty="0"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3</a:t>
            </a:r>
            <a:r>
              <a:rPr lang="en-GB" dirty="0"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or 24,000 cm</a:t>
            </a:r>
            <a:r>
              <a:rPr lang="en-GB" baseline="30000" dirty="0"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3</a:t>
            </a:r>
            <a:r>
              <a:rPr lang="en-GB" dirty="0"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.</a:t>
            </a:r>
          </a:p>
          <a:p>
            <a:r>
              <a:rPr lang="en-GB" dirty="0"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In chemistry, room temperature and pressure are </a:t>
            </a:r>
            <a:r>
              <a:rPr lang="en-GB" dirty="0"/>
              <a:t>20°C</a:t>
            </a:r>
            <a:r>
              <a:rPr lang="en-GB" dirty="0">
                <a:ea typeface="Calibri" panose="020F0502020204030204" pitchFamily="34" charset="0"/>
                <a:cs typeface="Calibri" panose="020F0502020204030204" pitchFamily="34" charset="0"/>
                <a:sym typeface="Symbol" panose="05050102010706020507" pitchFamily="18" charset="2"/>
              </a:rPr>
              <a:t> and 1 atmosphere.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ontent Placeholder 2">
                <a:extLst>
                  <a:ext uri="{FF2B5EF4-FFF2-40B4-BE49-F238E27FC236}">
                    <a16:creationId xmlns:a16="http://schemas.microsoft.com/office/drawing/2014/main" id="{71294D81-B797-9194-1F8C-8BDF544CBE2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211542" y="5669245"/>
                <a:ext cx="1873821" cy="761052"/>
              </a:xfrm>
              <a:prstGeom prst="rect">
                <a:avLst/>
              </a:prstGeom>
            </p:spPr>
            <p:txBody>
              <a:bodyPr vert="horz" lIns="0" tIns="0" rIns="0" bIns="0" rtlCol="0">
                <a:normAutofit lnSpcReduction="10000"/>
              </a:bodyPr>
              <a:lstStyle>
                <a:lvl1pPr marL="0" indent="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FontTx/>
                  <a:buNone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b="1">
                    <a:solidFill>
                      <a:srgbClr val="C00000"/>
                    </a:solidFill>
                  </a:rPr>
                  <a:t>1 mole of </a:t>
                </a:r>
                <a14:m>
                  <m:oMath xmlns:m="http://schemas.openxmlformats.org/officeDocument/2006/math">
                    <m:r>
                      <a:rPr lang="en-GB" b="1" i="0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𝐇𝐞</m:t>
                    </m:r>
                  </m:oMath>
                </a14:m>
                <a:endParaRPr lang="en-GB" b="1">
                  <a:solidFill>
                    <a:srgbClr val="C00000"/>
                  </a:solidFill>
                </a:endParaRPr>
              </a:p>
              <a:p>
                <a:pPr algn="ctr"/>
                <a:r>
                  <a:rPr lang="en-GB"/>
                  <a:t>= 24 dm</a:t>
                </a:r>
                <a:r>
                  <a:rPr lang="en-GB" baseline="30000"/>
                  <a:t>3</a:t>
                </a:r>
              </a:p>
            </p:txBody>
          </p:sp>
        </mc:Choice>
        <mc:Fallback xmlns="">
          <p:sp>
            <p:nvSpPr>
              <p:cNvPr id="10" name="Content Placeholder 2">
                <a:extLst>
                  <a:ext uri="{FF2B5EF4-FFF2-40B4-BE49-F238E27FC236}">
                    <a16:creationId xmlns:a16="http://schemas.microsoft.com/office/drawing/2014/main" id="{71294D81-B797-9194-1F8C-8BDF544CBE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1542" y="5669245"/>
                <a:ext cx="1873821" cy="761052"/>
              </a:xfrm>
              <a:prstGeom prst="rect">
                <a:avLst/>
              </a:prstGeom>
              <a:blipFill>
                <a:blip r:embed="rId4"/>
                <a:stretch>
                  <a:fillRect t="-15200" b="-216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7FA79F65-C035-7A1B-24DB-CAA38DF56B2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930594" y="5656463"/>
                <a:ext cx="1873821" cy="761052"/>
              </a:xfrm>
              <a:prstGeom prst="rect">
                <a:avLst/>
              </a:prstGeom>
            </p:spPr>
            <p:txBody>
              <a:bodyPr vert="horz" lIns="0" tIns="0" rIns="0" bIns="0" rtlCol="0">
                <a:normAutofit lnSpcReduction="10000"/>
              </a:bodyPr>
              <a:lstStyle>
                <a:lvl1pPr marL="0" indent="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FontTx/>
                  <a:buNone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b="1">
                    <a:solidFill>
                      <a:srgbClr val="C00000"/>
                    </a:solidFill>
                  </a:rPr>
                  <a:t>1 mole of </a:t>
                </a:r>
                <a14:m>
                  <m:oMath xmlns:m="http://schemas.openxmlformats.org/officeDocument/2006/math">
                    <m:r>
                      <a:rPr lang="en-GB" b="1" i="0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𝐎</m:t>
                    </m:r>
                    <m:r>
                      <a:rPr lang="en-GB" b="1" i="0" baseline="-25000" dirty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endParaRPr lang="en-GB" b="1" baseline="-25000">
                  <a:solidFill>
                    <a:srgbClr val="C00000"/>
                  </a:solidFill>
                </a:endParaRPr>
              </a:p>
              <a:p>
                <a:pPr algn="ctr"/>
                <a:r>
                  <a:rPr lang="en-GB"/>
                  <a:t>= 24 dm</a:t>
                </a:r>
                <a:r>
                  <a:rPr lang="en-GB" baseline="30000"/>
                  <a:t>3</a:t>
                </a:r>
              </a:p>
            </p:txBody>
          </p:sp>
        </mc:Choice>
        <mc:Fallback xmlns="">
          <p:sp>
            <p:nvSpPr>
              <p:cNvPr id="11" name="Content Placeholder 2">
                <a:extLst>
                  <a:ext uri="{FF2B5EF4-FFF2-40B4-BE49-F238E27FC236}">
                    <a16:creationId xmlns:a16="http://schemas.microsoft.com/office/drawing/2014/main" id="{7FA79F65-C035-7A1B-24DB-CAA38DF56B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0594" y="5656463"/>
                <a:ext cx="1873821" cy="761052"/>
              </a:xfrm>
              <a:prstGeom prst="rect">
                <a:avLst/>
              </a:prstGeom>
              <a:blipFill>
                <a:blip r:embed="rId5"/>
                <a:stretch>
                  <a:fillRect t="-15200" b="-216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D14A859F-078F-9EE6-F344-95B26827D58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406789" y="5598001"/>
                <a:ext cx="1873821" cy="761052"/>
              </a:xfrm>
              <a:prstGeom prst="rect">
                <a:avLst/>
              </a:prstGeom>
            </p:spPr>
            <p:txBody>
              <a:bodyPr vert="horz" lIns="0" tIns="0" rIns="0" bIns="0" rtlCol="0">
                <a:normAutofit lnSpcReduction="10000"/>
              </a:bodyPr>
              <a:lstStyle>
                <a:lvl1pPr marL="0" indent="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FontTx/>
                  <a:buNone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GB" b="1">
                    <a:solidFill>
                      <a:srgbClr val="C00000"/>
                    </a:solidFill>
                  </a:rPr>
                  <a:t>28 g of </a:t>
                </a:r>
                <a14:m>
                  <m:oMath xmlns:m="http://schemas.openxmlformats.org/officeDocument/2006/math">
                    <m:r>
                      <a:rPr lang="en-GB" b="1" i="0" dirty="0" smtClean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𝐍</m:t>
                    </m:r>
                    <m:r>
                      <a:rPr lang="en-GB" b="1" i="0" baseline="-25000" dirty="0">
                        <a:solidFill>
                          <a:srgbClr val="C00000"/>
                        </a:solidFill>
                        <a:latin typeface="Cambria Math" panose="02040503050406030204" pitchFamily="18" charset="0"/>
                      </a:rPr>
                      <m:t>𝟐</m:t>
                    </m:r>
                  </m:oMath>
                </a14:m>
                <a:endParaRPr lang="en-GB" b="1" baseline="-25000">
                  <a:solidFill>
                    <a:srgbClr val="C00000"/>
                  </a:solidFill>
                </a:endParaRPr>
              </a:p>
              <a:p>
                <a:pPr algn="ctr"/>
                <a:r>
                  <a:rPr lang="en-GB"/>
                  <a:t>= 24 dm</a:t>
                </a:r>
                <a:r>
                  <a:rPr lang="en-GB" baseline="30000"/>
                  <a:t>3</a:t>
                </a:r>
              </a:p>
            </p:txBody>
          </p:sp>
        </mc:Choice>
        <mc:Fallback xmlns="">
          <p:sp>
            <p:nvSpPr>
              <p:cNvPr id="12" name="Content Placeholder 2">
                <a:extLst>
                  <a:ext uri="{FF2B5EF4-FFF2-40B4-BE49-F238E27FC236}">
                    <a16:creationId xmlns:a16="http://schemas.microsoft.com/office/drawing/2014/main" id="{D14A859F-078F-9EE6-F344-95B26827D58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06789" y="5598001"/>
                <a:ext cx="1873821" cy="761052"/>
              </a:xfrm>
              <a:prstGeom prst="rect">
                <a:avLst/>
              </a:prstGeom>
              <a:blipFill>
                <a:blip r:embed="rId6"/>
                <a:stretch>
                  <a:fillRect t="-15200" b="-216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 descr="A photograph of a filled red balloon.">
            <a:extLst>
              <a:ext uri="{FF2B5EF4-FFF2-40B4-BE49-F238E27FC236}">
                <a16:creationId xmlns:a16="http://schemas.microsoft.com/office/drawing/2014/main" id="{6E5D22B9-0F55-297A-284B-9D0DB53DEDF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7881" t="7275" r="29322" b="18387"/>
          <a:stretch>
            <a:fillRect/>
          </a:stretch>
        </p:blipFill>
        <p:spPr>
          <a:xfrm>
            <a:off x="1547674" y="3141681"/>
            <a:ext cx="1201555" cy="2301366"/>
          </a:xfrm>
          <a:prstGeom prst="rect">
            <a:avLst/>
          </a:prstGeom>
        </p:spPr>
      </p:pic>
      <p:pic>
        <p:nvPicPr>
          <p:cNvPr id="14" name="Picture 13" descr="A photograph of a filled red balloon.">
            <a:extLst>
              <a:ext uri="{FF2B5EF4-FFF2-40B4-BE49-F238E27FC236}">
                <a16:creationId xmlns:a16="http://schemas.microsoft.com/office/drawing/2014/main" id="{68CFF9D6-5B75-3B96-5B3B-A0EB8D5D2BA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7881" t="7275" r="29322" b="18387"/>
          <a:stretch>
            <a:fillRect/>
          </a:stretch>
        </p:blipFill>
        <p:spPr>
          <a:xfrm flipH="1">
            <a:off x="5266726" y="3141681"/>
            <a:ext cx="1201555" cy="2301366"/>
          </a:xfrm>
          <a:prstGeom prst="rect">
            <a:avLst/>
          </a:prstGeom>
        </p:spPr>
      </p:pic>
      <p:pic>
        <p:nvPicPr>
          <p:cNvPr id="16" name="Picture 15" descr="A photograph of a filled red balloon.">
            <a:extLst>
              <a:ext uri="{FF2B5EF4-FFF2-40B4-BE49-F238E27FC236}">
                <a16:creationId xmlns:a16="http://schemas.microsoft.com/office/drawing/2014/main" id="{2F4C9A87-44E2-9A5B-251E-302645E0339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7881" t="7275" r="29322" b="18387"/>
          <a:stretch>
            <a:fillRect/>
          </a:stretch>
        </p:blipFill>
        <p:spPr>
          <a:xfrm>
            <a:off x="8742921" y="3141681"/>
            <a:ext cx="1201555" cy="2301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3B42D0-E867-7ACA-1457-17BA0A11C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C610C-C8F9-4C44-E6B4-4FE14E458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5AF8D9A-7D98-1BCD-D92C-142442F79C5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60000"/>
                <a:ext cx="5940000" cy="5040000"/>
              </a:xfrm>
            </p:spPr>
            <p:txBody>
              <a:bodyPr>
                <a:normAutofit fontScale="92500"/>
              </a:bodyPr>
              <a:lstStyle/>
              <a:p>
                <a:pPr>
                  <a:lnSpc>
                    <a:spcPct val="108000"/>
                  </a:lnSpc>
                </a:pPr>
                <a:r>
                  <a:rPr lang="en-GB"/>
                  <a:t>Magnesium reacts with hydrochloric acid to produce a salt − magnesium chloride − and hydrogen gas.</a:t>
                </a:r>
              </a:p>
              <a:p>
                <a:pPr algn="ctr">
                  <a:lnSpc>
                    <a:spcPct val="108000"/>
                  </a:lnSpc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Mg</m:t>
                      </m:r>
                      <m:r>
                        <a:rPr lang="en-GB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 i="0" dirty="0" smtClean="0">
                          <a:latin typeface="Cambria Math" panose="02040503050406030204" pitchFamily="18" charset="0"/>
                        </a:rPr>
                        <m:t>) + 2</m:t>
                      </m:r>
                      <m:r>
                        <m:rPr>
                          <m:sty m:val="p"/>
                        </m:rPr>
                        <a:rPr lang="en-GB" i="0" dirty="0" smtClean="0">
                          <a:latin typeface="Cambria Math" panose="02040503050406030204" pitchFamily="18" charset="0"/>
                        </a:rPr>
                        <m:t>HCl</m:t>
                      </m:r>
                      <m:r>
                        <a:rPr lang="en-GB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i="0" dirty="0" err="1">
                          <a:latin typeface="Cambria Math" panose="02040503050406030204" pitchFamily="18" charset="0"/>
                        </a:rPr>
                        <m:t>aq</m:t>
                      </m:r>
                      <m:r>
                        <a:rPr lang="en-GB" i="0" dirty="0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GB" i="0" dirty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Symbol" panose="05050102010706020507" pitchFamily="18" charset="2"/>
                        </a:rPr>
                        <m:t>→</m:t>
                      </m:r>
                      <m: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MgCl</m:t>
                      </m:r>
                      <m:r>
                        <a:rPr lang="en-GB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i="0" dirty="0" err="1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aq</m:t>
                      </m:r>
                      <m: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 + </m:t>
                      </m:r>
                      <m:r>
                        <m:rPr>
                          <m:sty m:val="p"/>
                        </m:rP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H</m:t>
                      </m:r>
                      <m:r>
                        <a:rPr lang="en-GB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en-GB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</m:t>
                      </m:r>
                    </m:oMath>
                  </m:oMathPara>
                </a14:m>
                <a:endParaRPr lang="en-GB"/>
              </a:p>
              <a:p>
                <a:pPr>
                  <a:lnSpc>
                    <a:spcPct val="108000"/>
                  </a:lnSpc>
                </a:pPr>
                <a:r>
                  <a:rPr lang="en-GB"/>
                  <a:t>In this experiment, you will measure the volume of gas produced by the reaction of a known mass of magnesium with excess hydrochloric acid.</a:t>
                </a:r>
              </a:p>
              <a:p>
                <a:pPr>
                  <a:lnSpc>
                    <a:spcPct val="108000"/>
                  </a:lnSpc>
                </a:pPr>
                <a:r>
                  <a:rPr lang="en-GB"/>
                  <a:t>You will use the results to determine the volume of one mole of hydrogen gas at room temperature and pressure.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5AF8D9A-7D98-1BCD-D92C-142442F79C5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60000"/>
                <a:ext cx="5940000" cy="5040000"/>
              </a:xfrm>
              <a:blipFill>
                <a:blip r:embed="rId2"/>
                <a:stretch>
                  <a:fillRect l="-2669" t="-1332" r="-30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Vertical Title 1">
            <a:extLst>
              <a:ext uri="{FF2B5EF4-FFF2-40B4-BE49-F238E27FC236}">
                <a16:creationId xmlns:a16="http://schemas.microsoft.com/office/drawing/2014/main" id="{E484EC64-4DED-9D1A-802D-EBE0FCD2BAC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2" descr="Three test tubes containing a twist of magnesium ribbon at various stages of reacting with a clear solution, creating bubbles of gas and fizzing.">
            <a:extLst>
              <a:ext uri="{FF2B5EF4-FFF2-40B4-BE49-F238E27FC236}">
                <a16:creationId xmlns:a16="http://schemas.microsoft.com/office/drawing/2014/main" id="{3B6FF81A-D640-A114-0A81-9DAE6A089D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/>
          <a:srcRect l="19254" r="19513"/>
          <a:stretch>
            <a:fillRect/>
          </a:stretch>
        </p:blipFill>
        <p:spPr bwMode="auto">
          <a:xfrm>
            <a:off x="6837505" y="980661"/>
            <a:ext cx="4186990" cy="4559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BDA546-A331-54FF-27CF-E91B59703BE8}"/>
              </a:ext>
            </a:extLst>
          </p:cNvPr>
          <p:cNvSpPr txBox="1"/>
          <p:nvPr/>
        </p:nvSpPr>
        <p:spPr>
          <a:xfrm rot="16200000">
            <a:off x="9397652" y="3773104"/>
            <a:ext cx="345546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latin typeface="Century Gothic" panose="020B0502020202020204" pitchFamily="34" charset="0"/>
              </a:rPr>
              <a:t>© Science Photo Library</a:t>
            </a:r>
          </a:p>
        </p:txBody>
      </p:sp>
    </p:spTree>
    <p:extLst>
      <p:ext uri="{BB962C8B-B14F-4D97-AF65-F5344CB8AC3E}">
        <p14:creationId xmlns:p14="http://schemas.microsoft.com/office/powerpoint/2010/main" val="3886301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2169000"/>
          </a:xfrm>
        </p:spPr>
        <p:txBody>
          <a:bodyPr/>
          <a:lstStyle/>
          <a:p>
            <a:pPr marL="360363" indent="-360363">
              <a:lnSpc>
                <a:spcPct val="108000"/>
              </a:lnSpc>
              <a:buNone/>
            </a:pPr>
            <a:r>
              <a:rPr lang="en-GB" b="1">
                <a:solidFill>
                  <a:srgbClr val="C00000"/>
                </a:solidFill>
              </a:rPr>
              <a:t>1	</a:t>
            </a:r>
            <a:r>
              <a:rPr lang="en-GB"/>
              <a:t>Measure the volume of hydrogen gas produced by a metal−acid  reaction.</a:t>
            </a:r>
          </a:p>
          <a:p>
            <a:pPr marL="0" indent="0">
              <a:lnSpc>
                <a:spcPct val="108000"/>
              </a:lnSpc>
              <a:buNone/>
              <a:tabLst>
                <a:tab pos="360363" algn="l"/>
              </a:tabLst>
            </a:pPr>
            <a:r>
              <a:rPr lang="en-GB" b="1">
                <a:solidFill>
                  <a:srgbClr val="C00000"/>
                </a:solidFill>
              </a:rPr>
              <a:t>2</a:t>
            </a:r>
            <a:r>
              <a:rPr lang="en-GB"/>
              <a:t> 	Analyse the results to determine the volume of one mole of a gas.</a:t>
            </a:r>
          </a:p>
          <a:p>
            <a:pPr marL="0" indent="0">
              <a:lnSpc>
                <a:spcPct val="108000"/>
              </a:lnSpc>
              <a:buNone/>
              <a:tabLst>
                <a:tab pos="360363" algn="l"/>
              </a:tabLst>
            </a:pPr>
            <a:r>
              <a:rPr lang="en-GB" b="1">
                <a:solidFill>
                  <a:srgbClr val="C00000"/>
                </a:solidFill>
              </a:rPr>
              <a:t>3</a:t>
            </a:r>
            <a:r>
              <a:rPr lang="en-GB"/>
              <a:t>  	Evaluate the accuracy of the result obtained.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AEDFBB-A3F1-7346-17B5-BFB1DD427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801D6-8B76-AF1E-2DC6-66FB03FF9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6AE9D8-9C29-03B0-06AB-82014F968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7022973" cy="2169000"/>
          </a:xfrm>
        </p:spPr>
        <p:txBody>
          <a:bodyPr>
            <a:normAutofit fontScale="25000" lnSpcReduction="20000"/>
          </a:bodyPr>
          <a:lstStyle/>
          <a:p>
            <a:pPr marL="360363" lvl="0" indent="-360363">
              <a:lnSpc>
                <a:spcPct val="128000"/>
              </a:lnSpc>
              <a:buSzPct val="100000"/>
              <a:buFont typeface="+mj-lt"/>
              <a:buAutoNum type="arabicPeriod"/>
            </a:pPr>
            <a:r>
              <a:rPr lang="en-GB" sz="8800"/>
              <a:t>Clean a piece of magnesium ribbon about 3.5 cm long by gently rubbing it with emery paper and measure its mass accurately. It should have a mass between 0.02 g and 0.04 g. If not, adjust the amount used.</a:t>
            </a:r>
          </a:p>
          <a:p>
            <a:pPr marL="360363" lvl="0" indent="-360363">
              <a:lnSpc>
                <a:spcPct val="128000"/>
              </a:lnSpc>
              <a:buSzPct val="100000"/>
              <a:buFont typeface="+mj-lt"/>
              <a:buAutoNum type="arabicPeriod"/>
            </a:pPr>
            <a:r>
              <a:rPr lang="en-GB" sz="8800"/>
              <a:t>Measure 25 cm</a:t>
            </a:r>
            <a:r>
              <a:rPr lang="en-GB" sz="8800" baseline="30000"/>
              <a:t>3</a:t>
            </a:r>
            <a:r>
              <a:rPr lang="en-GB" sz="8800"/>
              <a:t> of 2.0 mol/dm</a:t>
            </a:r>
            <a:r>
              <a:rPr lang="en-GB" sz="8800" baseline="30000"/>
              <a:t>3</a:t>
            </a:r>
            <a:r>
              <a:rPr lang="en-GB" sz="8800"/>
              <a:t> hydrochloric acid into the burette. Slightly tilt the burette and carefully add 25 cm</a:t>
            </a:r>
            <a:r>
              <a:rPr lang="en-GB" sz="8800" baseline="30000"/>
              <a:t>3</a:t>
            </a:r>
            <a:r>
              <a:rPr lang="en-GB" sz="8800"/>
              <a:t> of water on top of the acid by running the water down the inside of the burette. Try not to disturb the acid layer.</a:t>
            </a:r>
          </a:p>
          <a:p>
            <a:pPr marL="360363" lvl="0" indent="-360363">
              <a:lnSpc>
                <a:spcPct val="128000"/>
              </a:lnSpc>
              <a:buSzPct val="100000"/>
              <a:buFont typeface="+mj-lt"/>
              <a:buAutoNum type="arabicPeriod"/>
            </a:pPr>
            <a:r>
              <a:rPr lang="en-GB" sz="8800"/>
              <a:t>Push the magnesium into the end of the burette so it will stay in position with its own tension.</a:t>
            </a:r>
          </a:p>
          <a:p>
            <a:pPr marL="360363" indent="-360363">
              <a:lnSpc>
                <a:spcPct val="108000"/>
              </a:lnSpc>
              <a:buNone/>
            </a:pPr>
            <a:endParaRPr lang="en-GB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9D89A657-74AD-CC66-B118-471A64A9135D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descr="A labelled diagram of the burette showing steps 1-3 of the method.">
            <a:extLst>
              <a:ext uri="{FF2B5EF4-FFF2-40B4-BE49-F238E27FC236}">
                <a16:creationId xmlns:a16="http://schemas.microsoft.com/office/drawing/2014/main" id="{2E8505C0-F3CF-F04C-8E0B-8AD24FEABBA6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059" r="19059"/>
          <a:stretch/>
        </p:blipFill>
        <p:spPr>
          <a:xfrm>
            <a:off x="7562973" y="1260000"/>
            <a:ext cx="3735285" cy="440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07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labelled diagram of the burette once it has been inverted in the beaker (step 5 of the method).">
            <a:extLst>
              <a:ext uri="{FF2B5EF4-FFF2-40B4-BE49-F238E27FC236}">
                <a16:creationId xmlns:a16="http://schemas.microsoft.com/office/drawing/2014/main" id="{55AD6F21-E5CA-0110-AABF-AD1140388B8E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074"/>
          <a:stretch>
            <a:fillRect/>
          </a:stretch>
        </p:blipFill>
        <p:spPr>
          <a:xfrm>
            <a:off x="8170027" y="219160"/>
            <a:ext cx="3129382" cy="444205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234" y="333801"/>
            <a:ext cx="7456288" cy="6220381"/>
          </a:xfrm>
        </p:spPr>
        <p:txBody>
          <a:bodyPr>
            <a:normAutofit fontScale="92500" lnSpcReduction="20000"/>
          </a:bodyPr>
          <a:lstStyle/>
          <a:p>
            <a:pPr lvl="0">
              <a:lnSpc>
                <a:spcPct val="118000"/>
              </a:lnSpc>
              <a:buFont typeface="+mj-lt"/>
              <a:buAutoNum type="arabicPeriod" startAt="4"/>
            </a:pPr>
            <a:r>
              <a:rPr lang="en-GB" sz="2400" dirty="0"/>
              <a:t>Add 50 cm</a:t>
            </a:r>
            <a:r>
              <a:rPr lang="en-GB" sz="2400" baseline="30000" dirty="0"/>
              <a:t>3</a:t>
            </a:r>
            <a:r>
              <a:rPr lang="en-GB" sz="2400" dirty="0"/>
              <a:t> of water to a 250 cm</a:t>
            </a:r>
            <a:r>
              <a:rPr lang="en-GB" sz="2400" baseline="30000" dirty="0"/>
              <a:t>3</a:t>
            </a:r>
            <a:r>
              <a:rPr lang="en-GB" sz="2400" dirty="0"/>
              <a:t> beaker. </a:t>
            </a:r>
          </a:p>
          <a:p>
            <a:pPr lvl="0">
              <a:lnSpc>
                <a:spcPct val="118000"/>
              </a:lnSpc>
              <a:buAutoNum type="arabicPeriod" startAt="4"/>
            </a:pPr>
            <a:r>
              <a:rPr lang="en-GB" sz="2400" dirty="0"/>
              <a:t>Quickly invert the burette into the water – your teacher will show you how to do this. If this is done quickly and carefully, very little liquid is lost. Clamp the burette vertically.</a:t>
            </a:r>
          </a:p>
          <a:p>
            <a:pPr lvl="0">
              <a:lnSpc>
                <a:spcPct val="118000"/>
              </a:lnSpc>
              <a:buAutoNum type="arabicPeriod" startAt="4"/>
            </a:pPr>
            <a:r>
              <a:rPr lang="en-GB" sz="2400" dirty="0"/>
              <a:t>It is important that the liquid level in the burette starts on the graduated scale. If it is not on the scale, momentarily open the tap. This allows the level to drop.</a:t>
            </a:r>
          </a:p>
          <a:p>
            <a:pPr lvl="0">
              <a:lnSpc>
                <a:spcPct val="118000"/>
              </a:lnSpc>
              <a:buAutoNum type="arabicPeriod" startAt="4"/>
            </a:pPr>
            <a:r>
              <a:rPr lang="en-GB" sz="2400" dirty="0"/>
              <a:t>Take the burette reading (</a:t>
            </a:r>
            <a:r>
              <a:rPr lang="en-GB" sz="2400" i="1" dirty="0">
                <a:solidFill>
                  <a:srgbClr val="C8102E"/>
                </a:solidFill>
              </a:rPr>
              <a:t>Remember:</a:t>
            </a:r>
            <a:r>
              <a:rPr lang="en-GB" sz="2400" dirty="0"/>
              <a:t> the burette is upside down).</a:t>
            </a:r>
          </a:p>
          <a:p>
            <a:pPr lvl="0">
              <a:lnSpc>
                <a:spcPct val="118000"/>
              </a:lnSpc>
              <a:buAutoNum type="arabicPeriod" startAt="4"/>
            </a:pPr>
            <a:r>
              <a:rPr lang="en-GB" sz="2400" dirty="0"/>
              <a:t>Observe the magnesium reacting as the acid diffuses downwards. Wait until all the magnesium has reacted.</a:t>
            </a:r>
          </a:p>
          <a:p>
            <a:pPr lvl="0">
              <a:lnSpc>
                <a:spcPct val="118000"/>
              </a:lnSpc>
              <a:buAutoNum type="arabicPeriod" startAt="4"/>
            </a:pPr>
            <a:r>
              <a:rPr lang="en-GB" sz="2400" dirty="0"/>
              <a:t>Record the new volume in the burette (care: the burette is upside down).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Method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ose-up of the magnesium ribbon in the burette when it has been inverted.">
            <a:extLst>
              <a:ext uri="{FF2B5EF4-FFF2-40B4-BE49-F238E27FC236}">
                <a16:creationId xmlns:a16="http://schemas.microsoft.com/office/drawing/2014/main" id="{98C85D07-9C86-9C53-0329-86D1BB3CBCC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-36" t="21180" r="47492" b="36665"/>
          <a:stretch>
            <a:fillRect/>
          </a:stretch>
        </p:blipFill>
        <p:spPr>
          <a:xfrm>
            <a:off x="7999464" y="4917491"/>
            <a:ext cx="3078179" cy="1820292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2EBE66DA-71BD-E163-B75C-1CE738B59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908026" y="3982065"/>
            <a:ext cx="1510235" cy="131555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6A72CA5-24EA-29F3-9076-B9AA3757A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8482288" y="4238346"/>
            <a:ext cx="862290" cy="19677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E038F0F-6986-267E-80AE-05F0B3542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261" y="-569972"/>
            <a:ext cx="10080000" cy="440661"/>
          </a:xfrm>
        </p:spPr>
        <p:txBody>
          <a:bodyPr/>
          <a:lstStyle/>
          <a:p>
            <a:r>
              <a:rPr lang="en-GB"/>
              <a:t>Method continued</a:t>
            </a: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094B31-7CF1-1068-61D8-CDF65C734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FE9D6-0699-DB85-879C-273462CFC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and analysis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7AFF599-399C-9B6D-C4EA-99973D9A9FA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Results and analysis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3147F4E-DBF3-833C-CB80-F5439871B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7518189"/>
              </p:ext>
            </p:extLst>
          </p:nvPr>
        </p:nvGraphicFramePr>
        <p:xfrm>
          <a:off x="1819623" y="1286004"/>
          <a:ext cx="7668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64000">
                  <a:extLst>
                    <a:ext uri="{9D8B030D-6E8A-4147-A177-3AD203B41FA5}">
                      <a16:colId xmlns:a16="http://schemas.microsoft.com/office/drawing/2014/main" val="1338370028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2959851720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en-GB" sz="22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Mass of magnesium ribbon used (g)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687619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en-GB" sz="2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Initial burette reading (cm</a:t>
                      </a:r>
                      <a:r>
                        <a:rPr lang="en-GB" sz="220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220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2426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en-GB" sz="2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Final burette reading (cm</a:t>
                      </a:r>
                      <a:r>
                        <a:rPr lang="en-GB" sz="220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220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GB" sz="2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641012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l"/>
                      <a:r>
                        <a:rPr lang="en-GB" sz="2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Volume of hydrogen produced (cm</a:t>
                      </a:r>
                      <a:r>
                        <a:rPr lang="en-GB" sz="2200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2200" baseline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)</a:t>
                      </a:r>
                      <a:endParaRPr lang="en-GB" sz="22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8695892"/>
                  </a:ext>
                </a:extLst>
              </a:tr>
            </a:tbl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2AF215DD-22B5-4CDE-EC96-0C126E79648B}"/>
              </a:ext>
            </a:extLst>
          </p:cNvPr>
          <p:cNvSpPr txBox="1">
            <a:spLocks/>
          </p:cNvSpPr>
          <p:nvPr/>
        </p:nvSpPr>
        <p:spPr>
          <a:xfrm>
            <a:off x="613623" y="3783662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8000"/>
              </a:lnSpc>
            </a:pPr>
            <a:r>
              <a:rPr lang="en-US" sz="2200" b="0" dirty="0">
                <a:solidFill>
                  <a:schemeClr val="tx1"/>
                </a:solidFill>
              </a:rPr>
              <a:t>Use your results to calculate the volume of one mole of hydrogen gas under the conditions used.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E82B3B08-6D79-2AB8-CA0C-5C7D9D1BB9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4941154" y="584590"/>
            <a:ext cx="928404" cy="421884"/>
            <a:chOff x="0" y="5010"/>
            <a:chExt cx="519943" cy="237630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77FD2BF-47B1-EC14-3DDE-5BDFCF1092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5010"/>
              <a:ext cx="236855" cy="23749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86BF8A1-AE92-059F-A9F9-4D72950A29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088" y="5150"/>
              <a:ext cx="236855" cy="2374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48630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7552C0-3CDF-1567-F2F7-C56C89F44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CF035-CAA2-3F4C-964B-C6796A398B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and analysis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2F2F99AF-B45E-242D-347C-2E880AED5DE1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Results and analysis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D5A84CB-7B32-1E52-6D51-0E3717E109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531353"/>
              </p:ext>
            </p:extLst>
          </p:nvPr>
        </p:nvGraphicFramePr>
        <p:xfrm>
          <a:off x="675148" y="1285949"/>
          <a:ext cx="8472332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6307">
                  <a:extLst>
                    <a:ext uri="{9D8B030D-6E8A-4147-A177-3AD203B41FA5}">
                      <a16:colId xmlns:a16="http://schemas.microsoft.com/office/drawing/2014/main" val="2447197992"/>
                    </a:ext>
                  </a:extLst>
                </a:gridCol>
                <a:gridCol w="5666025">
                  <a:extLst>
                    <a:ext uri="{9D8B030D-6E8A-4147-A177-3AD203B41FA5}">
                      <a16:colId xmlns:a16="http://schemas.microsoft.com/office/drawing/2014/main" val="1338370028"/>
                    </a:ext>
                  </a:extLst>
                </a:gridCol>
                <a:gridCol w="2160000">
                  <a:extLst>
                    <a:ext uri="{9D8B030D-6E8A-4147-A177-3AD203B41FA5}">
                      <a16:colId xmlns:a16="http://schemas.microsoft.com/office/drawing/2014/main" val="2959851720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200" b="1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Mass of magnesium ribbon used / 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687619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200" b="1" baseline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Initial burette reading / cm</a:t>
                      </a:r>
                      <a:r>
                        <a:rPr lang="en-GB" sz="2200" baseline="30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24267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200" b="1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Final burette reading / cm</a:t>
                      </a:r>
                      <a:r>
                        <a:rPr lang="en-GB" sz="2200" baseline="30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20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641012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pPr algn="ctr"/>
                      <a:r>
                        <a:rPr lang="en-GB" sz="2200" b="1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Volume of hydrogen produced / cm</a:t>
                      </a:r>
                      <a:r>
                        <a:rPr lang="en-GB" sz="2200" baseline="3000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  <a:endParaRPr lang="en-GB" sz="2200" b="1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2200" b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B –</a:t>
                      </a:r>
                      <a:r>
                        <a:rPr lang="en-GB" sz="2200" b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  <a:sym typeface="Symbol" panose="05050102010706020507" pitchFamily="18" charset="2"/>
                        </a:rPr>
                        <a:t> </a:t>
                      </a:r>
                      <a:r>
                        <a:rPr lang="en-GB" sz="2200" b="0">
                          <a:solidFill>
                            <a:srgbClr val="C00000"/>
                          </a:solidFill>
                          <a:latin typeface="Century Gothic" panose="020B0502020202020204" pitchFamily="34" charset="0"/>
                        </a:rPr>
                        <a:t>C =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8695892"/>
                  </a:ext>
                </a:extLst>
              </a:tr>
            </a:tbl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8C567FB9-49F9-5672-6559-897088B6E3E1}"/>
              </a:ext>
            </a:extLst>
          </p:cNvPr>
          <p:cNvSpPr txBox="1">
            <a:spLocks/>
          </p:cNvSpPr>
          <p:nvPr/>
        </p:nvSpPr>
        <p:spPr>
          <a:xfrm>
            <a:off x="675148" y="3699015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8000"/>
              </a:lnSpc>
            </a:pPr>
            <a:r>
              <a:rPr lang="en-US" sz="2200" b="0">
                <a:solidFill>
                  <a:schemeClr val="tx1"/>
                </a:solidFill>
              </a:rPr>
              <a:t>Complete the results table by calculating the volume of hydrogen produced. This is the difference between the two burette readings.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6C69A1B-3E3F-7D3B-FCEB-2071CE2CD7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314" y="567921"/>
            <a:ext cx="414310" cy="41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844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B54FF9-8537-686C-A7C8-C61CDF5E8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156359-1AEB-D712-EC14-54C65DAA6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 and analysis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04A1924F-36B8-ABB4-CC59-4377956FCDF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Results and analysis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F344948-D9BD-BE79-365C-3F047DA2B92E}"/>
              </a:ext>
            </a:extLst>
          </p:cNvPr>
          <p:cNvSpPr txBox="1">
            <a:spLocks/>
          </p:cNvSpPr>
          <p:nvPr/>
        </p:nvSpPr>
        <p:spPr>
          <a:xfrm>
            <a:off x="540000" y="1161508"/>
            <a:ext cx="1008000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8000"/>
              </a:lnSpc>
            </a:pPr>
            <a:r>
              <a:rPr lang="en-US" sz="2000" b="0">
                <a:solidFill>
                  <a:schemeClr val="tx1"/>
                </a:solidFill>
              </a:rPr>
              <a:t>Follow the steps to determine the volume of one mole of hydrogen.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2FDB28DB-223A-09E7-EBE4-D8186DF54458}"/>
              </a:ext>
            </a:extLst>
          </p:cNvPr>
          <p:cNvSpPr txBox="1">
            <a:spLocks/>
          </p:cNvSpPr>
          <p:nvPr/>
        </p:nvSpPr>
        <p:spPr>
          <a:xfrm>
            <a:off x="540000" y="1692352"/>
            <a:ext cx="6368145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8000"/>
              </a:lnSpc>
            </a:pPr>
            <a:r>
              <a:rPr lang="en-US" sz="2000">
                <a:solidFill>
                  <a:srgbClr val="C00000"/>
                </a:solidFill>
              </a:rPr>
              <a:t>Step one</a:t>
            </a:r>
          </a:p>
          <a:p>
            <a:pPr>
              <a:lnSpc>
                <a:spcPct val="108000"/>
              </a:lnSpc>
            </a:pPr>
            <a:r>
              <a:rPr lang="en-US" sz="2000" b="0">
                <a:solidFill>
                  <a:schemeClr val="tx1"/>
                </a:solidFill>
              </a:rPr>
              <a:t>Calculate the amount in mol of </a:t>
            </a:r>
            <a:r>
              <a:rPr lang="en-US" sz="2000" b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Mg</a:t>
            </a:r>
            <a:r>
              <a:rPr lang="en-US" sz="2000" b="0">
                <a:solidFill>
                  <a:schemeClr val="tx1"/>
                </a:solidFill>
              </a:rPr>
              <a:t> reacted.</a:t>
            </a:r>
          </a:p>
          <a:p>
            <a:pPr>
              <a:lnSpc>
                <a:spcPct val="108000"/>
              </a:lnSpc>
            </a:pPr>
            <a:r>
              <a:rPr lang="en-US" sz="2000" b="0">
                <a:solidFill>
                  <a:schemeClr val="tx1"/>
                </a:solidFill>
              </a:rPr>
              <a:t>Relative atomic mass (RAM) of </a:t>
            </a:r>
            <a:r>
              <a:rPr lang="en-US" sz="2000" b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Mg</a:t>
            </a:r>
            <a:r>
              <a:rPr lang="en-US" sz="2000" b="0">
                <a:solidFill>
                  <a:schemeClr val="tx1"/>
                </a:solidFill>
              </a:rPr>
              <a:t> = 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itle 1">
                <a:extLst>
                  <a:ext uri="{FF2B5EF4-FFF2-40B4-BE49-F238E27FC236}">
                    <a16:creationId xmlns:a16="http://schemas.microsoft.com/office/drawing/2014/main" id="{4C1EEFF2-A786-6DDD-2BCC-22D77349010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000" y="2894812"/>
                <a:ext cx="10080000" cy="440661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400" b="1" i="0" kern="1200">
                    <a:solidFill>
                      <a:srgbClr val="C8102E"/>
                    </a:solidFill>
                    <a:latin typeface="Century Gothic" panose="020B0502020202020204" pitchFamily="34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8000"/>
                  </a:lnSpc>
                </a:pPr>
                <a:r>
                  <a:rPr lang="en-US" sz="2000">
                    <a:solidFill>
                      <a:srgbClr val="C00000"/>
                    </a:solidFill>
                  </a:rPr>
                  <a:t>Step two</a:t>
                </a:r>
              </a:p>
              <a:p>
                <a:pPr>
                  <a:lnSpc>
                    <a:spcPct val="108000"/>
                  </a:lnSpc>
                </a:pPr>
                <a:r>
                  <a:rPr lang="en-US" sz="2000" b="0">
                    <a:solidFill>
                      <a:schemeClr val="tx1"/>
                    </a:solidFill>
                  </a:rPr>
                  <a:t>From the balanced equation, 1 mol of </a:t>
                </a:r>
                <a:r>
                  <a:rPr lang="en-US" sz="2000" b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Mg</a:t>
                </a:r>
                <a:r>
                  <a:rPr lang="en-US" sz="2000" b="0">
                    <a:solidFill>
                      <a:schemeClr val="tx1"/>
                    </a:solidFill>
                  </a:rPr>
                  <a:t> produces 1 mol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b="0" i="0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b="0">
                    <a:solidFill>
                      <a:schemeClr val="tx1"/>
                    </a:solidFill>
                  </a:rPr>
                  <a:t> gas.</a:t>
                </a:r>
              </a:p>
              <a:p>
                <a:pPr>
                  <a:lnSpc>
                    <a:spcPct val="108000"/>
                  </a:lnSpc>
                </a:pPr>
                <a:r>
                  <a:rPr lang="en-US" sz="2000" b="0">
                    <a:solidFill>
                      <a:schemeClr val="tx1"/>
                    </a:solidFill>
                  </a:rPr>
                  <a:t>Use this fact to write down the amount in mol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b="0">
                    <a:solidFill>
                      <a:schemeClr val="tx1"/>
                    </a:solidFill>
                  </a:rPr>
                  <a:t> gas produced based on the amount in mol of </a:t>
                </a:r>
                <a:r>
                  <a:rPr lang="en-US" sz="2000" b="0">
                    <a:solidFill>
                      <a:schemeClr val="tx1"/>
                    </a:solidFill>
                    <a:latin typeface="Cambria Math" panose="02040503050406030204" pitchFamily="18" charset="0"/>
                    <a:ea typeface="Cambria Math" panose="02040503050406030204" pitchFamily="18" charset="0"/>
                  </a:rPr>
                  <a:t>Mg</a:t>
                </a:r>
                <a:r>
                  <a:rPr lang="en-US" sz="2000" b="0">
                    <a:solidFill>
                      <a:schemeClr val="tx1"/>
                    </a:solidFill>
                  </a:rPr>
                  <a:t> you reacted.</a:t>
                </a:r>
              </a:p>
            </p:txBody>
          </p:sp>
        </mc:Choice>
        <mc:Fallback xmlns="">
          <p:sp>
            <p:nvSpPr>
              <p:cNvPr id="5" name="Title 1">
                <a:extLst>
                  <a:ext uri="{FF2B5EF4-FFF2-40B4-BE49-F238E27FC236}">
                    <a16:creationId xmlns:a16="http://schemas.microsoft.com/office/drawing/2014/main" id="{4C1EEFF2-A786-6DDD-2BCC-22D7734901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2894812"/>
                <a:ext cx="10080000" cy="440661"/>
              </a:xfrm>
              <a:prstGeom prst="rect">
                <a:avLst/>
              </a:prstGeom>
              <a:blipFill>
                <a:blip r:embed="rId2"/>
                <a:stretch>
                  <a:fillRect l="-1573" t="-15278" r="-1694" b="-23194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itle 1">
                <a:extLst>
                  <a:ext uri="{FF2B5EF4-FFF2-40B4-BE49-F238E27FC236}">
                    <a16:creationId xmlns:a16="http://schemas.microsoft.com/office/drawing/2014/main" id="{A2578F7F-4D3E-7C83-35FC-631861B857D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000" y="4440879"/>
                <a:ext cx="10285316" cy="440661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400" b="1" i="0" kern="1200">
                    <a:solidFill>
                      <a:srgbClr val="C8102E"/>
                    </a:solidFill>
                    <a:latin typeface="Century Gothic" panose="020B0502020202020204" pitchFamily="34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8000"/>
                  </a:lnSpc>
                </a:pPr>
                <a:r>
                  <a:rPr lang="en-US" sz="2000">
                    <a:solidFill>
                      <a:srgbClr val="C00000"/>
                    </a:solidFill>
                  </a:rPr>
                  <a:t>Step three</a:t>
                </a:r>
              </a:p>
              <a:p>
                <a:pPr>
                  <a:lnSpc>
                    <a:spcPct val="108000"/>
                  </a:lnSpc>
                </a:pPr>
                <a:r>
                  <a:rPr lang="en-US" sz="2000" b="0">
                    <a:solidFill>
                      <a:schemeClr val="tx1"/>
                    </a:solidFill>
                  </a:rPr>
                  <a:t>Calculate the volume of 1 mol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b="0">
                    <a:solidFill>
                      <a:schemeClr val="tx1"/>
                    </a:solidFill>
                  </a:rPr>
                  <a:t> gas by dividing the volume measured by the amount in mol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000" b="0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000" b="0">
                    <a:solidFill>
                      <a:schemeClr val="tx1"/>
                    </a:solidFill>
                  </a:rPr>
                  <a:t> produced.</a:t>
                </a:r>
              </a:p>
            </p:txBody>
          </p:sp>
        </mc:Choice>
        <mc:Fallback xmlns="">
          <p:sp>
            <p:nvSpPr>
              <p:cNvPr id="6" name="Title 1">
                <a:extLst>
                  <a:ext uri="{FF2B5EF4-FFF2-40B4-BE49-F238E27FC236}">
                    <a16:creationId xmlns:a16="http://schemas.microsoft.com/office/drawing/2014/main" id="{A2578F7F-4D3E-7C83-35FC-631861B857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4440879"/>
                <a:ext cx="10285316" cy="440661"/>
              </a:xfrm>
              <a:prstGeom prst="rect">
                <a:avLst/>
              </a:prstGeom>
              <a:blipFill>
                <a:blip r:embed="rId3"/>
                <a:stretch>
                  <a:fillRect l="-1541" t="-15068" r="-474" b="-1547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itle 1">
                <a:extLst>
                  <a:ext uri="{FF2B5EF4-FFF2-40B4-BE49-F238E27FC236}">
                    <a16:creationId xmlns:a16="http://schemas.microsoft.com/office/drawing/2014/main" id="{C4191901-91DD-11F6-E926-2FA77678450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83285" y="1912682"/>
                <a:ext cx="4475435" cy="440661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400" b="1" i="0" kern="1200">
                    <a:solidFill>
                      <a:srgbClr val="C8102E"/>
                    </a:solidFill>
                    <a:latin typeface="Century Gothic" panose="020B0502020202020204" pitchFamily="34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8000"/>
                  </a:lnSpc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mass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in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g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RAM</m:t>
                          </m:r>
                        </m:den>
                      </m:f>
                    </m:oMath>
                  </m:oMathPara>
                </a14:m>
                <a:endParaRPr lang="en-US" sz="2200" b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7" name="Title 1">
                <a:extLst>
                  <a:ext uri="{FF2B5EF4-FFF2-40B4-BE49-F238E27FC236}">
                    <a16:creationId xmlns:a16="http://schemas.microsoft.com/office/drawing/2014/main" id="{C4191901-91DD-11F6-E926-2FA7767845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3285" y="1912682"/>
                <a:ext cx="4475435" cy="440661"/>
              </a:xfrm>
              <a:prstGeom prst="rect">
                <a:avLst/>
              </a:prstGeom>
              <a:blipFill>
                <a:blip r:embed="rId4"/>
                <a:stretch>
                  <a:fillRect b="-54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itle 1">
                <a:extLst>
                  <a:ext uri="{FF2B5EF4-FFF2-40B4-BE49-F238E27FC236}">
                    <a16:creationId xmlns:a16="http://schemas.microsoft.com/office/drawing/2014/main" id="{A4B4BC35-70FE-FAF0-A6FC-DA11ED55C66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455771" y="5423009"/>
                <a:ext cx="8453774" cy="440661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400" b="1" i="0" kern="1200">
                    <a:solidFill>
                      <a:srgbClr val="C8102E"/>
                    </a:solidFill>
                    <a:latin typeface="Century Gothic" panose="020B0502020202020204" pitchFamily="34" charset="0"/>
                    <a:ea typeface="+mj-ea"/>
                    <a:cs typeface="+mj-cs"/>
                  </a:defRPr>
                </a:lvl1pPr>
              </a:lstStyle>
              <a:p>
                <a:pPr>
                  <a:lnSpc>
                    <a:spcPct val="108000"/>
                  </a:lnSpc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volume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sz="2200" b="0" i="0" baseline="-2500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in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cm</m:t>
                      </m:r>
                      <m:r>
                        <a:rPr lang="en-GB" sz="2200" b="0" i="0" baseline="3000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GB" sz="2200" b="0" i="0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volume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measured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in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cm</m:t>
                          </m:r>
                          <m:r>
                            <a:rPr lang="en-GB" sz="2200" b="0" i="0" baseline="3000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amount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of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H</m:t>
                          </m:r>
                          <m:r>
                            <a:rPr lang="en-GB" sz="2200" b="0" i="0" baseline="-2500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produced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in</m:t>
                          </m:r>
                          <m: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200" b="0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mol</m:t>
                          </m:r>
                        </m:den>
                      </m:f>
                    </m:oMath>
                  </m:oMathPara>
                </a14:m>
                <a:endParaRPr lang="en-US" sz="2200" b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11" name="Title 1">
                <a:extLst>
                  <a:ext uri="{FF2B5EF4-FFF2-40B4-BE49-F238E27FC236}">
                    <a16:creationId xmlns:a16="http://schemas.microsoft.com/office/drawing/2014/main" id="{A4B4BC35-70FE-FAF0-A6FC-DA11ED55C6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5771" y="5423009"/>
                <a:ext cx="8453774" cy="440661"/>
              </a:xfrm>
              <a:prstGeom prst="rect">
                <a:avLst/>
              </a:prstGeom>
              <a:blipFill>
                <a:blip r:embed="rId5"/>
                <a:stretch>
                  <a:fillRect b="-72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5FD5C901-E03F-C5AB-0117-0F8F1BF34A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314" y="567921"/>
            <a:ext cx="414310" cy="41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48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F13CD-C504-3F0D-8D53-39C220758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8ACF5-765C-619E-8329-5FB498EE2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Evaluation       / 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23E922A1-EB05-C18A-1816-BDDB42A7A88D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Evaluation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BFE65660-F83E-C1EF-CEC6-52F2D9D21E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0000" y="1182047"/>
                <a:ext cx="10080000" cy="440661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3400" b="1" i="0" kern="1200">
                    <a:solidFill>
                      <a:srgbClr val="C8102E"/>
                    </a:solidFill>
                    <a:latin typeface="Century Gothic" panose="020B0502020202020204" pitchFamily="34" charset="0"/>
                    <a:ea typeface="+mj-ea"/>
                    <a:cs typeface="+mj-cs"/>
                  </a:defRPr>
                </a:lvl1pPr>
              </a:lstStyle>
              <a:p>
                <a:pPr marL="457200" lvl="0" indent="-457200">
                  <a:lnSpc>
                    <a:spcPct val="108000"/>
                  </a:lnSpc>
                  <a:buClr>
                    <a:srgbClr val="C00000"/>
                  </a:buClr>
                  <a:buFont typeface="+mj-lt"/>
                  <a:buAutoNum type="arabicPeriod"/>
                </a:pPr>
                <a:r>
                  <a:rPr lang="en-GB" sz="2200" b="0">
                    <a:solidFill>
                      <a:schemeClr val="tx1"/>
                    </a:solidFill>
                  </a:rPr>
                  <a:t>Calculate the percentage difference between your value and the true value for the volume of one mole of gas at RTP. Use the equation:</a:t>
                </a:r>
              </a:p>
              <a:p>
                <a:pPr lvl="0">
                  <a:lnSpc>
                    <a:spcPct val="108000"/>
                  </a:lnSpc>
                  <a:buClr>
                    <a:srgbClr val="C00000"/>
                  </a:buClr>
                </a:pPr>
                <a:endParaRPr lang="en-GB" sz="1100" b="0">
                  <a:solidFill>
                    <a:schemeClr val="tx1"/>
                  </a:solidFill>
                </a:endParaRPr>
              </a:p>
              <a:p>
                <a:pPr>
                  <a:buClr>
                    <a:srgbClr val="C00000"/>
                  </a:buClr>
                </a:pPr>
                <a14:m>
                  <m:oMathPara xmlns:m="http://schemas.openxmlformats.org/officeDocument/2006/math">
                    <m:oMath>
                      <m:r>
                        <a:rPr lang="en-GB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% </m:t>
                      </m:r>
                      <m:r>
                        <m:rPr>
                          <m:sty m:val="p"/>
                        </m:rPr>
                        <a:rPr lang="en-GB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difference</m:t>
                      </m:r>
                      <m:r>
                        <a:rPr lang="en-GB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= </m:t>
                      </m:r>
                      <m:f>
                        <m:fPr>
                          <m:ctrl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difference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between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the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experimental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value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and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the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true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value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true</m:t>
                          </m:r>
                          <m: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GB" sz="20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value</m:t>
                          </m:r>
                        </m:den>
                      </m:f>
                      <m:r>
                        <a:rPr lang="en-GB" sz="2000" b="0" i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sz="20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×100</m:t>
                      </m:r>
                    </m:oMath>
                  </m:oMathPara>
                </a14:m>
                <a:endParaRPr lang="en-GB" sz="2000" b="0">
                  <a:solidFill>
                    <a:schemeClr val="tx1"/>
                  </a:solidFill>
                </a:endParaRPr>
              </a:p>
              <a:p>
                <a:pPr marL="457200" indent="-457200">
                  <a:buClr>
                    <a:srgbClr val="C00000"/>
                  </a:buClr>
                  <a:buFont typeface="+mj-lt"/>
                  <a:buAutoNum type="arabicPeriod"/>
                </a:pPr>
                <a:endParaRPr lang="en-GB" sz="2200" b="0">
                  <a:solidFill>
                    <a:schemeClr val="tx1"/>
                  </a:solidFill>
                </a:endParaRPr>
              </a:p>
              <a:p>
                <a:pPr marL="457200" lvl="0" indent="-457200">
                  <a:lnSpc>
                    <a:spcPct val="108000"/>
                  </a:lnSpc>
                  <a:spcBef>
                    <a:spcPts val="1200"/>
                  </a:spcBef>
                  <a:buClr>
                    <a:srgbClr val="C00000"/>
                  </a:buClr>
                  <a:buFont typeface="+mj-lt"/>
                  <a:buAutoNum type="arabicPeriod" startAt="2"/>
                </a:pPr>
                <a:r>
                  <a:rPr lang="en-GB" sz="2200" b="0">
                    <a:solidFill>
                      <a:schemeClr val="tx1"/>
                    </a:solidFill>
                  </a:rPr>
                  <a:t>How close was the experimental value to the true value ?</a:t>
                </a:r>
              </a:p>
              <a:p>
                <a:pPr lvl="0">
                  <a:lnSpc>
                    <a:spcPct val="108000"/>
                  </a:lnSpc>
                  <a:spcBef>
                    <a:spcPts val="600"/>
                  </a:spcBef>
                  <a:buClr>
                    <a:srgbClr val="C00000"/>
                  </a:buClr>
                  <a:tabLst>
                    <a:tab pos="446088" algn="l"/>
                  </a:tabLst>
                </a:pPr>
                <a:r>
                  <a:rPr lang="en-GB" sz="2200" b="0">
                    <a:solidFill>
                      <a:schemeClr val="tx1"/>
                    </a:solidFill>
                  </a:rPr>
                  <a:t>	Suggest two reasons for the difference.</a:t>
                </a:r>
              </a:p>
              <a:p>
                <a:pPr marL="457200" lvl="0" indent="-457200">
                  <a:lnSpc>
                    <a:spcPct val="108000"/>
                  </a:lnSpc>
                  <a:spcBef>
                    <a:spcPts val="2400"/>
                  </a:spcBef>
                  <a:buClr>
                    <a:srgbClr val="C00000"/>
                  </a:buClr>
                  <a:buFont typeface="+mj-lt"/>
                  <a:buAutoNum type="arabicPeriod" startAt="3"/>
                </a:pPr>
                <a:r>
                  <a:rPr lang="en-GB" sz="2200" b="0">
                    <a:solidFill>
                      <a:schemeClr val="tx1"/>
                    </a:solidFill>
                  </a:rPr>
                  <a:t>How could you improve the experiment to obtain a more accurate value?</a:t>
                </a:r>
              </a:p>
              <a:p>
                <a:r>
                  <a:rPr lang="en-GB" sz="2200">
                    <a:solidFill>
                      <a:schemeClr val="tx1"/>
                    </a:solidFill>
                  </a:rPr>
                  <a:t> </a:t>
                </a:r>
              </a:p>
            </p:txBody>
          </p:sp>
        </mc:Choice>
        <mc:Fallback xmlns="">
          <p:sp>
            <p:nvSpPr>
              <p:cNvPr id="9" name="Title 1">
                <a:extLst>
                  <a:ext uri="{FF2B5EF4-FFF2-40B4-BE49-F238E27FC236}">
                    <a16:creationId xmlns:a16="http://schemas.microsoft.com/office/drawing/2014/main" id="{BFE65660-F83E-C1EF-CEC6-52F2D9D21E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000" y="1182047"/>
                <a:ext cx="10080000" cy="440661"/>
              </a:xfrm>
              <a:prstGeom prst="rect">
                <a:avLst/>
              </a:prstGeom>
              <a:blipFill>
                <a:blip r:embed="rId2"/>
                <a:stretch>
                  <a:fillRect l="-1754" t="-19444" b="-6972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59A79CAD-42E3-A3FF-00B8-2EDA302F57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332" y="567921"/>
            <a:ext cx="414310" cy="41274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871F7254-7E94-5F68-886B-E8FC88C11E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3943769" y="563394"/>
            <a:ext cx="928404" cy="421793"/>
            <a:chOff x="0" y="-89"/>
            <a:chExt cx="519943" cy="23757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BF34A70-AF05-2AC5-1F08-B851DC888C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89"/>
              <a:ext cx="236855" cy="23749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7CA998E-C813-A257-8CC4-F3E9CF2257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088" y="0"/>
              <a:ext cx="236855" cy="2374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68121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81626-CDDF-B450-C70C-353A3F8310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C91D9-1AFC-4BD3-CD3E-08C78D7D3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Further questions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9F4C1B28-58D0-2659-83DE-C6BC307F9D55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Further questions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3EC4D5FD-7FA1-8937-13F3-E895D3BEC403}"/>
              </a:ext>
            </a:extLst>
          </p:cNvPr>
          <p:cNvSpPr txBox="1">
            <a:spLocks/>
          </p:cNvSpPr>
          <p:nvPr/>
        </p:nvSpPr>
        <p:spPr>
          <a:xfrm>
            <a:off x="540000" y="1182047"/>
            <a:ext cx="9658405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8000"/>
              </a:lnSpc>
            </a:pPr>
            <a:r>
              <a:rPr lang="en-GB" sz="2200" b="0">
                <a:solidFill>
                  <a:schemeClr val="tx1"/>
                </a:solidFill>
              </a:rPr>
              <a:t>Answer the following questions about the method used.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D59EF31-04A2-DDF3-2CAB-1110968F9F19}"/>
              </a:ext>
            </a:extLst>
          </p:cNvPr>
          <p:cNvSpPr txBox="1">
            <a:spLocks/>
          </p:cNvSpPr>
          <p:nvPr/>
        </p:nvSpPr>
        <p:spPr>
          <a:xfrm>
            <a:off x="540000" y="1801941"/>
            <a:ext cx="1052719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360363" indent="-360363">
              <a:lnSpc>
                <a:spcPct val="108000"/>
              </a:lnSpc>
            </a:pPr>
            <a:r>
              <a:rPr lang="en-GB" sz="2200" b="0">
                <a:solidFill>
                  <a:srgbClr val="C00000"/>
                </a:solidFill>
              </a:rPr>
              <a:t>4. 	</a:t>
            </a:r>
            <a:r>
              <a:rPr lang="en-GB" sz="2200" b="0">
                <a:solidFill>
                  <a:schemeClr val="tx1"/>
                </a:solidFill>
              </a:rPr>
              <a:t>Why was 25 cm</a:t>
            </a:r>
            <a:r>
              <a:rPr lang="en-GB" sz="2200" b="0" baseline="30000">
                <a:solidFill>
                  <a:schemeClr val="tx1"/>
                </a:solidFill>
              </a:rPr>
              <a:t>3</a:t>
            </a:r>
            <a:r>
              <a:rPr lang="en-GB" sz="2200" b="0">
                <a:solidFill>
                  <a:schemeClr val="tx1"/>
                </a:solidFill>
              </a:rPr>
              <a:t> of water added on top of the 2 mol/dm</a:t>
            </a:r>
            <a:r>
              <a:rPr lang="en-GB" sz="2200" b="0" baseline="30000">
                <a:solidFill>
                  <a:schemeClr val="tx1"/>
                </a:solidFill>
              </a:rPr>
              <a:t>3</a:t>
            </a:r>
            <a:r>
              <a:rPr lang="en-GB" sz="2200" b="0">
                <a:solidFill>
                  <a:schemeClr val="tx1"/>
                </a:solidFill>
              </a:rPr>
              <a:t> hydrochloric acid in the burette?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8A97F9AB-7C13-661D-85D5-7C528ACB1CCD}"/>
              </a:ext>
            </a:extLst>
          </p:cNvPr>
          <p:cNvSpPr txBox="1">
            <a:spLocks/>
          </p:cNvSpPr>
          <p:nvPr/>
        </p:nvSpPr>
        <p:spPr>
          <a:xfrm>
            <a:off x="542110" y="2861015"/>
            <a:ext cx="1022493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360363" indent="-360363">
              <a:lnSpc>
                <a:spcPct val="108000"/>
              </a:lnSpc>
            </a:pPr>
            <a:r>
              <a:rPr lang="en-GB" sz="2200" b="0">
                <a:solidFill>
                  <a:srgbClr val="C00000"/>
                </a:solidFill>
              </a:rPr>
              <a:t>5. 	</a:t>
            </a:r>
            <a:r>
              <a:rPr lang="en-GB" sz="2200" b="0">
                <a:solidFill>
                  <a:schemeClr val="tx1"/>
                </a:solidFill>
              </a:rPr>
              <a:t>A student missed the instruction to take care not to disturb the acid layer in step 2 and mixed the acid and water prior to inverting the burette. Describe what impact would this have on the outcome of the experiment.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04AC1A17-20F9-BB08-6BB2-69594B936AF8}"/>
              </a:ext>
            </a:extLst>
          </p:cNvPr>
          <p:cNvSpPr txBox="1">
            <a:spLocks/>
          </p:cNvSpPr>
          <p:nvPr/>
        </p:nvSpPr>
        <p:spPr>
          <a:xfrm>
            <a:off x="517843" y="4599698"/>
            <a:ext cx="1022282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360363" indent="-360363">
              <a:lnSpc>
                <a:spcPct val="108000"/>
              </a:lnSpc>
            </a:pPr>
            <a:r>
              <a:rPr lang="en-GB" sz="2200" b="0">
                <a:solidFill>
                  <a:srgbClr val="C00000"/>
                </a:solidFill>
              </a:rPr>
              <a:t>6. 	</a:t>
            </a:r>
            <a:r>
              <a:rPr lang="en-GB" sz="2200" b="0">
                <a:solidFill>
                  <a:schemeClr val="tx1"/>
                </a:solidFill>
              </a:rPr>
              <a:t>Explain why it was important to use between 0.02 g and 0.04 g of magnesium ribbon.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873FC44-9065-BA8C-4ECF-6786E955B3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683" y="582012"/>
            <a:ext cx="414310" cy="41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917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76F079-5F46-9811-25A2-CE9D262177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3866D9-6216-27B3-5BAF-7F0C69B40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Further questions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60BE7AE1-8F87-5BAB-E6EE-E7A767582CE1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Further questions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1CF7D25-413B-6EF4-9DC1-4A6895439A2B}"/>
              </a:ext>
            </a:extLst>
          </p:cNvPr>
          <p:cNvSpPr txBox="1">
            <a:spLocks/>
          </p:cNvSpPr>
          <p:nvPr/>
        </p:nvSpPr>
        <p:spPr>
          <a:xfrm>
            <a:off x="540000" y="1182047"/>
            <a:ext cx="9658405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>
              <a:lnSpc>
                <a:spcPct val="108000"/>
              </a:lnSpc>
            </a:pPr>
            <a:r>
              <a:rPr lang="en-GB" sz="2200" b="0">
                <a:solidFill>
                  <a:schemeClr val="tx1"/>
                </a:solidFill>
              </a:rPr>
              <a:t>Answer the following questions about the method used.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A6D3A3C-D5B0-9959-351E-2438CEB72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4204316" y="587999"/>
            <a:ext cx="928404" cy="430530"/>
            <a:chOff x="0" y="0"/>
            <a:chExt cx="519943" cy="24250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68F3FD05-3B4D-F351-12B0-90647A9B0A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5010"/>
              <a:ext cx="236855" cy="23749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400FF38-C4BA-BC61-EDD0-6C81ECF69A0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088" y="0"/>
              <a:ext cx="236855" cy="237490"/>
            </a:xfrm>
            <a:prstGeom prst="rect">
              <a:avLst/>
            </a:prstGeom>
          </p:spPr>
        </p:pic>
      </p:grpSp>
      <p:sp>
        <p:nvSpPr>
          <p:cNvPr id="8" name="Title 1">
            <a:extLst>
              <a:ext uri="{FF2B5EF4-FFF2-40B4-BE49-F238E27FC236}">
                <a16:creationId xmlns:a16="http://schemas.microsoft.com/office/drawing/2014/main" id="{BC09A9F7-49B3-84BA-09E5-BD51F1233242}"/>
              </a:ext>
            </a:extLst>
          </p:cNvPr>
          <p:cNvSpPr txBox="1">
            <a:spLocks/>
          </p:cNvSpPr>
          <p:nvPr/>
        </p:nvSpPr>
        <p:spPr>
          <a:xfrm>
            <a:off x="540000" y="1801941"/>
            <a:ext cx="1052719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360363" indent="-360363">
              <a:lnSpc>
                <a:spcPct val="108000"/>
              </a:lnSpc>
            </a:pPr>
            <a:r>
              <a:rPr lang="en-GB" sz="2200" b="0">
                <a:solidFill>
                  <a:srgbClr val="C00000"/>
                </a:solidFill>
              </a:rPr>
              <a:t>4. 	</a:t>
            </a:r>
            <a:r>
              <a:rPr lang="en-GB" sz="2200" b="0">
                <a:solidFill>
                  <a:schemeClr val="tx1"/>
                </a:solidFill>
              </a:rPr>
              <a:t>Why was 25 cm</a:t>
            </a:r>
            <a:r>
              <a:rPr lang="en-GB" sz="2200" b="0" baseline="30000">
                <a:solidFill>
                  <a:schemeClr val="tx1"/>
                </a:solidFill>
              </a:rPr>
              <a:t>3</a:t>
            </a:r>
            <a:r>
              <a:rPr lang="en-GB" sz="2200" b="0">
                <a:solidFill>
                  <a:schemeClr val="tx1"/>
                </a:solidFill>
              </a:rPr>
              <a:t> of water added on top of the 2 mol/dm</a:t>
            </a:r>
            <a:r>
              <a:rPr lang="en-GB" sz="2200" b="0" baseline="30000">
                <a:solidFill>
                  <a:schemeClr val="tx1"/>
                </a:solidFill>
              </a:rPr>
              <a:t>3</a:t>
            </a:r>
            <a:r>
              <a:rPr lang="en-GB" sz="2200" b="0">
                <a:solidFill>
                  <a:schemeClr val="tx1"/>
                </a:solidFill>
              </a:rPr>
              <a:t> hydrochloric acid in the burette?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313EFBA8-8E98-FF06-4189-EEC37C9CE41A}"/>
              </a:ext>
            </a:extLst>
          </p:cNvPr>
          <p:cNvSpPr txBox="1">
            <a:spLocks/>
          </p:cNvSpPr>
          <p:nvPr/>
        </p:nvSpPr>
        <p:spPr>
          <a:xfrm>
            <a:off x="542110" y="3302078"/>
            <a:ext cx="1022493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360363" indent="-360363">
              <a:lnSpc>
                <a:spcPct val="108000"/>
              </a:lnSpc>
            </a:pPr>
            <a:r>
              <a:rPr lang="en-GB" sz="2200" b="0">
                <a:solidFill>
                  <a:srgbClr val="C00000"/>
                </a:solidFill>
              </a:rPr>
              <a:t>6. 	</a:t>
            </a:r>
            <a:r>
              <a:rPr lang="en-GB" sz="2200" b="0">
                <a:solidFill>
                  <a:schemeClr val="tx1"/>
                </a:solidFill>
              </a:rPr>
              <a:t>A student missed the instruction to take care not to disturb the acid layer in step 2 and mixed the acid and water prior to inverting the burette. Describe what impact would this have on the outcome of the experiment.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A179822-CAC6-AA47-73C2-4D84BF85AA4F}"/>
              </a:ext>
            </a:extLst>
          </p:cNvPr>
          <p:cNvSpPr txBox="1">
            <a:spLocks/>
          </p:cNvSpPr>
          <p:nvPr/>
        </p:nvSpPr>
        <p:spPr>
          <a:xfrm>
            <a:off x="517843" y="5040761"/>
            <a:ext cx="1022282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360363" indent="-360363">
              <a:lnSpc>
                <a:spcPct val="108000"/>
              </a:lnSpc>
            </a:pPr>
            <a:r>
              <a:rPr lang="en-GB" sz="2200" b="0">
                <a:solidFill>
                  <a:srgbClr val="C00000"/>
                </a:solidFill>
              </a:rPr>
              <a:t>7. 	</a:t>
            </a:r>
            <a:r>
              <a:rPr lang="en-GB" sz="2200" b="0">
                <a:solidFill>
                  <a:schemeClr val="tx1"/>
                </a:solidFill>
              </a:rPr>
              <a:t>Explain why it was important to use between 0.02 g and 0.04 g of magnesium ribbon.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E5E4CE8-FD17-83A7-EE51-4158029EA83C}"/>
              </a:ext>
            </a:extLst>
          </p:cNvPr>
          <p:cNvSpPr txBox="1">
            <a:spLocks/>
          </p:cNvSpPr>
          <p:nvPr/>
        </p:nvSpPr>
        <p:spPr>
          <a:xfrm>
            <a:off x="540000" y="2703778"/>
            <a:ext cx="10527190" cy="44066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360363" indent="-360363">
              <a:lnSpc>
                <a:spcPct val="108000"/>
              </a:lnSpc>
            </a:pPr>
            <a:r>
              <a:rPr lang="en-GB" sz="2200" b="0">
                <a:solidFill>
                  <a:srgbClr val="C00000"/>
                </a:solidFill>
              </a:rPr>
              <a:t>5. 	</a:t>
            </a:r>
            <a:r>
              <a:rPr lang="en-GB" sz="2200" b="0">
                <a:solidFill>
                  <a:schemeClr val="tx1"/>
                </a:solidFill>
              </a:rPr>
              <a:t>Show by calculation that the hydrochloric acid was in excess.</a:t>
            </a:r>
          </a:p>
        </p:txBody>
      </p:sp>
    </p:spTree>
    <p:extLst>
      <p:ext uri="{BB962C8B-B14F-4D97-AF65-F5344CB8AC3E}">
        <p14:creationId xmlns:p14="http://schemas.microsoft.com/office/powerpoint/2010/main" val="28598792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1D7695-5744-C559-DFC4-A9A2E1717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ED205-813A-522B-6B01-60C271AA6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919" y="285400"/>
            <a:ext cx="10080000" cy="440661"/>
          </a:xfrm>
        </p:spPr>
        <p:txBody>
          <a:bodyPr/>
          <a:lstStyle/>
          <a:p>
            <a:r>
              <a:rPr lang="en-US"/>
              <a:t>Practice calculations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CEED5D74-9B2E-1443-F653-37B378CCBCC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Practice calculations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355EC449-0269-9708-F93B-F25578E2AE7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68918" y="945682"/>
                <a:ext cx="10350209" cy="2169000"/>
              </a:xfrm>
              <a:prstGeom prst="rect">
                <a:avLst/>
              </a:prstGeom>
            </p:spPr>
            <p:txBody>
              <a:bodyPr vert="horz" lIns="0" tIns="0" rIns="0" bIns="0" rtlCol="0">
                <a:no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0" indent="-457200">
                  <a:lnSpc>
                    <a:spcPct val="128000"/>
                  </a:lnSpc>
                  <a:spcAft>
                    <a:spcPts val="600"/>
                  </a:spcAft>
                  <a:buSzPct val="100000"/>
                  <a:buAutoNum type="arabicPeriod"/>
                </a:pPr>
                <a:r>
                  <a:rPr lang="en-GB" sz="2000"/>
                  <a:t>Magnesium reacts with acid to make a salt and hydrogen gas:</a:t>
                </a:r>
              </a:p>
              <a:p>
                <a:pPr marL="0" indent="0" algn="ctr">
                  <a:lnSpc>
                    <a:spcPct val="128000"/>
                  </a:lnSpc>
                  <a:spcAft>
                    <a:spcPts val="600"/>
                  </a:spcAft>
                  <a:buSzPct val="100000"/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Mg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) + 2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HCl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 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MgCl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 + 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H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</m:t>
                      </m:r>
                    </m:oMath>
                  </m:oMathPara>
                </a14:m>
                <a:endParaRPr lang="en-GB" sz="2000"/>
              </a:p>
              <a:p>
                <a:pPr marL="447675" indent="-447675">
                  <a:lnSpc>
                    <a:spcPct val="108000"/>
                  </a:lnSpc>
                  <a:spcAft>
                    <a:spcPts val="600"/>
                  </a:spcAft>
                  <a:buSzPct val="100000"/>
                  <a:buFont typeface="Arial" panose="020B0604020202020204" pitchFamily="34" charset="0"/>
                  <a:buNone/>
                </a:pPr>
                <a:r>
                  <a:rPr lang="en-GB" sz="2000"/>
                  <a:t>(a)	When 0.5 mol of magnesium is reacted with an excess of hydrochloric acid, how many moles of hydrogen are produced?</a:t>
                </a:r>
              </a:p>
              <a:p>
                <a:pPr marL="447675" indent="-447675">
                  <a:lnSpc>
                    <a:spcPct val="108000"/>
                  </a:lnSpc>
                  <a:spcAft>
                    <a:spcPts val="600"/>
                  </a:spcAft>
                  <a:buSzPct val="100000"/>
                  <a:buFont typeface="Arial" panose="020B0604020202020204" pitchFamily="34" charset="0"/>
                  <a:buNone/>
                  <a:tabLst>
                    <a:tab pos="447675" algn="l"/>
                  </a:tabLst>
                </a:pPr>
                <a:r>
                  <a:rPr lang="en-GB" sz="2000"/>
                  <a:t>(b)	Calculate the amount in mol of hydrogen produced from the reaction of 6 g of magnesium with an excess of hydrochloric acid.</a:t>
                </a:r>
              </a:p>
            </p:txBody>
          </p:sp>
        </mc:Choice>
        <mc:Fallback xmlns="">
          <p:sp>
            <p:nvSpPr>
              <p:cNvPr id="5" name="Content Placeholder 2">
                <a:extLst>
                  <a:ext uri="{FF2B5EF4-FFF2-40B4-BE49-F238E27FC236}">
                    <a16:creationId xmlns:a16="http://schemas.microsoft.com/office/drawing/2014/main" id="{355EC449-0269-9708-F93B-F25578E2AE7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18" y="945682"/>
                <a:ext cx="10350209" cy="2169000"/>
              </a:xfrm>
              <a:prstGeom prst="rect">
                <a:avLst/>
              </a:prstGeom>
              <a:blipFill>
                <a:blip r:embed="rId2"/>
                <a:stretch>
                  <a:fillRect l="-1532" t="-1404" r="-1120" b="-137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Content Placeholder 2">
                <a:extLst>
                  <a:ext uri="{FF2B5EF4-FFF2-40B4-BE49-F238E27FC236}">
                    <a16:creationId xmlns:a16="http://schemas.microsoft.com/office/drawing/2014/main" id="{17D8B14A-8877-48C5-6E2F-5D4A55A130F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68918" y="3483747"/>
                <a:ext cx="10080000" cy="2169000"/>
              </a:xfrm>
              <a:prstGeom prst="rect">
                <a:avLst/>
              </a:prstGeom>
            </p:spPr>
            <p:txBody>
              <a:bodyPr vert="horz" lIns="0" tIns="0" rIns="0" bIns="0" rtlCol="0">
                <a:normAutofit fontScale="92500"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  <a:tabLst>
                    <a:tab pos="447675" algn="l"/>
                  </a:tabLst>
                </a:pPr>
                <a:r>
                  <a:rPr lang="en-GB">
                    <a:solidFill>
                      <a:srgbClr val="C00000"/>
                    </a:solidFill>
                  </a:rPr>
                  <a:t>2</a:t>
                </a:r>
                <a:r>
                  <a:rPr lang="en-GB" sz="2000">
                    <a:solidFill>
                      <a:srgbClr val="C00000"/>
                    </a:solidFill>
                  </a:rPr>
                  <a:t>. </a:t>
                </a:r>
                <a:r>
                  <a:rPr lang="en-GB" sz="2000"/>
                  <a:t>	Lithium reacts with water to produce lithium hydroxide and hydrogen gas:</a:t>
                </a:r>
              </a:p>
              <a:p>
                <a:pPr marL="0" indent="0" algn="ctr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</a:pPr>
                <a14:m>
                  <m:oMathPara xmlns:m="http://schemas.openxmlformats.org/officeDocument/2006/math">
                    <m:oMath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Li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) + 2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 2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LiOH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 + 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H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</m:t>
                      </m:r>
                    </m:oMath>
                  </m:oMathPara>
                </a14:m>
                <a:endParaRPr lang="en-GB" sz="2000"/>
              </a:p>
              <a:p>
                <a:pPr marL="447675" indent="-447675">
                  <a:lnSpc>
                    <a:spcPct val="108000"/>
                  </a:lnSpc>
                  <a:spcAft>
                    <a:spcPts val="600"/>
                  </a:spcAft>
                  <a:buSzPct val="100000"/>
                  <a:buFont typeface="Arial" panose="020B0604020202020204" pitchFamily="34" charset="0"/>
                  <a:buNone/>
                  <a:tabLst>
                    <a:tab pos="447675" algn="l"/>
                  </a:tabLst>
                </a:pPr>
                <a:r>
                  <a:rPr lang="en-GB" sz="2000"/>
                  <a:t>(a)	When 0.5 mol of lithium is reacted with an excess of water, how many moles of hydrogen are produced?</a:t>
                </a:r>
              </a:p>
              <a:p>
                <a:pPr marL="447675" indent="-447675">
                  <a:lnSpc>
                    <a:spcPct val="108000"/>
                  </a:lnSpc>
                  <a:spcAft>
                    <a:spcPts val="600"/>
                  </a:spcAft>
                  <a:buSzPct val="100000"/>
                  <a:buFont typeface="Arial" panose="020B0604020202020204" pitchFamily="34" charset="0"/>
                  <a:buNone/>
                  <a:tabLst>
                    <a:tab pos="447675" algn="l"/>
                  </a:tabLst>
                </a:pPr>
                <a:r>
                  <a:rPr lang="en-GB" sz="2000"/>
                  <a:t>(b)	Calculate the amount in mol of hydrogen produced from the reaction of 14 g of lithium with an excess of hydrochloric acid.</a:t>
                </a:r>
              </a:p>
            </p:txBody>
          </p:sp>
        </mc:Choice>
        <mc:Fallback xmlns="">
          <p:sp>
            <p:nvSpPr>
              <p:cNvPr id="8" name="Content Placeholder 2">
                <a:extLst>
                  <a:ext uri="{FF2B5EF4-FFF2-40B4-BE49-F238E27FC236}">
                    <a16:creationId xmlns:a16="http://schemas.microsoft.com/office/drawing/2014/main" id="{17D8B14A-8877-48C5-6E2F-5D4A55A130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18" y="3483747"/>
                <a:ext cx="10080000" cy="2169000"/>
              </a:xfrm>
              <a:prstGeom prst="rect">
                <a:avLst/>
              </a:prstGeom>
              <a:blipFill>
                <a:blip r:embed="rId3"/>
                <a:stretch>
                  <a:fillRect l="-1573" t="-3090" b="-42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9889A3C-86AA-10C0-40EF-828B9B58A714}"/>
              </a:ext>
            </a:extLst>
          </p:cNvPr>
          <p:cNvSpPr txBox="1">
            <a:spLocks/>
          </p:cNvSpPr>
          <p:nvPr/>
        </p:nvSpPr>
        <p:spPr>
          <a:xfrm>
            <a:off x="368918" y="5828559"/>
            <a:ext cx="10080000" cy="814115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7675" indent="-447675">
              <a:lnSpc>
                <a:spcPct val="108000"/>
              </a:lnSpc>
              <a:buSzPct val="100000"/>
              <a:buFont typeface="Arial" panose="020B0604020202020204" pitchFamily="34" charset="0"/>
              <a:buNone/>
            </a:pPr>
            <a:r>
              <a:rPr lang="en-GB" sz="2000">
                <a:solidFill>
                  <a:srgbClr val="C00000"/>
                </a:solidFill>
              </a:rPr>
              <a:t>3.  </a:t>
            </a:r>
            <a:r>
              <a:rPr lang="en-GB" sz="2000"/>
              <a:t>	If 0.05 mol of gas has a volume of 1,200 cm</a:t>
            </a:r>
            <a:r>
              <a:rPr lang="en-GB" sz="2000" baseline="30000"/>
              <a:t>3</a:t>
            </a:r>
            <a:r>
              <a:rPr lang="en-GB" sz="2000"/>
              <a:t> at room temperature and pressure, show by calculation that the volume of 1 mol of gas is 24,000 cm</a:t>
            </a:r>
            <a:r>
              <a:rPr lang="en-GB" sz="2000" baseline="30000"/>
              <a:t>3</a:t>
            </a:r>
            <a:r>
              <a:rPr lang="en-GB" sz="2000"/>
              <a:t>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FFB7E8D-F1EA-8496-F687-37F9FEA699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4172" y="333630"/>
            <a:ext cx="414310" cy="412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708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278267-99BF-6632-AB2F-1858DED106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826B9-FA39-3A11-62CB-F1915E8D6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8919" y="285400"/>
            <a:ext cx="10080000" cy="440661"/>
          </a:xfrm>
        </p:spPr>
        <p:txBody>
          <a:bodyPr/>
          <a:lstStyle/>
          <a:p>
            <a:r>
              <a:rPr lang="en-US"/>
              <a:t>Practice calculations − answers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8935F479-BBDA-A817-5BDF-747D6D61D319}"/>
              </a:ext>
            </a:extLst>
          </p:cNvPr>
          <p:cNvSpPr txBox="1">
            <a:spLocks/>
          </p:cNvSpPr>
          <p:nvPr/>
        </p:nvSpPr>
        <p:spPr>
          <a:xfrm>
            <a:off x="11382000" y="539999"/>
            <a:ext cx="810000" cy="4483821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Practice calculations − answers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5AE8FE-7947-3264-3BEE-FB243F09C2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4940" y="333630"/>
            <a:ext cx="414310" cy="4127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2C2F1703-3B6B-C6B8-ACDD-E71A7AC698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68919" y="1018465"/>
                <a:ext cx="10350209" cy="2169000"/>
              </a:xfrm>
              <a:prstGeom prst="rect">
                <a:avLst/>
              </a:prstGeom>
            </p:spPr>
            <p:txBody>
              <a:bodyPr vert="horz" lIns="0" tIns="0" rIns="0" bIns="0" rtlCol="0">
                <a:no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  <a:tabLst>
                    <a:tab pos="446088" algn="l"/>
                  </a:tabLst>
                </a:pPr>
                <a:r>
                  <a:rPr lang="en-GB">
                    <a:solidFill>
                      <a:srgbClr val="C00000"/>
                    </a:solidFill>
                  </a:rPr>
                  <a:t>1.  </a:t>
                </a:r>
                <a:r>
                  <a:rPr lang="en-GB"/>
                  <a:t>(a)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Number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moles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b="0" i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b="0" i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b="0" i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i="0">
                        <a:latin typeface="Cambria Math" panose="02040503050406030204" pitchFamily="18" charset="0"/>
                      </a:rPr>
                      <m:t>=0.5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endParaRPr lang="en-GB"/>
              </a:p>
              <a:p>
                <a:pPr marL="446088" indent="0">
                  <a:buNone/>
                  <a:tabLst>
                    <a:tab pos="447675" algn="l"/>
                  </a:tabLst>
                </a:pPr>
                <a:r>
                  <a:rPr lang="en-GB"/>
                  <a:t>(b)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Number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moles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Mg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en-GB" i="0">
                            <a:latin typeface="Cambria Math" panose="02040503050406030204" pitchFamily="18" charset="0"/>
                          </a:rPr>
                          <m:t>24</m:t>
                        </m:r>
                      </m:den>
                    </m:f>
                    <m:r>
                      <a:rPr lang="en-GB" i="0">
                        <a:latin typeface="Cambria Math" panose="02040503050406030204" pitchFamily="18" charset="0"/>
                      </a:rPr>
                      <m:t>=0.25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r>
                  <a:rPr lang="en-GB"/>
                  <a:t> </a:t>
                </a:r>
              </a:p>
              <a:p>
                <a:pPr marL="898525" indent="-898525">
                  <a:buNone/>
                  <a:tabLst>
                    <a:tab pos="898525" algn="l"/>
                  </a:tabLst>
                </a:pPr>
                <a:r>
                  <a:rPr lang="en-GB"/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Number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moles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=0.25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endParaRPr lang="en-GB"/>
              </a:p>
            </p:txBody>
          </p:sp>
        </mc:Choice>
        <mc:Fallback xmlns="">
          <p:sp>
            <p:nvSpPr>
              <p:cNvPr id="6" name="Content Placeholder 2">
                <a:extLst>
                  <a:ext uri="{FF2B5EF4-FFF2-40B4-BE49-F238E27FC236}">
                    <a16:creationId xmlns:a16="http://schemas.microsoft.com/office/drawing/2014/main" id="{2C2F1703-3B6B-C6B8-ACDD-E71A7AC698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19" y="1018465"/>
                <a:ext cx="10350209" cy="2169000"/>
              </a:xfrm>
              <a:prstGeom prst="rect">
                <a:avLst/>
              </a:prstGeom>
              <a:blipFill>
                <a:blip r:embed="rId3"/>
                <a:stretch>
                  <a:fillRect l="-1650" t="-39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AB0C52C3-E608-F615-2BCA-1AEEB4ED62A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68919" y="2974013"/>
                <a:ext cx="10350209" cy="2169000"/>
              </a:xfrm>
              <a:prstGeom prst="rect">
                <a:avLst/>
              </a:prstGeom>
            </p:spPr>
            <p:txBody>
              <a:bodyPr vert="horz" lIns="0" tIns="0" rIns="0" bIns="0" rtlCol="0">
                <a:no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  <a:tabLst>
                    <a:tab pos="446088" algn="l"/>
                  </a:tabLst>
                </a:pPr>
                <a:r>
                  <a:rPr lang="en-GB">
                    <a:solidFill>
                      <a:srgbClr val="C00000"/>
                    </a:solidFill>
                  </a:rPr>
                  <a:t>2.  </a:t>
                </a:r>
                <a:r>
                  <a:rPr lang="en-GB"/>
                  <a:t>(a)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Number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moles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0">
                            <a:latin typeface="Cambria Math" panose="02040503050406030204" pitchFamily="18" charset="0"/>
                          </a:rPr>
                          <m:t>0.5 </m:t>
                        </m:r>
                        <m:r>
                          <m:rPr>
                            <m:sty m:val="p"/>
                          </m:rPr>
                          <a:rPr lang="en-GB" i="0">
                            <a:latin typeface="Cambria Math" panose="02040503050406030204" pitchFamily="18" charset="0"/>
                          </a:rPr>
                          <m:t>mol</m:t>
                        </m:r>
                      </m:num>
                      <m:den>
                        <m:r>
                          <a:rPr lang="en-GB" i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0">
                        <a:latin typeface="Cambria Math" panose="02040503050406030204" pitchFamily="18" charset="0"/>
                      </a:rPr>
                      <m:t>=0.25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endParaRPr lang="en-GB"/>
              </a:p>
              <a:p>
                <a:pPr marL="0" indent="446088">
                  <a:buNone/>
                </a:pPr>
                <a:r>
                  <a:rPr lang="en-GB"/>
                  <a:t>(b)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Number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moles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b="0" i="0" smtClean="0">
                        <a:latin typeface="Cambria Math" panose="02040503050406030204" pitchFamily="18" charset="0"/>
                      </a:rPr>
                      <m:t>Li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14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=2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r>
                  <a:rPr lang="en-GB"/>
                  <a:t> </a:t>
                </a:r>
              </a:p>
              <a:p>
                <a:pPr marL="0" indent="446088">
                  <a:buNone/>
                </a:pPr>
                <a:r>
                  <a:rPr lang="en-GB"/>
                  <a:t>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Number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moles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GB" i="1">
                        <a:latin typeface="Cambria Math" panose="02040503050406030204" pitchFamily="18" charset="0"/>
                      </a:rPr>
                      <m:t>=1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mol</m:t>
                    </m:r>
                  </m:oMath>
                </a14:m>
                <a:endParaRPr lang="en-GB"/>
              </a:p>
            </p:txBody>
          </p:sp>
        </mc:Choice>
        <mc:Fallback xmlns="">
          <p:sp>
            <p:nvSpPr>
              <p:cNvPr id="7" name="Content Placeholder 2">
                <a:extLst>
                  <a:ext uri="{FF2B5EF4-FFF2-40B4-BE49-F238E27FC236}">
                    <a16:creationId xmlns:a16="http://schemas.microsoft.com/office/drawing/2014/main" id="{AB0C52C3-E608-F615-2BCA-1AEEB4ED62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19" y="2974013"/>
                <a:ext cx="10350209" cy="2169000"/>
              </a:xfrm>
              <a:prstGeom prst="rect">
                <a:avLst/>
              </a:prstGeom>
              <a:blipFill>
                <a:blip r:embed="rId4"/>
                <a:stretch>
                  <a:fillRect l="-16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72DC7959-A092-3456-7268-BF93ABFFA67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68918" y="5313432"/>
                <a:ext cx="10350209" cy="682306"/>
              </a:xfrm>
              <a:prstGeom prst="rect">
                <a:avLst/>
              </a:prstGeom>
            </p:spPr>
            <p:txBody>
              <a:bodyPr vert="horz" lIns="0" tIns="0" rIns="0" bIns="0" rtlCol="0">
                <a:no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>
                  <a:buNone/>
                  <a:tabLst>
                    <a:tab pos="446088" algn="l"/>
                  </a:tabLst>
                </a:pPr>
                <a:r>
                  <a:rPr lang="en-GB">
                    <a:solidFill>
                      <a:srgbClr val="C00000"/>
                    </a:solidFill>
                  </a:rPr>
                  <a:t>3. 	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Volume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 1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mol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of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GB" i="0">
                        <a:latin typeface="Cambria Math" panose="02040503050406030204" pitchFamily="18" charset="0"/>
                      </a:rPr>
                      <m:t>gas</m:t>
                    </m:r>
                    <m:r>
                      <a:rPr lang="en-GB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i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i="0">
                            <a:latin typeface="Cambria Math" panose="02040503050406030204" pitchFamily="18" charset="0"/>
                          </a:rPr>
                          <m:t>1,200 </m:t>
                        </m:r>
                        <m:sSup>
                          <m:sSupPr>
                            <m:ctrlPr>
                              <a:rPr lang="en-GB" i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GB" i="0">
                                <a:latin typeface="Cambria Math" panose="02040503050406030204" pitchFamily="18" charset="0"/>
                              </a:rPr>
                              <m:t>cm</m:t>
                            </m:r>
                          </m:e>
                          <m:sup>
                            <m:r>
                              <a:rPr lang="en-GB" i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num>
                      <m:den>
                        <m:r>
                          <a:rPr lang="en-GB" i="0">
                            <a:latin typeface="Cambria Math" panose="02040503050406030204" pitchFamily="18" charset="0"/>
                          </a:rPr>
                          <m:t>0.05 </m:t>
                        </m:r>
                        <m:r>
                          <m:rPr>
                            <m:sty m:val="p"/>
                          </m:rPr>
                          <a:rPr lang="en-GB" i="0">
                            <a:latin typeface="Cambria Math" panose="02040503050406030204" pitchFamily="18" charset="0"/>
                          </a:rPr>
                          <m:t>mol</m:t>
                        </m:r>
                      </m:den>
                    </m:f>
                    <m:r>
                      <a:rPr lang="en-GB" i="0">
                        <a:latin typeface="Cambria Math" panose="02040503050406030204" pitchFamily="18" charset="0"/>
                      </a:rPr>
                      <m:t>=24,000 </m:t>
                    </m:r>
                    <m:sSup>
                      <m:sSupPr>
                        <m:ctrlPr>
                          <a:rPr lang="en-GB" i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GB" i="0">
                            <a:latin typeface="Cambria Math" panose="02040503050406030204" pitchFamily="18" charset="0"/>
                          </a:rPr>
                          <m:t>cm</m:t>
                        </m:r>
                      </m:e>
                      <m:sup>
                        <m:r>
                          <a:rPr lang="en-GB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GB"/>
              </a:p>
            </p:txBody>
          </p:sp>
        </mc:Choice>
        <mc:Fallback xmlns="">
          <p:sp>
            <p:nvSpPr>
              <p:cNvPr id="9" name="Content Placeholder 2">
                <a:extLst>
                  <a:ext uri="{FF2B5EF4-FFF2-40B4-BE49-F238E27FC236}">
                    <a16:creationId xmlns:a16="http://schemas.microsoft.com/office/drawing/2014/main" id="{72DC7959-A092-3456-7268-BF93ABFFA6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18" y="5313432"/>
                <a:ext cx="10350209" cy="682306"/>
              </a:xfrm>
              <a:prstGeom prst="rect">
                <a:avLst/>
              </a:prstGeom>
              <a:blipFill>
                <a:blip r:embed="rId5"/>
                <a:stretch>
                  <a:fillRect l="-16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12484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A8DEB-9D4F-64C8-7025-E1DA6384A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4B7D43-0CFD-FFE8-F2AD-7E2224315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262" y="882440"/>
            <a:ext cx="10212979" cy="604499"/>
          </a:xfrm>
        </p:spPr>
        <p:txBody>
          <a:bodyPr>
            <a:noAutofit/>
          </a:bodyPr>
          <a:lstStyle/>
          <a:p>
            <a:pPr marL="0" indent="0">
              <a:lnSpc>
                <a:spcPct val="118000"/>
              </a:lnSpc>
              <a:spcAft>
                <a:spcPts val="600"/>
              </a:spcAft>
              <a:buSzPct val="100000"/>
              <a:buNone/>
            </a:pPr>
            <a:r>
              <a:rPr lang="en-GB" sz="2000"/>
              <a:t>In each case, calculate the volume of one mole of gas based on the experimental results. 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160C5FD4-54C7-436B-F517-45A0334F556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Practice calculations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5B6E0FB-9BF7-40E0-6896-7AFED43A47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4916784" y="302990"/>
            <a:ext cx="928404" cy="430530"/>
            <a:chOff x="0" y="0"/>
            <a:chExt cx="519943" cy="2425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CE1AD3C-7926-7241-BF25-ADD65914EC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5010"/>
              <a:ext cx="236855" cy="23749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C98EC46-B1C5-1205-7E5A-AFFC6CE0CD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088" y="0"/>
              <a:ext cx="236855" cy="237490"/>
            </a:xfrm>
            <a:prstGeom prst="rect">
              <a:avLst/>
            </a:prstGeom>
          </p:spPr>
        </p:pic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4FEE4EA1-BD82-19E7-E1D3-3B8FFF2A974E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68919" y="285400"/>
            <a:ext cx="10080000" cy="44066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>
                <a:ln>
                  <a:noFill/>
                </a:ln>
                <a:solidFill>
                  <a:srgbClr val="C8102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Practice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833BAFCB-1722-38AD-5B77-6105F7C5398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68918" y="1691852"/>
                <a:ext cx="11199717" cy="1291688"/>
              </a:xfrm>
              <a:prstGeom prst="rect">
                <a:avLst/>
              </a:prstGeom>
            </p:spPr>
            <p:txBody>
              <a:bodyPr vert="horz" lIns="0" tIns="0" rIns="0" bIns="0" rtlCol="0">
                <a:no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0" indent="-457200">
                  <a:lnSpc>
                    <a:spcPct val="128000"/>
                  </a:lnSpc>
                  <a:spcAft>
                    <a:spcPts val="600"/>
                  </a:spcAft>
                  <a:buSzPct val="100000"/>
                  <a:buAutoNum type="arabicPeriod"/>
                </a:pPr>
                <a:r>
                  <a:rPr lang="en-GB" sz="2000"/>
                  <a:t>Magnesium reacts with acid to make a salt and hydrogen gas:</a:t>
                </a:r>
              </a:p>
              <a:p>
                <a:pPr marL="0" indent="0" algn="ctr">
                  <a:lnSpc>
                    <a:spcPct val="128000"/>
                  </a:lnSpc>
                  <a:spcAft>
                    <a:spcPts val="600"/>
                  </a:spcAft>
                  <a:buSzPct val="100000"/>
                  <a:buNone/>
                </a:pPr>
                <a14:m>
                  <m:oMathPara xmlns:m="http://schemas.openxmlformats.org/officeDocument/2006/math">
                    <m:oMath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Mg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) + 2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HCl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 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MgCl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 + 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H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</m:t>
                      </m:r>
                    </m:oMath>
                  </m:oMathPara>
                </a14:m>
                <a:endParaRPr lang="en-GB" sz="2000"/>
              </a:p>
              <a:p>
                <a:pPr marL="447675" indent="0">
                  <a:lnSpc>
                    <a:spcPct val="108000"/>
                  </a:lnSpc>
                  <a:spcAft>
                    <a:spcPts val="600"/>
                  </a:spcAft>
                  <a:buSzPct val="100000"/>
                  <a:buFont typeface="Arial" panose="020B0604020202020204" pitchFamily="34" charset="0"/>
                  <a:buNone/>
                </a:pPr>
                <a:r>
                  <a:rPr lang="en-GB" sz="2000"/>
                  <a:t>0.50 g of magnesium was reacted with excess acid, 0.49 dm</a:t>
                </a:r>
                <a:r>
                  <a:rPr lang="en-GB" sz="2000" baseline="30000"/>
                  <a:t>3</a:t>
                </a:r>
                <a:r>
                  <a:rPr lang="en-GB" sz="2000"/>
                  <a:t> of gas was produced.</a:t>
                </a:r>
              </a:p>
            </p:txBody>
          </p:sp>
        </mc:Choice>
        <mc:Fallback xmlns="">
          <p:sp>
            <p:nvSpPr>
              <p:cNvPr id="17" name="Content Placeholder 2">
                <a:extLst>
                  <a:ext uri="{FF2B5EF4-FFF2-40B4-BE49-F238E27FC236}">
                    <a16:creationId xmlns:a16="http://schemas.microsoft.com/office/drawing/2014/main" id="{833BAFCB-1722-38AD-5B77-6105F7C539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918" y="1691852"/>
                <a:ext cx="11199717" cy="1291688"/>
              </a:xfrm>
              <a:prstGeom prst="rect">
                <a:avLst/>
              </a:prstGeom>
              <a:blipFill>
                <a:blip r:embed="rId4"/>
                <a:stretch>
                  <a:fillRect l="-1415" t="-2844" b="-90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ontent Placeholder 2">
                <a:extLst>
                  <a:ext uri="{FF2B5EF4-FFF2-40B4-BE49-F238E27FC236}">
                    <a16:creationId xmlns:a16="http://schemas.microsoft.com/office/drawing/2014/main" id="{FF6EDD6A-2E21-3386-EBF1-573B122B320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00766" y="3262610"/>
                <a:ext cx="11117126" cy="1291688"/>
              </a:xfrm>
              <a:prstGeom prst="rect">
                <a:avLst/>
              </a:prstGeom>
            </p:spPr>
            <p:txBody>
              <a:bodyPr vert="horz" lIns="0" tIns="0" rIns="0" bIns="0" rtlCol="0">
                <a:norm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  <a:tabLst>
                    <a:tab pos="447675" algn="l"/>
                  </a:tabLst>
                </a:pPr>
                <a:r>
                  <a:rPr lang="en-GB">
                    <a:solidFill>
                      <a:srgbClr val="C00000"/>
                    </a:solidFill>
                  </a:rPr>
                  <a:t>2</a:t>
                </a:r>
                <a:r>
                  <a:rPr lang="en-GB" sz="2000">
                    <a:solidFill>
                      <a:srgbClr val="C00000"/>
                    </a:solidFill>
                  </a:rPr>
                  <a:t>. </a:t>
                </a:r>
                <a:r>
                  <a:rPr lang="en-GB" sz="2000"/>
                  <a:t>	Lithium reacts with water to produce lithium hydroxide and hydrogen gas:</a:t>
                </a:r>
              </a:p>
              <a:p>
                <a:pPr marL="0" indent="0" algn="ctr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  <a:tabLst>
                    <a:tab pos="447675" algn="l"/>
                  </a:tabLst>
                </a:pPr>
                <a14:m>
                  <m:oMathPara xmlns:m="http://schemas.openxmlformats.org/officeDocument/2006/math">
                    <m:oMath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Li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) + 2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H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</a:rPr>
                        <m:t>O</m:t>
                      </m:r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 2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LiOH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 + 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H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</m:t>
                      </m:r>
                    </m:oMath>
                  </m:oMathPara>
                </a14:m>
                <a:endParaRPr lang="en-GB" sz="2000"/>
              </a:p>
              <a:p>
                <a:pPr marL="0" indent="447675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  <a:tabLst>
                    <a:tab pos="447675" algn="l"/>
                  </a:tabLst>
                </a:pPr>
                <a:r>
                  <a:rPr lang="en-GB" sz="2000">
                    <a:sym typeface="Symbol" panose="05050102010706020507" pitchFamily="18" charset="2"/>
                  </a:rPr>
                  <a:t>17.5 g of lithium was reacted with excess water, 31.5 dm</a:t>
                </a:r>
                <a:r>
                  <a:rPr lang="en-GB" sz="2000" baseline="30000">
                    <a:sym typeface="Symbol" panose="05050102010706020507" pitchFamily="18" charset="2"/>
                  </a:rPr>
                  <a:t>3</a:t>
                </a:r>
                <a:r>
                  <a:rPr lang="en-GB" sz="2000">
                    <a:sym typeface="Symbol" panose="05050102010706020507" pitchFamily="18" charset="2"/>
                  </a:rPr>
                  <a:t> of gas was produced.</a:t>
                </a:r>
                <a:endParaRPr lang="en-GB" sz="2000"/>
              </a:p>
            </p:txBody>
          </p:sp>
        </mc:Choice>
        <mc:Fallback xmlns="">
          <p:sp>
            <p:nvSpPr>
              <p:cNvPr id="20" name="Content Placeholder 2">
                <a:extLst>
                  <a:ext uri="{FF2B5EF4-FFF2-40B4-BE49-F238E27FC236}">
                    <a16:creationId xmlns:a16="http://schemas.microsoft.com/office/drawing/2014/main" id="{FF6EDD6A-2E21-3386-EBF1-573B122B32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0766" y="3262610"/>
                <a:ext cx="11117126" cy="1291688"/>
              </a:xfrm>
              <a:prstGeom prst="rect">
                <a:avLst/>
              </a:prstGeom>
              <a:blipFill>
                <a:blip r:embed="rId5"/>
                <a:stretch>
                  <a:fillRect l="-1536" t="-5660" b="-18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ontent Placeholder 2">
                <a:extLst>
                  <a:ext uri="{FF2B5EF4-FFF2-40B4-BE49-F238E27FC236}">
                    <a16:creationId xmlns:a16="http://schemas.microsoft.com/office/drawing/2014/main" id="{9E688CDE-3759-6D40-225E-51D95FD5BFD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28716" y="4821875"/>
                <a:ext cx="11117126" cy="1291688"/>
              </a:xfrm>
              <a:prstGeom prst="rect">
                <a:avLst/>
              </a:prstGeom>
            </p:spPr>
            <p:txBody>
              <a:bodyPr vert="horz" lIns="0" tIns="0" rIns="0" bIns="0" rtlCol="0">
                <a:normAutofit/>
              </a:bodyPr>
              <a:lstStyle>
                <a:lvl1pPr marL="342900" indent="-342900" algn="l" defTabSz="914400" rtl="0" eaLnBrk="1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1200"/>
                  </a:spcAft>
                  <a:buClr>
                    <a:srgbClr val="C8102E"/>
                  </a:buClr>
                  <a:buSzPct val="125000"/>
                  <a:buFont typeface="Arial" panose="020B0604020202020204" pitchFamily="34" charset="0"/>
                  <a:buChar char="•"/>
                  <a:defRPr sz="2200" b="0" i="0" kern="1200">
                    <a:solidFill>
                      <a:schemeClr val="tx1"/>
                    </a:solidFill>
                    <a:latin typeface="Century Gothic" panose="020B0502020202020204" pitchFamily="34" charset="0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  <a:tabLst>
                    <a:tab pos="447675" algn="l"/>
                  </a:tabLst>
                </a:pPr>
                <a:r>
                  <a:rPr lang="en-GB">
                    <a:solidFill>
                      <a:srgbClr val="C00000"/>
                    </a:solidFill>
                  </a:rPr>
                  <a:t>3</a:t>
                </a:r>
                <a:r>
                  <a:rPr lang="en-GB" sz="2000">
                    <a:solidFill>
                      <a:srgbClr val="C00000"/>
                    </a:solidFill>
                  </a:rPr>
                  <a:t>. </a:t>
                </a:r>
                <a:r>
                  <a:rPr lang="en-GB" sz="2000"/>
                  <a:t>	Aluminium reacts with acid to make a salt and hydrogen gas:</a:t>
                </a:r>
              </a:p>
              <a:p>
                <a:pPr marL="0" indent="0" algn="ctr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  <a:tabLst>
                    <a:tab pos="447675" algn="l"/>
                  </a:tabLst>
                </a:pPr>
                <a14:m>
                  <m:oMathPara xmlns:m="http://schemas.openxmlformats.org/officeDocument/2006/math">
                    <m:oMath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Al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s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) + 6</m:t>
                      </m:r>
                      <m:r>
                        <m:rPr>
                          <m:sty m:val="p"/>
                        </m:rPr>
                        <a:rPr lang="en-GB" sz="2000" i="0" dirty="0" smtClean="0">
                          <a:latin typeface="Cambria Math" panose="02040503050406030204" pitchFamily="18" charset="0"/>
                        </a:rPr>
                        <m:t>HCl</m:t>
                      </m:r>
                      <m:r>
                        <a:rPr lang="en-GB" sz="2000" i="0" dirty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 2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AlCl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3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 err="1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aq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 + 3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H</m:t>
                      </m:r>
                      <m:r>
                        <a:rPr lang="en-GB" sz="2000" i="0" baseline="-2500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2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g</m:t>
                      </m:r>
                      <m:r>
                        <a:rPr lang="en-GB" sz="2000" i="0" dirty="0">
                          <a:latin typeface="Cambria Math" panose="02040503050406030204" pitchFamily="18" charset="0"/>
                          <a:sym typeface="Symbol" panose="05050102010706020507" pitchFamily="18" charset="2"/>
                        </a:rPr>
                        <m:t>)</m:t>
                      </m:r>
                    </m:oMath>
                  </m:oMathPara>
                </a14:m>
                <a:endParaRPr lang="en-GB" sz="2000"/>
              </a:p>
              <a:p>
                <a:pPr marL="0" indent="447675">
                  <a:lnSpc>
                    <a:spcPct val="108000"/>
                  </a:lnSpc>
                  <a:spcAft>
                    <a:spcPts val="600"/>
                  </a:spcAft>
                  <a:buSzPct val="100000"/>
                  <a:buNone/>
                  <a:tabLst>
                    <a:tab pos="447675" algn="l"/>
                  </a:tabLst>
                </a:pPr>
                <a:r>
                  <a:rPr lang="en-GB" sz="2000">
                    <a:sym typeface="Symbol" panose="05050102010706020507" pitchFamily="18" charset="2"/>
                  </a:rPr>
                  <a:t>3.00 g of aluminium was reacted with excess acid, 3.75 dm</a:t>
                </a:r>
                <a:r>
                  <a:rPr lang="en-GB" sz="2000" baseline="30000">
                    <a:sym typeface="Symbol" panose="05050102010706020507" pitchFamily="18" charset="2"/>
                  </a:rPr>
                  <a:t>3</a:t>
                </a:r>
                <a:r>
                  <a:rPr lang="en-GB" sz="2000">
                    <a:sym typeface="Symbol" panose="05050102010706020507" pitchFamily="18" charset="2"/>
                  </a:rPr>
                  <a:t> of gas was produced.</a:t>
                </a:r>
                <a:endParaRPr lang="en-GB" sz="2000"/>
              </a:p>
            </p:txBody>
          </p:sp>
        </mc:Choice>
        <mc:Fallback xmlns="">
          <p:sp>
            <p:nvSpPr>
              <p:cNvPr id="21" name="Content Placeholder 2">
                <a:extLst>
                  <a:ext uri="{FF2B5EF4-FFF2-40B4-BE49-F238E27FC236}">
                    <a16:creationId xmlns:a16="http://schemas.microsoft.com/office/drawing/2014/main" id="{9E688CDE-3759-6D40-225E-51D95FD5BF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716" y="4821875"/>
                <a:ext cx="11117126" cy="1291688"/>
              </a:xfrm>
              <a:prstGeom prst="rect">
                <a:avLst/>
              </a:prstGeom>
              <a:blipFill>
                <a:blip r:embed="rId6"/>
                <a:stretch>
                  <a:fillRect l="-1535" t="-5660" b="-141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878872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2AC86-587A-67DC-AACE-C61CC39C18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9AD2D616-3902-B1DE-6CFC-5E7EA26867D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58064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Practice calculations − answers</a:t>
            </a:r>
            <a:endParaRPr lang="en-US" sz="2200" b="1" i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621426B-7321-E6FB-8212-A50E713A3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/>
        </p:nvGrpSpPr>
        <p:grpSpPr>
          <a:xfrm>
            <a:off x="7208156" y="302990"/>
            <a:ext cx="928404" cy="430530"/>
            <a:chOff x="0" y="0"/>
            <a:chExt cx="519943" cy="2425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A2BF913-74DA-E78C-C51D-4E6E6E7294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5010"/>
              <a:ext cx="236855" cy="23749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4D32FCC8-F1C6-5B56-D68D-2A4AB46AB3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088" y="0"/>
              <a:ext cx="236855" cy="237490"/>
            </a:xfrm>
            <a:prstGeom prst="rect">
              <a:avLst/>
            </a:prstGeom>
          </p:spPr>
        </p:pic>
      </p:grpSp>
      <p:sp>
        <p:nvSpPr>
          <p:cNvPr id="14" name="Title 1">
            <a:extLst>
              <a:ext uri="{FF2B5EF4-FFF2-40B4-BE49-F238E27FC236}">
                <a16:creationId xmlns:a16="http://schemas.microsoft.com/office/drawing/2014/main" id="{D635EB8F-1EB8-485A-B8AB-F291BFB538C3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68919" y="285400"/>
            <a:ext cx="10080000" cy="44066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0" normalizeH="0" baseline="0" noProof="0">
                <a:ln>
                  <a:noFill/>
                </a:ln>
                <a:solidFill>
                  <a:srgbClr val="C8102E"/>
                </a:solidFill>
                <a:effectLst/>
                <a:uLnTx/>
                <a:uFillTx/>
                <a:latin typeface="Century Gothic" panose="020B0502020202020204" pitchFamily="34" charset="0"/>
                <a:ea typeface="+mj-ea"/>
                <a:cs typeface="+mj-cs"/>
              </a:rPr>
              <a:t>Practice calculations − answers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0B2A556-1A88-41A1-6AE2-F20579EDDF24}"/>
                  </a:ext>
                </a:extLst>
              </p:cNvPr>
              <p:cNvSpPr txBox="1"/>
              <p:nvPr/>
            </p:nvSpPr>
            <p:spPr>
              <a:xfrm>
                <a:off x="771050" y="799204"/>
                <a:ext cx="9807751" cy="204216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20000"/>
                  </a:lnSpc>
                  <a:spcBef>
                    <a:spcPts val="2400"/>
                  </a:spcBef>
                  <a:spcAft>
                    <a:spcPts val="600"/>
                  </a:spcAft>
                  <a:buClr>
                    <a:srgbClr val="C8102E"/>
                  </a:buClr>
                  <a:buSzPts val="1100"/>
                  <a:tabLst>
                    <a:tab pos="270510" algn="ctr"/>
                    <a:tab pos="540385" algn="ctr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Number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moles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Mg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 </m:t>
                      </m:r>
                      <m:f>
                        <m:f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0.50</m:t>
                          </m:r>
                        </m:num>
                        <m:den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24</m:t>
                          </m:r>
                        </m:den>
                      </m:f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=0.0208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mol</m:t>
                      </m:r>
                    </m:oMath>
                  </m:oMathPara>
                </a14:m>
                <a:endParaRPr lang="en-GB" sz="1900">
                  <a:solidFill>
                    <a:schemeClr val="tx1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lvl="0">
                  <a:lnSpc>
                    <a:spcPct val="120000"/>
                  </a:lnSpc>
                  <a:spcBef>
                    <a:spcPts val="2400"/>
                  </a:spcBef>
                  <a:spcAft>
                    <a:spcPts val="600"/>
                  </a:spcAft>
                  <a:buClr>
                    <a:srgbClr val="C8102E"/>
                  </a:buClr>
                  <a:buSzPts val="1100"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Number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latin typeface="Cambria Math" panose="02040503050406030204" pitchFamily="18" charset="0"/>
                        </a:rPr>
                        <m:t>moles</m:t>
                      </m:r>
                      <m:r>
                        <a:rPr lang="en-GB" sz="190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1900" i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GB" sz="1900" i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1900" i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19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1900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produced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=0.0208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mol</m:t>
                      </m:r>
                    </m:oMath>
                  </m:oMathPara>
                </a14:m>
                <a:endParaRPr lang="en-GB" sz="1900">
                  <a:solidFill>
                    <a:schemeClr val="tx1"/>
                  </a:solidFill>
                  <a:effectLst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  <a:p>
                <a:pPr lvl="0">
                  <a:lnSpc>
                    <a:spcPct val="120000"/>
                  </a:lnSpc>
                  <a:spcBef>
                    <a:spcPts val="2400"/>
                  </a:spcBef>
                  <a:spcAft>
                    <a:spcPts val="600"/>
                  </a:spcAft>
                  <a:buClr>
                    <a:srgbClr val="C8102E"/>
                  </a:buClr>
                  <a:buSzPts val="1100"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Volume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mole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 </m:t>
                      </m:r>
                      <m:f>
                        <m:f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0.49 </m:t>
                          </m:r>
                          <m:sSup>
                            <m:sSupPr>
                              <m:ctrlP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0.0208 </m:t>
                          </m:r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mol</m:t>
                          </m:r>
                        </m:den>
                      </m:f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=23.5 </m:t>
                      </m:r>
                      <m:sSup>
                        <m:sSup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dm</m:t>
                          </m:r>
                        </m:e>
                        <m:sup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p>
                      </m:sSup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(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to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3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s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f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.) </m:t>
                      </m:r>
                    </m:oMath>
                  </m:oMathPara>
                </a14:m>
                <a:endParaRPr lang="en-GB" sz="1900">
                  <a:solidFill>
                    <a:srgbClr val="000000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E0B2A556-1A88-41A1-6AE2-F20579EDDF2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050" y="799204"/>
                <a:ext cx="9807751" cy="204216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CD1244BF-AC24-4195-6C88-B0C9AD218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368919" y="1103418"/>
            <a:ext cx="402131" cy="12916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28000"/>
              </a:lnSpc>
              <a:spcAft>
                <a:spcPts val="600"/>
              </a:spcAft>
              <a:buSzPct val="100000"/>
              <a:buAutoNum type="arabicPeriod"/>
            </a:pPr>
            <a:r>
              <a:rPr lang="en-GB" sz="2000"/>
              <a:t>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6F878DEC-46BB-447B-D7D3-8AB35178FE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368918" y="3104550"/>
            <a:ext cx="402131" cy="12916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28000"/>
              </a:lnSpc>
              <a:spcAft>
                <a:spcPts val="600"/>
              </a:spcAft>
              <a:buSzPct val="100000"/>
              <a:buFont typeface="+mj-lt"/>
              <a:buAutoNum type="arabicPeriod" startAt="2"/>
            </a:pPr>
            <a:r>
              <a:rPr lang="en-GB" sz="200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1B3D6FF-B83C-77AA-B41C-19BAC471EBAA}"/>
                  </a:ext>
                </a:extLst>
              </p:cNvPr>
              <p:cNvSpPr txBox="1"/>
              <p:nvPr/>
            </p:nvSpPr>
            <p:spPr>
              <a:xfrm>
                <a:off x="771049" y="2932924"/>
                <a:ext cx="10186922" cy="20174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00000"/>
                  </a:lnSpc>
                  <a:spcAft>
                    <a:spcPts val="600"/>
                  </a:spcAft>
                  <a:buClr>
                    <a:srgbClr val="C8102E"/>
                  </a:buClr>
                  <a:buSzPts val="1100"/>
                  <a:tabLst>
                    <a:tab pos="270510" algn="ctr"/>
                    <a:tab pos="540385" algn="ctr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Number</m:t>
                      </m:r>
                      <m:r>
                        <a:rPr lang="en-GB" sz="190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moles</m:t>
                      </m:r>
                      <m:r>
                        <a:rPr lang="en-GB" sz="190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b="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Li</m:t>
                      </m:r>
                      <m:r>
                        <a:rPr lang="en-GB" sz="1900" b="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17.5</m:t>
                          </m:r>
                        </m:num>
                        <m:den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7</m:t>
                          </m:r>
                        </m:den>
                      </m:f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=2.5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mol</m:t>
                      </m:r>
                    </m:oMath>
                  </m:oMathPara>
                </a14:m>
                <a:endParaRPr lang="en-GB" sz="1900">
                  <a:solidFill>
                    <a:schemeClr val="tx1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175" indent="-6350">
                  <a:lnSpc>
                    <a:spcPct val="10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Number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moles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GB" sz="19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190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19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produced</m:t>
                      </m:r>
                      <m:r>
                        <a:rPr lang="en-GB" sz="19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2.5 </m:t>
                          </m:r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mol</m:t>
                          </m:r>
                        </m:num>
                        <m:den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den>
                      </m:f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=1.25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mol</m:t>
                      </m:r>
                    </m:oMath>
                  </m:oMathPara>
                </a14:m>
                <a:endParaRPr lang="en-GB" sz="1900">
                  <a:solidFill>
                    <a:schemeClr val="tx1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175" indent="-6350">
                  <a:lnSpc>
                    <a:spcPct val="10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Volume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mole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 </m:t>
                      </m:r>
                      <m:f>
                        <m:f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31.5 </m:t>
                          </m:r>
                          <m:sSup>
                            <m:sSupPr>
                              <m:ctrlP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1.25 </m:t>
                          </m:r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mol</m:t>
                          </m:r>
                        </m:den>
                      </m:f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=25.2 </m:t>
                      </m:r>
                      <m:sSup>
                        <m:sSup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dm</m:t>
                          </m:r>
                        </m:e>
                        <m:sup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p>
                      </m:sSup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to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3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s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f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.) </m:t>
                      </m:r>
                    </m:oMath>
                  </m:oMathPara>
                </a14:m>
                <a:endParaRPr lang="en-GB" sz="1900">
                  <a:solidFill>
                    <a:srgbClr val="000000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91B3D6FF-B83C-77AA-B41C-19BAC471EB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049" y="2932924"/>
                <a:ext cx="10186922" cy="20174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A550CF55-36D2-9AAE-64C7-5160072E1F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368917" y="5151606"/>
            <a:ext cx="402131" cy="129168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28000"/>
              </a:lnSpc>
              <a:spcAft>
                <a:spcPts val="600"/>
              </a:spcAft>
              <a:buSzPct val="100000"/>
              <a:buFont typeface="+mj-lt"/>
              <a:buAutoNum type="arabicPeriod" startAt="3"/>
            </a:pPr>
            <a:r>
              <a:rPr lang="en-GB" sz="200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F7FF6E5-F188-9A49-E155-98694DAA239B}"/>
                  </a:ext>
                </a:extLst>
              </p:cNvPr>
              <p:cNvSpPr txBox="1"/>
              <p:nvPr/>
            </p:nvSpPr>
            <p:spPr>
              <a:xfrm>
                <a:off x="771048" y="4967096"/>
                <a:ext cx="8992048" cy="201151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00000"/>
                  </a:lnSpc>
                  <a:spcAft>
                    <a:spcPts val="600"/>
                  </a:spcAft>
                  <a:buClr>
                    <a:srgbClr val="C8102E"/>
                  </a:buClr>
                  <a:buSzPts val="1100"/>
                  <a:tabLst>
                    <a:tab pos="270510" algn="ctr"/>
                    <a:tab pos="540385" algn="ctr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Number</m:t>
                      </m:r>
                      <m:r>
                        <a:rPr lang="en-GB" sz="190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moles</m:t>
                      </m:r>
                      <m:r>
                        <a:rPr lang="en-GB" sz="190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b="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Al</m:t>
                      </m:r>
                      <m:r>
                        <a:rPr lang="en-GB" sz="19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 </m:t>
                      </m:r>
                      <m:f>
                        <m:fPr>
                          <m:ctrlPr>
                            <a:rPr lang="en-GB" sz="19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3.0</m:t>
                          </m:r>
                        </m:num>
                        <m:den>
                          <m:r>
                            <a:rPr lang="en-GB" sz="1900" i="1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m:t>27</m:t>
                          </m:r>
                        </m:den>
                      </m:f>
                      <m:r>
                        <a:rPr lang="en-GB" sz="19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=0.111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m:t>mol</m:t>
                      </m:r>
                    </m:oMath>
                  </m:oMathPara>
                </a14:m>
                <a:endParaRPr lang="en-GB" sz="1900">
                  <a:solidFill>
                    <a:schemeClr val="tx1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175" indent="-6350">
                  <a:lnSpc>
                    <a:spcPct val="10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Number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moles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</a:rPr>
                        <m:t>of</m:t>
                      </m:r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GB" sz="190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190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190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190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produced</m:t>
                      </m:r>
                      <m:r>
                        <a:rPr lang="en-GB" sz="1900" i="1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0.111 </m:t>
                          </m:r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mol</m:t>
                          </m:r>
                        </m:num>
                        <m:den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den>
                      </m:f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×3=0.167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mol</m:t>
                      </m:r>
                    </m:oMath>
                  </m:oMathPara>
                </a14:m>
                <a:endParaRPr lang="en-GB" sz="1900">
                  <a:solidFill>
                    <a:schemeClr val="tx1"/>
                  </a:solidFill>
                  <a:effectLst/>
                  <a:ea typeface="Calibri" panose="020F0502020204030204" pitchFamily="34" charset="0"/>
                  <a:cs typeface="Arial" panose="020B0604020202020204" pitchFamily="34" charset="0"/>
                </a:endParaRPr>
              </a:p>
              <a:p>
                <a:pPr marL="3175" indent="-6350">
                  <a:lnSpc>
                    <a:spcPct val="100000"/>
                  </a:lnSpc>
                  <a:spcAft>
                    <a:spcPts val="60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Volume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1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mole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of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</m:t>
                      </m:r>
                      <m:sSub>
                        <m:sSub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H</m:t>
                          </m:r>
                        </m:e>
                        <m:sub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2</m:t>
                          </m:r>
                        </m:sub>
                      </m:sSub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 </m:t>
                      </m:r>
                      <m:f>
                        <m:f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3.75 </m:t>
                          </m:r>
                          <m:sSup>
                            <m:sSupPr>
                              <m:ctrlP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</m:ctrlPr>
                            </m:sSupPr>
                            <m:e>
                              <m:r>
                                <m:rPr>
                                  <m:sty m:val="p"/>
                                </m:rP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  <m:t>dm</m:t>
                              </m:r>
                            </m:e>
                            <m:sup>
                              <m:r>
                                <a:rPr lang="en-GB" sz="1900" i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  <a:cs typeface="Arial" panose="020B0604020202020204" pitchFamily="34" charset="0"/>
                                </a:rPr>
                                <m:t>3</m:t>
                              </m:r>
                            </m:sup>
                          </m:sSup>
                        </m:num>
                        <m:den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0.167 </m:t>
                          </m:r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mol</m:t>
                          </m:r>
                        </m:den>
                      </m:f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=22.5 </m:t>
                      </m:r>
                      <m:sSup>
                        <m:sSupPr>
                          <m:ctrl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dm</m:t>
                          </m:r>
                        </m:e>
                        <m:sup>
                          <m:r>
                            <a:rPr lang="en-GB" sz="1900" i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3</m:t>
                          </m:r>
                        </m:sup>
                      </m:sSup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to</m:t>
                      </m:r>
                      <m:r>
                        <a:rPr lang="en-GB" sz="1900" i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 3 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s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.</m:t>
                      </m:r>
                      <m:r>
                        <m:rPr>
                          <m:sty m:val="p"/>
                        </m:rP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f</m:t>
                      </m:r>
                      <m:r>
                        <a:rPr lang="en-GB" sz="1900" b="0" i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.) </m:t>
                      </m:r>
                    </m:oMath>
                  </m:oMathPara>
                </a14:m>
                <a:endParaRPr lang="en-GB" sz="1900">
                  <a:solidFill>
                    <a:srgbClr val="000000"/>
                  </a:solidFill>
                  <a:effectLst/>
                  <a:latin typeface="Century Gothic" panose="020B0502020202020204" pitchFamily="34" charset="0"/>
                  <a:ea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0F7FF6E5-F188-9A49-E155-98694DAA23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048" y="4967096"/>
                <a:ext cx="8992048" cy="201151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66023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6671C8-1A1F-404F-8C5E-0D5B2156A476}">
  <ds:schemaRefs>
    <ds:schemaRef ds:uri="9e3c562f-56b0-4bc9-96c8-d04b09868558"/>
    <ds:schemaRef ds:uri="http://schemas.openxmlformats.org/package/2006/metadata/core-properties"/>
    <ds:schemaRef ds:uri="http://www.w3.org/XML/1998/namespace"/>
    <ds:schemaRef ds:uri="http://purl.org/dc/terms/"/>
    <ds:schemaRef ds:uri="http://schemas.microsoft.com/office/2006/metadata/properties"/>
    <ds:schemaRef ds:uri="http://schemas.microsoft.com/office/infopath/2007/PartnerControls"/>
    <ds:schemaRef ds:uri="http://purl.org/dc/elements/1.1/"/>
    <ds:schemaRef ds:uri="5c7d88b2-bc5d-47d8-b067-5f30c82b40fb"/>
    <ds:schemaRef ds:uri="http://schemas.microsoft.com/office/2006/documentManagement/typ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17A964E-29F4-48CC-AB12-F5D21ECEA270}">
  <ds:schemaRefs>
    <ds:schemaRef ds:uri="5c7d88b2-bc5d-47d8-b067-5f30c82b40fb"/>
    <ds:schemaRef ds:uri="9e3c562f-56b0-4bc9-96c8-d04b0986855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1612</Words>
  <Application>Microsoft Office PowerPoint</Application>
  <PresentationFormat>Widescreen</PresentationFormat>
  <Paragraphs>146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Aptos</vt:lpstr>
      <vt:lpstr>Arial</vt:lpstr>
      <vt:lpstr>Calibri</vt:lpstr>
      <vt:lpstr>Calibri Light</vt:lpstr>
      <vt:lpstr>Cambria Math</vt:lpstr>
      <vt:lpstr>Century Gothic</vt:lpstr>
      <vt:lpstr>Symbol</vt:lpstr>
      <vt:lpstr>Times New Roman</vt:lpstr>
      <vt:lpstr>Office Theme</vt:lpstr>
      <vt:lpstr>14–16 years</vt:lpstr>
      <vt:lpstr>Introduction</vt:lpstr>
      <vt:lpstr>Introduction</vt:lpstr>
      <vt:lpstr>Learning objectives</vt:lpstr>
      <vt:lpstr>Method</vt:lpstr>
      <vt:lpstr>Method continued</vt:lpstr>
      <vt:lpstr>Results and analysis</vt:lpstr>
      <vt:lpstr>Results and analysis</vt:lpstr>
      <vt:lpstr>Results and analysis</vt:lpstr>
      <vt:lpstr>Evaluation       / </vt:lpstr>
      <vt:lpstr>Further questions</vt:lpstr>
      <vt:lpstr>Further questions</vt:lpstr>
      <vt:lpstr>Practice calculations</vt:lpstr>
      <vt:lpstr>Practice calculations − answers</vt:lpstr>
      <vt:lpstr>Practice calculations</vt:lpstr>
      <vt:lpstr>Practice calculations −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Determining the volume of one mole of hydrogen gas scaffolded lesson slides</dc:title>
  <dc:creator>Royal Society of Chemistry</dc:creator>
  <cp:keywords>Quantitative chemistry; volume; reacting mass; volume of gas; moles; molar gas volume</cp:keywords>
  <dc:description>From https://rsc.li/3VXrSVX; scaffolded and unscaffolded student sheets, teacher notes and answers also available</dc:description>
  <cp:lastModifiedBy>Kirsty Patterson</cp:lastModifiedBy>
  <cp:revision>1</cp:revision>
  <cp:lastPrinted>2026-04-17T16:29:19Z</cp:lastPrinted>
  <dcterms:created xsi:type="dcterms:W3CDTF">2021-04-13T16:26:00Z</dcterms:created>
  <dcterms:modified xsi:type="dcterms:W3CDTF">2026-09-15T11:24:29Z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