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3"/>
  </p:notesMasterIdLst>
  <p:sldIdLst>
    <p:sldId id="292" r:id="rId5"/>
    <p:sldId id="294" r:id="rId6"/>
    <p:sldId id="334" r:id="rId7"/>
    <p:sldId id="310" r:id="rId8"/>
    <p:sldId id="372" r:id="rId9"/>
    <p:sldId id="311" r:id="rId10"/>
    <p:sldId id="381" r:id="rId11"/>
    <p:sldId id="316" r:id="rId12"/>
    <p:sldId id="315" r:id="rId13"/>
    <p:sldId id="314" r:id="rId14"/>
    <p:sldId id="318" r:id="rId15"/>
    <p:sldId id="317" r:id="rId16"/>
    <p:sldId id="321" r:id="rId17"/>
    <p:sldId id="320" r:id="rId18"/>
    <p:sldId id="319" r:id="rId19"/>
    <p:sldId id="328" r:id="rId20"/>
    <p:sldId id="327" r:id="rId21"/>
    <p:sldId id="382" r:id="rId22"/>
    <p:sldId id="325" r:id="rId23"/>
    <p:sldId id="324" r:id="rId24"/>
    <p:sldId id="323" r:id="rId25"/>
    <p:sldId id="322" r:id="rId26"/>
    <p:sldId id="330" r:id="rId27"/>
    <p:sldId id="383" r:id="rId28"/>
    <p:sldId id="331" r:id="rId29"/>
    <p:sldId id="333" r:id="rId30"/>
    <p:sldId id="332" r:id="rId31"/>
    <p:sldId id="352"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431B1A5-70DC-42C4-B197-E58C345157B0}">
          <p14:sldIdLst>
            <p14:sldId id="292"/>
            <p14:sldId id="294"/>
            <p14:sldId id="334"/>
          </p14:sldIdLst>
        </p14:section>
        <p14:section name="Addition polymerisation" id="{AD5CDDDA-EC22-4FEA-B32F-66176BF1B8E4}">
          <p14:sldIdLst>
            <p14:sldId id="310"/>
            <p14:sldId id="372"/>
            <p14:sldId id="311"/>
            <p14:sldId id="381"/>
            <p14:sldId id="316"/>
          </p14:sldIdLst>
        </p14:section>
        <p14:section name="Cracking" id="{413CB41B-0D22-4219-8660-FF045B947386}">
          <p14:sldIdLst>
            <p14:sldId id="315"/>
            <p14:sldId id="314"/>
            <p14:sldId id="318"/>
          </p14:sldIdLst>
        </p14:section>
        <p14:section name="Fossil fuels" id="{EA85CB9C-A47E-4128-8997-A8EEB95451A3}">
          <p14:sldIdLst>
            <p14:sldId id="317"/>
            <p14:sldId id="321"/>
            <p14:sldId id="320"/>
          </p14:sldIdLst>
        </p14:section>
        <p14:section name="Fractional distillation" id="{9C2A9B3B-8883-4994-BB17-6C02C7411457}">
          <p14:sldIdLst>
            <p14:sldId id="319"/>
            <p14:sldId id="328"/>
            <p14:sldId id="327"/>
            <p14:sldId id="382"/>
            <p14:sldId id="325"/>
            <p14:sldId id="324"/>
            <p14:sldId id="323"/>
          </p14:sldIdLst>
        </p14:section>
        <p14:section name="Properties of hydrocarbons" id="{22C96975-781F-4A09-98F6-6546176F4D00}">
          <p14:sldIdLst>
            <p14:sldId id="322"/>
            <p14:sldId id="330"/>
            <p14:sldId id="383"/>
            <p14:sldId id="331"/>
            <p14:sldId id="333"/>
            <p14:sldId id="332"/>
            <p14:sldId id="352"/>
          </p14:sldIdLst>
        </p14:section>
      </p14:section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AFCBE25-129D-71BD-2520-C70EFDD5EC17}" name="Katie Haylor" initials="KH" userId="S::HaylorK@rsc.org::79d54f7f-ffc1-4b04-bab6-1092a29c2844" providerId="AD"/>
  <p188:author id="{CB590E26-5BB2-912E-5893-7B2FE87A4A2F}" name="Hannah Sycamore" initials="HS" userId="S::sycamoreh@rsc.org::b4770bae-8292-4e0f-8212-963b4c6b3ded" providerId="AD"/>
  <p188:author id="{D2371552-BB1A-7295-3334-3FDD11079F0D}" name="Emily Kelly" initials="EK" userId="S::kellye@rsc.org::129b2903-a77d-4011-b626-fdf346dce13b" providerId="AD"/>
  <p188:author id="{A2C96F82-BDB2-8AAD-6866-CE2FC57B15A1}" name="Hannah Sycamore" initials="HS" userId="S::SycamoreH@rsc.org::b4770bae-8292-4e0f-8212-963b4c6b3ded" providerId="AD"/>
  <p188:author id="{D2819F89-D87D-49B0-16C9-8C350766A297}" name="Chloe Francis" initials="CF" userId="S::cfranci4@ed.ac.uk::8d3b53a6-a100-4271-bebc-67aacbe99af3" providerId="AD"/>
  <p188:author id="{4ABE0490-048B-22EF-1BC1-1CF64EC4D232}" name="Jo Pugh" initials="JP" userId="1187eaa31d8c3d2c" providerId="Windows Live"/>
  <p188:author id="{93898FDF-1F87-EDD6-6458-059E95E842BE}" name="Kirsty Patterson" initials="" userId="S::pattersonk@rsc.org::06c453ef-d90e-4cbc-ba6b-1bf363c3e0a9" providerId="AD"/>
  <p188:author id="{C74B60E9-655C-E89A-6316-3841AD519658}" name="Juliet Kennard" initials="" userId="S::KennardJ@rsc.org::171ce03e-ecb9-44f8-bcbb-a85643c4c66a" providerId="AD"/>
  <p188:author id="{C36308F0-51AC-5142-7DAC-24FF2205701D}" name="Chloe Francis" initials="CF" userId="0e03794e4d89e062"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02E"/>
    <a:srgbClr val="E6F1EF"/>
    <a:srgbClr val="006F62"/>
    <a:srgbClr val="EDF6F9"/>
    <a:srgbClr val="48A9C5"/>
    <a:srgbClr val="FAE7EA"/>
    <a:srgbClr val="F7DBE0"/>
    <a:srgbClr val="F4CFD5"/>
    <a:srgbClr val="FF9E1B"/>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8EBA51-F462-4BBC-B9AD-A621F739242C}" v="12" dt="2026-01-16T09:49:55.163"/>
    <p1510:client id="{3B057D73-8250-48CD-B5D3-DB35C889457A}" v="1" dt="2026-01-15T16:12:46.686"/>
    <p1510:client id="{50831550-43ED-1460-341F-6331593EC4F6}" v="2" dt="2026-01-16T09:51:02.784"/>
    <p1510:client id="{84F7FFE1-45EA-4E1C-8F27-4943EA927B3F}" v="2348" dt="2026-01-16T14:36:31.908"/>
    <p1510:client id="{95272EC1-7351-49D7-A2C6-4D4EE22AF1D1}" v="9" dt="2026-01-16T12:34:50.3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40"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et Kennard" userId="171ce03e-ecb9-44f8-bcbb-a85643c4c66a" providerId="ADAL" clId="{B465C642-4312-474E-AB32-4E0013FDAC90}"/>
    <pc:docChg chg="undo custSel modSld sldOrd">
      <pc:chgData name="Juliet Kennard" userId="171ce03e-ecb9-44f8-bcbb-a85643c4c66a" providerId="ADAL" clId="{B465C642-4312-474E-AB32-4E0013FDAC90}" dt="2026-01-16T14:36:31.908" v="2875" actId="962"/>
      <pc:docMkLst>
        <pc:docMk/>
      </pc:docMkLst>
      <pc:sldChg chg="modSp mod">
        <pc:chgData name="Juliet Kennard" userId="171ce03e-ecb9-44f8-bcbb-a85643c4c66a" providerId="ADAL" clId="{B465C642-4312-474E-AB32-4E0013FDAC90}" dt="2026-01-05T10:39:52.654" v="34" actId="1076"/>
        <pc:sldMkLst>
          <pc:docMk/>
          <pc:sldMk cId="472853854" sldId="292"/>
        </pc:sldMkLst>
        <pc:spChg chg="mod">
          <ac:chgData name="Juliet Kennard" userId="171ce03e-ecb9-44f8-bcbb-a85643c4c66a" providerId="ADAL" clId="{B465C642-4312-474E-AB32-4E0013FDAC90}" dt="2026-01-05T10:39:52.654" v="34" actId="1076"/>
          <ac:spMkLst>
            <pc:docMk/>
            <pc:sldMk cId="472853854" sldId="292"/>
            <ac:spMk id="4" creationId="{FF284435-6588-8346-1AAF-1DB4D6A18FCF}"/>
          </ac:spMkLst>
        </pc:spChg>
      </pc:sldChg>
      <pc:sldChg chg="modSp mod">
        <pc:chgData name="Juliet Kennard" userId="171ce03e-ecb9-44f8-bcbb-a85643c4c66a" providerId="ADAL" clId="{B465C642-4312-474E-AB32-4E0013FDAC90}" dt="2026-01-05T10:36:45.078" v="1" actId="113"/>
        <pc:sldMkLst>
          <pc:docMk/>
          <pc:sldMk cId="3659483100" sldId="294"/>
        </pc:sldMkLst>
        <pc:spChg chg="mod">
          <ac:chgData name="Juliet Kennard" userId="171ce03e-ecb9-44f8-bcbb-a85643c4c66a" providerId="ADAL" clId="{B465C642-4312-474E-AB32-4E0013FDAC90}" dt="2026-01-05T10:36:45.078" v="1" actId="113"/>
          <ac:spMkLst>
            <pc:docMk/>
            <pc:sldMk cId="3659483100" sldId="294"/>
            <ac:spMk id="7" creationId="{883391B6-643B-2B19-F845-14714B67589A}"/>
          </ac:spMkLst>
        </pc:spChg>
      </pc:sldChg>
      <pc:sldChg chg="modSp mod">
        <pc:chgData name="Juliet Kennard" userId="171ce03e-ecb9-44f8-bcbb-a85643c4c66a" providerId="ADAL" clId="{B465C642-4312-474E-AB32-4E0013FDAC90}" dt="2026-01-16T14:15:41.162" v="1020" actId="962"/>
        <pc:sldMkLst>
          <pc:docMk/>
          <pc:sldMk cId="1296181378" sldId="310"/>
        </pc:sldMkLst>
        <pc:spChg chg="mod">
          <ac:chgData name="Juliet Kennard" userId="171ce03e-ecb9-44f8-bcbb-a85643c4c66a" providerId="ADAL" clId="{B465C642-4312-474E-AB32-4E0013FDAC90}" dt="2026-01-05T16:59:58.053" v="499" actId="20577"/>
          <ac:spMkLst>
            <pc:docMk/>
            <pc:sldMk cId="1296181378" sldId="310"/>
            <ac:spMk id="9" creationId="{C055DC09-3C80-78F4-281D-99B345190F25}"/>
          </ac:spMkLst>
        </pc:spChg>
        <pc:spChg chg="mod">
          <ac:chgData name="Juliet Kennard" userId="171ce03e-ecb9-44f8-bcbb-a85643c4c66a" providerId="ADAL" clId="{B465C642-4312-474E-AB32-4E0013FDAC90}" dt="2026-01-05T11:05:34.581" v="120" actId="255"/>
          <ac:spMkLst>
            <pc:docMk/>
            <pc:sldMk cId="1296181378" sldId="310"/>
            <ac:spMk id="11" creationId="{CCBFE05D-7E0D-CE58-A63A-4B133FE4DCAC}"/>
          </ac:spMkLst>
        </pc:spChg>
        <pc:spChg chg="mod">
          <ac:chgData name="Juliet Kennard" userId="171ce03e-ecb9-44f8-bcbb-a85643c4c66a" providerId="ADAL" clId="{B465C642-4312-474E-AB32-4E0013FDAC90}" dt="2026-01-05T16:36:49.455" v="465" actId="1076"/>
          <ac:spMkLst>
            <pc:docMk/>
            <pc:sldMk cId="1296181378" sldId="310"/>
            <ac:spMk id="13" creationId="{0D8F36D7-81A8-C1C9-D1E1-93C79497B442}"/>
          </ac:spMkLst>
        </pc:spChg>
        <pc:spChg chg="mod">
          <ac:chgData name="Juliet Kennard" userId="171ce03e-ecb9-44f8-bcbb-a85643c4c66a" providerId="ADAL" clId="{B465C642-4312-474E-AB32-4E0013FDAC90}" dt="2026-01-05T16:36:44.110" v="464" actId="14100"/>
          <ac:spMkLst>
            <pc:docMk/>
            <pc:sldMk cId="1296181378" sldId="310"/>
            <ac:spMk id="14" creationId="{18C14CD2-CFFA-0524-FA5E-6F3B59381A6E}"/>
          </ac:spMkLst>
        </pc:spChg>
        <pc:picChg chg="mod">
          <ac:chgData name="Juliet Kennard" userId="171ce03e-ecb9-44f8-bcbb-a85643c4c66a" providerId="ADAL" clId="{B465C642-4312-474E-AB32-4E0013FDAC90}" dt="2026-01-16T14:15:41.162" v="1020" actId="962"/>
          <ac:picMkLst>
            <pc:docMk/>
            <pc:sldMk cId="1296181378" sldId="310"/>
            <ac:picMk id="7" creationId="{74D05FB8-9046-75A2-D8FC-17F561CB109F}"/>
          </ac:picMkLst>
        </pc:picChg>
      </pc:sldChg>
      <pc:sldChg chg="modSp mod">
        <pc:chgData name="Juliet Kennard" userId="171ce03e-ecb9-44f8-bcbb-a85643c4c66a" providerId="ADAL" clId="{B465C642-4312-474E-AB32-4E0013FDAC90}" dt="2026-01-05T11:04:23.988" v="118" actId="1076"/>
        <pc:sldMkLst>
          <pc:docMk/>
          <pc:sldMk cId="3763670834" sldId="311"/>
        </pc:sldMkLst>
        <pc:spChg chg="mod">
          <ac:chgData name="Juliet Kennard" userId="171ce03e-ecb9-44f8-bcbb-a85643c4c66a" providerId="ADAL" clId="{B465C642-4312-474E-AB32-4E0013FDAC90}" dt="2026-01-05T11:02:03.006" v="115" actId="14100"/>
          <ac:spMkLst>
            <pc:docMk/>
            <pc:sldMk cId="3763670834" sldId="311"/>
            <ac:spMk id="4" creationId="{AFE23C73-C681-9176-C529-061815AE4BA5}"/>
          </ac:spMkLst>
        </pc:spChg>
        <pc:spChg chg="mod">
          <ac:chgData name="Juliet Kennard" userId="171ce03e-ecb9-44f8-bcbb-a85643c4c66a" providerId="ADAL" clId="{B465C642-4312-474E-AB32-4E0013FDAC90}" dt="2026-01-05T11:01:34.102" v="112" actId="1076"/>
          <ac:spMkLst>
            <pc:docMk/>
            <pc:sldMk cId="3763670834" sldId="311"/>
            <ac:spMk id="7" creationId="{F275D8B5-1351-73F9-1BDE-22F07CE37806}"/>
          </ac:spMkLst>
        </pc:spChg>
        <pc:spChg chg="mod">
          <ac:chgData name="Juliet Kennard" userId="171ce03e-ecb9-44f8-bcbb-a85643c4c66a" providerId="ADAL" clId="{B465C642-4312-474E-AB32-4E0013FDAC90}" dt="2026-01-05T11:00:56.100" v="108" actId="1076"/>
          <ac:spMkLst>
            <pc:docMk/>
            <pc:sldMk cId="3763670834" sldId="311"/>
            <ac:spMk id="9" creationId="{7099362A-8F36-9BFA-A436-B671B90414A3}"/>
          </ac:spMkLst>
        </pc:spChg>
        <pc:spChg chg="mod">
          <ac:chgData name="Juliet Kennard" userId="171ce03e-ecb9-44f8-bcbb-a85643c4c66a" providerId="ADAL" clId="{B465C642-4312-474E-AB32-4E0013FDAC90}" dt="2026-01-05T11:04:11.685" v="117" actId="255"/>
          <ac:spMkLst>
            <pc:docMk/>
            <pc:sldMk cId="3763670834" sldId="311"/>
            <ac:spMk id="11" creationId="{21809394-57A2-92B8-9FA8-E5F063104F36}"/>
          </ac:spMkLst>
        </pc:spChg>
        <pc:spChg chg="mod">
          <ac:chgData name="Juliet Kennard" userId="171ce03e-ecb9-44f8-bcbb-a85643c4c66a" providerId="ADAL" clId="{B465C642-4312-474E-AB32-4E0013FDAC90}" dt="2026-01-05T11:01:44.326" v="114" actId="1076"/>
          <ac:spMkLst>
            <pc:docMk/>
            <pc:sldMk cId="3763670834" sldId="311"/>
            <ac:spMk id="12" creationId="{9B75FB77-3C70-3CF4-82BB-49B46DC21BBA}"/>
          </ac:spMkLst>
        </pc:spChg>
        <pc:spChg chg="mod">
          <ac:chgData name="Juliet Kennard" userId="171ce03e-ecb9-44f8-bcbb-a85643c4c66a" providerId="ADAL" clId="{B465C642-4312-474E-AB32-4E0013FDAC90}" dt="2026-01-05T11:01:24.587" v="111" actId="1076"/>
          <ac:spMkLst>
            <pc:docMk/>
            <pc:sldMk cId="3763670834" sldId="311"/>
            <ac:spMk id="13" creationId="{D536B4A3-D233-932A-CB7B-DBA83AC92F43}"/>
          </ac:spMkLst>
        </pc:spChg>
        <pc:spChg chg="mod">
          <ac:chgData name="Juliet Kennard" userId="171ce03e-ecb9-44f8-bcbb-a85643c4c66a" providerId="ADAL" clId="{B465C642-4312-474E-AB32-4E0013FDAC90}" dt="2026-01-05T10:59:43.965" v="104" actId="1076"/>
          <ac:spMkLst>
            <pc:docMk/>
            <pc:sldMk cId="3763670834" sldId="311"/>
            <ac:spMk id="14" creationId="{502D8069-1643-081A-EE8F-718943D7D5F4}"/>
          </ac:spMkLst>
        </pc:spChg>
        <pc:picChg chg="mod">
          <ac:chgData name="Juliet Kennard" userId="171ce03e-ecb9-44f8-bcbb-a85643c4c66a" providerId="ADAL" clId="{B465C642-4312-474E-AB32-4E0013FDAC90}" dt="2026-01-05T11:04:23.988" v="118" actId="1076"/>
          <ac:picMkLst>
            <pc:docMk/>
            <pc:sldMk cId="3763670834" sldId="311"/>
            <ac:picMk id="5" creationId="{C5298B9E-9747-8E84-FC5F-362FE22A9206}"/>
          </ac:picMkLst>
        </pc:picChg>
      </pc:sldChg>
      <pc:sldChg chg="modSp mod">
        <pc:chgData name="Juliet Kennard" userId="171ce03e-ecb9-44f8-bcbb-a85643c4c66a" providerId="ADAL" clId="{B465C642-4312-474E-AB32-4E0013FDAC90}" dt="2026-01-05T16:39:48.365" v="487" actId="1037"/>
        <pc:sldMkLst>
          <pc:docMk/>
          <pc:sldMk cId="2115738394" sldId="314"/>
        </pc:sldMkLst>
        <pc:spChg chg="mod">
          <ac:chgData name="Juliet Kennard" userId="171ce03e-ecb9-44f8-bcbb-a85643c4c66a" providerId="ADAL" clId="{B465C642-4312-474E-AB32-4E0013FDAC90}" dt="2026-01-05T14:18:11.104" v="264" actId="20577"/>
          <ac:spMkLst>
            <pc:docMk/>
            <pc:sldMk cId="2115738394" sldId="314"/>
            <ac:spMk id="7" creationId="{49C988F9-92A1-EAFA-7290-93FB4AC21BB9}"/>
          </ac:spMkLst>
        </pc:spChg>
        <pc:spChg chg="mod">
          <ac:chgData name="Juliet Kennard" userId="171ce03e-ecb9-44f8-bcbb-a85643c4c66a" providerId="ADAL" clId="{B465C642-4312-474E-AB32-4E0013FDAC90}" dt="2026-01-05T10:40:58.226" v="37"/>
          <ac:spMkLst>
            <pc:docMk/>
            <pc:sldMk cId="2115738394" sldId="314"/>
            <ac:spMk id="9" creationId="{E5A1B619-778A-DA6D-A056-AE18D4E120DC}"/>
          </ac:spMkLst>
        </pc:spChg>
        <pc:spChg chg="mod">
          <ac:chgData name="Juliet Kennard" userId="171ce03e-ecb9-44f8-bcbb-a85643c4c66a" providerId="ADAL" clId="{B465C642-4312-474E-AB32-4E0013FDAC90}" dt="2026-01-05T16:39:40.422" v="470" actId="1076"/>
          <ac:spMkLst>
            <pc:docMk/>
            <pc:sldMk cId="2115738394" sldId="314"/>
            <ac:spMk id="13" creationId="{1644A6D6-AADD-5905-56E9-8D8CAF842B73}"/>
          </ac:spMkLst>
        </pc:spChg>
        <pc:spChg chg="mod">
          <ac:chgData name="Juliet Kennard" userId="171ce03e-ecb9-44f8-bcbb-a85643c4c66a" providerId="ADAL" clId="{B465C642-4312-474E-AB32-4E0013FDAC90}" dt="2026-01-05T16:39:31.406" v="469" actId="20577"/>
          <ac:spMkLst>
            <pc:docMk/>
            <pc:sldMk cId="2115738394" sldId="314"/>
            <ac:spMk id="14" creationId="{E1105979-382E-0200-9C87-DE86C704B52C}"/>
          </ac:spMkLst>
        </pc:spChg>
        <pc:picChg chg="mod">
          <ac:chgData name="Juliet Kennard" userId="171ce03e-ecb9-44f8-bcbb-a85643c4c66a" providerId="ADAL" clId="{B465C642-4312-474E-AB32-4E0013FDAC90}" dt="2026-01-05T16:39:48.365" v="487" actId="1037"/>
          <ac:picMkLst>
            <pc:docMk/>
            <pc:sldMk cId="2115738394" sldId="314"/>
            <ac:picMk id="5" creationId="{46BAB925-143A-A796-A2C9-BA89BAA435B1}"/>
          </ac:picMkLst>
        </pc:picChg>
      </pc:sldChg>
      <pc:sldChg chg="modSp mod">
        <pc:chgData name="Juliet Kennard" userId="171ce03e-ecb9-44f8-bcbb-a85643c4c66a" providerId="ADAL" clId="{B465C642-4312-474E-AB32-4E0013FDAC90}" dt="2026-01-16T14:23:53.235" v="1361" actId="962"/>
        <pc:sldMkLst>
          <pc:docMk/>
          <pc:sldMk cId="2036469082" sldId="315"/>
        </pc:sldMkLst>
        <pc:spChg chg="mod">
          <ac:chgData name="Juliet Kennard" userId="171ce03e-ecb9-44f8-bcbb-a85643c4c66a" providerId="ADAL" clId="{B465C642-4312-474E-AB32-4E0013FDAC90}" dt="2026-01-05T14:14:36.468" v="216" actId="1076"/>
          <ac:spMkLst>
            <pc:docMk/>
            <pc:sldMk cId="2036469082" sldId="315"/>
            <ac:spMk id="6" creationId="{DAE6EE97-3671-8823-511A-62492A3DA6B8}"/>
          </ac:spMkLst>
        </pc:spChg>
        <pc:spChg chg="mod">
          <ac:chgData name="Juliet Kennard" userId="171ce03e-ecb9-44f8-bcbb-a85643c4c66a" providerId="ADAL" clId="{B465C642-4312-474E-AB32-4E0013FDAC90}" dt="2026-01-05T14:17:05.793" v="255" actId="20577"/>
          <ac:spMkLst>
            <pc:docMk/>
            <pc:sldMk cId="2036469082" sldId="315"/>
            <ac:spMk id="7" creationId="{046AE0E4-A186-9A3F-F6D8-13393DAC1D4C}"/>
          </ac:spMkLst>
        </pc:spChg>
        <pc:spChg chg="mod">
          <ac:chgData name="Juliet Kennard" userId="171ce03e-ecb9-44f8-bcbb-a85643c4c66a" providerId="ADAL" clId="{B465C642-4312-474E-AB32-4E0013FDAC90}" dt="2026-01-05T14:16:44.689" v="246" actId="20577"/>
          <ac:spMkLst>
            <pc:docMk/>
            <pc:sldMk cId="2036469082" sldId="315"/>
            <ac:spMk id="9" creationId="{B748B59F-C16F-9ADD-4584-4F08B985FFB7}"/>
          </ac:spMkLst>
        </pc:spChg>
        <pc:spChg chg="mod">
          <ac:chgData name="Juliet Kennard" userId="171ce03e-ecb9-44f8-bcbb-a85643c4c66a" providerId="ADAL" clId="{B465C642-4312-474E-AB32-4E0013FDAC90}" dt="2026-01-05T10:41:27.482" v="40"/>
          <ac:spMkLst>
            <pc:docMk/>
            <pc:sldMk cId="2036469082" sldId="315"/>
            <ac:spMk id="13" creationId="{56F06B32-C207-64AC-A764-7A3C048CE39F}"/>
          </ac:spMkLst>
        </pc:spChg>
        <pc:picChg chg="mod">
          <ac:chgData name="Juliet Kennard" userId="171ce03e-ecb9-44f8-bcbb-a85643c4c66a" providerId="ADAL" clId="{B465C642-4312-474E-AB32-4E0013FDAC90}" dt="2026-01-16T14:23:53.235" v="1361" actId="962"/>
          <ac:picMkLst>
            <pc:docMk/>
            <pc:sldMk cId="2036469082" sldId="315"/>
            <ac:picMk id="8" creationId="{4507FAEB-E67C-B434-C2EF-8CAAC115A0C1}"/>
          </ac:picMkLst>
        </pc:picChg>
      </pc:sldChg>
      <pc:sldChg chg="addSp modSp mod">
        <pc:chgData name="Juliet Kennard" userId="171ce03e-ecb9-44f8-bcbb-a85643c4c66a" providerId="ADAL" clId="{B465C642-4312-474E-AB32-4E0013FDAC90}" dt="2026-01-16T14:22:12.250" v="1111" actId="962"/>
        <pc:sldMkLst>
          <pc:docMk/>
          <pc:sldMk cId="2273358607" sldId="316"/>
        </pc:sldMkLst>
        <pc:spChg chg="mod">
          <ac:chgData name="Juliet Kennard" userId="171ce03e-ecb9-44f8-bcbb-a85643c4c66a" providerId="ADAL" clId="{B465C642-4312-474E-AB32-4E0013FDAC90}" dt="2026-01-05T10:40:58.226" v="37"/>
          <ac:spMkLst>
            <pc:docMk/>
            <pc:sldMk cId="2273358607" sldId="316"/>
            <ac:spMk id="9" creationId="{563A8214-082F-21E9-9553-960F9384C8DA}"/>
          </ac:spMkLst>
        </pc:spChg>
        <pc:spChg chg="mod">
          <ac:chgData name="Juliet Kennard" userId="171ce03e-ecb9-44f8-bcbb-a85643c4c66a" providerId="ADAL" clId="{B465C642-4312-474E-AB32-4E0013FDAC90}" dt="2026-01-05T11:24:51.420" v="210" actId="1076"/>
          <ac:spMkLst>
            <pc:docMk/>
            <pc:sldMk cId="2273358607" sldId="316"/>
            <ac:spMk id="11" creationId="{4FADF5C0-A79D-3395-6B0F-B619C0D83F04}"/>
          </ac:spMkLst>
        </pc:spChg>
        <pc:spChg chg="mod">
          <ac:chgData name="Juliet Kennard" userId="171ce03e-ecb9-44f8-bcbb-a85643c4c66a" providerId="ADAL" clId="{B465C642-4312-474E-AB32-4E0013FDAC90}" dt="2026-01-05T11:24:47.988" v="209" actId="1076"/>
          <ac:spMkLst>
            <pc:docMk/>
            <pc:sldMk cId="2273358607" sldId="316"/>
            <ac:spMk id="12" creationId="{5CBF16C6-4757-20C0-4465-42436E708366}"/>
          </ac:spMkLst>
        </pc:spChg>
        <pc:spChg chg="mod">
          <ac:chgData name="Juliet Kennard" userId="171ce03e-ecb9-44f8-bcbb-a85643c4c66a" providerId="ADAL" clId="{B465C642-4312-474E-AB32-4E0013FDAC90}" dt="2026-01-05T11:24:31.381" v="206" actId="1076"/>
          <ac:spMkLst>
            <pc:docMk/>
            <pc:sldMk cId="2273358607" sldId="316"/>
            <ac:spMk id="13" creationId="{8109879D-1655-D269-56B1-A86EB203DC0D}"/>
          </ac:spMkLst>
        </pc:spChg>
        <pc:spChg chg="mod">
          <ac:chgData name="Juliet Kennard" userId="171ce03e-ecb9-44f8-bcbb-a85643c4c66a" providerId="ADAL" clId="{B465C642-4312-474E-AB32-4E0013FDAC90}" dt="2026-01-05T11:24:17.469" v="204" actId="20577"/>
          <ac:spMkLst>
            <pc:docMk/>
            <pc:sldMk cId="2273358607" sldId="316"/>
            <ac:spMk id="14" creationId="{AFC94E25-9277-9EAE-AA25-9F957E85D67B}"/>
          </ac:spMkLst>
        </pc:spChg>
        <pc:picChg chg="mod">
          <ac:chgData name="Juliet Kennard" userId="171ce03e-ecb9-44f8-bcbb-a85643c4c66a" providerId="ADAL" clId="{B465C642-4312-474E-AB32-4E0013FDAC90}" dt="2026-01-16T14:22:12.250" v="1111" actId="962"/>
          <ac:picMkLst>
            <pc:docMk/>
            <pc:sldMk cId="2273358607" sldId="316"/>
            <ac:picMk id="18" creationId="{41509920-E1B3-6FFF-A8BD-0816F011A666}"/>
          </ac:picMkLst>
        </pc:picChg>
      </pc:sldChg>
      <pc:sldChg chg="modSp mod">
        <pc:chgData name="Juliet Kennard" userId="171ce03e-ecb9-44f8-bcbb-a85643c4c66a" providerId="ADAL" clId="{B465C642-4312-474E-AB32-4E0013FDAC90}" dt="2026-01-05T14:22:21.841" v="270" actId="167"/>
        <pc:sldMkLst>
          <pc:docMk/>
          <pc:sldMk cId="3379214957" sldId="317"/>
        </pc:sldMkLst>
        <pc:spChg chg="mod">
          <ac:chgData name="Juliet Kennard" userId="171ce03e-ecb9-44f8-bcbb-a85643c4c66a" providerId="ADAL" clId="{B465C642-4312-474E-AB32-4E0013FDAC90}" dt="2026-01-05T14:20:25.165" v="267"/>
          <ac:spMkLst>
            <pc:docMk/>
            <pc:sldMk cId="3379214957" sldId="317"/>
            <ac:spMk id="7" creationId="{4DDA8467-4441-735E-04CB-C762EC794AC4}"/>
          </ac:spMkLst>
        </pc:spChg>
        <pc:spChg chg="mod">
          <ac:chgData name="Juliet Kennard" userId="171ce03e-ecb9-44f8-bcbb-a85643c4c66a" providerId="ADAL" clId="{B465C642-4312-474E-AB32-4E0013FDAC90}" dt="2026-01-05T10:40:58.226" v="37"/>
          <ac:spMkLst>
            <pc:docMk/>
            <pc:sldMk cId="3379214957" sldId="317"/>
            <ac:spMk id="9" creationId="{58AF68B3-7D82-5F83-D906-097E3781D6A5}"/>
          </ac:spMkLst>
        </pc:spChg>
        <pc:spChg chg="mod">
          <ac:chgData name="Juliet Kennard" userId="171ce03e-ecb9-44f8-bcbb-a85643c4c66a" providerId="ADAL" clId="{B465C642-4312-474E-AB32-4E0013FDAC90}" dt="2026-01-05T10:41:27.482" v="40"/>
          <ac:spMkLst>
            <pc:docMk/>
            <pc:sldMk cId="3379214957" sldId="317"/>
            <ac:spMk id="13" creationId="{E0A5EE05-4EFC-D19A-B8BA-ABD75E04E3A4}"/>
          </ac:spMkLst>
        </pc:spChg>
        <pc:picChg chg="mod ord">
          <ac:chgData name="Juliet Kennard" userId="171ce03e-ecb9-44f8-bcbb-a85643c4c66a" providerId="ADAL" clId="{B465C642-4312-474E-AB32-4E0013FDAC90}" dt="2026-01-05T14:22:21.841" v="270" actId="167"/>
          <ac:picMkLst>
            <pc:docMk/>
            <pc:sldMk cId="3379214957" sldId="317"/>
            <ac:picMk id="10" creationId="{502A399B-23A5-757D-C37F-0EB71CD61F38}"/>
          </ac:picMkLst>
        </pc:picChg>
      </pc:sldChg>
      <pc:sldChg chg="modSp mod">
        <pc:chgData name="Juliet Kennard" userId="171ce03e-ecb9-44f8-bcbb-a85643c4c66a" providerId="ADAL" clId="{B465C642-4312-474E-AB32-4E0013FDAC90}" dt="2026-01-05T16:40:04.231" v="489" actId="14100"/>
        <pc:sldMkLst>
          <pc:docMk/>
          <pc:sldMk cId="1363758556" sldId="318"/>
        </pc:sldMkLst>
        <pc:spChg chg="mod">
          <ac:chgData name="Juliet Kennard" userId="171ce03e-ecb9-44f8-bcbb-a85643c4c66a" providerId="ADAL" clId="{B465C642-4312-474E-AB32-4E0013FDAC90}" dt="2026-01-05T10:40:58.226" v="37"/>
          <ac:spMkLst>
            <pc:docMk/>
            <pc:sldMk cId="1363758556" sldId="318"/>
            <ac:spMk id="9" creationId="{97048860-B87D-177B-FA22-DA72994D3D13}"/>
          </ac:spMkLst>
        </pc:spChg>
        <pc:spChg chg="mod">
          <ac:chgData name="Juliet Kennard" userId="171ce03e-ecb9-44f8-bcbb-a85643c4c66a" providerId="ADAL" clId="{B465C642-4312-474E-AB32-4E0013FDAC90}" dt="2026-01-05T14:19:22.097" v="266" actId="1076"/>
          <ac:spMkLst>
            <pc:docMk/>
            <pc:sldMk cId="1363758556" sldId="318"/>
            <ac:spMk id="13" creationId="{FFB5E4B5-351A-CE9E-ED7C-89BA34108506}"/>
          </ac:spMkLst>
        </pc:spChg>
        <pc:picChg chg="mod">
          <ac:chgData name="Juliet Kennard" userId="171ce03e-ecb9-44f8-bcbb-a85643c4c66a" providerId="ADAL" clId="{B465C642-4312-474E-AB32-4E0013FDAC90}" dt="2026-01-05T16:40:04.231" v="489" actId="14100"/>
          <ac:picMkLst>
            <pc:docMk/>
            <pc:sldMk cId="1363758556" sldId="318"/>
            <ac:picMk id="8" creationId="{8A34A235-F290-F1E8-01D7-B158384AA6E1}"/>
          </ac:picMkLst>
        </pc:picChg>
      </pc:sldChg>
      <pc:sldChg chg="modSp mod modCm">
        <pc:chgData name="Juliet Kennard" userId="171ce03e-ecb9-44f8-bcbb-a85643c4c66a" providerId="ADAL" clId="{B465C642-4312-474E-AB32-4E0013FDAC90}" dt="2026-01-16T14:26:57.052" v="1619" actId="962"/>
        <pc:sldMkLst>
          <pc:docMk/>
          <pc:sldMk cId="421728579" sldId="319"/>
        </pc:sldMkLst>
        <pc:spChg chg="mod">
          <ac:chgData name="Juliet Kennard" userId="171ce03e-ecb9-44f8-bcbb-a85643c4c66a" providerId="ADAL" clId="{B465C642-4312-474E-AB32-4E0013FDAC90}" dt="2026-01-05T14:38:11.959" v="277" actId="20577"/>
          <ac:spMkLst>
            <pc:docMk/>
            <pc:sldMk cId="421728579" sldId="319"/>
            <ac:spMk id="7" creationId="{98FDEAA9-E583-8621-ABAD-E153854BD758}"/>
          </ac:spMkLst>
        </pc:spChg>
        <pc:spChg chg="mod">
          <ac:chgData name="Juliet Kennard" userId="171ce03e-ecb9-44f8-bcbb-a85643c4c66a" providerId="ADAL" clId="{B465C642-4312-474E-AB32-4E0013FDAC90}" dt="2026-01-05T14:39:26.826" v="282" actId="1076"/>
          <ac:spMkLst>
            <pc:docMk/>
            <pc:sldMk cId="421728579" sldId="319"/>
            <ac:spMk id="8" creationId="{8CEFBAB6-442E-9FCA-2922-DEFDCC4A602A}"/>
          </ac:spMkLst>
        </pc:spChg>
        <pc:spChg chg="mod">
          <ac:chgData name="Juliet Kennard" userId="171ce03e-ecb9-44f8-bcbb-a85643c4c66a" providerId="ADAL" clId="{B465C642-4312-474E-AB32-4E0013FDAC90}" dt="2026-01-05T14:42:38.280" v="322" actId="20577"/>
          <ac:spMkLst>
            <pc:docMk/>
            <pc:sldMk cId="421728579" sldId="319"/>
            <ac:spMk id="9" creationId="{325CE9A6-26F1-DDF3-DC42-01F44F44EC00}"/>
          </ac:spMkLst>
        </pc:spChg>
        <pc:spChg chg="mod">
          <ac:chgData name="Juliet Kennard" userId="171ce03e-ecb9-44f8-bcbb-a85643c4c66a" providerId="ADAL" clId="{B465C642-4312-474E-AB32-4E0013FDAC90}" dt="2026-01-05T14:39:30.208" v="283" actId="1076"/>
          <ac:spMkLst>
            <pc:docMk/>
            <pc:sldMk cId="421728579" sldId="319"/>
            <ac:spMk id="12" creationId="{8A4C3E2C-6BA4-44BB-4791-3215ADE58C8D}"/>
          </ac:spMkLst>
        </pc:spChg>
        <pc:spChg chg="mod">
          <ac:chgData name="Juliet Kennard" userId="171ce03e-ecb9-44f8-bcbb-a85643c4c66a" providerId="ADAL" clId="{B465C642-4312-474E-AB32-4E0013FDAC90}" dt="2026-01-05T14:39:11.481" v="280" actId="14100"/>
          <ac:spMkLst>
            <pc:docMk/>
            <pc:sldMk cId="421728579" sldId="319"/>
            <ac:spMk id="13" creationId="{48E5B1A0-1612-ADDA-F73C-B79CDA12E67C}"/>
          </ac:spMkLst>
        </pc:spChg>
        <pc:picChg chg="mod">
          <ac:chgData name="Juliet Kennard" userId="171ce03e-ecb9-44f8-bcbb-a85643c4c66a" providerId="ADAL" clId="{B465C642-4312-474E-AB32-4E0013FDAC90}" dt="2026-01-16T14:26:57.052" v="1619" actId="962"/>
          <ac:picMkLst>
            <pc:docMk/>
            <pc:sldMk cId="421728579" sldId="319"/>
            <ac:picMk id="17" creationId="{2D51DB7C-A8B1-64E9-CDDB-9D95347080B6}"/>
          </ac:picMkLst>
        </pc:picChg>
        <pc:extLst>
          <p:ext xmlns:p="http://schemas.openxmlformats.org/presentationml/2006/main" uri="{D6D511B9-2390-475A-947B-AFAB55BFBCF1}">
            <pc226:cmChg xmlns:pc226="http://schemas.microsoft.com/office/powerpoint/2022/06/main/command" chg="mod">
              <pc226:chgData name="Juliet Kennard" userId="171ce03e-ecb9-44f8-bcbb-a85643c4c66a" providerId="ADAL" clId="{B465C642-4312-474E-AB32-4E0013FDAC90}" dt="2026-01-05T14:42:38.280" v="322" actId="20577"/>
              <pc2:cmMkLst xmlns:pc2="http://schemas.microsoft.com/office/powerpoint/2019/9/main/command">
                <pc:docMk/>
                <pc:sldMk cId="421728579" sldId="319"/>
                <pc2:cmMk id="{E1374490-9BE5-4500-9A3A-2B9D986327BB}"/>
              </pc2:cmMkLst>
            </pc226:cmChg>
          </p:ext>
        </pc:extLst>
      </pc:sldChg>
      <pc:sldChg chg="modSp mod">
        <pc:chgData name="Juliet Kennard" userId="171ce03e-ecb9-44f8-bcbb-a85643c4c66a" providerId="ADAL" clId="{B465C642-4312-474E-AB32-4E0013FDAC90}" dt="2026-01-05T14:31:29.539" v="273" actId="14100"/>
        <pc:sldMkLst>
          <pc:docMk/>
          <pc:sldMk cId="4147839078" sldId="320"/>
        </pc:sldMkLst>
        <pc:spChg chg="mod">
          <ac:chgData name="Juliet Kennard" userId="171ce03e-ecb9-44f8-bcbb-a85643c4c66a" providerId="ADAL" clId="{B465C642-4312-474E-AB32-4E0013FDAC90}" dt="2026-01-05T10:40:58.226" v="37"/>
          <ac:spMkLst>
            <pc:docMk/>
            <pc:sldMk cId="4147839078" sldId="320"/>
            <ac:spMk id="9" creationId="{A9BF9561-8218-3B03-6652-3ABF37C48B1D}"/>
          </ac:spMkLst>
        </pc:spChg>
        <pc:spChg chg="mod">
          <ac:chgData name="Juliet Kennard" userId="171ce03e-ecb9-44f8-bcbb-a85643c4c66a" providerId="ADAL" clId="{B465C642-4312-474E-AB32-4E0013FDAC90}" dt="2026-01-05T10:41:27.482" v="40"/>
          <ac:spMkLst>
            <pc:docMk/>
            <pc:sldMk cId="4147839078" sldId="320"/>
            <ac:spMk id="13" creationId="{2E10C79D-5022-7334-828E-B14CC79F6AE1}"/>
          </ac:spMkLst>
        </pc:spChg>
        <pc:spChg chg="mod">
          <ac:chgData name="Juliet Kennard" userId="171ce03e-ecb9-44f8-bcbb-a85643c4c66a" providerId="ADAL" clId="{B465C642-4312-474E-AB32-4E0013FDAC90}" dt="2026-01-05T14:31:29.539" v="273" actId="14100"/>
          <ac:spMkLst>
            <pc:docMk/>
            <pc:sldMk cId="4147839078" sldId="320"/>
            <ac:spMk id="14" creationId="{EE66AF18-66F6-DE2E-D2E8-17D936BA4592}"/>
          </ac:spMkLst>
        </pc:spChg>
      </pc:sldChg>
      <pc:sldChg chg="modSp mod">
        <pc:chgData name="Juliet Kennard" userId="171ce03e-ecb9-44f8-bcbb-a85643c4c66a" providerId="ADAL" clId="{B465C642-4312-474E-AB32-4E0013FDAC90}" dt="2026-01-05T14:24:19.434" v="272" actId="20577"/>
        <pc:sldMkLst>
          <pc:docMk/>
          <pc:sldMk cId="2564124840" sldId="321"/>
        </pc:sldMkLst>
        <pc:spChg chg="mod">
          <ac:chgData name="Juliet Kennard" userId="171ce03e-ecb9-44f8-bcbb-a85643c4c66a" providerId="ADAL" clId="{B465C642-4312-474E-AB32-4E0013FDAC90}" dt="2026-01-05T14:24:19.434" v="272" actId="20577"/>
          <ac:spMkLst>
            <pc:docMk/>
            <pc:sldMk cId="2564124840" sldId="321"/>
            <ac:spMk id="7" creationId="{D98D288D-84A5-DFCA-0779-DB2D01A73A96}"/>
          </ac:spMkLst>
        </pc:spChg>
        <pc:spChg chg="mod">
          <ac:chgData name="Juliet Kennard" userId="171ce03e-ecb9-44f8-bcbb-a85643c4c66a" providerId="ADAL" clId="{B465C642-4312-474E-AB32-4E0013FDAC90}" dt="2026-01-05T10:40:58.226" v="37"/>
          <ac:spMkLst>
            <pc:docMk/>
            <pc:sldMk cId="2564124840" sldId="321"/>
            <ac:spMk id="9" creationId="{5A41E4CC-5B08-432C-9F68-C6B4DA3868AC}"/>
          </ac:spMkLst>
        </pc:spChg>
        <pc:spChg chg="mod">
          <ac:chgData name="Juliet Kennard" userId="171ce03e-ecb9-44f8-bcbb-a85643c4c66a" providerId="ADAL" clId="{B465C642-4312-474E-AB32-4E0013FDAC90}" dt="2026-01-05T10:41:27.482" v="40"/>
          <ac:spMkLst>
            <pc:docMk/>
            <pc:sldMk cId="2564124840" sldId="321"/>
            <ac:spMk id="13" creationId="{19A4B5AD-2357-472D-B11D-61175553BFBF}"/>
          </ac:spMkLst>
        </pc:spChg>
      </pc:sldChg>
      <pc:sldChg chg="modSp mod">
        <pc:chgData name="Juliet Kennard" userId="171ce03e-ecb9-44f8-bcbb-a85643c4c66a" providerId="ADAL" clId="{B465C642-4312-474E-AB32-4E0013FDAC90}" dt="2026-01-16T14:32:50.202" v="2309" actId="962"/>
        <pc:sldMkLst>
          <pc:docMk/>
          <pc:sldMk cId="1780535089" sldId="322"/>
        </pc:sldMkLst>
        <pc:spChg chg="mod">
          <ac:chgData name="Juliet Kennard" userId="171ce03e-ecb9-44f8-bcbb-a85643c4c66a" providerId="ADAL" clId="{B465C642-4312-474E-AB32-4E0013FDAC90}" dt="2026-01-05T10:40:58.226" v="37"/>
          <ac:spMkLst>
            <pc:docMk/>
            <pc:sldMk cId="1780535089" sldId="322"/>
            <ac:spMk id="9" creationId="{89D4F144-35F3-DE5D-9130-0F79163BBD19}"/>
          </ac:spMkLst>
        </pc:spChg>
        <pc:spChg chg="mod">
          <ac:chgData name="Juliet Kennard" userId="171ce03e-ecb9-44f8-bcbb-a85643c4c66a" providerId="ADAL" clId="{B465C642-4312-474E-AB32-4E0013FDAC90}" dt="2026-01-05T10:41:27.482" v="40"/>
          <ac:spMkLst>
            <pc:docMk/>
            <pc:sldMk cId="1780535089" sldId="322"/>
            <ac:spMk id="13" creationId="{0D976B0F-E171-5FBE-D38D-906A5E7FCD21}"/>
          </ac:spMkLst>
        </pc:spChg>
        <pc:picChg chg="mod">
          <ac:chgData name="Juliet Kennard" userId="171ce03e-ecb9-44f8-bcbb-a85643c4c66a" providerId="ADAL" clId="{B465C642-4312-474E-AB32-4E0013FDAC90}" dt="2026-01-16T14:32:50.202" v="2309" actId="962"/>
          <ac:picMkLst>
            <pc:docMk/>
            <pc:sldMk cId="1780535089" sldId="322"/>
            <ac:picMk id="8" creationId="{F555FCD9-411A-41DA-0269-7B1925A890DB}"/>
          </ac:picMkLst>
        </pc:picChg>
      </pc:sldChg>
      <pc:sldChg chg="addSp modSp mod">
        <pc:chgData name="Juliet Kennard" userId="171ce03e-ecb9-44f8-bcbb-a85643c4c66a" providerId="ADAL" clId="{B465C642-4312-474E-AB32-4E0013FDAC90}" dt="2026-01-16T14:31:59.139" v="2083" actId="962"/>
        <pc:sldMkLst>
          <pc:docMk/>
          <pc:sldMk cId="2055016149" sldId="323"/>
        </pc:sldMkLst>
        <pc:spChg chg="mod">
          <ac:chgData name="Juliet Kennard" userId="171ce03e-ecb9-44f8-bcbb-a85643c4c66a" providerId="ADAL" clId="{B465C642-4312-474E-AB32-4E0013FDAC90}" dt="2026-01-05T14:20:25.165" v="267"/>
          <ac:spMkLst>
            <pc:docMk/>
            <pc:sldMk cId="2055016149" sldId="323"/>
            <ac:spMk id="7" creationId="{039E992F-E222-3C08-17DB-E54B0F643FD5}"/>
          </ac:spMkLst>
        </pc:spChg>
        <pc:spChg chg="mod">
          <ac:chgData name="Juliet Kennard" userId="171ce03e-ecb9-44f8-bcbb-a85643c4c66a" providerId="ADAL" clId="{B465C642-4312-474E-AB32-4E0013FDAC90}" dt="2026-01-05T10:40:58.226" v="37"/>
          <ac:spMkLst>
            <pc:docMk/>
            <pc:sldMk cId="2055016149" sldId="323"/>
            <ac:spMk id="9" creationId="{05A74743-5F0B-3662-269A-B863C68187A4}"/>
          </ac:spMkLst>
        </pc:spChg>
        <pc:spChg chg="mod">
          <ac:chgData name="Juliet Kennard" userId="171ce03e-ecb9-44f8-bcbb-a85643c4c66a" providerId="ADAL" clId="{B465C642-4312-474E-AB32-4E0013FDAC90}" dt="2026-01-05T10:41:27.482" v="40"/>
          <ac:spMkLst>
            <pc:docMk/>
            <pc:sldMk cId="2055016149" sldId="323"/>
            <ac:spMk id="13" creationId="{4EA39094-86EB-A04E-5EA6-4B40A9232C91}"/>
          </ac:spMkLst>
        </pc:spChg>
        <pc:picChg chg="mod">
          <ac:chgData name="Juliet Kennard" userId="171ce03e-ecb9-44f8-bcbb-a85643c4c66a" providerId="ADAL" clId="{B465C642-4312-474E-AB32-4E0013FDAC90}" dt="2026-01-16T14:31:59.139" v="2083" actId="962"/>
          <ac:picMkLst>
            <pc:docMk/>
            <pc:sldMk cId="2055016149" sldId="323"/>
            <ac:picMk id="8" creationId="{A5459E7F-E926-1ED0-7500-75580315BF6F}"/>
          </ac:picMkLst>
        </pc:picChg>
      </pc:sldChg>
      <pc:sldChg chg="modSp mod">
        <pc:chgData name="Juliet Kennard" userId="171ce03e-ecb9-44f8-bcbb-a85643c4c66a" providerId="ADAL" clId="{B465C642-4312-474E-AB32-4E0013FDAC90}" dt="2026-01-16T14:31:10.411" v="1981" actId="962"/>
        <pc:sldMkLst>
          <pc:docMk/>
          <pc:sldMk cId="62956753" sldId="324"/>
        </pc:sldMkLst>
        <pc:spChg chg="mod">
          <ac:chgData name="Juliet Kennard" userId="171ce03e-ecb9-44f8-bcbb-a85643c4c66a" providerId="ADAL" clId="{B465C642-4312-474E-AB32-4E0013FDAC90}" dt="2026-01-05T14:20:25.165" v="267"/>
          <ac:spMkLst>
            <pc:docMk/>
            <pc:sldMk cId="62956753" sldId="324"/>
            <ac:spMk id="7" creationId="{7BD71AAA-4ACA-0A85-3B0B-79857989DC3B}"/>
          </ac:spMkLst>
        </pc:spChg>
        <pc:spChg chg="mod">
          <ac:chgData name="Juliet Kennard" userId="171ce03e-ecb9-44f8-bcbb-a85643c4c66a" providerId="ADAL" clId="{B465C642-4312-474E-AB32-4E0013FDAC90}" dt="2026-01-05T10:40:58.226" v="37"/>
          <ac:spMkLst>
            <pc:docMk/>
            <pc:sldMk cId="62956753" sldId="324"/>
            <ac:spMk id="9" creationId="{DC1E877F-81D3-DAFD-3D2D-CB43E809256B}"/>
          </ac:spMkLst>
        </pc:spChg>
        <pc:spChg chg="mod">
          <ac:chgData name="Juliet Kennard" userId="171ce03e-ecb9-44f8-bcbb-a85643c4c66a" providerId="ADAL" clId="{B465C642-4312-474E-AB32-4E0013FDAC90}" dt="2026-01-05T10:41:27.482" v="40"/>
          <ac:spMkLst>
            <pc:docMk/>
            <pc:sldMk cId="62956753" sldId="324"/>
            <ac:spMk id="13" creationId="{D63BD593-8DA5-A83A-87A8-0EC851C88109}"/>
          </ac:spMkLst>
        </pc:spChg>
        <pc:picChg chg="mod">
          <ac:chgData name="Juliet Kennard" userId="171ce03e-ecb9-44f8-bcbb-a85643c4c66a" providerId="ADAL" clId="{B465C642-4312-474E-AB32-4E0013FDAC90}" dt="2026-01-16T14:31:10.411" v="1981" actId="962"/>
          <ac:picMkLst>
            <pc:docMk/>
            <pc:sldMk cId="62956753" sldId="324"/>
            <ac:picMk id="8" creationId="{1C1B3B10-12D0-D6FD-C73C-F4AEB7340FA5}"/>
          </ac:picMkLst>
        </pc:picChg>
      </pc:sldChg>
      <pc:sldChg chg="modSp mod">
        <pc:chgData name="Juliet Kennard" userId="171ce03e-ecb9-44f8-bcbb-a85643c4c66a" providerId="ADAL" clId="{B465C642-4312-474E-AB32-4E0013FDAC90}" dt="2026-01-16T14:30:12.850" v="1929" actId="962"/>
        <pc:sldMkLst>
          <pc:docMk/>
          <pc:sldMk cId="3058485353" sldId="325"/>
        </pc:sldMkLst>
        <pc:spChg chg="mod">
          <ac:chgData name="Juliet Kennard" userId="171ce03e-ecb9-44f8-bcbb-a85643c4c66a" providerId="ADAL" clId="{B465C642-4312-474E-AB32-4E0013FDAC90}" dt="2026-01-05T10:40:58.226" v="37"/>
          <ac:spMkLst>
            <pc:docMk/>
            <pc:sldMk cId="3058485353" sldId="325"/>
            <ac:spMk id="9" creationId="{BA9C7700-D094-76BE-362B-BA9E2DA764E9}"/>
          </ac:spMkLst>
        </pc:spChg>
        <pc:spChg chg="mod">
          <ac:chgData name="Juliet Kennard" userId="171ce03e-ecb9-44f8-bcbb-a85643c4c66a" providerId="ADAL" clId="{B465C642-4312-474E-AB32-4E0013FDAC90}" dt="2026-01-05T10:41:27.482" v="40"/>
          <ac:spMkLst>
            <pc:docMk/>
            <pc:sldMk cId="3058485353" sldId="325"/>
            <ac:spMk id="13" creationId="{7A3DA1FE-4F8E-25F5-5219-F3B39676C03D}"/>
          </ac:spMkLst>
        </pc:spChg>
        <pc:picChg chg="mod">
          <ac:chgData name="Juliet Kennard" userId="171ce03e-ecb9-44f8-bcbb-a85643c4c66a" providerId="ADAL" clId="{B465C642-4312-474E-AB32-4E0013FDAC90}" dt="2026-01-16T14:30:12.850" v="1929" actId="962"/>
          <ac:picMkLst>
            <pc:docMk/>
            <pc:sldMk cId="3058485353" sldId="325"/>
            <ac:picMk id="7" creationId="{D004A6B7-460C-FFB4-293B-1EA7DDDBB02E}"/>
          </ac:picMkLst>
        </pc:picChg>
      </pc:sldChg>
      <pc:sldChg chg="modSp mod">
        <pc:chgData name="Juliet Kennard" userId="171ce03e-ecb9-44f8-bcbb-a85643c4c66a" providerId="ADAL" clId="{B465C642-4312-474E-AB32-4E0013FDAC90}" dt="2026-01-16T14:29:06.244" v="1819" actId="962"/>
        <pc:sldMkLst>
          <pc:docMk/>
          <pc:sldMk cId="3184118383" sldId="327"/>
        </pc:sldMkLst>
        <pc:spChg chg="mod">
          <ac:chgData name="Juliet Kennard" userId="171ce03e-ecb9-44f8-bcbb-a85643c4c66a" providerId="ADAL" clId="{B465C642-4312-474E-AB32-4E0013FDAC90}" dt="2026-01-05T14:20:25.165" v="267"/>
          <ac:spMkLst>
            <pc:docMk/>
            <pc:sldMk cId="3184118383" sldId="327"/>
            <ac:spMk id="7" creationId="{12460F5E-CF6A-DAB4-25BF-F7A0E7B42D23}"/>
          </ac:spMkLst>
        </pc:spChg>
        <pc:spChg chg="mod">
          <ac:chgData name="Juliet Kennard" userId="171ce03e-ecb9-44f8-bcbb-a85643c4c66a" providerId="ADAL" clId="{B465C642-4312-474E-AB32-4E0013FDAC90}" dt="2026-01-05T10:40:58.226" v="37"/>
          <ac:spMkLst>
            <pc:docMk/>
            <pc:sldMk cId="3184118383" sldId="327"/>
            <ac:spMk id="9" creationId="{EC00E104-7833-0DD4-FC2C-A0BF7C686CE1}"/>
          </ac:spMkLst>
        </pc:spChg>
        <pc:spChg chg="mod">
          <ac:chgData name="Juliet Kennard" userId="171ce03e-ecb9-44f8-bcbb-a85643c4c66a" providerId="ADAL" clId="{B465C642-4312-474E-AB32-4E0013FDAC90}" dt="2026-01-05T14:58:52.162" v="390" actId="1076"/>
          <ac:spMkLst>
            <pc:docMk/>
            <pc:sldMk cId="3184118383" sldId="327"/>
            <ac:spMk id="13" creationId="{D125575A-44A7-FC7F-42E9-078A2531082E}"/>
          </ac:spMkLst>
        </pc:spChg>
        <pc:spChg chg="mod">
          <ac:chgData name="Juliet Kennard" userId="171ce03e-ecb9-44f8-bcbb-a85643c4c66a" providerId="ADAL" clId="{B465C642-4312-474E-AB32-4E0013FDAC90}" dt="2026-01-05T14:58:44.296" v="389" actId="20577"/>
          <ac:spMkLst>
            <pc:docMk/>
            <pc:sldMk cId="3184118383" sldId="327"/>
            <ac:spMk id="14" creationId="{258D7069-8011-F825-6B2C-1E51CF324CE1}"/>
          </ac:spMkLst>
        </pc:spChg>
        <pc:picChg chg="mod">
          <ac:chgData name="Juliet Kennard" userId="171ce03e-ecb9-44f8-bcbb-a85643c4c66a" providerId="ADAL" clId="{B465C642-4312-474E-AB32-4E0013FDAC90}" dt="2026-01-16T14:29:06.244" v="1819" actId="962"/>
          <ac:picMkLst>
            <pc:docMk/>
            <pc:sldMk cId="3184118383" sldId="327"/>
            <ac:picMk id="20" creationId="{53329909-A6AF-C146-501B-C286FC0D25EF}"/>
          </ac:picMkLst>
        </pc:picChg>
      </pc:sldChg>
      <pc:sldChg chg="modSp">
        <pc:chgData name="Juliet Kennard" userId="171ce03e-ecb9-44f8-bcbb-a85643c4c66a" providerId="ADAL" clId="{B465C642-4312-474E-AB32-4E0013FDAC90}" dt="2026-01-05T14:20:25.165" v="267"/>
        <pc:sldMkLst>
          <pc:docMk/>
          <pc:sldMk cId="655526453" sldId="328"/>
        </pc:sldMkLst>
        <pc:spChg chg="mod">
          <ac:chgData name="Juliet Kennard" userId="171ce03e-ecb9-44f8-bcbb-a85643c4c66a" providerId="ADAL" clId="{B465C642-4312-474E-AB32-4E0013FDAC90}" dt="2026-01-05T14:20:25.165" v="267"/>
          <ac:spMkLst>
            <pc:docMk/>
            <pc:sldMk cId="655526453" sldId="328"/>
            <ac:spMk id="7" creationId="{4BF7ED6E-6DA5-4451-A28C-35870213624B}"/>
          </ac:spMkLst>
        </pc:spChg>
        <pc:spChg chg="mod">
          <ac:chgData name="Juliet Kennard" userId="171ce03e-ecb9-44f8-bcbb-a85643c4c66a" providerId="ADAL" clId="{B465C642-4312-474E-AB32-4E0013FDAC90}" dt="2026-01-05T10:40:58.226" v="37"/>
          <ac:spMkLst>
            <pc:docMk/>
            <pc:sldMk cId="655526453" sldId="328"/>
            <ac:spMk id="9" creationId="{088F44DB-3F2F-020D-B3DE-E04F1C7507C6}"/>
          </ac:spMkLst>
        </pc:spChg>
        <pc:spChg chg="mod">
          <ac:chgData name="Juliet Kennard" userId="171ce03e-ecb9-44f8-bcbb-a85643c4c66a" providerId="ADAL" clId="{B465C642-4312-474E-AB32-4E0013FDAC90}" dt="2026-01-05T10:41:27.482" v="40"/>
          <ac:spMkLst>
            <pc:docMk/>
            <pc:sldMk cId="655526453" sldId="328"/>
            <ac:spMk id="13" creationId="{B7144E83-76CC-9E94-277C-F55DC958EB8D}"/>
          </ac:spMkLst>
        </pc:spChg>
      </pc:sldChg>
      <pc:sldChg chg="modSp mod">
        <pc:chgData name="Juliet Kennard" userId="171ce03e-ecb9-44f8-bcbb-a85643c4c66a" providerId="ADAL" clId="{B465C642-4312-474E-AB32-4E0013FDAC90}" dt="2026-01-16T14:33:09.692" v="2401" actId="962"/>
        <pc:sldMkLst>
          <pc:docMk/>
          <pc:sldMk cId="3588162637" sldId="330"/>
        </pc:sldMkLst>
        <pc:spChg chg="mod">
          <ac:chgData name="Juliet Kennard" userId="171ce03e-ecb9-44f8-bcbb-a85643c4c66a" providerId="ADAL" clId="{B465C642-4312-474E-AB32-4E0013FDAC90}" dt="2026-01-05T16:28:30.224" v="401" actId="20577"/>
          <ac:spMkLst>
            <pc:docMk/>
            <pc:sldMk cId="3588162637" sldId="330"/>
            <ac:spMk id="4" creationId="{2ACFC92A-182E-2654-8290-AE781F59C690}"/>
          </ac:spMkLst>
        </pc:spChg>
        <pc:spChg chg="mod">
          <ac:chgData name="Juliet Kennard" userId="171ce03e-ecb9-44f8-bcbb-a85643c4c66a" providerId="ADAL" clId="{B465C642-4312-474E-AB32-4E0013FDAC90}" dt="2026-01-05T14:20:25.165" v="267"/>
          <ac:spMkLst>
            <pc:docMk/>
            <pc:sldMk cId="3588162637" sldId="330"/>
            <ac:spMk id="7" creationId="{60A86BE4-0AB2-4E42-898B-61FA47F79BE3}"/>
          </ac:spMkLst>
        </pc:spChg>
        <pc:spChg chg="mod">
          <ac:chgData name="Juliet Kennard" userId="171ce03e-ecb9-44f8-bcbb-a85643c4c66a" providerId="ADAL" clId="{B465C642-4312-474E-AB32-4E0013FDAC90}" dt="2026-01-05T10:40:58.226" v="37"/>
          <ac:spMkLst>
            <pc:docMk/>
            <pc:sldMk cId="3588162637" sldId="330"/>
            <ac:spMk id="9" creationId="{0D3FA99E-9360-9E47-148E-676B572B7F2D}"/>
          </ac:spMkLst>
        </pc:spChg>
        <pc:spChg chg="mod">
          <ac:chgData name="Juliet Kennard" userId="171ce03e-ecb9-44f8-bcbb-a85643c4c66a" providerId="ADAL" clId="{B465C642-4312-474E-AB32-4E0013FDAC90}" dt="2026-01-05T10:41:27.482" v="40"/>
          <ac:spMkLst>
            <pc:docMk/>
            <pc:sldMk cId="3588162637" sldId="330"/>
            <ac:spMk id="13" creationId="{82AFC439-8C91-A1D1-5F53-8FDCCBC8015A}"/>
          </ac:spMkLst>
        </pc:spChg>
        <pc:picChg chg="mod">
          <ac:chgData name="Juliet Kennard" userId="171ce03e-ecb9-44f8-bcbb-a85643c4c66a" providerId="ADAL" clId="{B465C642-4312-474E-AB32-4E0013FDAC90}" dt="2026-01-16T14:33:09.692" v="2401" actId="962"/>
          <ac:picMkLst>
            <pc:docMk/>
            <pc:sldMk cId="3588162637" sldId="330"/>
            <ac:picMk id="8" creationId="{3F5495F2-3A30-EDED-3B38-6C5F30163790}"/>
          </ac:picMkLst>
        </pc:picChg>
      </pc:sldChg>
      <pc:sldChg chg="modSp">
        <pc:chgData name="Juliet Kennard" userId="171ce03e-ecb9-44f8-bcbb-a85643c4c66a" providerId="ADAL" clId="{B465C642-4312-474E-AB32-4E0013FDAC90}" dt="2026-01-05T14:20:25.165" v="267"/>
        <pc:sldMkLst>
          <pc:docMk/>
          <pc:sldMk cId="4001592268" sldId="331"/>
        </pc:sldMkLst>
        <pc:spChg chg="mod">
          <ac:chgData name="Juliet Kennard" userId="171ce03e-ecb9-44f8-bcbb-a85643c4c66a" providerId="ADAL" clId="{B465C642-4312-474E-AB32-4E0013FDAC90}" dt="2026-01-05T14:20:25.165" v="267"/>
          <ac:spMkLst>
            <pc:docMk/>
            <pc:sldMk cId="4001592268" sldId="331"/>
            <ac:spMk id="7" creationId="{7742EEA1-F768-6A40-5B5F-0224C02F7AD7}"/>
          </ac:spMkLst>
        </pc:spChg>
        <pc:spChg chg="mod">
          <ac:chgData name="Juliet Kennard" userId="171ce03e-ecb9-44f8-bcbb-a85643c4c66a" providerId="ADAL" clId="{B465C642-4312-474E-AB32-4E0013FDAC90}" dt="2026-01-05T10:40:58.226" v="37"/>
          <ac:spMkLst>
            <pc:docMk/>
            <pc:sldMk cId="4001592268" sldId="331"/>
            <ac:spMk id="9" creationId="{4791A155-1D52-C73C-29BB-5235D5971D43}"/>
          </ac:spMkLst>
        </pc:spChg>
        <pc:spChg chg="mod">
          <ac:chgData name="Juliet Kennard" userId="171ce03e-ecb9-44f8-bcbb-a85643c4c66a" providerId="ADAL" clId="{B465C642-4312-474E-AB32-4E0013FDAC90}" dt="2026-01-05T10:41:27.482" v="40"/>
          <ac:spMkLst>
            <pc:docMk/>
            <pc:sldMk cId="4001592268" sldId="331"/>
            <ac:spMk id="13" creationId="{56A118E2-3A5B-3237-9D1B-D19186572E16}"/>
          </ac:spMkLst>
        </pc:spChg>
      </pc:sldChg>
      <pc:sldChg chg="modSp mod">
        <pc:chgData name="Juliet Kennard" userId="171ce03e-ecb9-44f8-bcbb-a85643c4c66a" providerId="ADAL" clId="{B465C642-4312-474E-AB32-4E0013FDAC90}" dt="2026-01-05T14:20:25.165" v="267"/>
        <pc:sldMkLst>
          <pc:docMk/>
          <pc:sldMk cId="3320152003" sldId="332"/>
        </pc:sldMkLst>
        <pc:spChg chg="mod">
          <ac:chgData name="Juliet Kennard" userId="171ce03e-ecb9-44f8-bcbb-a85643c4c66a" providerId="ADAL" clId="{B465C642-4312-474E-AB32-4E0013FDAC90}" dt="2026-01-05T14:20:25.165" v="267"/>
          <ac:spMkLst>
            <pc:docMk/>
            <pc:sldMk cId="3320152003" sldId="332"/>
            <ac:spMk id="7" creationId="{7B49EB65-C541-D200-5D3A-3F10C382F36B}"/>
          </ac:spMkLst>
        </pc:spChg>
        <pc:spChg chg="mod">
          <ac:chgData name="Juliet Kennard" userId="171ce03e-ecb9-44f8-bcbb-a85643c4c66a" providerId="ADAL" clId="{B465C642-4312-474E-AB32-4E0013FDAC90}" dt="2026-01-05T10:40:58.226" v="37"/>
          <ac:spMkLst>
            <pc:docMk/>
            <pc:sldMk cId="3320152003" sldId="332"/>
            <ac:spMk id="9" creationId="{3B17795B-1D69-C8CF-E04C-F0C7E3CDCE0A}"/>
          </ac:spMkLst>
        </pc:spChg>
        <pc:spChg chg="mod">
          <ac:chgData name="Juliet Kennard" userId="171ce03e-ecb9-44f8-bcbb-a85643c4c66a" providerId="ADAL" clId="{B465C642-4312-474E-AB32-4E0013FDAC90}" dt="2026-01-05T10:41:18.662" v="38" actId="313"/>
          <ac:spMkLst>
            <pc:docMk/>
            <pc:sldMk cId="3320152003" sldId="332"/>
            <ac:spMk id="13" creationId="{6CD88904-EA50-A2C4-C47F-56AFFC4D6F62}"/>
          </ac:spMkLst>
        </pc:spChg>
      </pc:sldChg>
      <pc:sldChg chg="modSp mod">
        <pc:chgData name="Juliet Kennard" userId="171ce03e-ecb9-44f8-bcbb-a85643c4c66a" providerId="ADAL" clId="{B465C642-4312-474E-AB32-4E0013FDAC90}" dt="2026-01-16T14:36:31.908" v="2875" actId="962"/>
        <pc:sldMkLst>
          <pc:docMk/>
          <pc:sldMk cId="2288860613" sldId="333"/>
        </pc:sldMkLst>
        <pc:spChg chg="mod">
          <ac:chgData name="Juliet Kennard" userId="171ce03e-ecb9-44f8-bcbb-a85643c4c66a" providerId="ADAL" clId="{B465C642-4312-474E-AB32-4E0013FDAC90}" dt="2026-01-05T14:20:25.165" v="267"/>
          <ac:spMkLst>
            <pc:docMk/>
            <pc:sldMk cId="2288860613" sldId="333"/>
            <ac:spMk id="7" creationId="{4F76CCF7-CE53-BCCE-3D4B-484D9210049B}"/>
          </ac:spMkLst>
        </pc:spChg>
        <pc:spChg chg="mod">
          <ac:chgData name="Juliet Kennard" userId="171ce03e-ecb9-44f8-bcbb-a85643c4c66a" providerId="ADAL" clId="{B465C642-4312-474E-AB32-4E0013FDAC90}" dt="2026-01-05T10:40:58.226" v="37"/>
          <ac:spMkLst>
            <pc:docMk/>
            <pc:sldMk cId="2288860613" sldId="333"/>
            <ac:spMk id="9" creationId="{AD0ACFB0-681F-DC0E-CD25-33BF5E29F3FC}"/>
          </ac:spMkLst>
        </pc:spChg>
        <pc:spChg chg="mod">
          <ac:chgData name="Juliet Kennard" userId="171ce03e-ecb9-44f8-bcbb-a85643c4c66a" providerId="ADAL" clId="{B465C642-4312-474E-AB32-4E0013FDAC90}" dt="2026-01-05T10:41:27.482" v="40"/>
          <ac:spMkLst>
            <pc:docMk/>
            <pc:sldMk cId="2288860613" sldId="333"/>
            <ac:spMk id="13" creationId="{01194A07-1336-6DC1-E4D3-0E94FAA50254}"/>
          </ac:spMkLst>
        </pc:spChg>
        <pc:picChg chg="mod ord">
          <ac:chgData name="Juliet Kennard" userId="171ce03e-ecb9-44f8-bcbb-a85643c4c66a" providerId="ADAL" clId="{B465C642-4312-474E-AB32-4E0013FDAC90}" dt="2026-01-16T14:36:31.908" v="2875" actId="962"/>
          <ac:picMkLst>
            <pc:docMk/>
            <pc:sldMk cId="2288860613" sldId="333"/>
            <ac:picMk id="3" creationId="{7319D738-C827-0FAD-6DA2-39C7E1AF269B}"/>
          </ac:picMkLst>
        </pc:picChg>
      </pc:sldChg>
      <pc:sldChg chg="modSp mod ord">
        <pc:chgData name="Juliet Kennard" userId="171ce03e-ecb9-44f8-bcbb-a85643c4c66a" providerId="ADAL" clId="{B465C642-4312-474E-AB32-4E0013FDAC90}" dt="2026-01-16T14:10:53.910" v="528" actId="20578"/>
        <pc:sldMkLst>
          <pc:docMk/>
          <pc:sldMk cId="1743812528" sldId="334"/>
        </pc:sldMkLst>
        <pc:spChg chg="mod">
          <ac:chgData name="Juliet Kennard" userId="171ce03e-ecb9-44f8-bcbb-a85643c4c66a" providerId="ADAL" clId="{B465C642-4312-474E-AB32-4E0013FDAC90}" dt="2026-01-05T10:37:27.095" v="2" actId="1076"/>
          <ac:spMkLst>
            <pc:docMk/>
            <pc:sldMk cId="1743812528" sldId="334"/>
            <ac:spMk id="3" creationId="{86D36212-A69B-0807-C6D2-39B7454712EB}"/>
          </ac:spMkLst>
        </pc:spChg>
        <pc:spChg chg="mod">
          <ac:chgData name="Juliet Kennard" userId="171ce03e-ecb9-44f8-bcbb-a85643c4c66a" providerId="ADAL" clId="{B465C642-4312-474E-AB32-4E0013FDAC90}" dt="2026-01-05T10:37:34.868" v="3" actId="1076"/>
          <ac:spMkLst>
            <pc:docMk/>
            <pc:sldMk cId="1743812528" sldId="334"/>
            <ac:spMk id="5" creationId="{32119FE1-B52F-88B3-B2DA-0336AF4E2A20}"/>
          </ac:spMkLst>
        </pc:spChg>
      </pc:sldChg>
      <pc:sldChg chg="addSp delSp modSp mod">
        <pc:chgData name="Juliet Kennard" userId="171ce03e-ecb9-44f8-bcbb-a85643c4c66a" providerId="ADAL" clId="{B465C642-4312-474E-AB32-4E0013FDAC90}" dt="2026-01-16T14:19:31.364" v="1046" actId="14100"/>
        <pc:sldMkLst>
          <pc:docMk/>
          <pc:sldMk cId="1307167544" sldId="372"/>
        </pc:sldMkLst>
        <pc:spChg chg="add mod">
          <ac:chgData name="Juliet Kennard" userId="171ce03e-ecb9-44f8-bcbb-a85643c4c66a" providerId="ADAL" clId="{B465C642-4312-474E-AB32-4E0013FDAC90}" dt="2026-01-16T14:17:10.527" v="1025" actId="164"/>
          <ac:spMkLst>
            <pc:docMk/>
            <pc:sldMk cId="1307167544" sldId="372"/>
            <ac:spMk id="7" creationId="{925B7119-031A-492F-A664-82BDEA79A603}"/>
          </ac:spMkLst>
        </pc:spChg>
        <pc:spChg chg="add del mod">
          <ac:chgData name="Juliet Kennard" userId="171ce03e-ecb9-44f8-bcbb-a85643c4c66a" providerId="ADAL" clId="{B465C642-4312-474E-AB32-4E0013FDAC90}" dt="2026-01-16T14:17:46.200" v="1030" actId="478"/>
          <ac:spMkLst>
            <pc:docMk/>
            <pc:sldMk cId="1307167544" sldId="372"/>
            <ac:spMk id="8" creationId="{B334FB62-5E19-C9F4-51A4-95E81280E17C}"/>
          </ac:spMkLst>
        </pc:spChg>
        <pc:spChg chg="mod">
          <ac:chgData name="Juliet Kennard" userId="171ce03e-ecb9-44f8-bcbb-a85643c4c66a" providerId="ADAL" clId="{B465C642-4312-474E-AB32-4E0013FDAC90}" dt="2026-01-05T10:40:52.955" v="36" actId="313"/>
          <ac:spMkLst>
            <pc:docMk/>
            <pc:sldMk cId="1307167544" sldId="372"/>
            <ac:spMk id="9" creationId="{6A972C2A-BF58-82DC-CCF5-4D1CDF3B2305}"/>
          </ac:spMkLst>
        </pc:spChg>
        <pc:spChg chg="mod">
          <ac:chgData name="Juliet Kennard" userId="171ce03e-ecb9-44f8-bcbb-a85643c4c66a" providerId="ADAL" clId="{B465C642-4312-474E-AB32-4E0013FDAC90}" dt="2026-01-16T14:18:37.435" v="1039" actId="1076"/>
          <ac:spMkLst>
            <pc:docMk/>
            <pc:sldMk cId="1307167544" sldId="372"/>
            <ac:spMk id="10" creationId="{024B473D-2A90-34D4-9BCD-EBA8180890F9}"/>
          </ac:spMkLst>
        </pc:spChg>
        <pc:spChg chg="mod">
          <ac:chgData name="Juliet Kennard" userId="171ce03e-ecb9-44f8-bcbb-a85643c4c66a" providerId="ADAL" clId="{B465C642-4312-474E-AB32-4E0013FDAC90}" dt="2026-01-16T14:19:31.364" v="1046" actId="14100"/>
          <ac:spMkLst>
            <pc:docMk/>
            <pc:sldMk cId="1307167544" sldId="372"/>
            <ac:spMk id="13" creationId="{478C58B7-1C66-1134-26AD-8436FB2F718A}"/>
          </ac:spMkLst>
        </pc:spChg>
        <pc:spChg chg="mod">
          <ac:chgData name="Juliet Kennard" userId="171ce03e-ecb9-44f8-bcbb-a85643c4c66a" providerId="ADAL" clId="{B465C642-4312-474E-AB32-4E0013FDAC90}" dt="2026-01-05T10:53:48.909" v="69" actId="14100"/>
          <ac:spMkLst>
            <pc:docMk/>
            <pc:sldMk cId="1307167544" sldId="372"/>
            <ac:spMk id="17" creationId="{3ED3BD29-D1D5-3E88-A3A5-D597DA68FDD2}"/>
          </ac:spMkLst>
        </pc:spChg>
        <pc:spChg chg="add mod">
          <ac:chgData name="Juliet Kennard" userId="171ce03e-ecb9-44f8-bcbb-a85643c4c66a" providerId="ADAL" clId="{B465C642-4312-474E-AB32-4E0013FDAC90}" dt="2026-01-16T14:19:16.362" v="1045" actId="1076"/>
          <ac:spMkLst>
            <pc:docMk/>
            <pc:sldMk cId="1307167544" sldId="372"/>
            <ac:spMk id="18" creationId="{8EC6BC33-0237-D469-AB44-7CCEA30D0E36}"/>
          </ac:spMkLst>
        </pc:spChg>
        <pc:grpChg chg="add mod ord">
          <ac:chgData name="Juliet Kennard" userId="171ce03e-ecb9-44f8-bcbb-a85643c4c66a" providerId="ADAL" clId="{B465C642-4312-474E-AB32-4E0013FDAC90}" dt="2026-01-16T14:18:26.307" v="1038" actId="1076"/>
          <ac:grpSpMkLst>
            <pc:docMk/>
            <pc:sldMk cId="1307167544" sldId="372"/>
            <ac:grpSpMk id="3" creationId="{16D69467-3289-35D5-226B-82DF1B08D8C7}"/>
          </ac:grpSpMkLst>
        </pc:grpChg>
        <pc:picChg chg="add mod">
          <ac:chgData name="Juliet Kennard" userId="171ce03e-ecb9-44f8-bcbb-a85643c4c66a" providerId="ADAL" clId="{B465C642-4312-474E-AB32-4E0013FDAC90}" dt="2026-01-16T14:19:08.762" v="1043" actId="1076"/>
          <ac:picMkLst>
            <pc:docMk/>
            <pc:sldMk cId="1307167544" sldId="372"/>
            <ac:picMk id="5" creationId="{48B99FAA-A399-5F6D-2140-C4BD79C6EC1D}"/>
          </ac:picMkLst>
        </pc:picChg>
        <pc:picChg chg="mod">
          <ac:chgData name="Juliet Kennard" userId="171ce03e-ecb9-44f8-bcbb-a85643c4c66a" providerId="ADAL" clId="{B465C642-4312-474E-AB32-4E0013FDAC90}" dt="2026-01-05T10:53:52.972" v="82" actId="1038"/>
          <ac:picMkLst>
            <pc:docMk/>
            <pc:sldMk cId="1307167544" sldId="372"/>
            <ac:picMk id="15" creationId="{784CDF62-053D-A0EB-E3FE-C909D55648ED}"/>
          </ac:picMkLst>
        </pc:picChg>
        <pc:picChg chg="mod">
          <ac:chgData name="Juliet Kennard" userId="171ce03e-ecb9-44f8-bcbb-a85643c4c66a" providerId="ADAL" clId="{B465C642-4312-474E-AB32-4E0013FDAC90}" dt="2026-01-05T10:53:57.202" v="94" actId="1038"/>
          <ac:picMkLst>
            <pc:docMk/>
            <pc:sldMk cId="1307167544" sldId="372"/>
            <ac:picMk id="16" creationId="{47695BEC-B740-4E69-FB6D-C7CCCA22ACC6}"/>
          </ac:picMkLst>
        </pc:picChg>
        <pc:picChg chg="add mod">
          <ac:chgData name="Juliet Kennard" userId="171ce03e-ecb9-44f8-bcbb-a85643c4c66a" providerId="ADAL" clId="{B465C642-4312-474E-AB32-4E0013FDAC90}" dt="2026-01-16T14:17:36.556" v="1029" actId="1076"/>
          <ac:picMkLst>
            <pc:docMk/>
            <pc:sldMk cId="1307167544" sldId="372"/>
            <ac:picMk id="19" creationId="{74A33E58-F2B1-CCAD-CDFC-A1216476475E}"/>
          </ac:picMkLst>
        </pc:picChg>
        <pc:picChg chg="del mod">
          <ac:chgData name="Juliet Kennard" userId="171ce03e-ecb9-44f8-bcbb-a85643c4c66a" providerId="ADAL" clId="{B465C642-4312-474E-AB32-4E0013FDAC90}" dt="2026-01-16T14:17:15.241" v="1027" actId="478"/>
          <ac:picMkLst>
            <pc:docMk/>
            <pc:sldMk cId="1307167544" sldId="372"/>
            <ac:picMk id="21" creationId="{315FBC8B-51AB-CC29-0E29-5587E6731141}"/>
          </ac:picMkLst>
        </pc:picChg>
        <pc:cxnChg chg="add mod">
          <ac:chgData name="Juliet Kennard" userId="171ce03e-ecb9-44f8-bcbb-a85643c4c66a" providerId="ADAL" clId="{B465C642-4312-474E-AB32-4E0013FDAC90}" dt="2026-01-16T14:18:48.932" v="1042" actId="14100"/>
          <ac:cxnSpMkLst>
            <pc:docMk/>
            <pc:sldMk cId="1307167544" sldId="372"/>
            <ac:cxnSpMk id="20" creationId="{6922470A-9701-2E0F-8DD4-C7DFBE1E5B38}"/>
          </ac:cxnSpMkLst>
        </pc:cxnChg>
      </pc:sldChg>
      <pc:sldChg chg="addSp delSp modSp mod">
        <pc:chgData name="Juliet Kennard" userId="171ce03e-ecb9-44f8-bcbb-a85643c4c66a" providerId="ADAL" clId="{B465C642-4312-474E-AB32-4E0013FDAC90}" dt="2026-01-16T14:21:20.171" v="1055" actId="167"/>
        <pc:sldMkLst>
          <pc:docMk/>
          <pc:sldMk cId="2763484236" sldId="381"/>
        </pc:sldMkLst>
        <pc:spChg chg="mod">
          <ac:chgData name="Juliet Kennard" userId="171ce03e-ecb9-44f8-bcbb-a85643c4c66a" providerId="ADAL" clId="{B465C642-4312-474E-AB32-4E0013FDAC90}" dt="2026-01-05T14:20:25.165" v="267"/>
          <ac:spMkLst>
            <pc:docMk/>
            <pc:sldMk cId="2763484236" sldId="381"/>
            <ac:spMk id="7" creationId="{C370411E-0CBC-1EA6-34D3-29FA23E66F98}"/>
          </ac:spMkLst>
        </pc:spChg>
        <pc:spChg chg="add mod">
          <ac:chgData name="Juliet Kennard" userId="171ce03e-ecb9-44f8-bcbb-a85643c4c66a" providerId="ADAL" clId="{B465C642-4312-474E-AB32-4E0013FDAC90}" dt="2026-01-16T14:20:18.790" v="1053" actId="1076"/>
          <ac:spMkLst>
            <pc:docMk/>
            <pc:sldMk cId="2763484236" sldId="381"/>
            <ac:spMk id="8" creationId="{4E22609D-B0DD-03DA-8278-1AEC586CA9BB}"/>
          </ac:spMkLst>
        </pc:spChg>
        <pc:spChg chg="mod">
          <ac:chgData name="Juliet Kennard" userId="171ce03e-ecb9-44f8-bcbb-a85643c4c66a" providerId="ADAL" clId="{B465C642-4312-474E-AB32-4E0013FDAC90}" dt="2026-01-05T10:40:58.226" v="37"/>
          <ac:spMkLst>
            <pc:docMk/>
            <pc:sldMk cId="2763484236" sldId="381"/>
            <ac:spMk id="9" creationId="{92553278-8434-C96B-FF60-03AB48615553}"/>
          </ac:spMkLst>
        </pc:spChg>
        <pc:spChg chg="mod">
          <ac:chgData name="Juliet Kennard" userId="171ce03e-ecb9-44f8-bcbb-a85643c4c66a" providerId="ADAL" clId="{B465C642-4312-474E-AB32-4E0013FDAC90}" dt="2026-01-05T10:41:27.482" v="40"/>
          <ac:spMkLst>
            <pc:docMk/>
            <pc:sldMk cId="2763484236" sldId="381"/>
            <ac:spMk id="13" creationId="{7A10448A-6966-3035-08E3-C5CA15AB87CC}"/>
          </ac:spMkLst>
        </pc:spChg>
        <pc:spChg chg="del">
          <ac:chgData name="Juliet Kennard" userId="171ce03e-ecb9-44f8-bcbb-a85643c4c66a" providerId="ADAL" clId="{B465C642-4312-474E-AB32-4E0013FDAC90}" dt="2026-01-16T14:20:04.323" v="1047" actId="478"/>
          <ac:spMkLst>
            <pc:docMk/>
            <pc:sldMk cId="2763484236" sldId="381"/>
            <ac:spMk id="17" creationId="{5348AF64-CA36-EF7A-991E-4A7BA284A9ED}"/>
          </ac:spMkLst>
        </pc:spChg>
        <pc:spChg chg="del mod">
          <ac:chgData name="Juliet Kennard" userId="171ce03e-ecb9-44f8-bcbb-a85643c4c66a" providerId="ADAL" clId="{B465C642-4312-474E-AB32-4E0013FDAC90}" dt="2026-01-16T14:20:07.867" v="1050" actId="478"/>
          <ac:spMkLst>
            <pc:docMk/>
            <pc:sldMk cId="2763484236" sldId="381"/>
            <ac:spMk id="18" creationId="{AA85590F-E855-5A35-DAD3-B4DC9E4B4B18}"/>
          </ac:spMkLst>
        </pc:spChg>
        <pc:spChg chg="mod">
          <ac:chgData name="Juliet Kennard" userId="171ce03e-ecb9-44f8-bcbb-a85643c4c66a" providerId="ADAL" clId="{B465C642-4312-474E-AB32-4E0013FDAC90}" dt="2026-01-16T14:20:09.943" v="1052"/>
          <ac:spMkLst>
            <pc:docMk/>
            <pc:sldMk cId="2763484236" sldId="381"/>
            <ac:spMk id="22" creationId="{2F48BCC0-8316-16F9-0291-A2C56FA37E02}"/>
          </ac:spMkLst>
        </pc:spChg>
        <pc:spChg chg="mod">
          <ac:chgData name="Juliet Kennard" userId="171ce03e-ecb9-44f8-bcbb-a85643c4c66a" providerId="ADAL" clId="{B465C642-4312-474E-AB32-4E0013FDAC90}" dt="2026-01-16T14:20:37.083" v="1054" actId="208"/>
          <ac:spMkLst>
            <pc:docMk/>
            <pc:sldMk cId="2763484236" sldId="381"/>
            <ac:spMk id="23" creationId="{5D57D59B-E6AD-BDDA-67A0-4E961C64E8D5}"/>
          </ac:spMkLst>
        </pc:spChg>
        <pc:grpChg chg="add mod">
          <ac:chgData name="Juliet Kennard" userId="171ce03e-ecb9-44f8-bcbb-a85643c4c66a" providerId="ADAL" clId="{B465C642-4312-474E-AB32-4E0013FDAC90}" dt="2026-01-16T14:20:18.790" v="1053" actId="1076"/>
          <ac:grpSpMkLst>
            <pc:docMk/>
            <pc:sldMk cId="2763484236" sldId="381"/>
            <ac:grpSpMk id="21" creationId="{5687D3E3-667F-C4E6-0F06-2A2D37AC8360}"/>
          </ac:grpSpMkLst>
        </pc:grpChg>
        <pc:picChg chg="del">
          <ac:chgData name="Juliet Kennard" userId="171ce03e-ecb9-44f8-bcbb-a85643c4c66a" providerId="ADAL" clId="{B465C642-4312-474E-AB32-4E0013FDAC90}" dt="2026-01-16T14:20:08.561" v="1051" actId="478"/>
          <ac:picMkLst>
            <pc:docMk/>
            <pc:sldMk cId="2763484236" sldId="381"/>
            <ac:picMk id="3" creationId="{292E0AE9-0754-6486-16FD-EA57EDB687CE}"/>
          </ac:picMkLst>
        </pc:picChg>
        <pc:picChg chg="add mod ord">
          <ac:chgData name="Juliet Kennard" userId="171ce03e-ecb9-44f8-bcbb-a85643c4c66a" providerId="ADAL" clId="{B465C642-4312-474E-AB32-4E0013FDAC90}" dt="2026-01-16T14:21:20.171" v="1055" actId="167"/>
          <ac:picMkLst>
            <pc:docMk/>
            <pc:sldMk cId="2763484236" sldId="381"/>
            <ac:picMk id="5" creationId="{5BD62FA9-045F-42D9-EE94-F98536D1DF87}"/>
          </ac:picMkLst>
        </pc:picChg>
        <pc:picChg chg="add mod">
          <ac:chgData name="Juliet Kennard" userId="171ce03e-ecb9-44f8-bcbb-a85643c4c66a" providerId="ADAL" clId="{B465C642-4312-474E-AB32-4E0013FDAC90}" dt="2026-01-16T14:20:18.790" v="1053" actId="1076"/>
          <ac:picMkLst>
            <pc:docMk/>
            <pc:sldMk cId="2763484236" sldId="381"/>
            <ac:picMk id="19" creationId="{EC623B46-51CF-1D28-C5C5-A53D272E9E71}"/>
          </ac:picMkLst>
        </pc:picChg>
        <pc:picChg chg="del">
          <ac:chgData name="Juliet Kennard" userId="171ce03e-ecb9-44f8-bcbb-a85643c4c66a" providerId="ADAL" clId="{B465C642-4312-474E-AB32-4E0013FDAC90}" dt="2026-01-16T14:20:05.130" v="1048" actId="478"/>
          <ac:picMkLst>
            <pc:docMk/>
            <pc:sldMk cId="2763484236" sldId="381"/>
            <ac:picMk id="20" creationId="{9A8651EC-E07E-6ED5-7C99-38B9C5908763}"/>
          </ac:picMkLst>
        </pc:picChg>
        <pc:cxnChg chg="mod">
          <ac:chgData name="Juliet Kennard" userId="171ce03e-ecb9-44f8-bcbb-a85643c4c66a" providerId="ADAL" clId="{B465C642-4312-474E-AB32-4E0013FDAC90}" dt="2026-01-16T14:20:09.943" v="1052"/>
          <ac:cxnSpMkLst>
            <pc:docMk/>
            <pc:sldMk cId="2763484236" sldId="381"/>
            <ac:cxnSpMk id="24" creationId="{897DDD8A-FCE1-50F8-787B-3B8D2AFBB3CE}"/>
          </ac:cxnSpMkLst>
        </pc:cxnChg>
      </pc:sldChg>
      <pc:sldChg chg="modSp mod">
        <pc:chgData name="Juliet Kennard" userId="171ce03e-ecb9-44f8-bcbb-a85643c4c66a" providerId="ADAL" clId="{B465C642-4312-474E-AB32-4E0013FDAC90}" dt="2026-01-16T14:29:29.710" v="1821" actId="962"/>
        <pc:sldMkLst>
          <pc:docMk/>
          <pc:sldMk cId="1506247511" sldId="382"/>
        </pc:sldMkLst>
        <pc:spChg chg="mod">
          <ac:chgData name="Juliet Kennard" userId="171ce03e-ecb9-44f8-bcbb-a85643c4c66a" providerId="ADAL" clId="{B465C642-4312-474E-AB32-4E0013FDAC90}" dt="2026-01-05T10:40:58.226" v="37"/>
          <ac:spMkLst>
            <pc:docMk/>
            <pc:sldMk cId="1506247511" sldId="382"/>
            <ac:spMk id="9" creationId="{5A1886C3-0A97-EA20-A4B1-5ADEED2EC2B9}"/>
          </ac:spMkLst>
        </pc:spChg>
        <pc:spChg chg="mod">
          <ac:chgData name="Juliet Kennard" userId="171ce03e-ecb9-44f8-bcbb-a85643c4c66a" providerId="ADAL" clId="{B465C642-4312-474E-AB32-4E0013FDAC90}" dt="2026-01-05T10:41:27.482" v="40"/>
          <ac:spMkLst>
            <pc:docMk/>
            <pc:sldMk cId="1506247511" sldId="382"/>
            <ac:spMk id="13" creationId="{A59E7199-D0F4-F779-E08D-14244B857F73}"/>
          </ac:spMkLst>
        </pc:spChg>
        <pc:picChg chg="mod">
          <ac:chgData name="Juliet Kennard" userId="171ce03e-ecb9-44f8-bcbb-a85643c4c66a" providerId="ADAL" clId="{B465C642-4312-474E-AB32-4E0013FDAC90}" dt="2026-01-16T14:29:29.710" v="1821" actId="962"/>
          <ac:picMkLst>
            <pc:docMk/>
            <pc:sldMk cId="1506247511" sldId="382"/>
            <ac:picMk id="3" creationId="{82F0C8A2-3678-7244-B472-2DAC9F093474}"/>
          </ac:picMkLst>
        </pc:picChg>
      </pc:sldChg>
      <pc:sldChg chg="modSp mod">
        <pc:chgData name="Juliet Kennard" userId="171ce03e-ecb9-44f8-bcbb-a85643c4c66a" providerId="ADAL" clId="{B465C642-4312-474E-AB32-4E0013FDAC90}" dt="2026-01-16T14:33:23.765" v="2431" actId="962"/>
        <pc:sldMkLst>
          <pc:docMk/>
          <pc:sldMk cId="285157735" sldId="383"/>
        </pc:sldMkLst>
        <pc:spChg chg="mod">
          <ac:chgData name="Juliet Kennard" userId="171ce03e-ecb9-44f8-bcbb-a85643c4c66a" providerId="ADAL" clId="{B465C642-4312-474E-AB32-4E0013FDAC90}" dt="2026-01-05T14:20:25.165" v="267"/>
          <ac:spMkLst>
            <pc:docMk/>
            <pc:sldMk cId="285157735" sldId="383"/>
            <ac:spMk id="7" creationId="{2F205F99-FF09-DA3E-0FD7-E5758BCCCD3E}"/>
          </ac:spMkLst>
        </pc:spChg>
        <pc:spChg chg="mod">
          <ac:chgData name="Juliet Kennard" userId="171ce03e-ecb9-44f8-bcbb-a85643c4c66a" providerId="ADAL" clId="{B465C642-4312-474E-AB32-4E0013FDAC90}" dt="2026-01-05T10:40:58.226" v="37"/>
          <ac:spMkLst>
            <pc:docMk/>
            <pc:sldMk cId="285157735" sldId="383"/>
            <ac:spMk id="9" creationId="{EF57B040-911E-AA34-0B91-F7A02FE253E0}"/>
          </ac:spMkLst>
        </pc:spChg>
        <pc:spChg chg="mod">
          <ac:chgData name="Juliet Kennard" userId="171ce03e-ecb9-44f8-bcbb-a85643c4c66a" providerId="ADAL" clId="{B465C642-4312-474E-AB32-4E0013FDAC90}" dt="2026-01-05T16:30:52.876" v="428" actId="20577"/>
          <ac:spMkLst>
            <pc:docMk/>
            <pc:sldMk cId="285157735" sldId="383"/>
            <ac:spMk id="13" creationId="{7266D19C-711D-7AB3-1AD0-7914CD41CD89}"/>
          </ac:spMkLst>
        </pc:spChg>
        <pc:picChg chg="mod">
          <ac:chgData name="Juliet Kennard" userId="171ce03e-ecb9-44f8-bcbb-a85643c4c66a" providerId="ADAL" clId="{B465C642-4312-474E-AB32-4E0013FDAC90}" dt="2026-01-16T14:33:23.765" v="2431" actId="962"/>
          <ac:picMkLst>
            <pc:docMk/>
            <pc:sldMk cId="285157735" sldId="383"/>
            <ac:picMk id="3" creationId="{C8E2C3D8-3F3D-CEC7-93FD-BBA9854A6D9E}"/>
          </ac:picMkLst>
        </pc:picChg>
      </pc:sldChg>
    </pc:docChg>
  </pc:docChgLst>
  <pc:docChgLst>
    <pc:chgData name="Hannah Sycamore" userId="S::sycamoreh@rsc.org::b4770bae-8292-4e0f-8212-963b4c6b3ded" providerId="AD" clId="Web-{409A9138-0EEA-DE42-C57A-6D74FF582427}"/>
    <pc:docChg chg="modSld">
      <pc:chgData name="Hannah Sycamore" userId="S::sycamoreh@rsc.org::b4770bae-8292-4e0f-8212-963b4c6b3ded" providerId="AD" clId="Web-{409A9138-0EEA-DE42-C57A-6D74FF582427}" dt="2026-01-05T14:05:19.210" v="0" actId="1076"/>
      <pc:docMkLst>
        <pc:docMk/>
      </pc:docMkLst>
      <pc:sldChg chg="modSp">
        <pc:chgData name="Hannah Sycamore" userId="S::sycamoreh@rsc.org::b4770bae-8292-4e0f-8212-963b4c6b3ded" providerId="AD" clId="Web-{409A9138-0EEA-DE42-C57A-6D74FF582427}" dt="2026-01-05T14:05:19.210" v="0" actId="1076"/>
        <pc:sldMkLst>
          <pc:docMk/>
          <pc:sldMk cId="2273358607" sldId="316"/>
        </pc:sldMkLst>
      </pc:sldChg>
    </pc:docChg>
  </pc:docChgLst>
  <pc:docChgLst>
    <pc:chgData name="Hannah Sycamore" userId="b4770bae-8292-4e0f-8212-963b4c6b3ded" providerId="ADAL" clId="{5132BCB8-2042-4563-B85A-A555447B6316}"/>
    <pc:docChg chg="undo custSel addSld delSld modSld modMainMaster modSection">
      <pc:chgData name="Hannah Sycamore" userId="b4770bae-8292-4e0f-8212-963b4c6b3ded" providerId="ADAL" clId="{5132BCB8-2042-4563-B85A-A555447B6316}" dt="2026-01-16T12:48:17.567" v="15225"/>
      <pc:docMkLst>
        <pc:docMk/>
      </pc:docMkLst>
      <pc:sldChg chg="addSp delSp modSp mod">
        <pc:chgData name="Hannah Sycamore" userId="b4770bae-8292-4e0f-8212-963b4c6b3ded" providerId="ADAL" clId="{5132BCB8-2042-4563-B85A-A555447B6316}" dt="2025-12-17T09:32:15.248" v="813" actId="478"/>
        <pc:sldMkLst>
          <pc:docMk/>
          <pc:sldMk cId="472853854" sldId="292"/>
        </pc:sldMkLst>
      </pc:sldChg>
      <pc:sldChg chg="delSp mod">
        <pc:chgData name="Hannah Sycamore" userId="b4770bae-8292-4e0f-8212-963b4c6b3ded" providerId="ADAL" clId="{5132BCB8-2042-4563-B85A-A555447B6316}" dt="2026-01-16T12:31:51.215" v="15124" actId="478"/>
        <pc:sldMkLst>
          <pc:docMk/>
          <pc:sldMk cId="3659483100" sldId="294"/>
        </pc:sldMkLst>
        <pc:spChg chg="del">
          <ac:chgData name="Hannah Sycamore" userId="b4770bae-8292-4e0f-8212-963b4c6b3ded" providerId="ADAL" clId="{5132BCB8-2042-4563-B85A-A555447B6316}" dt="2026-01-16T12:31:51.215" v="15124" actId="478"/>
          <ac:spMkLst>
            <pc:docMk/>
            <pc:sldMk cId="3659483100" sldId="294"/>
            <ac:spMk id="4" creationId="{F7D30168-AF11-EC48-A4B1-E40039751BBA}"/>
          </ac:spMkLst>
        </pc:spChg>
      </pc:sldChg>
      <pc:sldChg chg="delSp modSp mod">
        <pc:chgData name="Hannah Sycamore" userId="b4770bae-8292-4e0f-8212-963b4c6b3ded" providerId="ADAL" clId="{5132BCB8-2042-4563-B85A-A555447B6316}" dt="2026-01-16T12:35:58.243" v="15191"/>
        <pc:sldMkLst>
          <pc:docMk/>
          <pc:sldMk cId="1296181378" sldId="310"/>
        </pc:sldMkLst>
        <pc:spChg chg="mod">
          <ac:chgData name="Hannah Sycamore" userId="b4770bae-8292-4e0f-8212-963b4c6b3ded" providerId="ADAL" clId="{5132BCB8-2042-4563-B85A-A555447B6316}" dt="2026-01-06T14:10:54.393" v="864" actId="1076"/>
          <ac:spMkLst>
            <pc:docMk/>
            <pc:sldMk cId="1296181378" sldId="310"/>
            <ac:spMk id="4" creationId="{B197EA12-6792-68E0-589E-A3659C7A1AC3}"/>
          </ac:spMkLst>
        </pc:spChg>
        <pc:spChg chg="del">
          <ac:chgData name="Hannah Sycamore" userId="b4770bae-8292-4e0f-8212-963b4c6b3ded" providerId="ADAL" clId="{5132BCB8-2042-4563-B85A-A555447B6316}" dt="2026-01-16T12:32:03.851" v="15126" actId="478"/>
          <ac:spMkLst>
            <pc:docMk/>
            <pc:sldMk cId="1296181378" sldId="310"/>
            <ac:spMk id="5" creationId="{96C9B96A-F3C0-EDAA-4FAC-31962F941120}"/>
          </ac:spMkLst>
        </pc:spChg>
        <pc:spChg chg="mod ord">
          <ac:chgData name="Hannah Sycamore" userId="b4770bae-8292-4e0f-8212-963b4c6b3ded" providerId="ADAL" clId="{5132BCB8-2042-4563-B85A-A555447B6316}" dt="2026-01-16T12:35:58.243" v="15191"/>
          <ac:spMkLst>
            <pc:docMk/>
            <pc:sldMk cId="1296181378" sldId="310"/>
            <ac:spMk id="9" creationId="{C055DC09-3C80-78F4-281D-99B345190F25}"/>
          </ac:spMkLst>
        </pc:spChg>
        <pc:spChg chg="mod">
          <ac:chgData name="Hannah Sycamore" userId="b4770bae-8292-4e0f-8212-963b4c6b3ded" providerId="ADAL" clId="{5132BCB8-2042-4563-B85A-A555447B6316}" dt="2026-01-06T14:09:56.780" v="848" actId="1076"/>
          <ac:spMkLst>
            <pc:docMk/>
            <pc:sldMk cId="1296181378" sldId="310"/>
            <ac:spMk id="11" creationId="{CCBFE05D-7E0D-CE58-A63A-4B133FE4DCAC}"/>
          </ac:spMkLst>
        </pc:spChg>
        <pc:spChg chg="mod">
          <ac:chgData name="Hannah Sycamore" userId="b4770bae-8292-4e0f-8212-963b4c6b3ded" providerId="ADAL" clId="{5132BCB8-2042-4563-B85A-A555447B6316}" dt="2026-01-06T14:10:23.458" v="855" actId="1076"/>
          <ac:spMkLst>
            <pc:docMk/>
            <pc:sldMk cId="1296181378" sldId="310"/>
            <ac:spMk id="13" creationId="{0D8F36D7-81A8-C1C9-D1E1-93C79497B442}"/>
          </ac:spMkLst>
        </pc:spChg>
        <pc:spChg chg="mod">
          <ac:chgData name="Hannah Sycamore" userId="b4770bae-8292-4e0f-8212-963b4c6b3ded" providerId="ADAL" clId="{5132BCB8-2042-4563-B85A-A555447B6316}" dt="2026-01-06T14:11:10.914" v="869" actId="14100"/>
          <ac:spMkLst>
            <pc:docMk/>
            <pc:sldMk cId="1296181378" sldId="310"/>
            <ac:spMk id="14" creationId="{18C14CD2-CFFA-0524-FA5E-6F3B59381A6E}"/>
          </ac:spMkLst>
        </pc:spChg>
        <pc:picChg chg="mod">
          <ac:chgData name="Hannah Sycamore" userId="b4770bae-8292-4e0f-8212-963b4c6b3ded" providerId="ADAL" clId="{5132BCB8-2042-4563-B85A-A555447B6316}" dt="2026-01-16T12:27:23.294" v="14887" actId="962"/>
          <ac:picMkLst>
            <pc:docMk/>
            <pc:sldMk cId="1296181378" sldId="310"/>
            <ac:picMk id="7" creationId="{74D05FB8-9046-75A2-D8FC-17F561CB109F}"/>
          </ac:picMkLst>
        </pc:picChg>
      </pc:sldChg>
      <pc:sldChg chg="modSp mod modCm">
        <pc:chgData name="Hannah Sycamore" userId="b4770bae-8292-4e0f-8212-963b4c6b3ded" providerId="ADAL" clId="{5132BCB8-2042-4563-B85A-A555447B6316}" dt="2026-01-16T10:57:53.421" v="8829" actId="962"/>
        <pc:sldMkLst>
          <pc:docMk/>
          <pc:sldMk cId="3763670834" sldId="311"/>
        </pc:sldMkLst>
        <pc:spChg chg="mod">
          <ac:chgData name="Hannah Sycamore" userId="b4770bae-8292-4e0f-8212-963b4c6b3ded" providerId="ADAL" clId="{5132BCB8-2042-4563-B85A-A555447B6316}" dt="2026-01-06T08:46:08.098" v="826" actId="14100"/>
          <ac:spMkLst>
            <pc:docMk/>
            <pc:sldMk cId="3763670834" sldId="311"/>
            <ac:spMk id="11" creationId="{21809394-57A2-92B8-9FA8-E5F063104F36}"/>
          </ac:spMkLst>
        </pc:spChg>
        <pc:picChg chg="mod">
          <ac:chgData name="Hannah Sycamore" userId="b4770bae-8292-4e0f-8212-963b4c6b3ded" providerId="ADAL" clId="{5132BCB8-2042-4563-B85A-A555447B6316}" dt="2026-01-16T10:57:53.421" v="8829" actId="962"/>
          <ac:picMkLst>
            <pc:docMk/>
            <pc:sldMk cId="3763670834" sldId="311"/>
            <ac:picMk id="5" creationId="{C5298B9E-9747-8E84-FC5F-362FE22A9206}"/>
          </ac:picMkLst>
        </pc:picChg>
        <pc:extLst>
          <p:ext xmlns:p="http://schemas.openxmlformats.org/presentationml/2006/main" uri="{D6D511B9-2390-475A-947B-AFAB55BFBCF1}">
            <pc226:cmChg xmlns:pc226="http://schemas.microsoft.com/office/powerpoint/2022/06/main/command" chg="mod">
              <pc226:chgData name="Hannah Sycamore" userId="b4770bae-8292-4e0f-8212-963b4c6b3ded" providerId="ADAL" clId="{5132BCB8-2042-4563-B85A-A555447B6316}" dt="2026-01-06T08:46:05.918" v="825" actId="20577"/>
              <pc2:cmMkLst xmlns:pc2="http://schemas.microsoft.com/office/powerpoint/2019/9/main/command">
                <pc:docMk/>
                <pc:sldMk cId="3763670834" sldId="311"/>
                <pc2:cmMk id="{04F3C27F-79D5-4242-AE2B-D56B31C6D2BF}"/>
              </pc2:cmMkLst>
            </pc226:cmChg>
          </p:ext>
        </pc:extLst>
      </pc:sldChg>
      <pc:sldChg chg="modSp mod">
        <pc:chgData name="Hannah Sycamore" userId="b4770bae-8292-4e0f-8212-963b4c6b3ded" providerId="ADAL" clId="{5132BCB8-2042-4563-B85A-A555447B6316}" dt="2026-01-16T12:28:36.832" v="14943" actId="962"/>
        <pc:sldMkLst>
          <pc:docMk/>
          <pc:sldMk cId="2115738394" sldId="314"/>
        </pc:sldMkLst>
        <pc:picChg chg="mod">
          <ac:chgData name="Hannah Sycamore" userId="b4770bae-8292-4e0f-8212-963b4c6b3ded" providerId="ADAL" clId="{5132BCB8-2042-4563-B85A-A555447B6316}" dt="2026-01-16T12:28:36.832" v="14943" actId="962"/>
          <ac:picMkLst>
            <pc:docMk/>
            <pc:sldMk cId="2115738394" sldId="314"/>
            <ac:picMk id="5" creationId="{46BAB925-143A-A796-A2C9-BA89BAA435B1}"/>
          </ac:picMkLst>
        </pc:picChg>
      </pc:sldChg>
      <pc:sldChg chg="addSp delSp modSp mod">
        <pc:chgData name="Hannah Sycamore" userId="b4770bae-8292-4e0f-8212-963b4c6b3ded" providerId="ADAL" clId="{5132BCB8-2042-4563-B85A-A555447B6316}" dt="2026-01-16T12:35:23.045" v="15186" actId="962"/>
        <pc:sldMkLst>
          <pc:docMk/>
          <pc:sldMk cId="2036469082" sldId="315"/>
        </pc:sldMkLst>
        <pc:spChg chg="mod">
          <ac:chgData name="Hannah Sycamore" userId="b4770bae-8292-4e0f-8212-963b4c6b3ded" providerId="ADAL" clId="{5132BCB8-2042-4563-B85A-A555447B6316}" dt="2026-01-13T09:47:34.340" v="1429" actId="1076"/>
          <ac:spMkLst>
            <pc:docMk/>
            <pc:sldMk cId="2036469082" sldId="315"/>
            <ac:spMk id="4" creationId="{7E9E31CE-E60B-8114-82C9-5793BCDA747F}"/>
          </ac:spMkLst>
        </pc:spChg>
        <pc:spChg chg="del">
          <ac:chgData name="Hannah Sycamore" userId="b4770bae-8292-4e0f-8212-963b4c6b3ded" providerId="ADAL" clId="{5132BCB8-2042-4563-B85A-A555447B6316}" dt="2026-01-16T12:32:42.414" v="15130" actId="478"/>
          <ac:spMkLst>
            <pc:docMk/>
            <pc:sldMk cId="2036469082" sldId="315"/>
            <ac:spMk id="5" creationId="{DF0548EE-74FC-E5FD-706A-FFA7BFD7AD31}"/>
          </ac:spMkLst>
        </pc:spChg>
        <pc:spChg chg="mod">
          <ac:chgData name="Hannah Sycamore" userId="b4770bae-8292-4e0f-8212-963b4c6b3ded" providerId="ADAL" clId="{5132BCB8-2042-4563-B85A-A555447B6316}" dt="2026-01-13T09:47:18.163" v="1424" actId="14100"/>
          <ac:spMkLst>
            <pc:docMk/>
            <pc:sldMk cId="2036469082" sldId="315"/>
            <ac:spMk id="9" creationId="{B748B59F-C16F-9ADD-4584-4F08B985FFB7}"/>
          </ac:spMkLst>
        </pc:spChg>
        <pc:spChg chg="mod">
          <ac:chgData name="Hannah Sycamore" userId="b4770bae-8292-4e0f-8212-963b4c6b3ded" providerId="ADAL" clId="{5132BCB8-2042-4563-B85A-A555447B6316}" dt="2026-01-13T09:47:23.700" v="1426" actId="1076"/>
          <ac:spMkLst>
            <pc:docMk/>
            <pc:sldMk cId="2036469082" sldId="315"/>
            <ac:spMk id="10" creationId="{99B80F60-E5BC-E2B1-565E-780F3BEDD467}"/>
          </ac:spMkLst>
        </pc:spChg>
        <pc:spChg chg="mod">
          <ac:chgData name="Hannah Sycamore" userId="b4770bae-8292-4e0f-8212-963b4c6b3ded" providerId="ADAL" clId="{5132BCB8-2042-4563-B85A-A555447B6316}" dt="2026-01-13T09:47:29.251" v="1428" actId="1076"/>
          <ac:spMkLst>
            <pc:docMk/>
            <pc:sldMk cId="2036469082" sldId="315"/>
            <ac:spMk id="11" creationId="{1EFDB6D1-5490-5C85-C88D-614FFCADDFD3}"/>
          </ac:spMkLst>
        </pc:spChg>
        <pc:spChg chg="mod">
          <ac:chgData name="Hannah Sycamore" userId="b4770bae-8292-4e0f-8212-963b4c6b3ded" providerId="ADAL" clId="{5132BCB8-2042-4563-B85A-A555447B6316}" dt="2026-01-13T09:47:14.678" v="1423" actId="1076"/>
          <ac:spMkLst>
            <pc:docMk/>
            <pc:sldMk cId="2036469082" sldId="315"/>
            <ac:spMk id="13" creationId="{56F06B32-C207-64AC-A764-7A3C048CE39F}"/>
          </ac:spMkLst>
        </pc:spChg>
        <pc:spChg chg="mod">
          <ac:chgData name="Hannah Sycamore" userId="b4770bae-8292-4e0f-8212-963b4c6b3ded" providerId="ADAL" clId="{5132BCB8-2042-4563-B85A-A555447B6316}" dt="2026-01-13T09:47:11.201" v="1422" actId="14100"/>
          <ac:spMkLst>
            <pc:docMk/>
            <pc:sldMk cId="2036469082" sldId="315"/>
            <ac:spMk id="14" creationId="{A53CEF12-8455-BC85-1154-0623764AB3A1}"/>
          </ac:spMkLst>
        </pc:spChg>
        <pc:picChg chg="add mod">
          <ac:chgData name="Hannah Sycamore" userId="b4770bae-8292-4e0f-8212-963b4c6b3ded" providerId="ADAL" clId="{5132BCB8-2042-4563-B85A-A555447B6316}" dt="2026-01-16T12:28:05.061" v="14919" actId="962"/>
          <ac:picMkLst>
            <pc:docMk/>
            <pc:sldMk cId="2036469082" sldId="315"/>
            <ac:picMk id="8" creationId="{4507FAEB-E67C-B434-C2EF-8CAAC115A0C1}"/>
          </ac:picMkLst>
        </pc:picChg>
        <pc:picChg chg="mod">
          <ac:chgData name="Hannah Sycamore" userId="b4770bae-8292-4e0f-8212-963b4c6b3ded" providerId="ADAL" clId="{5132BCB8-2042-4563-B85A-A555447B6316}" dt="2026-01-16T12:35:23.045" v="15186" actId="962"/>
          <ac:picMkLst>
            <pc:docMk/>
            <pc:sldMk cId="2036469082" sldId="315"/>
            <ac:picMk id="15" creationId="{3B6B69AB-5861-F33E-961E-84AE3FDD97F3}"/>
          </ac:picMkLst>
        </pc:picChg>
        <pc:picChg chg="mod">
          <ac:chgData name="Hannah Sycamore" userId="b4770bae-8292-4e0f-8212-963b4c6b3ded" providerId="ADAL" clId="{5132BCB8-2042-4563-B85A-A555447B6316}" dt="2026-01-16T12:35:23.045" v="15186" actId="962"/>
          <ac:picMkLst>
            <pc:docMk/>
            <pc:sldMk cId="2036469082" sldId="315"/>
            <ac:picMk id="16" creationId="{4C01D8AA-B2B9-6E7C-2867-278014C78140}"/>
          </ac:picMkLst>
        </pc:picChg>
      </pc:sldChg>
      <pc:sldChg chg="addSp delSp modSp mod modCm">
        <pc:chgData name="Hannah Sycamore" userId="b4770bae-8292-4e0f-8212-963b4c6b3ded" providerId="ADAL" clId="{5132BCB8-2042-4563-B85A-A555447B6316}" dt="2026-01-16T12:32:39.959" v="15129" actId="478"/>
        <pc:sldMkLst>
          <pc:docMk/>
          <pc:sldMk cId="2273358607" sldId="316"/>
        </pc:sldMkLst>
        <pc:spChg chg="del">
          <ac:chgData name="Hannah Sycamore" userId="b4770bae-8292-4e0f-8212-963b4c6b3ded" providerId="ADAL" clId="{5132BCB8-2042-4563-B85A-A555447B6316}" dt="2026-01-16T12:32:39.959" v="15129" actId="478"/>
          <ac:spMkLst>
            <pc:docMk/>
            <pc:sldMk cId="2273358607" sldId="316"/>
            <ac:spMk id="5" creationId="{CA389D5E-8079-176F-BFB3-3AD4C7EF52B3}"/>
          </ac:spMkLst>
        </pc:spChg>
        <pc:spChg chg="mod">
          <ac:chgData name="Hannah Sycamore" userId="b4770bae-8292-4e0f-8212-963b4c6b3ded" providerId="ADAL" clId="{5132BCB8-2042-4563-B85A-A555447B6316}" dt="2026-01-06T14:41:15.498" v="953" actId="20577"/>
          <ac:spMkLst>
            <pc:docMk/>
            <pc:sldMk cId="2273358607" sldId="316"/>
            <ac:spMk id="6" creationId="{13E92EFD-7B7A-ABDD-7AA1-CCFCBAE94B3E}"/>
          </ac:spMkLst>
        </pc:spChg>
        <pc:spChg chg="mod">
          <ac:chgData name="Hannah Sycamore" userId="b4770bae-8292-4e0f-8212-963b4c6b3ded" providerId="ADAL" clId="{5132BCB8-2042-4563-B85A-A555447B6316}" dt="2026-01-06T14:27:49.893" v="888" actId="14100"/>
          <ac:spMkLst>
            <pc:docMk/>
            <pc:sldMk cId="2273358607" sldId="316"/>
            <ac:spMk id="13" creationId="{8109879D-1655-D269-56B1-A86EB203DC0D}"/>
          </ac:spMkLst>
        </pc:spChg>
        <pc:spChg chg="mod">
          <ac:chgData name="Hannah Sycamore" userId="b4770bae-8292-4e0f-8212-963b4c6b3ded" providerId="ADAL" clId="{5132BCB8-2042-4563-B85A-A555447B6316}" dt="2026-01-06T14:27:45.951" v="886" actId="14100"/>
          <ac:spMkLst>
            <pc:docMk/>
            <pc:sldMk cId="2273358607" sldId="316"/>
            <ac:spMk id="14" creationId="{AFC94E25-9277-9EAE-AA25-9F957E85D67B}"/>
          </ac:spMkLst>
        </pc:spChg>
        <pc:picChg chg="add mod modCrop">
          <ac:chgData name="Hannah Sycamore" userId="b4770bae-8292-4e0f-8212-963b4c6b3ded" providerId="ADAL" clId="{5132BCB8-2042-4563-B85A-A555447B6316}" dt="2026-01-16T12:27:46.095" v="14901" actId="962"/>
          <ac:picMkLst>
            <pc:docMk/>
            <pc:sldMk cId="2273358607" sldId="316"/>
            <ac:picMk id="18" creationId="{41509920-E1B3-6FFF-A8BD-0816F011A666}"/>
          </ac:picMkLst>
        </pc:picChg>
        <pc:extLst>
          <p:ext xmlns:p="http://schemas.openxmlformats.org/presentationml/2006/main" uri="{D6D511B9-2390-475A-947B-AFAB55BFBCF1}">
            <pc226:cmChg xmlns:pc226="http://schemas.microsoft.com/office/powerpoint/2022/06/main/command" chg="mod">
              <pc226:chgData name="Hannah Sycamore" userId="b4770bae-8292-4e0f-8212-963b4c6b3ded" providerId="ADAL" clId="{5132BCB8-2042-4563-B85A-A555447B6316}" dt="2026-01-06T14:41:15.498" v="953" actId="20577"/>
              <pc2:cmMkLst xmlns:pc2="http://schemas.microsoft.com/office/powerpoint/2019/9/main/command">
                <pc:docMk/>
                <pc:sldMk cId="2273358607" sldId="316"/>
                <pc2:cmMk id="{96D705F7-D178-477C-8C59-7733687E7C89}"/>
              </pc2:cmMkLst>
            </pc226:cmChg>
          </p:ext>
        </pc:extLst>
      </pc:sldChg>
      <pc:sldChg chg="delSp modSp mod">
        <pc:chgData name="Hannah Sycamore" userId="b4770bae-8292-4e0f-8212-963b4c6b3ded" providerId="ADAL" clId="{5132BCB8-2042-4563-B85A-A555447B6316}" dt="2026-01-16T12:36:49.940" v="15203"/>
        <pc:sldMkLst>
          <pc:docMk/>
          <pc:sldMk cId="3379214957" sldId="317"/>
        </pc:sldMkLst>
        <pc:spChg chg="del">
          <ac:chgData name="Hannah Sycamore" userId="b4770bae-8292-4e0f-8212-963b4c6b3ded" providerId="ADAL" clId="{5132BCB8-2042-4563-B85A-A555447B6316}" dt="2026-01-16T12:32:48.243" v="15132" actId="478"/>
          <ac:spMkLst>
            <pc:docMk/>
            <pc:sldMk cId="3379214957" sldId="317"/>
            <ac:spMk id="5" creationId="{3C77B6F4-BC37-391C-F443-D06D8C60B44D}"/>
          </ac:spMkLst>
        </pc:spChg>
        <pc:picChg chg="mod ord">
          <ac:chgData name="Hannah Sycamore" userId="b4770bae-8292-4e0f-8212-963b4c6b3ded" providerId="ADAL" clId="{5132BCB8-2042-4563-B85A-A555447B6316}" dt="2026-01-16T12:36:49.940" v="15203"/>
          <ac:picMkLst>
            <pc:docMk/>
            <pc:sldMk cId="3379214957" sldId="317"/>
            <ac:picMk id="10" creationId="{502A399B-23A5-757D-C37F-0EB71CD61F38}"/>
          </ac:picMkLst>
        </pc:picChg>
      </pc:sldChg>
      <pc:sldChg chg="delSp modSp mod">
        <pc:chgData name="Hannah Sycamore" userId="b4770bae-8292-4e0f-8212-963b4c6b3ded" providerId="ADAL" clId="{5132BCB8-2042-4563-B85A-A555447B6316}" dt="2026-01-16T12:32:45.116" v="15131" actId="478"/>
        <pc:sldMkLst>
          <pc:docMk/>
          <pc:sldMk cId="1363758556" sldId="318"/>
        </pc:sldMkLst>
        <pc:spChg chg="del">
          <ac:chgData name="Hannah Sycamore" userId="b4770bae-8292-4e0f-8212-963b4c6b3ded" providerId="ADAL" clId="{5132BCB8-2042-4563-B85A-A555447B6316}" dt="2026-01-16T12:32:45.116" v="15131" actId="478"/>
          <ac:spMkLst>
            <pc:docMk/>
            <pc:sldMk cId="1363758556" sldId="318"/>
            <ac:spMk id="5" creationId="{1EEC58C7-1FF9-B7DA-A133-5A4C79CECD5A}"/>
          </ac:spMkLst>
        </pc:spChg>
        <pc:picChg chg="mod">
          <ac:chgData name="Hannah Sycamore" userId="b4770bae-8292-4e0f-8212-963b4c6b3ded" providerId="ADAL" clId="{5132BCB8-2042-4563-B85A-A555447B6316}" dt="2026-01-16T12:29:01.161" v="14973" actId="962"/>
          <ac:picMkLst>
            <pc:docMk/>
            <pc:sldMk cId="1363758556" sldId="318"/>
            <ac:picMk id="8" creationId="{8A34A235-F290-F1E8-01D7-B158384AA6E1}"/>
          </ac:picMkLst>
        </pc:picChg>
      </pc:sldChg>
      <pc:sldChg chg="delSp modSp mod modCm">
        <pc:chgData name="Hannah Sycamore" userId="b4770bae-8292-4e0f-8212-963b4c6b3ded" providerId="ADAL" clId="{5132BCB8-2042-4563-B85A-A555447B6316}" dt="2026-01-16T12:37:11.177" v="15213"/>
        <pc:sldMkLst>
          <pc:docMk/>
          <pc:sldMk cId="421728579" sldId="319"/>
        </pc:sldMkLst>
        <pc:spChg chg="del">
          <ac:chgData name="Hannah Sycamore" userId="b4770bae-8292-4e0f-8212-963b4c6b3ded" providerId="ADAL" clId="{5132BCB8-2042-4563-B85A-A555447B6316}" dt="2026-01-16T12:32:59.103" v="15135" actId="478"/>
          <ac:spMkLst>
            <pc:docMk/>
            <pc:sldMk cId="421728579" sldId="319"/>
            <ac:spMk id="5" creationId="{822EF4BC-A5AA-59B8-AFCA-D2F758D4A26B}"/>
          </ac:spMkLst>
        </pc:spChg>
        <pc:spChg chg="ord">
          <ac:chgData name="Hannah Sycamore" userId="b4770bae-8292-4e0f-8212-963b4c6b3ded" providerId="ADAL" clId="{5132BCB8-2042-4563-B85A-A555447B6316}" dt="2026-01-16T12:37:11.177" v="15213"/>
          <ac:spMkLst>
            <pc:docMk/>
            <pc:sldMk cId="421728579" sldId="319"/>
            <ac:spMk id="9" creationId="{325CE9A6-26F1-DDF3-DC42-01F44F44EC00}"/>
          </ac:spMkLst>
        </pc:spChg>
        <pc:spChg chg="mod topLvl">
          <ac:chgData name="Hannah Sycamore" userId="b4770bae-8292-4e0f-8212-963b4c6b3ded" providerId="ADAL" clId="{5132BCB8-2042-4563-B85A-A555447B6316}" dt="2026-01-16T12:34:30.650" v="15157" actId="165"/>
          <ac:spMkLst>
            <pc:docMk/>
            <pc:sldMk cId="421728579" sldId="319"/>
            <ac:spMk id="10" creationId="{FCD9F7DA-E74B-F2F5-0E70-1FD29D58DCA0}"/>
          </ac:spMkLst>
        </pc:spChg>
        <pc:spChg chg="mod ord">
          <ac:chgData name="Hannah Sycamore" userId="b4770bae-8292-4e0f-8212-963b4c6b3ded" providerId="ADAL" clId="{5132BCB8-2042-4563-B85A-A555447B6316}" dt="2026-01-16T12:37:07.287" v="15204"/>
          <ac:spMkLst>
            <pc:docMk/>
            <pc:sldMk cId="421728579" sldId="319"/>
            <ac:spMk id="11" creationId="{CD4B0051-7FC1-3226-2EF2-EBE9BF5ACA90}"/>
          </ac:spMkLst>
        </pc:spChg>
        <pc:spChg chg="mod">
          <ac:chgData name="Hannah Sycamore" userId="b4770bae-8292-4e0f-8212-963b4c6b3ded" providerId="ADAL" clId="{5132BCB8-2042-4563-B85A-A555447B6316}" dt="2026-01-06T15:50:33.553" v="1163" actId="1076"/>
          <ac:spMkLst>
            <pc:docMk/>
            <pc:sldMk cId="421728579" sldId="319"/>
            <ac:spMk id="13" creationId="{48E5B1A0-1612-ADDA-F73C-B79CDA12E67C}"/>
          </ac:spMkLst>
        </pc:spChg>
        <pc:grpChg chg="del mod">
          <ac:chgData name="Hannah Sycamore" userId="b4770bae-8292-4e0f-8212-963b4c6b3ded" providerId="ADAL" clId="{5132BCB8-2042-4563-B85A-A555447B6316}" dt="2026-01-16T12:34:30.650" v="15157" actId="165"/>
          <ac:grpSpMkLst>
            <pc:docMk/>
            <pc:sldMk cId="421728579" sldId="319"/>
            <ac:grpSpMk id="3" creationId="{F78BA131-0E3B-48F4-87B0-B463249C71CA}"/>
          </ac:grpSpMkLst>
        </pc:grpChg>
        <pc:picChg chg="mod topLvl">
          <ac:chgData name="Hannah Sycamore" userId="b4770bae-8292-4e0f-8212-963b4c6b3ded" providerId="ADAL" clId="{5132BCB8-2042-4563-B85A-A555447B6316}" dt="2026-01-16T12:34:40.099" v="15173" actId="962"/>
          <ac:picMkLst>
            <pc:docMk/>
            <pc:sldMk cId="421728579" sldId="319"/>
            <ac:picMk id="15" creationId="{8863EC6B-5453-048B-13DE-051BB204C8CC}"/>
          </ac:picMkLst>
        </pc:picChg>
        <pc:picChg chg="mod topLvl">
          <ac:chgData name="Hannah Sycamore" userId="b4770bae-8292-4e0f-8212-963b4c6b3ded" providerId="ADAL" clId="{5132BCB8-2042-4563-B85A-A555447B6316}" dt="2026-01-16T12:35:00.131" v="15180" actId="1038"/>
          <ac:picMkLst>
            <pc:docMk/>
            <pc:sldMk cId="421728579" sldId="319"/>
            <ac:picMk id="16" creationId="{47C5E8CB-D890-B661-0DD5-758832EA5166}"/>
          </ac:picMkLst>
        </pc:picChg>
        <pc:picChg chg="mod">
          <ac:chgData name="Hannah Sycamore" userId="b4770bae-8292-4e0f-8212-963b4c6b3ded" providerId="ADAL" clId="{5132BCB8-2042-4563-B85A-A555447B6316}" dt="2026-01-16T12:29:46.096" v="15035" actId="962"/>
          <ac:picMkLst>
            <pc:docMk/>
            <pc:sldMk cId="421728579" sldId="319"/>
            <ac:picMk id="17" creationId="{2D51DB7C-A8B1-64E9-CDDB-9D95347080B6}"/>
          </ac:picMkLst>
        </pc:picChg>
        <pc:extLst>
          <p:ext xmlns:p="http://schemas.openxmlformats.org/presentationml/2006/main" uri="{D6D511B9-2390-475A-947B-AFAB55BFBCF1}">
            <pc226:cmChg xmlns:pc226="http://schemas.microsoft.com/office/powerpoint/2022/06/main/command" chg="mod">
              <pc226:chgData name="Hannah Sycamore" userId="b4770bae-8292-4e0f-8212-963b4c6b3ded" providerId="ADAL" clId="{5132BCB8-2042-4563-B85A-A555447B6316}" dt="2026-01-06T15:50:26.631" v="1161"/>
              <pc2:cmMkLst xmlns:pc2="http://schemas.microsoft.com/office/powerpoint/2019/9/main/command">
                <pc:docMk/>
                <pc:sldMk cId="421728579" sldId="319"/>
                <pc2:cmMk id="{89B125C6-139D-4202-B993-F0BA27FE3FBA}"/>
              </pc2:cmMkLst>
            </pc226:cmChg>
          </p:ext>
        </pc:extLst>
      </pc:sldChg>
      <pc:sldChg chg="delSp modSp mod">
        <pc:chgData name="Hannah Sycamore" userId="b4770bae-8292-4e0f-8212-963b4c6b3ded" providerId="ADAL" clId="{5132BCB8-2042-4563-B85A-A555447B6316}" dt="2026-01-16T12:34:53.338" v="15176" actId="962"/>
        <pc:sldMkLst>
          <pc:docMk/>
          <pc:sldMk cId="4147839078" sldId="320"/>
        </pc:sldMkLst>
        <pc:spChg chg="del">
          <ac:chgData name="Hannah Sycamore" userId="b4770bae-8292-4e0f-8212-963b4c6b3ded" providerId="ADAL" clId="{5132BCB8-2042-4563-B85A-A555447B6316}" dt="2026-01-16T12:32:57.316" v="15134" actId="478"/>
          <ac:spMkLst>
            <pc:docMk/>
            <pc:sldMk cId="4147839078" sldId="320"/>
            <ac:spMk id="5" creationId="{DD8AD43B-ED29-6214-C978-ABA1A0E1EF2B}"/>
          </ac:spMkLst>
        </pc:spChg>
        <pc:spChg chg="mod topLvl">
          <ac:chgData name="Hannah Sycamore" userId="b4770bae-8292-4e0f-8212-963b4c6b3ded" providerId="ADAL" clId="{5132BCB8-2042-4563-B85A-A555447B6316}" dt="2026-01-16T12:34:50.383" v="15175" actId="165"/>
          <ac:spMkLst>
            <pc:docMk/>
            <pc:sldMk cId="4147839078" sldId="320"/>
            <ac:spMk id="10" creationId="{6390DAD7-9B1B-330E-3A95-9094905FE78B}"/>
          </ac:spMkLst>
        </pc:spChg>
        <pc:grpChg chg="del">
          <ac:chgData name="Hannah Sycamore" userId="b4770bae-8292-4e0f-8212-963b4c6b3ded" providerId="ADAL" clId="{5132BCB8-2042-4563-B85A-A555447B6316}" dt="2026-01-16T12:34:50.383" v="15175" actId="165"/>
          <ac:grpSpMkLst>
            <pc:docMk/>
            <pc:sldMk cId="4147839078" sldId="320"/>
            <ac:grpSpMk id="3" creationId="{4BE97E06-5DB9-454F-82B1-552430C42747}"/>
          </ac:grpSpMkLst>
        </pc:grpChg>
        <pc:picChg chg="mod">
          <ac:chgData name="Hannah Sycamore" userId="b4770bae-8292-4e0f-8212-963b4c6b3ded" providerId="ADAL" clId="{5132BCB8-2042-4563-B85A-A555447B6316}" dt="2026-01-16T12:29:20.016" v="14981" actId="962"/>
          <ac:picMkLst>
            <pc:docMk/>
            <pc:sldMk cId="4147839078" sldId="320"/>
            <ac:picMk id="8" creationId="{53387D4A-7145-F4D8-A96D-6E4D851267A5}"/>
          </ac:picMkLst>
        </pc:picChg>
        <pc:picChg chg="mod topLvl">
          <ac:chgData name="Hannah Sycamore" userId="b4770bae-8292-4e0f-8212-963b4c6b3ded" providerId="ADAL" clId="{5132BCB8-2042-4563-B85A-A555447B6316}" dt="2026-01-16T12:34:53.338" v="15176" actId="962"/>
          <ac:picMkLst>
            <pc:docMk/>
            <pc:sldMk cId="4147839078" sldId="320"/>
            <ac:picMk id="15" creationId="{17DA86DA-EE3E-F8B2-B509-5258C1DB027A}"/>
          </ac:picMkLst>
        </pc:picChg>
        <pc:picChg chg="mod topLvl">
          <ac:chgData name="Hannah Sycamore" userId="b4770bae-8292-4e0f-8212-963b4c6b3ded" providerId="ADAL" clId="{5132BCB8-2042-4563-B85A-A555447B6316}" dt="2026-01-16T12:34:53.338" v="15176" actId="962"/>
          <ac:picMkLst>
            <pc:docMk/>
            <pc:sldMk cId="4147839078" sldId="320"/>
            <ac:picMk id="16" creationId="{F1801CAD-DCA8-5C74-F410-5A90E72E3C79}"/>
          </ac:picMkLst>
        </pc:picChg>
      </pc:sldChg>
      <pc:sldChg chg="delSp modSp mod">
        <pc:chgData name="Hannah Sycamore" userId="b4770bae-8292-4e0f-8212-963b4c6b3ded" providerId="ADAL" clId="{5132BCB8-2042-4563-B85A-A555447B6316}" dt="2026-01-16T12:35:08.755" v="15185" actId="962"/>
        <pc:sldMkLst>
          <pc:docMk/>
          <pc:sldMk cId="2564124840" sldId="321"/>
        </pc:sldMkLst>
        <pc:spChg chg="del">
          <ac:chgData name="Hannah Sycamore" userId="b4770bae-8292-4e0f-8212-963b4c6b3ded" providerId="ADAL" clId="{5132BCB8-2042-4563-B85A-A555447B6316}" dt="2026-01-16T12:32:55.262" v="15133" actId="478"/>
          <ac:spMkLst>
            <pc:docMk/>
            <pc:sldMk cId="2564124840" sldId="321"/>
            <ac:spMk id="5" creationId="{13B40335-6859-7CB2-8441-A86F989AF754}"/>
          </ac:spMkLst>
        </pc:spChg>
        <pc:picChg chg="mod">
          <ac:chgData name="Hannah Sycamore" userId="b4770bae-8292-4e0f-8212-963b4c6b3ded" providerId="ADAL" clId="{5132BCB8-2042-4563-B85A-A555447B6316}" dt="2026-01-16T12:29:14.595" v="14977" actId="962"/>
          <ac:picMkLst>
            <pc:docMk/>
            <pc:sldMk cId="2564124840" sldId="321"/>
            <ac:picMk id="8" creationId="{1ADC2FA1-B364-A861-2F4C-5FD710E96E6F}"/>
          </ac:picMkLst>
        </pc:picChg>
        <pc:picChg chg="mod">
          <ac:chgData name="Hannah Sycamore" userId="b4770bae-8292-4e0f-8212-963b4c6b3ded" providerId="ADAL" clId="{5132BCB8-2042-4563-B85A-A555447B6316}" dt="2026-01-16T12:35:08.755" v="15185" actId="962"/>
          <ac:picMkLst>
            <pc:docMk/>
            <pc:sldMk cId="2564124840" sldId="321"/>
            <ac:picMk id="15" creationId="{B01E852B-9CA7-5B97-4980-F6427ADA003B}"/>
          </ac:picMkLst>
        </pc:picChg>
        <pc:picChg chg="mod">
          <ac:chgData name="Hannah Sycamore" userId="b4770bae-8292-4e0f-8212-963b4c6b3ded" providerId="ADAL" clId="{5132BCB8-2042-4563-B85A-A555447B6316}" dt="2026-01-16T12:35:08.755" v="15185" actId="962"/>
          <ac:picMkLst>
            <pc:docMk/>
            <pc:sldMk cId="2564124840" sldId="321"/>
            <ac:picMk id="16" creationId="{7B231F02-7799-630E-503F-BC46D8D3C814}"/>
          </ac:picMkLst>
        </pc:picChg>
      </pc:sldChg>
      <pc:sldChg chg="delSp modSp mod">
        <pc:chgData name="Hannah Sycamore" userId="b4770bae-8292-4e0f-8212-963b4c6b3ded" providerId="ADAL" clId="{5132BCB8-2042-4563-B85A-A555447B6316}" dt="2026-01-16T12:48:05.826" v="15221"/>
        <pc:sldMkLst>
          <pc:docMk/>
          <pc:sldMk cId="1780535089" sldId="322"/>
        </pc:sldMkLst>
        <pc:spChg chg="del">
          <ac:chgData name="Hannah Sycamore" userId="b4770bae-8292-4e0f-8212-963b4c6b3ded" providerId="ADAL" clId="{5132BCB8-2042-4563-B85A-A555447B6316}" dt="2026-01-16T12:33:10.171" v="15142" actId="478"/>
          <ac:spMkLst>
            <pc:docMk/>
            <pc:sldMk cId="1780535089" sldId="322"/>
            <ac:spMk id="5" creationId="{4B122AB3-40D6-7CBD-2A22-FA79F5B31260}"/>
          </ac:spMkLst>
        </pc:spChg>
        <pc:spChg chg="mod topLvl">
          <ac:chgData name="Hannah Sycamore" userId="b4770bae-8292-4e0f-8212-963b4c6b3ded" providerId="ADAL" clId="{5132BCB8-2042-4563-B85A-A555447B6316}" dt="2026-01-16T12:33:54.194" v="15151" actId="165"/>
          <ac:spMkLst>
            <pc:docMk/>
            <pc:sldMk cId="1780535089" sldId="322"/>
            <ac:spMk id="10" creationId="{C5AEEC84-7352-A2F1-6854-D2B9A5A3076C}"/>
          </ac:spMkLst>
        </pc:spChg>
        <pc:grpChg chg="del">
          <ac:chgData name="Hannah Sycamore" userId="b4770bae-8292-4e0f-8212-963b4c6b3ded" providerId="ADAL" clId="{5132BCB8-2042-4563-B85A-A555447B6316}" dt="2026-01-16T12:33:54.194" v="15151" actId="165"/>
          <ac:grpSpMkLst>
            <pc:docMk/>
            <pc:sldMk cId="1780535089" sldId="322"/>
            <ac:grpSpMk id="3" creationId="{E53A8802-5DE0-448E-9B49-A0F2912DEDF2}"/>
          </ac:grpSpMkLst>
        </pc:grpChg>
        <pc:picChg chg="mod ord">
          <ac:chgData name="Hannah Sycamore" userId="b4770bae-8292-4e0f-8212-963b4c6b3ded" providerId="ADAL" clId="{5132BCB8-2042-4563-B85A-A555447B6316}" dt="2026-01-16T12:48:05.826" v="15221"/>
          <ac:picMkLst>
            <pc:docMk/>
            <pc:sldMk cId="1780535089" sldId="322"/>
            <ac:picMk id="8" creationId="{F555FCD9-411A-41DA-0269-7B1925A890DB}"/>
          </ac:picMkLst>
        </pc:picChg>
        <pc:picChg chg="mod topLvl">
          <ac:chgData name="Hannah Sycamore" userId="b4770bae-8292-4e0f-8212-963b4c6b3ded" providerId="ADAL" clId="{5132BCB8-2042-4563-B85A-A555447B6316}" dt="2026-01-16T12:33:57.227" v="15152" actId="962"/>
          <ac:picMkLst>
            <pc:docMk/>
            <pc:sldMk cId="1780535089" sldId="322"/>
            <ac:picMk id="15" creationId="{AE387DB4-56EE-C268-5F32-58218604C7F8}"/>
          </ac:picMkLst>
        </pc:picChg>
        <pc:picChg chg="mod topLvl">
          <ac:chgData name="Hannah Sycamore" userId="b4770bae-8292-4e0f-8212-963b4c6b3ded" providerId="ADAL" clId="{5132BCB8-2042-4563-B85A-A555447B6316}" dt="2026-01-16T12:33:57.227" v="15152" actId="962"/>
          <ac:picMkLst>
            <pc:docMk/>
            <pc:sldMk cId="1780535089" sldId="322"/>
            <ac:picMk id="16" creationId="{C2CD6771-1C9D-7BFF-BB43-92BA80DED328}"/>
          </ac:picMkLst>
        </pc:picChg>
      </pc:sldChg>
      <pc:sldChg chg="delSp modSp mod">
        <pc:chgData name="Hannah Sycamore" userId="b4770bae-8292-4e0f-8212-963b4c6b3ded" providerId="ADAL" clId="{5132BCB8-2042-4563-B85A-A555447B6316}" dt="2026-01-16T12:33:08.547" v="15141" actId="478"/>
        <pc:sldMkLst>
          <pc:docMk/>
          <pc:sldMk cId="2055016149" sldId="323"/>
        </pc:sldMkLst>
        <pc:spChg chg="del">
          <ac:chgData name="Hannah Sycamore" userId="b4770bae-8292-4e0f-8212-963b4c6b3ded" providerId="ADAL" clId="{5132BCB8-2042-4563-B85A-A555447B6316}" dt="2026-01-16T12:33:08.547" v="15141" actId="478"/>
          <ac:spMkLst>
            <pc:docMk/>
            <pc:sldMk cId="2055016149" sldId="323"/>
            <ac:spMk id="5" creationId="{1CAC4D32-8E9A-9424-D924-95C8422386EF}"/>
          </ac:spMkLst>
        </pc:spChg>
        <pc:picChg chg="mod">
          <ac:chgData name="Hannah Sycamore" userId="b4770bae-8292-4e0f-8212-963b4c6b3ded" providerId="ADAL" clId="{5132BCB8-2042-4563-B85A-A555447B6316}" dt="2026-01-16T12:15:15.849" v="12525" actId="962"/>
          <ac:picMkLst>
            <pc:docMk/>
            <pc:sldMk cId="2055016149" sldId="323"/>
            <ac:picMk id="8" creationId="{A5459E7F-E926-1ED0-7500-75580315BF6F}"/>
          </ac:picMkLst>
        </pc:picChg>
      </pc:sldChg>
      <pc:sldChg chg="delSp modSp mod">
        <pc:chgData name="Hannah Sycamore" userId="b4770bae-8292-4e0f-8212-963b4c6b3ded" providerId="ADAL" clId="{5132BCB8-2042-4563-B85A-A555447B6316}" dt="2026-01-16T12:34:10.970" v="15154" actId="962"/>
        <pc:sldMkLst>
          <pc:docMk/>
          <pc:sldMk cId="62956753" sldId="324"/>
        </pc:sldMkLst>
        <pc:spChg chg="del">
          <ac:chgData name="Hannah Sycamore" userId="b4770bae-8292-4e0f-8212-963b4c6b3ded" providerId="ADAL" clId="{5132BCB8-2042-4563-B85A-A555447B6316}" dt="2026-01-16T12:33:07.046" v="15140" actId="478"/>
          <ac:spMkLst>
            <pc:docMk/>
            <pc:sldMk cId="62956753" sldId="324"/>
            <ac:spMk id="5" creationId="{6D0E0CFA-3E1F-890D-FEE0-3F76CB6CC8A0}"/>
          </ac:spMkLst>
        </pc:spChg>
        <pc:spChg chg="mod topLvl">
          <ac:chgData name="Hannah Sycamore" userId="b4770bae-8292-4e0f-8212-963b4c6b3ded" providerId="ADAL" clId="{5132BCB8-2042-4563-B85A-A555447B6316}" dt="2026-01-16T12:34:05.746" v="15153" actId="165"/>
          <ac:spMkLst>
            <pc:docMk/>
            <pc:sldMk cId="62956753" sldId="324"/>
            <ac:spMk id="10" creationId="{80E90D93-E29B-C945-A91A-2F8A8B171B9B}"/>
          </ac:spMkLst>
        </pc:spChg>
        <pc:grpChg chg="del">
          <ac:chgData name="Hannah Sycamore" userId="b4770bae-8292-4e0f-8212-963b4c6b3ded" providerId="ADAL" clId="{5132BCB8-2042-4563-B85A-A555447B6316}" dt="2026-01-16T12:34:05.746" v="15153" actId="165"/>
          <ac:grpSpMkLst>
            <pc:docMk/>
            <pc:sldMk cId="62956753" sldId="324"/>
            <ac:grpSpMk id="3" creationId="{C257473A-37B6-43A8-AEA7-DC8A3C595B79}"/>
          </ac:grpSpMkLst>
        </pc:grpChg>
        <pc:picChg chg="mod">
          <ac:chgData name="Hannah Sycamore" userId="b4770bae-8292-4e0f-8212-963b4c6b3ded" providerId="ADAL" clId="{5132BCB8-2042-4563-B85A-A555447B6316}" dt="2026-01-16T11:55:44.494" v="11341" actId="962"/>
          <ac:picMkLst>
            <pc:docMk/>
            <pc:sldMk cId="62956753" sldId="324"/>
            <ac:picMk id="8" creationId="{1C1B3B10-12D0-D6FD-C73C-F4AEB7340FA5}"/>
          </ac:picMkLst>
        </pc:picChg>
        <pc:picChg chg="mod topLvl">
          <ac:chgData name="Hannah Sycamore" userId="b4770bae-8292-4e0f-8212-963b4c6b3ded" providerId="ADAL" clId="{5132BCB8-2042-4563-B85A-A555447B6316}" dt="2026-01-16T12:34:10.970" v="15154" actId="962"/>
          <ac:picMkLst>
            <pc:docMk/>
            <pc:sldMk cId="62956753" sldId="324"/>
            <ac:picMk id="15" creationId="{AF5DC438-8A6F-CD86-B834-C2FD56E0FDC3}"/>
          </ac:picMkLst>
        </pc:picChg>
        <pc:picChg chg="mod topLvl">
          <ac:chgData name="Hannah Sycamore" userId="b4770bae-8292-4e0f-8212-963b4c6b3ded" providerId="ADAL" clId="{5132BCB8-2042-4563-B85A-A555447B6316}" dt="2026-01-16T12:34:10.970" v="15154" actId="962"/>
          <ac:picMkLst>
            <pc:docMk/>
            <pc:sldMk cId="62956753" sldId="324"/>
            <ac:picMk id="16" creationId="{1245DCC3-1FDC-B675-61ED-258851938C66}"/>
          </ac:picMkLst>
        </pc:picChg>
      </pc:sldChg>
      <pc:sldChg chg="delSp modSp mod modCm">
        <pc:chgData name="Hannah Sycamore" userId="b4770bae-8292-4e0f-8212-963b4c6b3ded" providerId="ADAL" clId="{5132BCB8-2042-4563-B85A-A555447B6316}" dt="2026-01-16T12:33:05.251" v="15139" actId="478"/>
        <pc:sldMkLst>
          <pc:docMk/>
          <pc:sldMk cId="3058485353" sldId="325"/>
        </pc:sldMkLst>
        <pc:spChg chg="del">
          <ac:chgData name="Hannah Sycamore" userId="b4770bae-8292-4e0f-8212-963b4c6b3ded" providerId="ADAL" clId="{5132BCB8-2042-4563-B85A-A555447B6316}" dt="2026-01-16T12:33:05.251" v="15139" actId="478"/>
          <ac:spMkLst>
            <pc:docMk/>
            <pc:sldMk cId="3058485353" sldId="325"/>
            <ac:spMk id="5" creationId="{F82AAAA8-1F2B-1731-3118-D1347DB247DA}"/>
          </ac:spMkLst>
        </pc:spChg>
        <pc:spChg chg="mod">
          <ac:chgData name="Hannah Sycamore" userId="b4770bae-8292-4e0f-8212-963b4c6b3ded" providerId="ADAL" clId="{5132BCB8-2042-4563-B85A-A555447B6316}" dt="2026-01-06T16:21:58.625" v="1170" actId="20577"/>
          <ac:spMkLst>
            <pc:docMk/>
            <pc:sldMk cId="3058485353" sldId="325"/>
            <ac:spMk id="14" creationId="{12CE6D41-6C86-6391-EDCD-CF2F198BEAB2}"/>
          </ac:spMkLst>
        </pc:spChg>
        <pc:picChg chg="mod">
          <ac:chgData name="Hannah Sycamore" userId="b4770bae-8292-4e0f-8212-963b4c6b3ded" providerId="ADAL" clId="{5132BCB8-2042-4563-B85A-A555447B6316}" dt="2026-01-16T12:30:28.149" v="15087" actId="962"/>
          <ac:picMkLst>
            <pc:docMk/>
            <pc:sldMk cId="3058485353" sldId="325"/>
            <ac:picMk id="7" creationId="{D004A6B7-460C-FFB4-293B-1EA7DDDBB02E}"/>
          </ac:picMkLst>
        </pc:picChg>
        <pc:extLst>
          <p:ext xmlns:p="http://schemas.openxmlformats.org/presentationml/2006/main" uri="{D6D511B9-2390-475A-947B-AFAB55BFBCF1}">
            <pc226:cmChg xmlns:pc226="http://schemas.microsoft.com/office/powerpoint/2022/06/main/command" chg="mod">
              <pc226:chgData name="Hannah Sycamore" userId="b4770bae-8292-4e0f-8212-963b4c6b3ded" providerId="ADAL" clId="{5132BCB8-2042-4563-B85A-A555447B6316}" dt="2026-01-06T16:21:58.625" v="1170" actId="20577"/>
              <pc2:cmMkLst xmlns:pc2="http://schemas.microsoft.com/office/powerpoint/2019/9/main/command">
                <pc:docMk/>
                <pc:sldMk cId="3058485353" sldId="325"/>
                <pc2:cmMk id="{10276A00-77A4-41C8-8B0E-D1118FD70406}"/>
              </pc2:cmMkLst>
            </pc226:cmChg>
          </p:ext>
        </pc:extLst>
      </pc:sldChg>
      <pc:sldChg chg="delSp modSp mod">
        <pc:chgData name="Hannah Sycamore" userId="b4770bae-8292-4e0f-8212-963b4c6b3ded" providerId="ADAL" clId="{5132BCB8-2042-4563-B85A-A555447B6316}" dt="2026-01-16T12:34:22.722" v="15156" actId="962"/>
        <pc:sldMkLst>
          <pc:docMk/>
          <pc:sldMk cId="3184118383" sldId="327"/>
        </pc:sldMkLst>
        <pc:spChg chg="del">
          <ac:chgData name="Hannah Sycamore" userId="b4770bae-8292-4e0f-8212-963b4c6b3ded" providerId="ADAL" clId="{5132BCB8-2042-4563-B85A-A555447B6316}" dt="2026-01-16T12:33:02.124" v="15137" actId="478"/>
          <ac:spMkLst>
            <pc:docMk/>
            <pc:sldMk cId="3184118383" sldId="327"/>
            <ac:spMk id="5" creationId="{F4311A9A-796B-9374-D85E-0C1C2C99643A}"/>
          </ac:spMkLst>
        </pc:spChg>
        <pc:spChg chg="mod topLvl">
          <ac:chgData name="Hannah Sycamore" userId="b4770bae-8292-4e0f-8212-963b4c6b3ded" providerId="ADAL" clId="{5132BCB8-2042-4563-B85A-A555447B6316}" dt="2026-01-16T12:34:19.226" v="15155" actId="165"/>
          <ac:spMkLst>
            <pc:docMk/>
            <pc:sldMk cId="3184118383" sldId="327"/>
            <ac:spMk id="10" creationId="{D828E0D3-97F1-BFE7-5A9A-36E84F8BBB85}"/>
          </ac:spMkLst>
        </pc:spChg>
        <pc:grpChg chg="del">
          <ac:chgData name="Hannah Sycamore" userId="b4770bae-8292-4e0f-8212-963b4c6b3ded" providerId="ADAL" clId="{5132BCB8-2042-4563-B85A-A555447B6316}" dt="2026-01-16T12:34:19.226" v="15155" actId="165"/>
          <ac:grpSpMkLst>
            <pc:docMk/>
            <pc:sldMk cId="3184118383" sldId="327"/>
            <ac:grpSpMk id="3" creationId="{AD057D6D-167E-49A2-8E17-E52B65998463}"/>
          </ac:grpSpMkLst>
        </pc:grpChg>
        <pc:picChg chg="mod topLvl">
          <ac:chgData name="Hannah Sycamore" userId="b4770bae-8292-4e0f-8212-963b4c6b3ded" providerId="ADAL" clId="{5132BCB8-2042-4563-B85A-A555447B6316}" dt="2026-01-16T12:34:22.722" v="15156" actId="962"/>
          <ac:picMkLst>
            <pc:docMk/>
            <pc:sldMk cId="3184118383" sldId="327"/>
            <ac:picMk id="15" creationId="{CDDB0336-3912-DE00-CA52-A7A9B1B0078D}"/>
          </ac:picMkLst>
        </pc:picChg>
        <pc:picChg chg="mod topLvl">
          <ac:chgData name="Hannah Sycamore" userId="b4770bae-8292-4e0f-8212-963b4c6b3ded" providerId="ADAL" clId="{5132BCB8-2042-4563-B85A-A555447B6316}" dt="2026-01-16T12:34:22.722" v="15156" actId="962"/>
          <ac:picMkLst>
            <pc:docMk/>
            <pc:sldMk cId="3184118383" sldId="327"/>
            <ac:picMk id="16" creationId="{853DD926-B514-9242-4B58-A114DF128201}"/>
          </ac:picMkLst>
        </pc:picChg>
        <pc:picChg chg="mod">
          <ac:chgData name="Hannah Sycamore" userId="b4770bae-8292-4e0f-8212-963b4c6b3ded" providerId="ADAL" clId="{5132BCB8-2042-4563-B85A-A555447B6316}" dt="2026-01-16T12:30:03.437" v="15055" actId="962"/>
          <ac:picMkLst>
            <pc:docMk/>
            <pc:sldMk cId="3184118383" sldId="327"/>
            <ac:picMk id="20" creationId="{53329909-A6AF-C146-501B-C286FC0D25EF}"/>
          </ac:picMkLst>
        </pc:picChg>
      </pc:sldChg>
      <pc:sldChg chg="delSp modSp mod">
        <pc:chgData name="Hannah Sycamore" userId="b4770bae-8292-4e0f-8212-963b4c6b3ded" providerId="ADAL" clId="{5132BCB8-2042-4563-B85A-A555447B6316}" dt="2026-01-16T12:33:00.655" v="15136" actId="478"/>
        <pc:sldMkLst>
          <pc:docMk/>
          <pc:sldMk cId="655526453" sldId="328"/>
        </pc:sldMkLst>
        <pc:spChg chg="del">
          <ac:chgData name="Hannah Sycamore" userId="b4770bae-8292-4e0f-8212-963b4c6b3ded" providerId="ADAL" clId="{5132BCB8-2042-4563-B85A-A555447B6316}" dt="2026-01-16T12:33:00.655" v="15136" actId="478"/>
          <ac:spMkLst>
            <pc:docMk/>
            <pc:sldMk cId="655526453" sldId="328"/>
            <ac:spMk id="5" creationId="{EF4DF6B1-E6CB-62A1-7DC3-07BCFB3382B6}"/>
          </ac:spMkLst>
        </pc:spChg>
        <pc:picChg chg="mod">
          <ac:chgData name="Hannah Sycamore" userId="b4770bae-8292-4e0f-8212-963b4c6b3ded" providerId="ADAL" clId="{5132BCB8-2042-4563-B85A-A555447B6316}" dt="2026-01-16T11:50:44.752" v="10053" actId="962"/>
          <ac:picMkLst>
            <pc:docMk/>
            <pc:sldMk cId="655526453" sldId="328"/>
            <ac:picMk id="8" creationId="{3D26061C-2732-504F-145B-B7050EB266AC}"/>
          </ac:picMkLst>
        </pc:picChg>
      </pc:sldChg>
      <pc:sldChg chg="delSp modSp mod">
        <pc:chgData name="Hannah Sycamore" userId="b4770bae-8292-4e0f-8212-963b4c6b3ded" providerId="ADAL" clId="{5132BCB8-2042-4563-B85A-A555447B6316}" dt="2026-01-16T12:33:11.608" v="15143" actId="478"/>
        <pc:sldMkLst>
          <pc:docMk/>
          <pc:sldMk cId="3588162637" sldId="330"/>
        </pc:sldMkLst>
        <pc:spChg chg="del">
          <ac:chgData name="Hannah Sycamore" userId="b4770bae-8292-4e0f-8212-963b4c6b3ded" providerId="ADAL" clId="{5132BCB8-2042-4563-B85A-A555447B6316}" dt="2026-01-16T12:33:11.608" v="15143" actId="478"/>
          <ac:spMkLst>
            <pc:docMk/>
            <pc:sldMk cId="3588162637" sldId="330"/>
            <ac:spMk id="5" creationId="{CECB935A-2D81-B1C0-6D2D-3E1931E8B34D}"/>
          </ac:spMkLst>
        </pc:spChg>
        <pc:picChg chg="mod">
          <ac:chgData name="Hannah Sycamore" userId="b4770bae-8292-4e0f-8212-963b4c6b3ded" providerId="ADAL" clId="{5132BCB8-2042-4563-B85A-A555447B6316}" dt="2026-01-16T12:15:59.237" v="12801" actId="962"/>
          <ac:picMkLst>
            <pc:docMk/>
            <pc:sldMk cId="3588162637" sldId="330"/>
            <ac:picMk id="8" creationId="{3F5495F2-3A30-EDED-3B38-6C5F30163790}"/>
          </ac:picMkLst>
        </pc:picChg>
      </pc:sldChg>
      <pc:sldChg chg="addSp delSp modSp mod modNotesTx">
        <pc:chgData name="Hannah Sycamore" userId="b4770bae-8292-4e0f-8212-963b4c6b3ded" providerId="ADAL" clId="{5132BCB8-2042-4563-B85A-A555447B6316}" dt="2026-01-16T12:33:44.935" v="15150" actId="1035"/>
        <pc:sldMkLst>
          <pc:docMk/>
          <pc:sldMk cId="4001592268" sldId="331"/>
        </pc:sldMkLst>
        <pc:spChg chg="del">
          <ac:chgData name="Hannah Sycamore" userId="b4770bae-8292-4e0f-8212-963b4c6b3ded" providerId="ADAL" clId="{5132BCB8-2042-4563-B85A-A555447B6316}" dt="2026-01-16T12:33:14.501" v="15145" actId="478"/>
          <ac:spMkLst>
            <pc:docMk/>
            <pc:sldMk cId="4001592268" sldId="331"/>
            <ac:spMk id="5" creationId="{495128A3-18DD-3292-ABFB-0CBE5E2DA3CC}"/>
          </ac:spMkLst>
        </pc:spChg>
        <pc:spChg chg="mod topLvl">
          <ac:chgData name="Hannah Sycamore" userId="b4770bae-8292-4e0f-8212-963b4c6b3ded" providerId="ADAL" clId="{5132BCB8-2042-4563-B85A-A555447B6316}" dt="2026-01-16T12:23:34.693" v="13914" actId="165"/>
          <ac:spMkLst>
            <pc:docMk/>
            <pc:sldMk cId="4001592268" sldId="331"/>
            <ac:spMk id="10" creationId="{A49B1EE6-13F2-1B7A-AFF8-FA830AE676D2}"/>
          </ac:spMkLst>
        </pc:spChg>
        <pc:grpChg chg="del">
          <ac:chgData name="Hannah Sycamore" userId="b4770bae-8292-4e0f-8212-963b4c6b3ded" providerId="ADAL" clId="{5132BCB8-2042-4563-B85A-A555447B6316}" dt="2026-01-16T12:23:34.693" v="13914" actId="165"/>
          <ac:grpSpMkLst>
            <pc:docMk/>
            <pc:sldMk cId="4001592268" sldId="331"/>
            <ac:grpSpMk id="3" creationId="{94895823-6543-465A-B60B-F225A5676F38}"/>
          </ac:grpSpMkLst>
        </pc:grpChg>
        <pc:picChg chg="mod topLvl">
          <ac:chgData name="Hannah Sycamore" userId="b4770bae-8292-4e0f-8212-963b4c6b3ded" providerId="ADAL" clId="{5132BCB8-2042-4563-B85A-A555447B6316}" dt="2026-01-16T12:23:38.797" v="13915" actId="962"/>
          <ac:picMkLst>
            <pc:docMk/>
            <pc:sldMk cId="4001592268" sldId="331"/>
            <ac:picMk id="15" creationId="{DB395B59-2FB3-F3C5-FB24-893E7C448AA5}"/>
          </ac:picMkLst>
        </pc:picChg>
        <pc:picChg chg="mod topLvl">
          <ac:chgData name="Hannah Sycamore" userId="b4770bae-8292-4e0f-8212-963b4c6b3ded" providerId="ADAL" clId="{5132BCB8-2042-4563-B85A-A555447B6316}" dt="2026-01-16T12:33:44.935" v="15150" actId="1035"/>
          <ac:picMkLst>
            <pc:docMk/>
            <pc:sldMk cId="4001592268" sldId="331"/>
            <ac:picMk id="16" creationId="{7B1BCA61-6649-E779-F059-8F041F1C5099}"/>
          </ac:picMkLst>
        </pc:picChg>
        <pc:picChg chg="mod">
          <ac:chgData name="Hannah Sycamore" userId="b4770bae-8292-4e0f-8212-963b4c6b3ded" providerId="ADAL" clId="{5132BCB8-2042-4563-B85A-A555447B6316}" dt="2026-01-07T11:35:23.817" v="1312" actId="962"/>
          <ac:picMkLst>
            <pc:docMk/>
            <pc:sldMk cId="4001592268" sldId="331"/>
            <ac:picMk id="17" creationId="{94588096-77F0-1515-93DE-CD330934BB22}"/>
          </ac:picMkLst>
        </pc:picChg>
      </pc:sldChg>
      <pc:sldChg chg="delSp modSp mod">
        <pc:chgData name="Hannah Sycamore" userId="b4770bae-8292-4e0f-8212-963b4c6b3ded" providerId="ADAL" clId="{5132BCB8-2042-4563-B85A-A555447B6316}" dt="2026-01-16T12:33:36.442" v="15149" actId="962"/>
        <pc:sldMkLst>
          <pc:docMk/>
          <pc:sldMk cId="3320152003" sldId="332"/>
        </pc:sldMkLst>
        <pc:spChg chg="del">
          <ac:chgData name="Hannah Sycamore" userId="b4770bae-8292-4e0f-8212-963b4c6b3ded" providerId="ADAL" clId="{5132BCB8-2042-4563-B85A-A555447B6316}" dt="2026-01-16T12:33:18.124" v="15147" actId="478"/>
          <ac:spMkLst>
            <pc:docMk/>
            <pc:sldMk cId="3320152003" sldId="332"/>
            <ac:spMk id="5" creationId="{0AB0C9A9-8E48-0ACC-A7FD-FC45B48BDC41}"/>
          </ac:spMkLst>
        </pc:spChg>
        <pc:spChg chg="mod topLvl">
          <ac:chgData name="Hannah Sycamore" userId="b4770bae-8292-4e0f-8212-963b4c6b3ded" providerId="ADAL" clId="{5132BCB8-2042-4563-B85A-A555447B6316}" dt="2026-01-16T12:33:27.707" v="15148" actId="165"/>
          <ac:spMkLst>
            <pc:docMk/>
            <pc:sldMk cId="3320152003" sldId="332"/>
            <ac:spMk id="10" creationId="{FB78D5B7-E043-62EC-C230-9AD5CC2FCF20}"/>
          </ac:spMkLst>
        </pc:spChg>
        <pc:grpChg chg="del">
          <ac:chgData name="Hannah Sycamore" userId="b4770bae-8292-4e0f-8212-963b4c6b3ded" providerId="ADAL" clId="{5132BCB8-2042-4563-B85A-A555447B6316}" dt="2026-01-16T12:33:27.707" v="15148" actId="165"/>
          <ac:grpSpMkLst>
            <pc:docMk/>
            <pc:sldMk cId="3320152003" sldId="332"/>
            <ac:grpSpMk id="3" creationId="{F7AD7123-3B5B-4619-BCF5-9DADE6064B42}"/>
          </ac:grpSpMkLst>
        </pc:grpChg>
        <pc:picChg chg="mod topLvl">
          <ac:chgData name="Hannah Sycamore" userId="b4770bae-8292-4e0f-8212-963b4c6b3ded" providerId="ADAL" clId="{5132BCB8-2042-4563-B85A-A555447B6316}" dt="2026-01-16T12:33:36.442" v="15149" actId="962"/>
          <ac:picMkLst>
            <pc:docMk/>
            <pc:sldMk cId="3320152003" sldId="332"/>
            <ac:picMk id="15" creationId="{F47427B5-1ECD-0CD4-1E3C-0779926380BC}"/>
          </ac:picMkLst>
        </pc:picChg>
        <pc:picChg chg="mod topLvl">
          <ac:chgData name="Hannah Sycamore" userId="b4770bae-8292-4e0f-8212-963b4c6b3ded" providerId="ADAL" clId="{5132BCB8-2042-4563-B85A-A555447B6316}" dt="2026-01-16T12:33:36.442" v="15149" actId="962"/>
          <ac:picMkLst>
            <pc:docMk/>
            <pc:sldMk cId="3320152003" sldId="332"/>
            <ac:picMk id="16" creationId="{DD4EF047-6F40-9CE2-F2F6-8BFCA97498AE}"/>
          </ac:picMkLst>
        </pc:picChg>
        <pc:picChg chg="mod">
          <ac:chgData name="Hannah Sycamore" userId="b4770bae-8292-4e0f-8212-963b4c6b3ded" providerId="ADAL" clId="{5132BCB8-2042-4563-B85A-A555447B6316}" dt="2026-01-16T12:27:08.398" v="14871" actId="962"/>
          <ac:picMkLst>
            <pc:docMk/>
            <pc:sldMk cId="3320152003" sldId="332"/>
            <ac:picMk id="18" creationId="{780FA70C-2B0D-A284-27E7-D264937F4344}"/>
          </ac:picMkLst>
        </pc:picChg>
      </pc:sldChg>
      <pc:sldChg chg="delSp modSp mod">
        <pc:chgData name="Hannah Sycamore" userId="b4770bae-8292-4e0f-8212-963b4c6b3ded" providerId="ADAL" clId="{5132BCB8-2042-4563-B85A-A555447B6316}" dt="2026-01-16T12:48:17.567" v="15225"/>
        <pc:sldMkLst>
          <pc:docMk/>
          <pc:sldMk cId="2288860613" sldId="333"/>
        </pc:sldMkLst>
        <pc:spChg chg="del">
          <ac:chgData name="Hannah Sycamore" userId="b4770bae-8292-4e0f-8212-963b4c6b3ded" providerId="ADAL" clId="{5132BCB8-2042-4563-B85A-A555447B6316}" dt="2026-01-16T12:33:15.924" v="15146" actId="478"/>
          <ac:spMkLst>
            <pc:docMk/>
            <pc:sldMk cId="2288860613" sldId="333"/>
            <ac:spMk id="5" creationId="{E21CADAC-3B5F-2BDA-87AD-C86B7C60FD33}"/>
          </ac:spMkLst>
        </pc:spChg>
        <pc:picChg chg="mod ord">
          <ac:chgData name="Hannah Sycamore" userId="b4770bae-8292-4e0f-8212-963b4c6b3ded" providerId="ADAL" clId="{5132BCB8-2042-4563-B85A-A555447B6316}" dt="2026-01-16T12:48:17.567" v="15225"/>
          <ac:picMkLst>
            <pc:docMk/>
            <pc:sldMk cId="2288860613" sldId="333"/>
            <ac:picMk id="3" creationId="{7319D738-C827-0FAD-6DA2-39C7E1AF269B}"/>
          </ac:picMkLst>
        </pc:picChg>
      </pc:sldChg>
      <pc:sldChg chg="delSp mod">
        <pc:chgData name="Hannah Sycamore" userId="b4770bae-8292-4e0f-8212-963b4c6b3ded" providerId="ADAL" clId="{5132BCB8-2042-4563-B85A-A555447B6316}" dt="2026-01-16T12:31:54.653" v="15125" actId="478"/>
        <pc:sldMkLst>
          <pc:docMk/>
          <pc:sldMk cId="1743812528" sldId="334"/>
        </pc:sldMkLst>
        <pc:spChg chg="del">
          <ac:chgData name="Hannah Sycamore" userId="b4770bae-8292-4e0f-8212-963b4c6b3ded" providerId="ADAL" clId="{5132BCB8-2042-4563-B85A-A555447B6316}" dt="2026-01-16T12:31:54.653" v="15125" actId="478"/>
          <ac:spMkLst>
            <pc:docMk/>
            <pc:sldMk cId="1743812528" sldId="334"/>
            <ac:spMk id="4" creationId="{176D6B9B-AA4F-9DF0-FB04-AC5236644A0E}"/>
          </ac:spMkLst>
        </pc:spChg>
      </pc:sldChg>
      <pc:sldChg chg="modSp mod modCm">
        <pc:chgData name="Hannah Sycamore" userId="b4770bae-8292-4e0f-8212-963b4c6b3ded" providerId="ADAL" clId="{5132BCB8-2042-4563-B85A-A555447B6316}" dt="2026-01-06T17:52:32.714" v="1267"/>
        <pc:sldMkLst>
          <pc:docMk/>
          <pc:sldMk cId="1876534910" sldId="352"/>
        </pc:sldMkLst>
        <pc:spChg chg="mod">
          <ac:chgData name="Hannah Sycamore" userId="b4770bae-8292-4e0f-8212-963b4c6b3ded" providerId="ADAL" clId="{5132BCB8-2042-4563-B85A-A555447B6316}" dt="2026-01-06T17:52:32.714" v="1267"/>
          <ac:spMkLst>
            <pc:docMk/>
            <pc:sldMk cId="1876534910" sldId="352"/>
            <ac:spMk id="3" creationId="{0EBD4CCD-A11B-9851-057D-35C140E1C35E}"/>
          </ac:spMkLst>
        </pc:spChg>
        <pc:extLst>
          <p:ext xmlns:p="http://schemas.openxmlformats.org/presentationml/2006/main" uri="{D6D511B9-2390-475A-947B-AFAB55BFBCF1}">
            <pc226:cmChg xmlns:pc226="http://schemas.microsoft.com/office/powerpoint/2022/06/main/command" chg="mod">
              <pc226:chgData name="Hannah Sycamore" userId="b4770bae-8292-4e0f-8212-963b4c6b3ded" providerId="ADAL" clId="{5132BCB8-2042-4563-B85A-A555447B6316}" dt="2026-01-06T17:49:10.033" v="1263" actId="20577"/>
              <pc2:cmMkLst xmlns:pc2="http://schemas.microsoft.com/office/powerpoint/2019/9/main/command">
                <pc:docMk/>
                <pc:sldMk cId="1876534910" sldId="352"/>
                <pc2:cmMk id="{EB868785-0A38-481C-B8BD-9F2B978BF68E}"/>
              </pc2:cmMkLst>
            </pc226:cmChg>
          </p:ext>
        </pc:extLst>
      </pc:sldChg>
      <pc:sldChg chg="addSp delSp modSp add mod">
        <pc:chgData name="Hannah Sycamore" userId="b4770bae-8292-4e0f-8212-963b4c6b3ded" providerId="ADAL" clId="{5132BCB8-2042-4563-B85A-A555447B6316}" dt="2026-01-16T12:36:18.361" v="15199"/>
        <pc:sldMkLst>
          <pc:docMk/>
          <pc:sldMk cId="1307167544" sldId="372"/>
        </pc:sldMkLst>
        <pc:spChg chg="ord">
          <ac:chgData name="Hannah Sycamore" userId="b4770bae-8292-4e0f-8212-963b4c6b3ded" providerId="ADAL" clId="{5132BCB8-2042-4563-B85A-A555447B6316}" dt="2026-01-16T12:36:15.387" v="15197"/>
          <ac:spMkLst>
            <pc:docMk/>
            <pc:sldMk cId="1307167544" sldId="372"/>
            <ac:spMk id="2" creationId="{C6EE36C9-3548-CD5E-FD9F-59E9C024510F}"/>
          </ac:spMkLst>
        </pc:spChg>
        <pc:spChg chg="del">
          <ac:chgData name="Hannah Sycamore" userId="b4770bae-8292-4e0f-8212-963b4c6b3ded" providerId="ADAL" clId="{5132BCB8-2042-4563-B85A-A555447B6316}" dt="2026-01-16T12:32:06.406" v="15127" actId="478"/>
          <ac:spMkLst>
            <pc:docMk/>
            <pc:sldMk cId="1307167544" sldId="372"/>
            <ac:spMk id="5" creationId="{6514F4B4-DE6B-3111-186E-095910DBA2FA}"/>
          </ac:spMkLst>
        </pc:spChg>
        <pc:spChg chg="ord">
          <ac:chgData name="Hannah Sycamore" userId="b4770bae-8292-4e0f-8212-963b4c6b3ded" providerId="ADAL" clId="{5132BCB8-2042-4563-B85A-A555447B6316}" dt="2026-01-16T12:36:17.050" v="15198"/>
          <ac:spMkLst>
            <pc:docMk/>
            <pc:sldMk cId="1307167544" sldId="372"/>
            <ac:spMk id="6" creationId="{149E4068-48D8-36AB-E744-12221989B759}"/>
          </ac:spMkLst>
        </pc:spChg>
        <pc:spChg chg="add del mod">
          <ac:chgData name="Hannah Sycamore" userId="b4770bae-8292-4e0f-8212-963b4c6b3ded" providerId="ADAL" clId="{5132BCB8-2042-4563-B85A-A555447B6316}" dt="2026-01-16T10:10:50.813" v="3138" actId="962"/>
          <ac:spMkLst>
            <pc:docMk/>
            <pc:sldMk cId="1307167544" sldId="372"/>
            <ac:spMk id="7" creationId="{925B7119-031A-492F-A664-82BDEA79A603}"/>
          </ac:spMkLst>
        </pc:spChg>
        <pc:spChg chg="ord">
          <ac:chgData name="Hannah Sycamore" userId="b4770bae-8292-4e0f-8212-963b4c6b3ded" providerId="ADAL" clId="{5132BCB8-2042-4563-B85A-A555447B6316}" dt="2026-01-16T12:36:18.361" v="15199"/>
          <ac:spMkLst>
            <pc:docMk/>
            <pc:sldMk cId="1307167544" sldId="372"/>
            <ac:spMk id="9" creationId="{6A972C2A-BF58-82DC-CCF5-4D1CDF3B2305}"/>
          </ac:spMkLst>
        </pc:spChg>
        <pc:spChg chg="add del mod">
          <ac:chgData name="Hannah Sycamore" userId="b4770bae-8292-4e0f-8212-963b4c6b3ded" providerId="ADAL" clId="{5132BCB8-2042-4563-B85A-A555447B6316}" dt="2026-01-15T17:23:47.516" v="1536" actId="1076"/>
          <ac:spMkLst>
            <pc:docMk/>
            <pc:sldMk cId="1307167544" sldId="372"/>
            <ac:spMk id="10" creationId="{024B473D-2A90-34D4-9BCD-EBA8180890F9}"/>
          </ac:spMkLst>
        </pc:spChg>
        <pc:spChg chg="mod">
          <ac:chgData name="Hannah Sycamore" userId="b4770bae-8292-4e0f-8212-963b4c6b3ded" providerId="ADAL" clId="{5132BCB8-2042-4563-B85A-A555447B6316}" dt="2026-01-15T17:12:08.907" v="1450" actId="20577"/>
          <ac:spMkLst>
            <pc:docMk/>
            <pc:sldMk cId="1307167544" sldId="372"/>
            <ac:spMk id="11" creationId="{8D83212D-DD1F-571F-6A82-FB972DCAD030}"/>
          </ac:spMkLst>
        </pc:spChg>
        <pc:spChg chg="add del mod">
          <ac:chgData name="Hannah Sycamore" userId="b4770bae-8292-4e0f-8212-963b4c6b3ded" providerId="ADAL" clId="{5132BCB8-2042-4563-B85A-A555447B6316}" dt="2026-01-15T17:23:22.578" v="1527" actId="478"/>
          <ac:spMkLst>
            <pc:docMk/>
            <pc:sldMk cId="1307167544" sldId="372"/>
            <ac:spMk id="18" creationId="{10F95B6E-7982-8732-8BD0-A6FECC601A7B}"/>
          </ac:spMkLst>
        </pc:spChg>
        <pc:picChg chg="del mod modCrop">
          <ac:chgData name="Hannah Sycamore" userId="b4770bae-8292-4e0f-8212-963b4c6b3ded" providerId="ADAL" clId="{5132BCB8-2042-4563-B85A-A555447B6316}" dt="2026-01-15T17:20:58.991" v="1454" actId="478"/>
          <ac:picMkLst>
            <pc:docMk/>
            <pc:sldMk cId="1307167544" sldId="372"/>
            <ac:picMk id="3" creationId="{CF99943F-A485-A4CA-0753-0B80F77C9E23}"/>
          </ac:picMkLst>
        </pc:picChg>
        <pc:picChg chg="add del mod ord modCrop">
          <ac:chgData name="Hannah Sycamore" userId="b4770bae-8292-4e0f-8212-963b4c6b3ded" providerId="ADAL" clId="{5132BCB8-2042-4563-B85A-A555447B6316}" dt="2026-01-15T17:23:20.474" v="1525" actId="478"/>
          <ac:picMkLst>
            <pc:docMk/>
            <pc:sldMk cId="1307167544" sldId="372"/>
            <ac:picMk id="8" creationId="{0B9A34C8-4EDE-C187-740A-4D4CB8D41251}"/>
          </ac:picMkLst>
        </pc:picChg>
        <pc:picChg chg="mod">
          <ac:chgData name="Hannah Sycamore" userId="b4770bae-8292-4e0f-8212-963b4c6b3ded" providerId="ADAL" clId="{5132BCB8-2042-4563-B85A-A555447B6316}" dt="2026-01-16T10:11:00.088" v="3139" actId="962"/>
          <ac:picMkLst>
            <pc:docMk/>
            <pc:sldMk cId="1307167544" sldId="372"/>
            <ac:picMk id="15" creationId="{784CDF62-053D-A0EB-E3FE-C909D55648ED}"/>
          </ac:picMkLst>
        </pc:picChg>
        <pc:picChg chg="mod">
          <ac:chgData name="Hannah Sycamore" userId="b4770bae-8292-4e0f-8212-963b4c6b3ded" providerId="ADAL" clId="{5132BCB8-2042-4563-B85A-A555447B6316}" dt="2026-01-16T12:35:37.612" v="15189" actId="1076"/>
          <ac:picMkLst>
            <pc:docMk/>
            <pc:sldMk cId="1307167544" sldId="372"/>
            <ac:picMk id="16" creationId="{47695BEC-B740-4E69-FB6D-C7CCCA22ACC6}"/>
          </ac:picMkLst>
        </pc:picChg>
        <pc:picChg chg="add mod ord modCrop">
          <ac:chgData name="Hannah Sycamore" userId="b4770bae-8292-4e0f-8212-963b4c6b3ded" providerId="ADAL" clId="{5132BCB8-2042-4563-B85A-A555447B6316}" dt="2026-01-16T12:36:13.898" v="15196"/>
          <ac:picMkLst>
            <pc:docMk/>
            <pc:sldMk cId="1307167544" sldId="372"/>
            <ac:picMk id="21" creationId="{315FBC8B-51AB-CC29-0E29-5587E6731141}"/>
          </ac:picMkLst>
        </pc:picChg>
        <pc:cxnChg chg="add del mod">
          <ac:chgData name="Hannah Sycamore" userId="b4770bae-8292-4e0f-8212-963b4c6b3ded" providerId="ADAL" clId="{5132BCB8-2042-4563-B85A-A555447B6316}" dt="2026-01-16T12:32:35.931" v="15128" actId="962"/>
          <ac:cxnSpMkLst>
            <pc:docMk/>
            <pc:sldMk cId="1307167544" sldId="372"/>
            <ac:cxnSpMk id="20" creationId="{6922470A-9701-2E0F-8DD4-C7DFBE1E5B38}"/>
          </ac:cxnSpMkLst>
        </pc:cxnChg>
      </pc:sldChg>
      <pc:sldChg chg="addSp delSp modSp add mod">
        <pc:chgData name="Hannah Sycamore" userId="b4770bae-8292-4e0f-8212-963b4c6b3ded" providerId="ADAL" clId="{5132BCB8-2042-4563-B85A-A555447B6316}" dt="2026-01-16T12:35:31.954" v="15188" actId="962"/>
        <pc:sldMkLst>
          <pc:docMk/>
          <pc:sldMk cId="2763484236" sldId="381"/>
        </pc:sldMkLst>
        <pc:spChg chg="mod">
          <ac:chgData name="Hannah Sycamore" userId="b4770bae-8292-4e0f-8212-963b4c6b3ded" providerId="ADAL" clId="{5132BCB8-2042-4563-B85A-A555447B6316}" dt="2026-01-13T09:45:05.476" v="1400" actId="14100"/>
          <ac:spMkLst>
            <pc:docMk/>
            <pc:sldMk cId="2763484236" sldId="381"/>
            <ac:spMk id="4" creationId="{BAFC9806-EFEC-E1D5-254B-FAAE0052EF1F}"/>
          </ac:spMkLst>
        </pc:spChg>
        <pc:spChg chg="add del mod">
          <ac:chgData name="Hannah Sycamore" userId="b4770bae-8292-4e0f-8212-963b4c6b3ded" providerId="ADAL" clId="{5132BCB8-2042-4563-B85A-A555447B6316}" dt="2026-01-15T17:24:42.291" v="1546" actId="478"/>
          <ac:spMkLst>
            <pc:docMk/>
            <pc:sldMk cId="2763484236" sldId="381"/>
            <ac:spMk id="5" creationId="{21D946D2-5B06-5FA0-7EF0-C5604EA8B5F9}"/>
          </ac:spMkLst>
        </pc:spChg>
        <pc:spChg chg="mod">
          <ac:chgData name="Hannah Sycamore" userId="b4770bae-8292-4e0f-8212-963b4c6b3ded" providerId="ADAL" clId="{5132BCB8-2042-4563-B85A-A555447B6316}" dt="2026-01-13T09:44:42.211" v="1393" actId="1076"/>
          <ac:spMkLst>
            <pc:docMk/>
            <pc:sldMk cId="2763484236" sldId="381"/>
            <ac:spMk id="10" creationId="{5C1AF49A-5EE3-7953-2A23-4E44F2EF1B3C}"/>
          </ac:spMkLst>
        </pc:spChg>
        <pc:spChg chg="mod">
          <ac:chgData name="Hannah Sycamore" userId="b4770bae-8292-4e0f-8212-963b4c6b3ded" providerId="ADAL" clId="{5132BCB8-2042-4563-B85A-A555447B6316}" dt="2026-01-13T09:44:49.604" v="1395" actId="1076"/>
          <ac:spMkLst>
            <pc:docMk/>
            <pc:sldMk cId="2763484236" sldId="381"/>
            <ac:spMk id="11" creationId="{60D0A809-E212-A868-50D8-0AF74C3371F1}"/>
          </ac:spMkLst>
        </pc:spChg>
        <pc:spChg chg="mod">
          <ac:chgData name="Hannah Sycamore" userId="b4770bae-8292-4e0f-8212-963b4c6b3ded" providerId="ADAL" clId="{5132BCB8-2042-4563-B85A-A555447B6316}" dt="2026-01-13T09:44:55.204" v="1397" actId="14100"/>
          <ac:spMkLst>
            <pc:docMk/>
            <pc:sldMk cId="2763484236" sldId="381"/>
            <ac:spMk id="12" creationId="{919B1F2D-30A6-60FC-B2B2-847554E4DC89}"/>
          </ac:spMkLst>
        </pc:spChg>
        <pc:spChg chg="add mod">
          <ac:chgData name="Hannah Sycamore" userId="b4770bae-8292-4e0f-8212-963b4c6b3ded" providerId="ADAL" clId="{5132BCB8-2042-4563-B85A-A555447B6316}" dt="2026-01-13T13:47:01.622" v="1446" actId="1076"/>
          <ac:spMkLst>
            <pc:docMk/>
            <pc:sldMk cId="2763484236" sldId="381"/>
            <ac:spMk id="17" creationId="{5348AF64-CA36-EF7A-991E-4A7BA284A9ED}"/>
          </ac:spMkLst>
        </pc:spChg>
        <pc:spChg chg="add mod">
          <ac:chgData name="Hannah Sycamore" userId="b4770bae-8292-4e0f-8212-963b4c6b3ded" providerId="ADAL" clId="{5132BCB8-2042-4563-B85A-A555447B6316}" dt="2026-01-13T09:45:01.236" v="1399" actId="1076"/>
          <ac:spMkLst>
            <pc:docMk/>
            <pc:sldMk cId="2763484236" sldId="381"/>
            <ac:spMk id="18" creationId="{AA85590F-E855-5A35-DAD3-B4DC9E4B4B18}"/>
          </ac:spMkLst>
        </pc:spChg>
        <pc:picChg chg="add mod">
          <ac:chgData name="Hannah Sycamore" userId="b4770bae-8292-4e0f-8212-963b4c6b3ded" providerId="ADAL" clId="{5132BCB8-2042-4563-B85A-A555447B6316}" dt="2026-01-16T10:18:15.960" v="4331" actId="962"/>
          <ac:picMkLst>
            <pc:docMk/>
            <pc:sldMk cId="2763484236" sldId="381"/>
            <ac:picMk id="3" creationId="{292E0AE9-0754-6486-16FD-EA57EDB687CE}"/>
          </ac:picMkLst>
        </pc:picChg>
        <pc:picChg chg="add del mod">
          <ac:chgData name="Hannah Sycamore" userId="b4770bae-8292-4e0f-8212-963b4c6b3ded" providerId="ADAL" clId="{5132BCB8-2042-4563-B85A-A555447B6316}" dt="2026-01-15T17:24:14.980" v="1538" actId="478"/>
          <ac:picMkLst>
            <pc:docMk/>
            <pc:sldMk cId="2763484236" sldId="381"/>
            <ac:picMk id="8" creationId="{48157CF9-7F3A-F7AD-17AD-AEF1506E59B7}"/>
          </ac:picMkLst>
        </pc:picChg>
        <pc:picChg chg="mod">
          <ac:chgData name="Hannah Sycamore" userId="b4770bae-8292-4e0f-8212-963b4c6b3ded" providerId="ADAL" clId="{5132BCB8-2042-4563-B85A-A555447B6316}" dt="2026-01-16T12:35:31.954" v="15188" actId="962"/>
          <ac:picMkLst>
            <pc:docMk/>
            <pc:sldMk cId="2763484236" sldId="381"/>
            <ac:picMk id="15" creationId="{B239026D-B1EB-B272-C648-1DB6B060DBA9}"/>
          </ac:picMkLst>
        </pc:picChg>
        <pc:picChg chg="mod">
          <ac:chgData name="Hannah Sycamore" userId="b4770bae-8292-4e0f-8212-963b4c6b3ded" providerId="ADAL" clId="{5132BCB8-2042-4563-B85A-A555447B6316}" dt="2026-01-16T12:35:31.954" v="15188" actId="962"/>
          <ac:picMkLst>
            <pc:docMk/>
            <pc:sldMk cId="2763484236" sldId="381"/>
            <ac:picMk id="16" creationId="{109C5DF4-37BF-2E5F-1006-5B92895A5280}"/>
          </ac:picMkLst>
        </pc:picChg>
        <pc:picChg chg="add mod modCrop">
          <ac:chgData name="Hannah Sycamore" userId="b4770bae-8292-4e0f-8212-963b4c6b3ded" providerId="ADAL" clId="{5132BCB8-2042-4563-B85A-A555447B6316}" dt="2026-01-16T10:12:24.358" v="3741" actId="962"/>
          <ac:picMkLst>
            <pc:docMk/>
            <pc:sldMk cId="2763484236" sldId="381"/>
            <ac:picMk id="20" creationId="{9A8651EC-E07E-6ED5-7C99-38B9C5908763}"/>
          </ac:picMkLst>
        </pc:picChg>
        <pc:cxnChg chg="add del mod">
          <ac:chgData name="Hannah Sycamore" userId="b4770bae-8292-4e0f-8212-963b4c6b3ded" providerId="ADAL" clId="{5132BCB8-2042-4563-B85A-A555447B6316}" dt="2026-01-15T17:24:41.323" v="1545" actId="478"/>
          <ac:cxnSpMkLst>
            <pc:docMk/>
            <pc:sldMk cId="2763484236" sldId="381"/>
            <ac:cxnSpMk id="19" creationId="{2EFA7ED2-2333-61CA-4356-D79480BB5753}"/>
          </ac:cxnSpMkLst>
        </pc:cxnChg>
      </pc:sldChg>
      <pc:sldChg chg="addSp delSp modSp add mod modCm">
        <pc:chgData name="Hannah Sycamore" userId="b4770bae-8292-4e0f-8212-963b4c6b3ded" providerId="ADAL" clId="{5132BCB8-2042-4563-B85A-A555447B6316}" dt="2026-01-16T12:37:26.626" v="15217"/>
        <pc:sldMkLst>
          <pc:docMk/>
          <pc:sldMk cId="1506247511" sldId="382"/>
        </pc:sldMkLst>
        <pc:spChg chg="del">
          <ac:chgData name="Hannah Sycamore" userId="b4770bae-8292-4e0f-8212-963b4c6b3ded" providerId="ADAL" clId="{5132BCB8-2042-4563-B85A-A555447B6316}" dt="2026-01-16T12:33:03.661" v="15138" actId="478"/>
          <ac:spMkLst>
            <pc:docMk/>
            <pc:sldMk cId="1506247511" sldId="382"/>
            <ac:spMk id="5" creationId="{863F6911-CF0F-9566-A1E7-EA28D8726B69}"/>
          </ac:spMkLst>
        </pc:spChg>
        <pc:spChg chg="del mod">
          <ac:chgData name="Hannah Sycamore" userId="b4770bae-8292-4e0f-8212-963b4c6b3ded" providerId="ADAL" clId="{5132BCB8-2042-4563-B85A-A555447B6316}" dt="2026-01-16T09:52:39.750" v="1555" actId="478"/>
          <ac:spMkLst>
            <pc:docMk/>
            <pc:sldMk cId="1506247511" sldId="382"/>
            <ac:spMk id="7" creationId="{74DCE141-4122-D404-7B5D-FA179CE1DA36}"/>
          </ac:spMkLst>
        </pc:spChg>
        <pc:spChg chg="mod">
          <ac:chgData name="Hannah Sycamore" userId="b4770bae-8292-4e0f-8212-963b4c6b3ded" providerId="ADAL" clId="{5132BCB8-2042-4563-B85A-A555447B6316}" dt="2026-01-16T09:53:59.026" v="1590" actId="14100"/>
          <ac:spMkLst>
            <pc:docMk/>
            <pc:sldMk cId="1506247511" sldId="382"/>
            <ac:spMk id="11" creationId="{81BB524D-AF4B-9EFC-84AF-2A1C4DF04B47}"/>
          </ac:spMkLst>
        </pc:spChg>
        <pc:spChg chg="mod">
          <ac:chgData name="Hannah Sycamore" userId="b4770bae-8292-4e0f-8212-963b4c6b3ded" providerId="ADAL" clId="{5132BCB8-2042-4563-B85A-A555447B6316}" dt="2026-01-16T09:54:11.225" v="1592" actId="1076"/>
          <ac:spMkLst>
            <pc:docMk/>
            <pc:sldMk cId="1506247511" sldId="382"/>
            <ac:spMk id="13" creationId="{A59E7199-D0F4-F779-E08D-14244B857F73}"/>
          </ac:spMkLst>
        </pc:spChg>
        <pc:spChg chg="mod">
          <ac:chgData name="Hannah Sycamore" userId="b4770bae-8292-4e0f-8212-963b4c6b3ded" providerId="ADAL" clId="{5132BCB8-2042-4563-B85A-A555447B6316}" dt="2026-01-16T09:54:04.389" v="1591" actId="1076"/>
          <ac:spMkLst>
            <pc:docMk/>
            <pc:sldMk cId="1506247511" sldId="382"/>
            <ac:spMk id="14" creationId="{BF274823-2162-EA6A-698F-47253FADB1BA}"/>
          </ac:spMkLst>
        </pc:spChg>
        <pc:picChg chg="add mod ord">
          <ac:chgData name="Hannah Sycamore" userId="b4770bae-8292-4e0f-8212-963b4c6b3ded" providerId="ADAL" clId="{5132BCB8-2042-4563-B85A-A555447B6316}" dt="2026-01-16T12:37:26.626" v="15217"/>
          <ac:picMkLst>
            <pc:docMk/>
            <pc:sldMk cId="1506247511" sldId="382"/>
            <ac:picMk id="3" creationId="{82F0C8A2-3678-7244-B472-2DAC9F093474}"/>
          </ac:picMkLst>
        </pc:picChg>
        <pc:extLst>
          <p:ext xmlns:p="http://schemas.openxmlformats.org/presentationml/2006/main" uri="{D6D511B9-2390-475A-947B-AFAB55BFBCF1}">
            <pc226:cmChg xmlns:pc226="http://schemas.microsoft.com/office/powerpoint/2022/06/main/command" chg="mod">
              <pc226:chgData name="Hannah Sycamore" userId="b4770bae-8292-4e0f-8212-963b4c6b3ded" providerId="ADAL" clId="{5132BCB8-2042-4563-B85A-A555447B6316}" dt="2026-01-16T09:52:37.474" v="1554" actId="21"/>
              <pc2:cmMkLst xmlns:pc2="http://schemas.microsoft.com/office/powerpoint/2019/9/main/command">
                <pc:docMk/>
                <pc:sldMk cId="1506247511" sldId="382"/>
                <pc2:cmMk id="{CC4A936D-070E-4F9E-8E86-8149759168D3}"/>
              </pc2:cmMkLst>
            </pc226:cmChg>
          </p:ext>
        </pc:extLst>
      </pc:sldChg>
      <pc:sldChg chg="delSp modSp mod">
        <pc:chgData name="Hannah Sycamore" userId="b4770bae-8292-4e0f-8212-963b4c6b3ded" providerId="ADAL" clId="{5132BCB8-2042-4563-B85A-A555447B6316}" dt="2026-01-16T12:33:13.084" v="15144" actId="478"/>
        <pc:sldMkLst>
          <pc:docMk/>
          <pc:sldMk cId="285157735" sldId="383"/>
        </pc:sldMkLst>
        <pc:spChg chg="del">
          <ac:chgData name="Hannah Sycamore" userId="b4770bae-8292-4e0f-8212-963b4c6b3ded" providerId="ADAL" clId="{5132BCB8-2042-4563-B85A-A555447B6316}" dt="2026-01-16T12:33:13.084" v="15144" actId="478"/>
          <ac:spMkLst>
            <pc:docMk/>
            <pc:sldMk cId="285157735" sldId="383"/>
            <ac:spMk id="5" creationId="{D0B98939-10C8-E43F-B9A8-498D34A3FED5}"/>
          </ac:spMkLst>
        </pc:spChg>
        <pc:picChg chg="mod">
          <ac:chgData name="Hannah Sycamore" userId="b4770bae-8292-4e0f-8212-963b4c6b3ded" providerId="ADAL" clId="{5132BCB8-2042-4563-B85A-A555447B6316}" dt="2026-01-16T12:31:01.317" v="15107" actId="962"/>
          <ac:picMkLst>
            <pc:docMk/>
            <pc:sldMk cId="285157735" sldId="383"/>
            <ac:picMk id="3" creationId="{C8E2C3D8-3F3D-CEC7-93FD-BBA9854A6D9E}"/>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2EC57A-BB31-4413-B219-6D814CF6EB10}" type="datetimeFigureOut">
              <a:rPr lang="en-GB" smtClean="0"/>
              <a:t>16/01/2026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5919CB-4763-4CA7-B855-F327AC99DF58}" type="slidenum">
              <a:rPr lang="en-GB" smtClean="0"/>
              <a:t>‹#›</a:t>
            </a:fld>
            <a:endParaRPr lang="en-GB"/>
          </a:p>
        </p:txBody>
      </p:sp>
    </p:spTree>
    <p:extLst>
      <p:ext uri="{BB962C8B-B14F-4D97-AF65-F5344CB8AC3E}">
        <p14:creationId xmlns:p14="http://schemas.microsoft.com/office/powerpoint/2010/main" val="23947555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470CE6-3F69-78C1-23D9-6A93D995CC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8AF509-2EBE-0248-D34C-6D088C0304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1E45168-071B-3C01-FCE7-E7C5EEC3FED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2621290-2711-7B5E-374C-15CF19891176}"/>
              </a:ext>
            </a:extLst>
          </p:cNvPr>
          <p:cNvSpPr>
            <a:spLocks noGrp="1"/>
          </p:cNvSpPr>
          <p:nvPr>
            <p:ph type="sldNum" sz="quarter" idx="5"/>
          </p:nvPr>
        </p:nvSpPr>
        <p:spPr/>
        <p:txBody>
          <a:bodyPr/>
          <a:lstStyle/>
          <a:p>
            <a:fld id="{A85919CB-4763-4CA7-B855-F327AC99DF58}" type="slidenum">
              <a:rPr lang="en-GB" smtClean="0"/>
              <a:t>4</a:t>
            </a:fld>
            <a:endParaRPr lang="en-GB"/>
          </a:p>
        </p:txBody>
      </p:sp>
    </p:spTree>
    <p:extLst>
      <p:ext uri="{BB962C8B-B14F-4D97-AF65-F5344CB8AC3E}">
        <p14:creationId xmlns:p14="http://schemas.microsoft.com/office/powerpoint/2010/main" val="9495187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A9448-D842-1732-27A7-4D0F01F855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F0669F-4794-734D-1007-22E092426C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15E9DB-27C4-6DA0-5652-E140897B6C0A}"/>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9074D78-6E7C-B0D8-9E64-7A8E94AE1436}"/>
              </a:ext>
            </a:extLst>
          </p:cNvPr>
          <p:cNvSpPr>
            <a:spLocks noGrp="1"/>
          </p:cNvSpPr>
          <p:nvPr>
            <p:ph type="sldNum" sz="quarter" idx="5"/>
          </p:nvPr>
        </p:nvSpPr>
        <p:spPr/>
        <p:txBody>
          <a:bodyPr/>
          <a:lstStyle/>
          <a:p>
            <a:fld id="{A85919CB-4763-4CA7-B855-F327AC99DF58}" type="slidenum">
              <a:rPr lang="en-GB" smtClean="0"/>
              <a:t>5</a:t>
            </a:fld>
            <a:endParaRPr lang="en-GB"/>
          </a:p>
        </p:txBody>
      </p:sp>
    </p:spTree>
    <p:extLst>
      <p:ext uri="{BB962C8B-B14F-4D97-AF65-F5344CB8AC3E}">
        <p14:creationId xmlns:p14="http://schemas.microsoft.com/office/powerpoint/2010/main" val="2948002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345050-9066-C326-A725-CC02381752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D8B7AC-F724-E6CB-DCE7-36B52E9A2AF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A465D8-0229-35D3-7AF8-9F594C6A527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4FE785C-9380-337D-9C52-416926510ACF}"/>
              </a:ext>
            </a:extLst>
          </p:cNvPr>
          <p:cNvSpPr>
            <a:spLocks noGrp="1"/>
          </p:cNvSpPr>
          <p:nvPr>
            <p:ph type="sldNum" sz="quarter" idx="5"/>
          </p:nvPr>
        </p:nvSpPr>
        <p:spPr/>
        <p:txBody>
          <a:bodyPr/>
          <a:lstStyle/>
          <a:p>
            <a:fld id="{A85919CB-4763-4CA7-B855-F327AC99DF58}" type="slidenum">
              <a:rPr lang="en-GB" smtClean="0"/>
              <a:t>6</a:t>
            </a:fld>
            <a:endParaRPr lang="en-GB"/>
          </a:p>
        </p:txBody>
      </p:sp>
    </p:spTree>
    <p:extLst>
      <p:ext uri="{BB962C8B-B14F-4D97-AF65-F5344CB8AC3E}">
        <p14:creationId xmlns:p14="http://schemas.microsoft.com/office/powerpoint/2010/main" val="16844148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E1F831-FA45-282A-4B22-805CF7A9D2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72032B-C752-AFE2-1143-17EFAF4D35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16F3D0-06EE-5BEA-437E-DF682E6BA10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2A23606-817C-1F99-9695-6E5C046A2F1D}"/>
              </a:ext>
            </a:extLst>
          </p:cNvPr>
          <p:cNvSpPr>
            <a:spLocks noGrp="1"/>
          </p:cNvSpPr>
          <p:nvPr>
            <p:ph type="sldNum" sz="quarter" idx="5"/>
          </p:nvPr>
        </p:nvSpPr>
        <p:spPr/>
        <p:txBody>
          <a:bodyPr/>
          <a:lstStyle/>
          <a:p>
            <a:fld id="{A85919CB-4763-4CA7-B855-F327AC99DF58}" type="slidenum">
              <a:rPr lang="en-GB" smtClean="0"/>
              <a:t>7</a:t>
            </a:fld>
            <a:endParaRPr lang="en-GB"/>
          </a:p>
        </p:txBody>
      </p:sp>
    </p:spTree>
    <p:extLst>
      <p:ext uri="{BB962C8B-B14F-4D97-AF65-F5344CB8AC3E}">
        <p14:creationId xmlns:p14="http://schemas.microsoft.com/office/powerpoint/2010/main" val="25547502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A0EC5-98A3-A812-3D05-348A5EC18E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1B6B5F-72C3-E7BF-4A2C-FD391D2797A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BC0590-945C-6DF7-3420-9643E081720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84DC4AE-445F-87B0-AB2D-90D78A7D44A0}"/>
              </a:ext>
            </a:extLst>
          </p:cNvPr>
          <p:cNvSpPr>
            <a:spLocks noGrp="1"/>
          </p:cNvSpPr>
          <p:nvPr>
            <p:ph type="sldNum" sz="quarter" idx="5"/>
          </p:nvPr>
        </p:nvSpPr>
        <p:spPr/>
        <p:txBody>
          <a:bodyPr/>
          <a:lstStyle/>
          <a:p>
            <a:fld id="{A85919CB-4763-4CA7-B855-F327AC99DF58}" type="slidenum">
              <a:rPr lang="en-GB" smtClean="0"/>
              <a:t>8</a:t>
            </a:fld>
            <a:endParaRPr lang="en-GB"/>
          </a:p>
        </p:txBody>
      </p:sp>
    </p:spTree>
    <p:extLst>
      <p:ext uri="{BB962C8B-B14F-4D97-AF65-F5344CB8AC3E}">
        <p14:creationId xmlns:p14="http://schemas.microsoft.com/office/powerpoint/2010/main" val="1822263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267851-5783-8035-4844-945662A06A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C3980A-75F1-E396-5DE8-27746B3903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9D7F27-9CDB-EBC8-14A5-A729A7CA403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F2711FE-FAEF-A406-E7BA-A8AC12DBD121}"/>
              </a:ext>
            </a:extLst>
          </p:cNvPr>
          <p:cNvSpPr>
            <a:spLocks noGrp="1"/>
          </p:cNvSpPr>
          <p:nvPr>
            <p:ph type="sldNum" sz="quarter" idx="5"/>
          </p:nvPr>
        </p:nvSpPr>
        <p:spPr/>
        <p:txBody>
          <a:bodyPr/>
          <a:lstStyle/>
          <a:p>
            <a:fld id="{A85919CB-4763-4CA7-B855-F327AC99DF58}" type="slidenum">
              <a:rPr lang="en-GB" smtClean="0"/>
              <a:t>9</a:t>
            </a:fld>
            <a:endParaRPr lang="en-GB"/>
          </a:p>
        </p:txBody>
      </p:sp>
    </p:spTree>
    <p:extLst>
      <p:ext uri="{BB962C8B-B14F-4D97-AF65-F5344CB8AC3E}">
        <p14:creationId xmlns:p14="http://schemas.microsoft.com/office/powerpoint/2010/main" val="38726724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5DE62F-CAF6-0B6B-D9F0-C4B7B8BFAE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DAED71-DA39-CD50-091C-9D29478A13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AB3DF9-6A47-E5E7-FBA1-25EC45D615F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FB1EB9D-C93B-E801-058F-2C52446606D8}"/>
              </a:ext>
            </a:extLst>
          </p:cNvPr>
          <p:cNvSpPr>
            <a:spLocks noGrp="1"/>
          </p:cNvSpPr>
          <p:nvPr>
            <p:ph type="sldNum" sz="quarter" idx="5"/>
          </p:nvPr>
        </p:nvSpPr>
        <p:spPr/>
        <p:txBody>
          <a:bodyPr/>
          <a:lstStyle/>
          <a:p>
            <a:fld id="{A85919CB-4763-4CA7-B855-F327AC99DF58}" type="slidenum">
              <a:rPr lang="en-GB" smtClean="0"/>
              <a:t>10</a:t>
            </a:fld>
            <a:endParaRPr lang="en-GB"/>
          </a:p>
        </p:txBody>
      </p:sp>
    </p:spTree>
    <p:extLst>
      <p:ext uri="{BB962C8B-B14F-4D97-AF65-F5344CB8AC3E}">
        <p14:creationId xmlns:p14="http://schemas.microsoft.com/office/powerpoint/2010/main" val="42062760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6AA92-09EC-F494-0A36-139429991F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50E47A-4790-7E2A-822E-AA5B79C771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F37DBE-9BD6-55FE-E486-3364FAC5CFC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38187765-B7C7-BB8F-20C3-FD7053793F51}"/>
              </a:ext>
            </a:extLst>
          </p:cNvPr>
          <p:cNvSpPr>
            <a:spLocks noGrp="1"/>
          </p:cNvSpPr>
          <p:nvPr>
            <p:ph type="sldNum" sz="quarter" idx="5"/>
          </p:nvPr>
        </p:nvSpPr>
        <p:spPr/>
        <p:txBody>
          <a:bodyPr/>
          <a:lstStyle/>
          <a:p>
            <a:fld id="{A85919CB-4763-4CA7-B855-F327AC99DF58}" type="slidenum">
              <a:rPr lang="en-GB" smtClean="0"/>
              <a:t>11</a:t>
            </a:fld>
            <a:endParaRPr lang="en-GB"/>
          </a:p>
        </p:txBody>
      </p:sp>
    </p:spTree>
    <p:extLst>
      <p:ext uri="{BB962C8B-B14F-4D97-AF65-F5344CB8AC3E}">
        <p14:creationId xmlns:p14="http://schemas.microsoft.com/office/powerpoint/2010/main" val="12435571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9F5A5D-E3AC-54BE-EA71-C225EBB0B4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A36D82-D1C5-411B-022B-A6A9E300A6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F3F38C-9CF6-FFC5-834F-091940A52A8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2432957-EB95-23D3-C757-9672F785B11E}"/>
              </a:ext>
            </a:extLst>
          </p:cNvPr>
          <p:cNvSpPr>
            <a:spLocks noGrp="1"/>
          </p:cNvSpPr>
          <p:nvPr>
            <p:ph type="sldNum" sz="quarter" idx="5"/>
          </p:nvPr>
        </p:nvSpPr>
        <p:spPr/>
        <p:txBody>
          <a:bodyPr/>
          <a:lstStyle/>
          <a:p>
            <a:fld id="{A85919CB-4763-4CA7-B855-F327AC99DF58}" type="slidenum">
              <a:rPr lang="en-GB" smtClean="0"/>
              <a:t>12</a:t>
            </a:fld>
            <a:endParaRPr lang="en-GB"/>
          </a:p>
        </p:txBody>
      </p:sp>
    </p:spTree>
    <p:extLst>
      <p:ext uri="{BB962C8B-B14F-4D97-AF65-F5344CB8AC3E}">
        <p14:creationId xmlns:p14="http://schemas.microsoft.com/office/powerpoint/2010/main" val="23996473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14E3D5-E8EA-A895-9E93-E2F0B0D34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2937B6-4707-BC6D-9446-5023EA597D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CAD5CE-DD88-E317-71C3-5C707B7F4ED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C26E3146-794B-E911-C8C0-66D239A8A807}"/>
              </a:ext>
            </a:extLst>
          </p:cNvPr>
          <p:cNvSpPr>
            <a:spLocks noGrp="1"/>
          </p:cNvSpPr>
          <p:nvPr>
            <p:ph type="sldNum" sz="quarter" idx="5"/>
          </p:nvPr>
        </p:nvSpPr>
        <p:spPr/>
        <p:txBody>
          <a:bodyPr/>
          <a:lstStyle/>
          <a:p>
            <a:fld id="{A85919CB-4763-4CA7-B855-F327AC99DF58}" type="slidenum">
              <a:rPr lang="en-GB" smtClean="0"/>
              <a:t>13</a:t>
            </a:fld>
            <a:endParaRPr lang="en-GB"/>
          </a:p>
        </p:txBody>
      </p:sp>
    </p:spTree>
    <p:extLst>
      <p:ext uri="{BB962C8B-B14F-4D97-AF65-F5344CB8AC3E}">
        <p14:creationId xmlns:p14="http://schemas.microsoft.com/office/powerpoint/2010/main" val="10738380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41BB04-3D64-CA76-90EF-6905A64A6F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2A98FD-DDA2-659B-3612-7EB5EA387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022519-3E03-1FD9-D2FC-8DBC5E04D66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9BA96AA-CF26-1A3E-609E-BFB98F592F17}"/>
              </a:ext>
            </a:extLst>
          </p:cNvPr>
          <p:cNvSpPr>
            <a:spLocks noGrp="1"/>
          </p:cNvSpPr>
          <p:nvPr>
            <p:ph type="sldNum" sz="quarter" idx="5"/>
          </p:nvPr>
        </p:nvSpPr>
        <p:spPr/>
        <p:txBody>
          <a:bodyPr/>
          <a:lstStyle/>
          <a:p>
            <a:fld id="{A85919CB-4763-4CA7-B855-F327AC99DF58}" type="slidenum">
              <a:rPr lang="en-GB" smtClean="0"/>
              <a:t>14</a:t>
            </a:fld>
            <a:endParaRPr lang="en-GB"/>
          </a:p>
        </p:txBody>
      </p:sp>
    </p:spTree>
    <p:extLst>
      <p:ext uri="{BB962C8B-B14F-4D97-AF65-F5344CB8AC3E}">
        <p14:creationId xmlns:p14="http://schemas.microsoft.com/office/powerpoint/2010/main" val="18608560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A51B02-B3CE-DD32-6FCB-3B2467860F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058BFC-A1B6-6B78-9A4A-DCC806B35F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F3E176-6930-248A-5845-1F6B4BF638A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CF9F5FF2-1DAD-7FFD-5C4A-41BE807C182A}"/>
              </a:ext>
            </a:extLst>
          </p:cNvPr>
          <p:cNvSpPr>
            <a:spLocks noGrp="1"/>
          </p:cNvSpPr>
          <p:nvPr>
            <p:ph type="sldNum" sz="quarter" idx="5"/>
          </p:nvPr>
        </p:nvSpPr>
        <p:spPr/>
        <p:txBody>
          <a:bodyPr/>
          <a:lstStyle/>
          <a:p>
            <a:fld id="{A85919CB-4763-4CA7-B855-F327AC99DF58}" type="slidenum">
              <a:rPr lang="en-GB" smtClean="0"/>
              <a:t>15</a:t>
            </a:fld>
            <a:endParaRPr lang="en-GB"/>
          </a:p>
        </p:txBody>
      </p:sp>
    </p:spTree>
    <p:extLst>
      <p:ext uri="{BB962C8B-B14F-4D97-AF65-F5344CB8AC3E}">
        <p14:creationId xmlns:p14="http://schemas.microsoft.com/office/powerpoint/2010/main" val="19977053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F2EC2F-BD5A-D582-FF82-CE91B01F3A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DE290-FB89-B665-6778-D212A8DBA0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6D6447-A2EB-D4A7-051C-6D92C92B210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04082E-5186-20BC-9BD3-A9A164FD5AA5}"/>
              </a:ext>
            </a:extLst>
          </p:cNvPr>
          <p:cNvSpPr>
            <a:spLocks noGrp="1"/>
          </p:cNvSpPr>
          <p:nvPr>
            <p:ph type="sldNum" sz="quarter" idx="5"/>
          </p:nvPr>
        </p:nvSpPr>
        <p:spPr/>
        <p:txBody>
          <a:bodyPr/>
          <a:lstStyle/>
          <a:p>
            <a:fld id="{A85919CB-4763-4CA7-B855-F327AC99DF58}" type="slidenum">
              <a:rPr lang="en-GB" smtClean="0"/>
              <a:t>16</a:t>
            </a:fld>
            <a:endParaRPr lang="en-GB"/>
          </a:p>
        </p:txBody>
      </p:sp>
    </p:spTree>
    <p:extLst>
      <p:ext uri="{BB962C8B-B14F-4D97-AF65-F5344CB8AC3E}">
        <p14:creationId xmlns:p14="http://schemas.microsoft.com/office/powerpoint/2010/main" val="11713812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D27D6C-009A-8F9F-514D-DBC69A3837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17573C-EA64-FD62-4E92-DA344C4E41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45D5FD-5613-CE05-6794-7CF64678610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1A5B4620-4E17-A8AD-5B7C-2497F0089808}"/>
              </a:ext>
            </a:extLst>
          </p:cNvPr>
          <p:cNvSpPr>
            <a:spLocks noGrp="1"/>
          </p:cNvSpPr>
          <p:nvPr>
            <p:ph type="sldNum" sz="quarter" idx="5"/>
          </p:nvPr>
        </p:nvSpPr>
        <p:spPr/>
        <p:txBody>
          <a:bodyPr/>
          <a:lstStyle/>
          <a:p>
            <a:fld id="{A85919CB-4763-4CA7-B855-F327AC99DF58}" type="slidenum">
              <a:rPr lang="en-GB" smtClean="0"/>
              <a:t>17</a:t>
            </a:fld>
            <a:endParaRPr lang="en-GB"/>
          </a:p>
        </p:txBody>
      </p:sp>
    </p:spTree>
    <p:extLst>
      <p:ext uri="{BB962C8B-B14F-4D97-AF65-F5344CB8AC3E}">
        <p14:creationId xmlns:p14="http://schemas.microsoft.com/office/powerpoint/2010/main" val="17137985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31896A-D48F-6CB4-2BE5-000CC9936D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D5D76A-E6E8-3CE3-AB25-FE24ABA10887}"/>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B6257B3-91FC-21AB-A0FC-A8A41FB8674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7AC0454-47D2-F344-5802-C7F8A5AF8112}"/>
              </a:ext>
            </a:extLst>
          </p:cNvPr>
          <p:cNvSpPr>
            <a:spLocks noGrp="1"/>
          </p:cNvSpPr>
          <p:nvPr>
            <p:ph type="sldNum" sz="quarter" idx="5"/>
          </p:nvPr>
        </p:nvSpPr>
        <p:spPr/>
        <p:txBody>
          <a:bodyPr/>
          <a:lstStyle/>
          <a:p>
            <a:fld id="{A85919CB-4763-4CA7-B855-F327AC99DF58}" type="slidenum">
              <a:rPr lang="en-GB" smtClean="0"/>
              <a:t>18</a:t>
            </a:fld>
            <a:endParaRPr lang="en-GB"/>
          </a:p>
        </p:txBody>
      </p:sp>
    </p:spTree>
    <p:extLst>
      <p:ext uri="{BB962C8B-B14F-4D97-AF65-F5344CB8AC3E}">
        <p14:creationId xmlns:p14="http://schemas.microsoft.com/office/powerpoint/2010/main" val="1796770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A3BF94-D568-20A1-9E45-C4FBF0D50E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1DED16-055E-1407-CC46-29ECFABA9D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1DF35E-E8BA-C0BF-43E8-81D8E96E2026}"/>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1E94E8F-E653-562B-1FAF-6F0E1691E7BA}"/>
              </a:ext>
            </a:extLst>
          </p:cNvPr>
          <p:cNvSpPr>
            <a:spLocks noGrp="1"/>
          </p:cNvSpPr>
          <p:nvPr>
            <p:ph type="sldNum" sz="quarter" idx="5"/>
          </p:nvPr>
        </p:nvSpPr>
        <p:spPr/>
        <p:txBody>
          <a:bodyPr/>
          <a:lstStyle/>
          <a:p>
            <a:fld id="{A85919CB-4763-4CA7-B855-F327AC99DF58}" type="slidenum">
              <a:rPr lang="en-GB" smtClean="0"/>
              <a:t>19</a:t>
            </a:fld>
            <a:endParaRPr lang="en-GB"/>
          </a:p>
        </p:txBody>
      </p:sp>
    </p:spTree>
    <p:extLst>
      <p:ext uri="{BB962C8B-B14F-4D97-AF65-F5344CB8AC3E}">
        <p14:creationId xmlns:p14="http://schemas.microsoft.com/office/powerpoint/2010/main" val="20365290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C6F3D8-F988-74ED-42D1-0FF2B6D8CB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FB88DF-5E4F-0EC8-6976-F501A1EF5D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EA482B-3F7E-78C8-04FB-D032532B81E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14C9782-D7EF-7045-79F3-AE5A51910187}"/>
              </a:ext>
            </a:extLst>
          </p:cNvPr>
          <p:cNvSpPr>
            <a:spLocks noGrp="1"/>
          </p:cNvSpPr>
          <p:nvPr>
            <p:ph type="sldNum" sz="quarter" idx="5"/>
          </p:nvPr>
        </p:nvSpPr>
        <p:spPr/>
        <p:txBody>
          <a:bodyPr/>
          <a:lstStyle/>
          <a:p>
            <a:fld id="{A85919CB-4763-4CA7-B855-F327AC99DF58}" type="slidenum">
              <a:rPr lang="en-GB" smtClean="0"/>
              <a:t>20</a:t>
            </a:fld>
            <a:endParaRPr lang="en-GB"/>
          </a:p>
        </p:txBody>
      </p:sp>
    </p:spTree>
    <p:extLst>
      <p:ext uri="{BB962C8B-B14F-4D97-AF65-F5344CB8AC3E}">
        <p14:creationId xmlns:p14="http://schemas.microsoft.com/office/powerpoint/2010/main" val="21577814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237E9-16A1-8FB6-AFB0-208423204E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2F701ED-0BC1-064B-81E9-260FBE8E72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4A601F-BC5B-0405-D883-675B56CD513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5FCBDEB-9C22-0879-E9FF-AF488E1E0F4B}"/>
              </a:ext>
            </a:extLst>
          </p:cNvPr>
          <p:cNvSpPr>
            <a:spLocks noGrp="1"/>
          </p:cNvSpPr>
          <p:nvPr>
            <p:ph type="sldNum" sz="quarter" idx="5"/>
          </p:nvPr>
        </p:nvSpPr>
        <p:spPr/>
        <p:txBody>
          <a:bodyPr/>
          <a:lstStyle/>
          <a:p>
            <a:fld id="{A85919CB-4763-4CA7-B855-F327AC99DF58}" type="slidenum">
              <a:rPr lang="en-GB" smtClean="0"/>
              <a:t>21</a:t>
            </a:fld>
            <a:endParaRPr lang="en-GB"/>
          </a:p>
        </p:txBody>
      </p:sp>
    </p:spTree>
    <p:extLst>
      <p:ext uri="{BB962C8B-B14F-4D97-AF65-F5344CB8AC3E}">
        <p14:creationId xmlns:p14="http://schemas.microsoft.com/office/powerpoint/2010/main" val="392915519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39E4C-3D50-F2C5-E25B-23C7CE3EED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1CC531-9E1F-F394-4F8F-DA1C394362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AA864F-69FC-22D1-C995-4B8B9569E70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803EEA8-E16C-0382-2783-AD08F9507143}"/>
              </a:ext>
            </a:extLst>
          </p:cNvPr>
          <p:cNvSpPr>
            <a:spLocks noGrp="1"/>
          </p:cNvSpPr>
          <p:nvPr>
            <p:ph type="sldNum" sz="quarter" idx="5"/>
          </p:nvPr>
        </p:nvSpPr>
        <p:spPr/>
        <p:txBody>
          <a:bodyPr/>
          <a:lstStyle/>
          <a:p>
            <a:fld id="{A85919CB-4763-4CA7-B855-F327AC99DF58}" type="slidenum">
              <a:rPr lang="en-GB" smtClean="0"/>
              <a:t>22</a:t>
            </a:fld>
            <a:endParaRPr lang="en-GB"/>
          </a:p>
        </p:txBody>
      </p:sp>
    </p:spTree>
    <p:extLst>
      <p:ext uri="{BB962C8B-B14F-4D97-AF65-F5344CB8AC3E}">
        <p14:creationId xmlns:p14="http://schemas.microsoft.com/office/powerpoint/2010/main" val="38167605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C653E-B2EA-A914-FD21-4370EEFB5D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3CD6FB-CA88-AE49-C38B-E24A5872F0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4F4643-61F4-3251-B180-6A700DF38E2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48569A3-617E-5AF1-5774-B1A62F954C77}"/>
              </a:ext>
            </a:extLst>
          </p:cNvPr>
          <p:cNvSpPr>
            <a:spLocks noGrp="1"/>
          </p:cNvSpPr>
          <p:nvPr>
            <p:ph type="sldNum" sz="quarter" idx="5"/>
          </p:nvPr>
        </p:nvSpPr>
        <p:spPr/>
        <p:txBody>
          <a:bodyPr/>
          <a:lstStyle/>
          <a:p>
            <a:fld id="{A85919CB-4763-4CA7-B855-F327AC99DF58}" type="slidenum">
              <a:rPr lang="en-GB" smtClean="0"/>
              <a:t>23</a:t>
            </a:fld>
            <a:endParaRPr lang="en-GB"/>
          </a:p>
        </p:txBody>
      </p:sp>
    </p:spTree>
    <p:extLst>
      <p:ext uri="{BB962C8B-B14F-4D97-AF65-F5344CB8AC3E}">
        <p14:creationId xmlns:p14="http://schemas.microsoft.com/office/powerpoint/2010/main" val="16505104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DA6C90-ED2B-91FC-1163-AD27AC0F70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03CFFF-6515-D089-A963-6CA79534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484CF4-B96A-E757-A66B-3B5E16333C2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B6C95FD9-5FB9-736E-670E-0D8C50AEA4CA}"/>
              </a:ext>
            </a:extLst>
          </p:cNvPr>
          <p:cNvSpPr>
            <a:spLocks noGrp="1"/>
          </p:cNvSpPr>
          <p:nvPr>
            <p:ph type="sldNum" sz="quarter" idx="5"/>
          </p:nvPr>
        </p:nvSpPr>
        <p:spPr/>
        <p:txBody>
          <a:bodyPr/>
          <a:lstStyle/>
          <a:p>
            <a:fld id="{A85919CB-4763-4CA7-B855-F327AC99DF58}" type="slidenum">
              <a:rPr lang="en-GB" smtClean="0"/>
              <a:t>24</a:t>
            </a:fld>
            <a:endParaRPr lang="en-GB"/>
          </a:p>
        </p:txBody>
      </p:sp>
    </p:spTree>
    <p:extLst>
      <p:ext uri="{BB962C8B-B14F-4D97-AF65-F5344CB8AC3E}">
        <p14:creationId xmlns:p14="http://schemas.microsoft.com/office/powerpoint/2010/main" val="38875573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28F0A-A7FF-266F-855A-F4897BB5EA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0E1497-4EDC-64F7-0BD1-85D4A3476E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C9FDC4-DDE0-972A-AACB-4A46F02C36AD}"/>
              </a:ext>
            </a:extLst>
          </p:cNvPr>
          <p:cNvSpPr>
            <a:spLocks noGrp="1"/>
          </p:cNvSpPr>
          <p:nvPr>
            <p:ph type="body" idx="1"/>
          </p:nvPr>
        </p:nvSpPr>
        <p:spPr/>
        <p:txBody>
          <a:bodyPr/>
          <a:lstStyle/>
          <a:p>
            <a:r>
              <a:rPr lang="en-GB"/>
              <a:t>The photograph on this slide is of a model of a butane molecule made using </a:t>
            </a:r>
            <a:r>
              <a:rPr lang="en-GB" err="1"/>
              <a:t>Molymods</a:t>
            </a:r>
            <a:r>
              <a:rPr lang="en-GB"/>
              <a:t>.</a:t>
            </a:r>
          </a:p>
        </p:txBody>
      </p:sp>
      <p:sp>
        <p:nvSpPr>
          <p:cNvPr id="4" name="Slide Number Placeholder 3">
            <a:extLst>
              <a:ext uri="{FF2B5EF4-FFF2-40B4-BE49-F238E27FC236}">
                <a16:creationId xmlns:a16="http://schemas.microsoft.com/office/drawing/2014/main" id="{ACE46327-2520-37BF-EEAB-0E1BF81915A8}"/>
              </a:ext>
            </a:extLst>
          </p:cNvPr>
          <p:cNvSpPr>
            <a:spLocks noGrp="1"/>
          </p:cNvSpPr>
          <p:nvPr>
            <p:ph type="sldNum" sz="quarter" idx="5"/>
          </p:nvPr>
        </p:nvSpPr>
        <p:spPr/>
        <p:txBody>
          <a:bodyPr/>
          <a:lstStyle/>
          <a:p>
            <a:fld id="{A85919CB-4763-4CA7-B855-F327AC99DF58}" type="slidenum">
              <a:rPr lang="en-GB" smtClean="0"/>
              <a:t>25</a:t>
            </a:fld>
            <a:endParaRPr lang="en-GB"/>
          </a:p>
        </p:txBody>
      </p:sp>
    </p:spTree>
    <p:extLst>
      <p:ext uri="{BB962C8B-B14F-4D97-AF65-F5344CB8AC3E}">
        <p14:creationId xmlns:p14="http://schemas.microsoft.com/office/powerpoint/2010/main" val="26924535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2D1BE6-BE9B-4F3B-1B5B-7640D0CEC9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672EEA-288A-840E-88CB-FA66E2D363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96F2A4-4FA9-702C-83F6-4C797BB9784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CA91129-049D-E34F-D7D7-E30E0C5CC274}"/>
              </a:ext>
            </a:extLst>
          </p:cNvPr>
          <p:cNvSpPr>
            <a:spLocks noGrp="1"/>
          </p:cNvSpPr>
          <p:nvPr>
            <p:ph type="sldNum" sz="quarter" idx="5"/>
          </p:nvPr>
        </p:nvSpPr>
        <p:spPr/>
        <p:txBody>
          <a:bodyPr/>
          <a:lstStyle/>
          <a:p>
            <a:fld id="{A85919CB-4763-4CA7-B855-F327AC99DF58}" type="slidenum">
              <a:rPr lang="en-GB" smtClean="0"/>
              <a:t>26</a:t>
            </a:fld>
            <a:endParaRPr lang="en-GB"/>
          </a:p>
        </p:txBody>
      </p:sp>
    </p:spTree>
    <p:extLst>
      <p:ext uri="{BB962C8B-B14F-4D97-AF65-F5344CB8AC3E}">
        <p14:creationId xmlns:p14="http://schemas.microsoft.com/office/powerpoint/2010/main" val="38131328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70DA03-2147-A8E6-994A-EC58F2CA9C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9FF0BC-1082-42B3-8CE4-251303BDA74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454B4C-F4C9-489C-5EA6-A6354CAEE2B9}"/>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C171C55D-8D2F-2D85-E4B5-AB95FF227421}"/>
              </a:ext>
            </a:extLst>
          </p:cNvPr>
          <p:cNvSpPr>
            <a:spLocks noGrp="1"/>
          </p:cNvSpPr>
          <p:nvPr>
            <p:ph type="sldNum" sz="quarter" idx="5"/>
          </p:nvPr>
        </p:nvSpPr>
        <p:spPr/>
        <p:txBody>
          <a:bodyPr/>
          <a:lstStyle/>
          <a:p>
            <a:fld id="{A85919CB-4763-4CA7-B855-F327AC99DF58}" type="slidenum">
              <a:rPr lang="en-GB" smtClean="0"/>
              <a:t>27</a:t>
            </a:fld>
            <a:endParaRPr lang="en-GB"/>
          </a:p>
        </p:txBody>
      </p:sp>
    </p:spTree>
    <p:extLst>
      <p:ext uri="{BB962C8B-B14F-4D97-AF65-F5344CB8AC3E}">
        <p14:creationId xmlns:p14="http://schemas.microsoft.com/office/powerpoint/2010/main" val="2147847101"/>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hyperlink" Target="https://rsc.li/2UfBalB" TargetMode="External"/><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7.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14–16 years</a:t>
            </a:r>
            <a:endParaRPr lang="en-US"/>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Single line title</a:t>
            </a:r>
            <a:endParaRPr lang="en-US"/>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sp>
        <p:nvSpPr>
          <p:cNvPr id="13" name="Title 1">
            <a:extLst>
              <a:ext uri="{FF2B5EF4-FFF2-40B4-BE49-F238E27FC236}">
                <a16:creationId xmlns:a16="http://schemas.microsoft.com/office/drawing/2014/main" id="{A5BB0AE8-6DC8-9941-9AD4-FAD7BFF45B99}"/>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a:solidFill>
                  <a:schemeClr val="bg1"/>
                </a:solidFill>
                <a:effectLst/>
                <a:latin typeface="Century Gothic" panose="020B0502020202020204" pitchFamily="34" charset="0"/>
                <a:ea typeface="+mj-ea"/>
                <a:cs typeface="+mj-cs"/>
                <a:hlinkClick r:id="rId8">
                  <a:extLst>
                    <a:ext uri="{A12FA001-AC4F-418D-AE19-62706E023703}">
                      <ahyp:hlinkClr xmlns:ahyp="http://schemas.microsoft.com/office/drawing/2018/hyperlinkcolor" val="tx"/>
                    </a:ext>
                  </a:extLst>
                </a:hlinkClick>
              </a:rPr>
              <a:t>https://rsc.li/2UfBalB</a:t>
            </a:r>
            <a:endParaRPr lang="en-US" sz="1600" u="none">
              <a:solidFill>
                <a:schemeClr val="bg1"/>
              </a:solidFill>
            </a:endParaRPr>
          </a:p>
        </p:txBody>
      </p:sp>
      <p:pic>
        <p:nvPicPr>
          <p:cNvPr id="4" name="Picture 3">
            <a:extLst>
              <a:ext uri="{FF2B5EF4-FFF2-40B4-BE49-F238E27FC236}">
                <a16:creationId xmlns:a16="http://schemas.microsoft.com/office/drawing/2014/main" id="{500BAFC7-69D9-B349-14AF-6B03B04B7B64}"/>
              </a:ext>
            </a:extLst>
          </p:cNvPr>
          <p:cNvPicPr>
            <a:picLocks noChangeAspect="1"/>
          </p:cNvPicPr>
          <p:nvPr userDrawn="1"/>
        </p:nvPicPr>
        <p:blipFill>
          <a:blip r:embed="rId9"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Title, double line, content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691BC6-D72A-6741-958D-F420E148587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E9E727C2-D80B-264D-94C3-9BC1E36809DC}"/>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F2C25AED-0875-2647-84A2-6621C0D4157D}"/>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61D0A769-27C5-794F-BB2C-54D8520DEA0A}"/>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A7ADC76F-BA8F-214E-B243-0EA627DD15EE}"/>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BB26D91E-C4B8-AA46-ABD6-429FEA0A917D}"/>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14–16 years</a:t>
            </a:r>
            <a:endParaRPr lang="en-US"/>
          </a:p>
        </p:txBody>
      </p:sp>
      <p:sp>
        <p:nvSpPr>
          <p:cNvPr id="23" name="Subtitle 2">
            <a:extLst>
              <a:ext uri="{FF2B5EF4-FFF2-40B4-BE49-F238E27FC236}">
                <a16:creationId xmlns:a16="http://schemas.microsoft.com/office/drawing/2014/main" id="{7D9DF858-8FC9-1C4F-9D6D-B98DF46EDE03}"/>
              </a:ext>
            </a:extLst>
          </p:cNvPr>
          <p:cNvSpPr>
            <a:spLocks noGrp="1"/>
          </p:cNvSpPr>
          <p:nvPr>
            <p:ph type="subTitle" idx="1" hasCustomPrompt="1"/>
          </p:nvPr>
        </p:nvSpPr>
        <p:spPr>
          <a:xfrm>
            <a:off x="540000" y="1980000"/>
            <a:ext cx="5220000" cy="1789112"/>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Double line title with turnover</a:t>
            </a:r>
            <a:endParaRPr lang="en-US"/>
          </a:p>
        </p:txBody>
      </p:sp>
      <p:pic>
        <p:nvPicPr>
          <p:cNvPr id="24" name="Picture 23">
            <a:extLst>
              <a:ext uri="{FF2B5EF4-FFF2-40B4-BE49-F238E27FC236}">
                <a16:creationId xmlns:a16="http://schemas.microsoft.com/office/drawing/2014/main" id="{D2E5BEC9-7686-2241-AE5C-CEEBC1DA495A}"/>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7C4DEFC6-320B-5246-85C1-E493344F5648}"/>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81CC5E98-2B71-6344-A937-ED75B3E16CA3}"/>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a:solidFill>
                <a:schemeClr val="bg1"/>
              </a:solidFill>
            </a:endParaRPr>
          </a:p>
        </p:txBody>
      </p:sp>
    </p:spTree>
    <p:extLst>
      <p:ext uri="{BB962C8B-B14F-4D97-AF65-F5344CB8AC3E}">
        <p14:creationId xmlns:p14="http://schemas.microsoft.com/office/powerpoint/2010/main" val="13202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a:t>14–16 years</a:t>
            </a:r>
            <a:endParaRPr lang="en-US"/>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Triple line title with turnover on three lines</a:t>
            </a:r>
            <a:endParaRPr lang="en-US"/>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733B6428-7651-D44C-BAFC-EA24E6298D54}"/>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endParaRPr lang="en-US" sz="1600" u="none">
              <a:solidFill>
                <a:schemeClr val="bg1"/>
              </a:solidFill>
            </a:endParaRPr>
          </a:p>
        </p:txBody>
      </p:sp>
    </p:spTree>
    <p:extLst>
      <p:ext uri="{BB962C8B-B14F-4D97-AF65-F5344CB8AC3E}">
        <p14:creationId xmlns:p14="http://schemas.microsoft.com/office/powerpoint/2010/main" val="48609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Heading</a:t>
            </a:r>
            <a:endParaRPr lang="en-US"/>
          </a:p>
        </p:txBody>
      </p:sp>
    </p:spTree>
    <p:extLst>
      <p:ext uri="{BB962C8B-B14F-4D97-AF65-F5344CB8AC3E}">
        <p14:creationId xmlns:p14="http://schemas.microsoft.com/office/powerpoint/2010/main" val="250697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a:t>Acknowledgements</a:t>
            </a:r>
            <a:endParaRPr lang="en-US"/>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a:t>Here is the text</a:t>
            </a:r>
          </a:p>
        </p:txBody>
      </p:sp>
    </p:spTree>
    <p:extLst>
      <p:ext uri="{BB962C8B-B14F-4D97-AF65-F5344CB8AC3E}">
        <p14:creationId xmlns:p14="http://schemas.microsoft.com/office/powerpoint/2010/main" val="3491710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1/16/2026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79" r:id="rId3"/>
    <p:sldLayoutId id="2147483662" r:id="rId4"/>
    <p:sldLayoutId id="2147483672" r:id="rId5"/>
    <p:sldLayoutId id="2147483668" r:id="rId6"/>
    <p:sldLayoutId id="2147483686" r:id="rId7"/>
    <p:sldLayoutId id="2147483689" r:id="rId8"/>
    <p:sldLayoutId id="2147483692" r:id="rId9"/>
    <p:sldLayoutId id="2147483683"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hyperlink" Target="https://rsc.li/3Ys0jYi" TargetMode="Externa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bit.ly/3Z5j18t" TargetMode="External"/><Relationship Id="rId7"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bit.ly/4d5jRYQ"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bit.ly/3EVtpsE"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bit.ly/432i3Lz"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13.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hyperlink" Target="https://bit.ly/43j6xN6" TargetMode="External"/><Relationship Id="rId7"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www.ssc.education.ed.ac.uk/BSL/environment/nonrenewable.html"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bit.ly/4444xcp"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3.png"/><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s://bit.ly/42OF6e4" TargetMode="External"/><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13.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hyperlink" Target="https://bit.ly/3GVOnIr" TargetMode="External"/><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13.png"/><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bit.ly/4mawMgj"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s://bit.ly/42I9Jlc" TargetMode="Externa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13.png"/><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https://bit.ly/3EHID4C" TargetMode="External"/><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13.png"/><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2" Type="http://schemas.openxmlformats.org/officeDocument/2006/relationships/hyperlink" Target="https://url.uk.m.mimecastprotect.com/s/jEEgCk807fqmnmJS2fjSGifKT?domain=ssc.education.ed.ac.uk"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35DD6-39D8-2946-B43E-D8B3E9316A1B}"/>
              </a:ext>
            </a:extLst>
          </p:cNvPr>
          <p:cNvSpPr>
            <a:spLocks noGrp="1"/>
          </p:cNvSpPr>
          <p:nvPr>
            <p:ph type="ctrTitle"/>
          </p:nvPr>
        </p:nvSpPr>
        <p:spPr/>
        <p:txBody>
          <a:bodyPr/>
          <a:lstStyle/>
          <a:p>
            <a:r>
              <a:rPr lang="en-US"/>
              <a:t>14–16 years</a:t>
            </a:r>
          </a:p>
        </p:txBody>
      </p:sp>
      <p:sp>
        <p:nvSpPr>
          <p:cNvPr id="3" name="Subtitle 2">
            <a:extLst>
              <a:ext uri="{FF2B5EF4-FFF2-40B4-BE49-F238E27FC236}">
                <a16:creationId xmlns:a16="http://schemas.microsoft.com/office/drawing/2014/main" id="{DFE117A8-3006-844E-A87E-1574BE8ABE1B}"/>
              </a:ext>
            </a:extLst>
          </p:cNvPr>
          <p:cNvSpPr>
            <a:spLocks noGrp="1"/>
          </p:cNvSpPr>
          <p:nvPr>
            <p:ph type="subTitle" idx="1"/>
          </p:nvPr>
        </p:nvSpPr>
        <p:spPr/>
        <p:txBody>
          <a:bodyPr vert="horz" lIns="0" tIns="0" rIns="0" bIns="0" rtlCol="0" anchor="t">
            <a:noAutofit/>
          </a:bodyPr>
          <a:lstStyle/>
          <a:p>
            <a:r>
              <a:rPr lang="en-US"/>
              <a:t>Key terms accessible glossary: </a:t>
            </a:r>
          </a:p>
          <a:p>
            <a:r>
              <a:rPr lang="en-US">
                <a:latin typeface="Century Gothic"/>
              </a:rPr>
              <a:t>crude oil</a:t>
            </a:r>
            <a:endParaRPr lang="en-US"/>
          </a:p>
        </p:txBody>
      </p:sp>
      <p:sp>
        <p:nvSpPr>
          <p:cNvPr id="4" name="Title 1">
            <a:extLst>
              <a:ext uri="{FF2B5EF4-FFF2-40B4-BE49-F238E27FC236}">
                <a16:creationId xmlns:a16="http://schemas.microsoft.com/office/drawing/2014/main" id="{FF284435-6588-8346-1AAF-1DB4D6A18FCF}"/>
              </a:ext>
            </a:extLst>
          </p:cNvPr>
          <p:cNvSpPr txBox="1">
            <a:spLocks/>
          </p:cNvSpPr>
          <p:nvPr/>
        </p:nvSpPr>
        <p:spPr>
          <a:xfrm>
            <a:off x="7953375" y="5715000"/>
            <a:ext cx="3656625" cy="567027"/>
          </a:xfrm>
          <a:prstGeom prst="rect">
            <a:avLst/>
          </a:prstGeom>
        </p:spPr>
        <p:txBody>
          <a:bodyPr vert="horz" lIns="0" tIns="0" rIns="0" bIns="0" rtlCol="0" anchor="b" anchorCtr="0">
            <a:normAutofit fontScale="32500" lnSpcReduction="20000"/>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lnSpc>
                <a:spcPct val="120000"/>
              </a:lnSpc>
            </a:pPr>
            <a:r>
              <a:rPr lang="en-GB" sz="4900" u="none" kern="1200">
                <a:solidFill>
                  <a:schemeClr val="bg1"/>
                </a:solidFill>
                <a:effectLst/>
              </a:rPr>
              <a:t>Downloaded </a:t>
            </a:r>
            <a:r>
              <a:rPr lang="en-GB" sz="4900" u="none" kern="1200">
                <a:solidFill>
                  <a:schemeClr val="bg1"/>
                </a:solidFill>
                <a:effectLst/>
                <a:cs typeface="Arial" panose="020B0604020202020204" pitchFamily="34" charset="0"/>
              </a:rPr>
              <a:t>from </a:t>
            </a:r>
            <a:r>
              <a:rPr lang="en-GB" sz="4900">
                <a:solidFill>
                  <a:schemeClr val="bg1"/>
                </a:solidFill>
                <a:cs typeface="Arial" panose="020B0604020202020204" pitchFamily="34" charset="0"/>
              </a:rPr>
              <a:t>rsc.li/4j5xfyj</a:t>
            </a:r>
            <a:r>
              <a:rPr lang="en-GB" sz="4900">
                <a:solidFill>
                  <a:schemeClr val="bg1"/>
                </a:solidFill>
                <a:effectLst/>
                <a:ea typeface="Calibri" panose="020F0502020204030204" pitchFamily="34" charset="0"/>
                <a:cs typeface="Arial" panose="020B0604020202020204" pitchFamily="34" charset="0"/>
              </a:rPr>
              <a:t>, </a:t>
            </a:r>
            <a:r>
              <a:rPr lang="en-GB" sz="4900">
                <a:solidFill>
                  <a:schemeClr val="bg1"/>
                </a:solidFill>
                <a:effectLst/>
                <a:ea typeface="Calibri" panose="020F0502020204030204" pitchFamily="34" charset="0"/>
              </a:rPr>
              <a:t>teacher notes also available</a:t>
            </a:r>
          </a:p>
          <a:p>
            <a:pPr algn="r"/>
            <a:endParaRPr lang="en-US" sz="1600" u="none">
              <a:solidFill>
                <a:schemeClr val="bg1"/>
              </a:solidFill>
            </a:endParaRPr>
          </a:p>
        </p:txBody>
      </p:sp>
    </p:spTree>
    <p:extLst>
      <p:ext uri="{BB962C8B-B14F-4D97-AF65-F5344CB8AC3E}">
        <p14:creationId xmlns:p14="http://schemas.microsoft.com/office/powerpoint/2010/main" val="472853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AF3E64-1BFF-3149-9C48-B3318BBD3AA7}"/>
              </a:ext>
            </a:extLst>
          </p:cNvPr>
          <p:cNvSpPr>
            <a:spLocks noGrp="1"/>
          </p:cNvSpPr>
          <p:nvPr>
            <p:ph type="title"/>
          </p:nvPr>
        </p:nvSpPr>
        <p:spPr/>
        <p:txBody>
          <a:bodyPr/>
          <a:lstStyle/>
          <a:p>
            <a:r>
              <a:rPr lang="en-US"/>
              <a:t>Contents</a:t>
            </a:r>
          </a:p>
        </p:txBody>
      </p:sp>
      <p:sp>
        <p:nvSpPr>
          <p:cNvPr id="3" name="Content Placeholder 2">
            <a:extLst>
              <a:ext uri="{FF2B5EF4-FFF2-40B4-BE49-F238E27FC236}">
                <a16:creationId xmlns:a16="http://schemas.microsoft.com/office/drawing/2014/main" id="{BCFFB25B-F7CD-BA43-B498-C6CDF64364F7}"/>
              </a:ext>
            </a:extLst>
          </p:cNvPr>
          <p:cNvSpPr>
            <a:spLocks noGrp="1"/>
          </p:cNvSpPr>
          <p:nvPr>
            <p:ph idx="1"/>
          </p:nvPr>
        </p:nvSpPr>
        <p:spPr>
          <a:xfrm>
            <a:off x="540000" y="1433974"/>
            <a:ext cx="4910541" cy="5040000"/>
          </a:xfrm>
        </p:spPr>
        <p:txBody>
          <a:bodyPr vert="horz" lIns="0" tIns="0" rIns="0" bIns="0" rtlCol="0" anchor="t">
            <a:normAutofit/>
          </a:bodyPr>
          <a:lstStyle/>
          <a:p>
            <a:pPr marL="0" indent="0">
              <a:buNone/>
            </a:pPr>
            <a:r>
              <a:rPr lang="en-GB">
                <a:latin typeface="Century Gothic"/>
              </a:rPr>
              <a:t>Addition polymerisation</a:t>
            </a:r>
            <a:endParaRPr lang="en-GB"/>
          </a:p>
          <a:p>
            <a:pPr marL="0" indent="0">
              <a:buNone/>
            </a:pPr>
            <a:r>
              <a:rPr lang="en-GB" sz="1900">
                <a:latin typeface="Century Gothic"/>
              </a:rPr>
              <a:t>Addition polymerisation……………...4</a:t>
            </a:r>
          </a:p>
          <a:p>
            <a:pPr marL="0" indent="0">
              <a:buNone/>
            </a:pPr>
            <a:r>
              <a:rPr lang="en-GB" sz="1900">
                <a:latin typeface="Century Gothic"/>
              </a:rPr>
              <a:t>Monomer………………..................…..5</a:t>
            </a:r>
          </a:p>
          <a:p>
            <a:pPr marL="0" indent="0">
              <a:buNone/>
            </a:pPr>
            <a:r>
              <a:rPr lang="en-GB" sz="1900">
                <a:latin typeface="Century Gothic"/>
              </a:rPr>
              <a:t>Non-biodegradable………………..…6</a:t>
            </a:r>
            <a:endParaRPr lang="en-GB" sz="1900"/>
          </a:p>
          <a:p>
            <a:pPr marL="0" indent="0">
              <a:buNone/>
            </a:pPr>
            <a:r>
              <a:rPr lang="en-GB" sz="1900">
                <a:latin typeface="Century Gothic"/>
              </a:rPr>
              <a:t>Polymer.....................………………..…7</a:t>
            </a:r>
            <a:endParaRPr lang="en-GB">
              <a:latin typeface="Century Gothic"/>
            </a:endParaRPr>
          </a:p>
          <a:p>
            <a:pPr marL="0" indent="0">
              <a:buNone/>
            </a:pPr>
            <a:r>
              <a:rPr lang="en-GB" sz="1900">
                <a:latin typeface="Century Gothic"/>
              </a:rPr>
              <a:t>Repeat unit...............………………..…8</a:t>
            </a:r>
            <a:endParaRPr lang="en-GB">
              <a:latin typeface="Century Gothic"/>
            </a:endParaRPr>
          </a:p>
          <a:p>
            <a:pPr marL="0" indent="0">
              <a:buNone/>
            </a:pPr>
            <a:endParaRPr lang="en-GB">
              <a:latin typeface="Century Gothic"/>
            </a:endParaRPr>
          </a:p>
          <a:p>
            <a:pPr marL="0" indent="0">
              <a:buNone/>
            </a:pPr>
            <a:r>
              <a:rPr lang="en-GB">
                <a:latin typeface="Century Gothic"/>
              </a:rPr>
              <a:t>Cracking</a:t>
            </a:r>
            <a:endParaRPr lang="en-GB"/>
          </a:p>
          <a:p>
            <a:pPr marL="0" indent="0">
              <a:buNone/>
            </a:pPr>
            <a:r>
              <a:rPr lang="en-GB" sz="1800">
                <a:latin typeface="Century Gothic"/>
              </a:rPr>
              <a:t>Catalyst………………………….…………9</a:t>
            </a:r>
          </a:p>
          <a:p>
            <a:pPr>
              <a:buNone/>
            </a:pPr>
            <a:r>
              <a:rPr lang="en-GB" sz="1800">
                <a:latin typeface="Century Gothic"/>
              </a:rPr>
              <a:t>Catalytic cracking...………….……..…10</a:t>
            </a:r>
          </a:p>
          <a:p>
            <a:pPr marL="0" indent="0">
              <a:buNone/>
            </a:pPr>
            <a:r>
              <a:rPr lang="en-GB" sz="1800">
                <a:latin typeface="Century Gothic"/>
              </a:rPr>
              <a:t>Steam cracking...………….………...…11</a:t>
            </a:r>
            <a:endParaRPr lang="en-GB"/>
          </a:p>
        </p:txBody>
      </p:sp>
      <p:sp>
        <p:nvSpPr>
          <p:cNvPr id="6" name="Content Placeholder 2">
            <a:extLst>
              <a:ext uri="{FF2B5EF4-FFF2-40B4-BE49-F238E27FC236}">
                <a16:creationId xmlns:a16="http://schemas.microsoft.com/office/drawing/2014/main" id="{58B169BA-7DD3-D3E3-96BE-E26EBA6EEF25}"/>
              </a:ext>
            </a:extLst>
          </p:cNvPr>
          <p:cNvSpPr txBox="1">
            <a:spLocks/>
          </p:cNvSpPr>
          <p:nvPr/>
        </p:nvSpPr>
        <p:spPr>
          <a:xfrm>
            <a:off x="5812781" y="1432615"/>
            <a:ext cx="5044225" cy="4774443"/>
          </a:xfrm>
          <a:prstGeom prst="rect">
            <a:avLst/>
          </a:prstGeom>
        </p:spPr>
        <p:txBody>
          <a:bodyPr vert="horz" lIns="0" tIns="0" rIns="0" bIns="0" rtlCol="0" anchor="t">
            <a:normAutofit/>
          </a:bodyPr>
          <a:lstStyle>
            <a:lvl1pPr marL="342900" indent="-342900" algn="l" defTabSz="914400" rtl="0" eaLnBrk="1" latinLnBrk="0" hangingPunct="1">
              <a:lnSpc>
                <a:spcPct val="100000"/>
              </a:lnSpc>
              <a:spcBef>
                <a:spcPts val="0"/>
              </a:spcBef>
              <a:spcAft>
                <a:spcPts val="1200"/>
              </a:spcAft>
              <a:buClr>
                <a:srgbClr val="C8102E"/>
              </a:buClr>
              <a:buSzPct val="125000"/>
              <a:buFont typeface="Arial" panose="020B0604020202020204" pitchFamily="34" charset="0"/>
              <a:buChar char="•"/>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atin typeface="Century Gothic"/>
              </a:rPr>
              <a:t>Fossil fuels</a:t>
            </a:r>
            <a:endParaRPr lang="en-US">
              <a:latin typeface="Century Gothic"/>
            </a:endParaRPr>
          </a:p>
          <a:p>
            <a:pPr marL="0" indent="0">
              <a:buNone/>
            </a:pPr>
            <a:r>
              <a:rPr lang="en-GB" sz="1900">
                <a:latin typeface="Century Gothic"/>
              </a:rPr>
              <a:t>Finite resource………….....…….…..…12</a:t>
            </a:r>
            <a:endParaRPr lang="en-US" sz="1900">
              <a:latin typeface="Century Gothic"/>
            </a:endParaRPr>
          </a:p>
          <a:p>
            <a:pPr marL="0" indent="0">
              <a:buNone/>
            </a:pPr>
            <a:r>
              <a:rPr lang="en-GB" sz="1900">
                <a:latin typeface="Century Gothic"/>
              </a:rPr>
              <a:t>Fossil fuel…………………....….…..……13</a:t>
            </a:r>
          </a:p>
          <a:p>
            <a:pPr marL="0" indent="0">
              <a:buNone/>
            </a:pPr>
            <a:r>
              <a:rPr lang="en-GB" sz="1900">
                <a:latin typeface="Century Gothic"/>
              </a:rPr>
              <a:t>Non-renewable………….....….....……14</a:t>
            </a:r>
          </a:p>
          <a:p>
            <a:pPr marL="0" indent="0">
              <a:buFont typeface="Arial" panose="020B0604020202020204" pitchFamily="34" charset="0"/>
              <a:buNone/>
            </a:pPr>
            <a:endParaRPr lang="en-GB"/>
          </a:p>
          <a:p>
            <a:pPr>
              <a:buNone/>
            </a:pPr>
            <a:endParaRPr lang="en-GB" sz="1800">
              <a:latin typeface="Century Gothic"/>
            </a:endParaRPr>
          </a:p>
          <a:p>
            <a:pPr marL="0" indent="0">
              <a:buNone/>
            </a:pPr>
            <a:endParaRPr lang="en-GB" sz="1800">
              <a:latin typeface="Century Gothic"/>
            </a:endParaRPr>
          </a:p>
          <a:p>
            <a:pPr>
              <a:buNone/>
            </a:pPr>
            <a:endParaRPr lang="en-GB" sz="1800">
              <a:latin typeface="Century Gothic"/>
            </a:endParaRPr>
          </a:p>
          <a:p>
            <a:pPr>
              <a:buNone/>
            </a:pPr>
            <a:endParaRPr lang="en-GB" sz="1800">
              <a:latin typeface="Century Gothic"/>
            </a:endParaRPr>
          </a:p>
        </p:txBody>
      </p:sp>
      <p:sp>
        <p:nvSpPr>
          <p:cNvPr id="7" name="TextBox 6">
            <a:extLst>
              <a:ext uri="{FF2B5EF4-FFF2-40B4-BE49-F238E27FC236}">
                <a16:creationId xmlns:a16="http://schemas.microsoft.com/office/drawing/2014/main" id="{883391B6-643B-2B19-F845-14714B67589A}"/>
              </a:ext>
            </a:extLst>
          </p:cNvPr>
          <p:cNvSpPr txBox="1"/>
          <p:nvPr/>
        </p:nvSpPr>
        <p:spPr>
          <a:xfrm>
            <a:off x="2958172" y="384026"/>
            <a:ext cx="7898834" cy="707886"/>
          </a:xfrm>
          <a:prstGeom prst="rect">
            <a:avLst/>
          </a:prstGeom>
          <a:noFill/>
        </p:spPr>
        <p:txBody>
          <a:bodyPr wrap="square" rtlCol="0">
            <a:spAutoFit/>
          </a:bodyPr>
          <a:lstStyle/>
          <a:p>
            <a:pPr marL="0" indent="0">
              <a:buFont typeface="Arial" panose="020B0604020202020204" pitchFamily="34" charset="0"/>
              <a:buNone/>
            </a:pPr>
            <a:r>
              <a:rPr lang="en-GB" sz="2000">
                <a:solidFill>
                  <a:srgbClr val="C00000"/>
                </a:solidFill>
                <a:latin typeface="Century Gothic" panose="020B0502020202020204" pitchFamily="34" charset="0"/>
              </a:rPr>
              <a:t>For how to use, metacognitive prompts, ideas for support and challenge, and linked resources, visit: </a:t>
            </a:r>
            <a:r>
              <a:rPr lang="en-GB" sz="1800">
                <a:solidFill>
                  <a:srgbClr val="C8102E"/>
                </a:solidFill>
                <a:effectLst/>
                <a:latin typeface="Century Gothic" panose="020B0502020202020204" pitchFamily="34" charset="0"/>
                <a:ea typeface="Calibri" panose="020F0502020204030204" pitchFamily="34" charset="0"/>
                <a:hlinkClick r:id="rId2">
                  <a:extLst>
                    <a:ext uri="{A12FA001-AC4F-418D-AE19-62706E023703}">
                      <ahyp:hlinkClr xmlns:ahyp="http://schemas.microsoft.com/office/drawing/2018/hyperlinkcolor" val="tx"/>
                    </a:ext>
                  </a:extLst>
                </a:hlinkClick>
              </a:rPr>
              <a:t>rsc.li/3Ys0jYi</a:t>
            </a:r>
            <a:endParaRPr lang="en-GB" sz="2000">
              <a:solidFill>
                <a:srgbClr val="C8102E"/>
              </a:solidFill>
              <a:latin typeface="Century Gothic" panose="020B0502020202020204" pitchFamily="34" charset="0"/>
            </a:endParaRPr>
          </a:p>
        </p:txBody>
      </p:sp>
    </p:spTree>
    <p:extLst>
      <p:ext uri="{BB962C8B-B14F-4D97-AF65-F5344CB8AC3E}">
        <p14:creationId xmlns:p14="http://schemas.microsoft.com/office/powerpoint/2010/main" val="36594831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3CC77-AEC7-B704-2A71-6FCE3CCFE1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9B7DB5-057D-3E5F-0EE4-DB9DDB2C4C13}"/>
              </a:ext>
            </a:extLst>
          </p:cNvPr>
          <p:cNvSpPr>
            <a:spLocks noGrp="1"/>
          </p:cNvSpPr>
          <p:nvPr>
            <p:ph type="title"/>
          </p:nvPr>
        </p:nvSpPr>
        <p:spPr/>
        <p:txBody>
          <a:bodyPr/>
          <a:lstStyle/>
          <a:p>
            <a:r>
              <a:rPr lang="en-US"/>
              <a:t>Contents</a:t>
            </a:r>
          </a:p>
        </p:txBody>
      </p:sp>
      <p:sp>
        <p:nvSpPr>
          <p:cNvPr id="3" name="Content Placeholder 2">
            <a:extLst>
              <a:ext uri="{FF2B5EF4-FFF2-40B4-BE49-F238E27FC236}">
                <a16:creationId xmlns:a16="http://schemas.microsoft.com/office/drawing/2014/main" id="{86D36212-A69B-0807-C6D2-39B7454712EB}"/>
              </a:ext>
            </a:extLst>
          </p:cNvPr>
          <p:cNvSpPr>
            <a:spLocks noGrp="1"/>
          </p:cNvSpPr>
          <p:nvPr>
            <p:ph idx="1"/>
          </p:nvPr>
        </p:nvSpPr>
        <p:spPr>
          <a:xfrm>
            <a:off x="6132477" y="1561309"/>
            <a:ext cx="4910541" cy="5040000"/>
          </a:xfrm>
        </p:spPr>
        <p:txBody>
          <a:bodyPr vert="horz" lIns="0" tIns="0" rIns="0" bIns="0" rtlCol="0" anchor="t">
            <a:normAutofit/>
          </a:bodyPr>
          <a:lstStyle/>
          <a:p>
            <a:pPr marL="0" indent="0">
              <a:buNone/>
            </a:pPr>
            <a:r>
              <a:rPr lang="en-GB">
                <a:latin typeface="Century Gothic"/>
              </a:rPr>
              <a:t>Properties of hydrocarbons</a:t>
            </a:r>
            <a:endParaRPr lang="en-GB"/>
          </a:p>
          <a:p>
            <a:pPr marL="0" indent="0">
              <a:buNone/>
            </a:pPr>
            <a:r>
              <a:rPr lang="en-GB" sz="1800">
                <a:latin typeface="Century Gothic"/>
              </a:rPr>
              <a:t>Alkane……………………….........……...22</a:t>
            </a:r>
            <a:endParaRPr lang="en-GB"/>
          </a:p>
          <a:p>
            <a:pPr marL="0" indent="0">
              <a:buNone/>
            </a:pPr>
            <a:r>
              <a:rPr lang="en-GB" sz="1900">
                <a:latin typeface="Century Gothic"/>
              </a:rPr>
              <a:t>Flammability..…………................…...23</a:t>
            </a:r>
          </a:p>
          <a:p>
            <a:pPr marL="0" indent="0">
              <a:buNone/>
            </a:pPr>
            <a:r>
              <a:rPr lang="en-GB" sz="1900">
                <a:latin typeface="Century Gothic"/>
              </a:rPr>
              <a:t>Homologous series.........………….…24</a:t>
            </a:r>
            <a:endParaRPr lang="en-GB" sz="1900"/>
          </a:p>
          <a:p>
            <a:pPr marL="0" indent="0">
              <a:buNone/>
            </a:pPr>
            <a:r>
              <a:rPr lang="en-GB" sz="1900">
                <a:latin typeface="Century Gothic"/>
              </a:rPr>
              <a:t>Hydrocarbon............…………..….….25</a:t>
            </a:r>
            <a:endParaRPr lang="en-GB">
              <a:latin typeface="Century Gothic"/>
            </a:endParaRPr>
          </a:p>
          <a:p>
            <a:pPr marL="0" indent="0">
              <a:buNone/>
            </a:pPr>
            <a:r>
              <a:rPr lang="en-GB" sz="1900">
                <a:latin typeface="Century Gothic"/>
              </a:rPr>
              <a:t>Saturated hydrocarbon…….…........26</a:t>
            </a:r>
            <a:endParaRPr lang="en-GB">
              <a:latin typeface="Century Gothic"/>
            </a:endParaRPr>
          </a:p>
          <a:p>
            <a:pPr marL="0" indent="0">
              <a:buNone/>
            </a:pPr>
            <a:r>
              <a:rPr lang="en-GB" sz="1800">
                <a:latin typeface="Century Gothic"/>
              </a:rPr>
              <a:t>Viscosity………………………….………..27</a:t>
            </a:r>
            <a:endParaRPr lang="en-GB"/>
          </a:p>
          <a:p>
            <a:pPr>
              <a:buNone/>
            </a:pPr>
            <a:endParaRPr lang="en-GB" sz="1800"/>
          </a:p>
        </p:txBody>
      </p:sp>
      <p:sp>
        <p:nvSpPr>
          <p:cNvPr id="5" name="TextBox 4">
            <a:extLst>
              <a:ext uri="{FF2B5EF4-FFF2-40B4-BE49-F238E27FC236}">
                <a16:creationId xmlns:a16="http://schemas.microsoft.com/office/drawing/2014/main" id="{32119FE1-B52F-88B3-B2DA-0336AF4E2A20}"/>
              </a:ext>
            </a:extLst>
          </p:cNvPr>
          <p:cNvSpPr txBox="1"/>
          <p:nvPr/>
        </p:nvSpPr>
        <p:spPr>
          <a:xfrm>
            <a:off x="486225" y="1561309"/>
            <a:ext cx="5093775" cy="39857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1200"/>
              </a:spcAft>
            </a:pPr>
            <a:r>
              <a:rPr lang="en-GB" sz="2200">
                <a:latin typeface="Century Gothic"/>
              </a:rPr>
              <a:t>Fractional distillation</a:t>
            </a:r>
          </a:p>
          <a:p>
            <a:pPr>
              <a:spcAft>
                <a:spcPts val="1200"/>
              </a:spcAft>
            </a:pPr>
            <a:r>
              <a:rPr lang="en-GB" sz="1900">
                <a:latin typeface="Century Gothic"/>
              </a:rPr>
              <a:t>Boiling point…………….......……...…15</a:t>
            </a:r>
            <a:endParaRPr lang="en-US" sz="1900">
              <a:latin typeface="Century Gothic"/>
            </a:endParaRPr>
          </a:p>
          <a:p>
            <a:pPr marL="342900" indent="-342900">
              <a:spcAft>
                <a:spcPts val="1200"/>
              </a:spcAft>
            </a:pPr>
            <a:r>
              <a:rPr lang="en-GB" sz="1900">
                <a:latin typeface="Century Gothic"/>
              </a:rPr>
              <a:t>Feedstock..........................................16</a:t>
            </a:r>
            <a:endParaRPr lang="en-US" sz="1900">
              <a:latin typeface="Century Gothic"/>
            </a:endParaRPr>
          </a:p>
          <a:p>
            <a:pPr marL="342900" indent="-342900">
              <a:spcAft>
                <a:spcPts val="1200"/>
              </a:spcAft>
            </a:pPr>
            <a:r>
              <a:rPr lang="en-GB" sz="1900">
                <a:latin typeface="Century Gothic"/>
              </a:rPr>
              <a:t>Fraction…………………….................17</a:t>
            </a:r>
          </a:p>
          <a:p>
            <a:pPr marL="342900" indent="-342900">
              <a:spcAft>
                <a:spcPts val="1200"/>
              </a:spcAft>
            </a:pPr>
            <a:r>
              <a:rPr lang="en-GB" sz="1900">
                <a:latin typeface="Century Gothic"/>
              </a:rPr>
              <a:t>Fractional distillation.……….….....…18</a:t>
            </a:r>
            <a:endParaRPr lang="en-US" sz="1900">
              <a:latin typeface="Century Gothic"/>
            </a:endParaRPr>
          </a:p>
          <a:p>
            <a:pPr marL="342900" indent="-342900">
              <a:spcAft>
                <a:spcPts val="1200"/>
              </a:spcAft>
            </a:pPr>
            <a:r>
              <a:rPr lang="en-GB" sz="1900">
                <a:latin typeface="Century Gothic"/>
              </a:rPr>
              <a:t>Fractionating tower.…….….….....…19</a:t>
            </a:r>
          </a:p>
          <a:p>
            <a:pPr marL="342900" indent="-342900">
              <a:spcAft>
                <a:spcPts val="1200"/>
              </a:spcAft>
            </a:pPr>
            <a:r>
              <a:rPr lang="en-GB" sz="1900">
                <a:latin typeface="Century Gothic"/>
              </a:rPr>
              <a:t>Fuel…………………............….........…20</a:t>
            </a:r>
          </a:p>
          <a:p>
            <a:pPr marL="342900" indent="-342900">
              <a:spcAft>
                <a:spcPts val="1200"/>
              </a:spcAft>
            </a:pPr>
            <a:r>
              <a:rPr lang="en-GB" sz="1900">
                <a:latin typeface="Century Gothic"/>
              </a:rPr>
              <a:t>Vapour................................................21</a:t>
            </a:r>
            <a:endParaRPr lang="en-US" sz="1900">
              <a:latin typeface="Century Gothic"/>
            </a:endParaRPr>
          </a:p>
          <a:p>
            <a:pPr algn="l"/>
            <a:endParaRPr lang="en-US">
              <a:ea typeface="Calibri"/>
              <a:cs typeface="Calibri"/>
            </a:endParaRPr>
          </a:p>
        </p:txBody>
      </p:sp>
    </p:spTree>
    <p:extLst>
      <p:ext uri="{BB962C8B-B14F-4D97-AF65-F5344CB8AC3E}">
        <p14:creationId xmlns:p14="http://schemas.microsoft.com/office/powerpoint/2010/main" val="1743812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78D4D9-B999-F2DF-D2E4-CAC2A01A24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ECFA04-3BC7-A160-40DA-AE756FDD6FC9}"/>
              </a:ext>
            </a:extLst>
          </p:cNvPr>
          <p:cNvSpPr>
            <a:spLocks noGrp="1"/>
          </p:cNvSpPr>
          <p:nvPr>
            <p:ph type="title"/>
          </p:nvPr>
        </p:nvSpPr>
        <p:spPr>
          <a:xfrm>
            <a:off x="265977" y="327808"/>
            <a:ext cx="3743870" cy="1025824"/>
          </a:xfrm>
        </p:spPr>
        <p:txBody>
          <a:bodyPr/>
          <a:lstStyle/>
          <a:p>
            <a:r>
              <a:rPr lang="en-US" sz="4000">
                <a:latin typeface="Century Gothic"/>
              </a:rPr>
              <a:t>Addition </a:t>
            </a:r>
            <a:r>
              <a:rPr lang="en-US" sz="4000" err="1">
                <a:latin typeface="Century Gothic"/>
              </a:rPr>
              <a:t>polymerisation</a:t>
            </a:r>
          </a:p>
        </p:txBody>
      </p:sp>
      <p:sp>
        <p:nvSpPr>
          <p:cNvPr id="6" name="Title 1">
            <a:extLst>
              <a:ext uri="{FF2B5EF4-FFF2-40B4-BE49-F238E27FC236}">
                <a16:creationId xmlns:a16="http://schemas.microsoft.com/office/drawing/2014/main" id="{8706C835-D942-0B1B-16B7-C0E135FDBF35}"/>
              </a:ext>
            </a:extLst>
          </p:cNvPr>
          <p:cNvSpPr txBox="1">
            <a:spLocks/>
          </p:cNvSpPr>
          <p:nvPr/>
        </p:nvSpPr>
        <p:spPr>
          <a:xfrm>
            <a:off x="4203661" y="353399"/>
            <a:ext cx="6692940" cy="1069899"/>
          </a:xfrm>
          <a:prstGeom prst="rect">
            <a:avLst/>
          </a:prstGeom>
          <a:solidFill>
            <a:srgbClr val="C8102E">
              <a:alpha val="27000"/>
            </a:srgbClr>
          </a:solidFill>
        </p:spPr>
        <p:txBody>
          <a:bodyPr vert="horz" wrap="square"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when many monomers with a </a:t>
            </a:r>
            <a:r>
              <a:rPr lang="en-US" sz="2400" b="0">
                <a:solidFill>
                  <a:schemeClr val="tx1"/>
                </a:solidFill>
                <a:latin typeface="Cambria Math" panose="02040503050406030204" pitchFamily="18" charset="0"/>
                <a:ea typeface="Cambria Math" panose="02040503050406030204" pitchFamily="18" charset="0"/>
              </a:rPr>
              <a:t>C=C</a:t>
            </a:r>
            <a:r>
              <a:rPr lang="en-US" sz="2400" b="0">
                <a:solidFill>
                  <a:schemeClr val="tx1"/>
                </a:solidFill>
                <a:latin typeface="Century Gothic"/>
              </a:rPr>
              <a:t> double bond join together to form a polymer; no other substance is produced in the reaction</a:t>
            </a:r>
            <a:endParaRPr lang="en-US" sz="2400" b="0">
              <a:solidFill>
                <a:schemeClr val="tx1"/>
              </a:solidFill>
            </a:endParaRPr>
          </a:p>
        </p:txBody>
      </p:sp>
      <p:sp>
        <p:nvSpPr>
          <p:cNvPr id="9" name="TextBox 8">
            <a:extLst>
              <a:ext uri="{FF2B5EF4-FFF2-40B4-BE49-F238E27FC236}">
                <a16:creationId xmlns:a16="http://schemas.microsoft.com/office/drawing/2014/main" id="{C055DC09-3C80-78F4-281D-99B345190F25}"/>
              </a:ext>
            </a:extLst>
          </p:cNvPr>
          <p:cNvSpPr txBox="1"/>
          <p:nvPr/>
        </p:nvSpPr>
        <p:spPr>
          <a:xfrm>
            <a:off x="312559" y="3870585"/>
            <a:ext cx="3058250" cy="2554545"/>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latin typeface="Century Gothic"/>
                <a:cs typeface="Arial"/>
              </a:rPr>
              <a:t>a process where many small molecules (monomers) join together to form a large molecule, (polymer) without any by-products</a:t>
            </a:r>
            <a:endParaRPr lang="en-GB"/>
          </a:p>
        </p:txBody>
      </p:sp>
      <p:sp>
        <p:nvSpPr>
          <p:cNvPr id="11" name="TextBox 10">
            <a:extLst>
              <a:ext uri="{FF2B5EF4-FFF2-40B4-BE49-F238E27FC236}">
                <a16:creationId xmlns:a16="http://schemas.microsoft.com/office/drawing/2014/main" id="{CCBFE05D-7E0D-CE58-A63A-4B133FE4DCAC}"/>
              </a:ext>
            </a:extLst>
          </p:cNvPr>
          <p:cNvSpPr txBox="1"/>
          <p:nvPr/>
        </p:nvSpPr>
        <p:spPr>
          <a:xfrm>
            <a:off x="6393316" y="5947940"/>
            <a:ext cx="4252254"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kumimoji="0" lang="en-GB" sz="2000" b="0" i="0" u="none" strike="noStrike" kern="1200" cap="none" spc="0" normalizeH="0" baseline="0" noProof="0">
                <a:ln>
                  <a:noFill/>
                </a:ln>
                <a:effectLst/>
                <a:uLnTx/>
                <a:uFillTx/>
                <a:latin typeface="Century Gothic"/>
                <a:ea typeface="+mn-ea"/>
                <a:cs typeface="+mn-cs"/>
              </a:rPr>
              <a:t>A-di-</a:t>
            </a:r>
            <a:r>
              <a:rPr kumimoji="0" lang="en-GB" sz="2000" b="0" i="0" u="none" strike="noStrike" kern="1200" cap="none" spc="0" normalizeH="0" baseline="0" noProof="0" err="1">
                <a:ln>
                  <a:noFill/>
                </a:ln>
                <a:effectLst/>
                <a:uLnTx/>
                <a:uFillTx/>
                <a:latin typeface="Century Gothic"/>
                <a:ea typeface="+mn-ea"/>
                <a:cs typeface="+mn-cs"/>
              </a:rPr>
              <a:t>shen</a:t>
            </a:r>
            <a:r>
              <a:rPr kumimoji="0" lang="en-GB" sz="2000" b="0" i="0" u="none" strike="noStrike" kern="1200" cap="none" spc="0" normalizeH="0" baseline="0" noProof="0">
                <a:ln>
                  <a:noFill/>
                </a:ln>
                <a:effectLst/>
                <a:uLnTx/>
                <a:uFillTx/>
                <a:latin typeface="Century Gothic"/>
                <a:ea typeface="+mn-ea"/>
                <a:cs typeface="+mn-cs"/>
              </a:rPr>
              <a:t> </a:t>
            </a:r>
            <a:r>
              <a:rPr lang="en-GB" sz="2000">
                <a:latin typeface="Century Gothic" panose="020B0502020202020204" pitchFamily="34" charset="0"/>
              </a:rPr>
              <a:t>pol-</a:t>
            </a:r>
            <a:r>
              <a:rPr lang="en-GB" sz="2000" err="1">
                <a:latin typeface="Century Gothic" panose="020B0502020202020204" pitchFamily="34" charset="0"/>
              </a:rPr>
              <a:t>i</a:t>
            </a:r>
            <a:r>
              <a:rPr lang="en-GB" sz="2000">
                <a:latin typeface="Century Gothic" panose="020B0502020202020204" pitchFamily="34" charset="0"/>
              </a:rPr>
              <a:t>-mar-eye-</a:t>
            </a:r>
            <a:r>
              <a:rPr lang="en-GB" sz="2000" err="1">
                <a:latin typeface="Century Gothic" panose="020B0502020202020204" pitchFamily="34" charset="0"/>
              </a:rPr>
              <a:t>zay</a:t>
            </a:r>
            <a:r>
              <a:rPr lang="en-GB" sz="2000">
                <a:latin typeface="Century Gothic" panose="020B0502020202020204" pitchFamily="34" charset="0"/>
              </a:rPr>
              <a:t>-</a:t>
            </a:r>
            <a:r>
              <a:rPr lang="en-GB" sz="2000" err="1">
                <a:latin typeface="Century Gothic" panose="020B0502020202020204" pitchFamily="34" charset="0"/>
              </a:rPr>
              <a:t>shen</a:t>
            </a:r>
            <a:endParaRPr lang="en-GB" sz="2000">
              <a:latin typeface="Century Gothic"/>
            </a:endParaRPr>
          </a:p>
        </p:txBody>
      </p:sp>
      <p:sp>
        <p:nvSpPr>
          <p:cNvPr id="13" name="TextBox 12">
            <a:extLst>
              <a:ext uri="{FF2B5EF4-FFF2-40B4-BE49-F238E27FC236}">
                <a16:creationId xmlns:a16="http://schemas.microsoft.com/office/drawing/2014/main" id="{0D8F36D7-81A8-C1C9-D1E1-93C79497B442}"/>
              </a:ext>
            </a:extLst>
          </p:cNvPr>
          <p:cNvSpPr txBox="1"/>
          <p:nvPr/>
        </p:nvSpPr>
        <p:spPr>
          <a:xfrm>
            <a:off x="7589756" y="3208866"/>
            <a:ext cx="3359433"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condensation polymerisation. Where monomers join together and a small molecule is released</a:t>
            </a:r>
            <a:endParaRPr lang="en-GB"/>
          </a:p>
        </p:txBody>
      </p:sp>
      <p:sp>
        <p:nvSpPr>
          <p:cNvPr id="14" name="TextBox 13">
            <a:extLst>
              <a:ext uri="{FF2B5EF4-FFF2-40B4-BE49-F238E27FC236}">
                <a16:creationId xmlns:a16="http://schemas.microsoft.com/office/drawing/2014/main" id="{18C14CD2-CFFA-0524-FA5E-6F3B59381A6E}"/>
              </a:ext>
            </a:extLst>
          </p:cNvPr>
          <p:cNvSpPr txBox="1"/>
          <p:nvPr/>
        </p:nvSpPr>
        <p:spPr>
          <a:xfrm>
            <a:off x="293385" y="1615707"/>
            <a:ext cx="3323072"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Addition polymerisation joins many ethene molecules together to form the polymer poly(ethene)</a:t>
            </a:r>
          </a:p>
        </p:txBody>
      </p:sp>
      <p:sp>
        <p:nvSpPr>
          <p:cNvPr id="4" name="TextBox 3">
            <a:extLst>
              <a:ext uri="{FF2B5EF4-FFF2-40B4-BE49-F238E27FC236}">
                <a16:creationId xmlns:a16="http://schemas.microsoft.com/office/drawing/2014/main" id="{B197EA12-6792-68E0-589E-A3659C7A1AC3}"/>
              </a:ext>
            </a:extLst>
          </p:cNvPr>
          <p:cNvSpPr txBox="1"/>
          <p:nvPr/>
        </p:nvSpPr>
        <p:spPr>
          <a:xfrm>
            <a:off x="6125596" y="1582993"/>
            <a:ext cx="4787693"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000000"/>
                </a:solidFill>
                <a:latin typeface="Century Gothic"/>
              </a:rPr>
              <a:t>Addition (adding together), polymerisation (forming a polymer)</a:t>
            </a:r>
            <a:endParaRPr lang="en-GB"/>
          </a:p>
        </p:txBody>
      </p:sp>
      <p:pic>
        <p:nvPicPr>
          <p:cNvPr id="7" name="Picture 6" descr="A diagram to represent the process of addition polymerisation. The displayed formula for ethene (monomer) is shown with an n in front of it labelled 'this process is repeated many times'. To the right an arrow indicates this becoming poly(ethene), the polymer, with the repeat unit 'n' labelled 'this unit is repeated many times' ">
            <a:extLst>
              <a:ext uri="{FF2B5EF4-FFF2-40B4-BE49-F238E27FC236}">
                <a16:creationId xmlns:a16="http://schemas.microsoft.com/office/drawing/2014/main" id="{74D05FB8-9046-75A2-D8FC-17F561CB109F}"/>
              </a:ext>
            </a:extLst>
          </p:cNvPr>
          <p:cNvPicPr>
            <a:picLocks noChangeAspect="1"/>
          </p:cNvPicPr>
          <p:nvPr/>
        </p:nvPicPr>
        <p:blipFill>
          <a:blip r:embed="rId3" cstate="print">
            <a:extLst>
              <a:ext uri="{28A0092B-C50C-407E-A947-70E740481C1C}">
                <a14:useLocalDpi xmlns:a14="http://schemas.microsoft.com/office/drawing/2010/main"/>
              </a:ext>
            </a:extLst>
          </a:blip>
          <a:srcRect/>
          <a:stretch/>
        </p:blipFill>
        <p:spPr>
          <a:xfrm>
            <a:off x="3859155" y="2794274"/>
            <a:ext cx="3487902" cy="3057052"/>
          </a:xfrm>
          <a:prstGeom prst="rect">
            <a:avLst/>
          </a:prstGeom>
        </p:spPr>
      </p:pic>
    </p:spTree>
    <p:extLst>
      <p:ext uri="{BB962C8B-B14F-4D97-AF65-F5344CB8AC3E}">
        <p14:creationId xmlns:p14="http://schemas.microsoft.com/office/powerpoint/2010/main" val="12961813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75B604-3F4F-58E0-D15F-6787C1626E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EE36C9-3548-CD5E-FD9F-59E9C024510F}"/>
              </a:ext>
            </a:extLst>
          </p:cNvPr>
          <p:cNvSpPr>
            <a:spLocks noGrp="1"/>
          </p:cNvSpPr>
          <p:nvPr>
            <p:ph type="title"/>
          </p:nvPr>
        </p:nvSpPr>
        <p:spPr>
          <a:xfrm>
            <a:off x="427266" y="525012"/>
            <a:ext cx="2767976" cy="440661"/>
          </a:xfrm>
        </p:spPr>
        <p:txBody>
          <a:bodyPr/>
          <a:lstStyle/>
          <a:p>
            <a:r>
              <a:rPr lang="en-US" sz="4000">
                <a:latin typeface="Century Gothic"/>
              </a:rPr>
              <a:t>Monomer</a:t>
            </a:r>
            <a:endParaRPr lang="en-US" sz="4000"/>
          </a:p>
        </p:txBody>
      </p:sp>
      <p:sp>
        <p:nvSpPr>
          <p:cNvPr id="6" name="Title 1">
            <a:extLst>
              <a:ext uri="{FF2B5EF4-FFF2-40B4-BE49-F238E27FC236}">
                <a16:creationId xmlns:a16="http://schemas.microsoft.com/office/drawing/2014/main" id="{149E4068-48D8-36AB-E744-12221989B759}"/>
              </a:ext>
            </a:extLst>
          </p:cNvPr>
          <p:cNvSpPr txBox="1">
            <a:spLocks/>
          </p:cNvSpPr>
          <p:nvPr/>
        </p:nvSpPr>
        <p:spPr>
          <a:xfrm>
            <a:off x="3799151" y="530522"/>
            <a:ext cx="7001620" cy="737501"/>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small molecule that can react with many other small molecules to form a polymer</a:t>
            </a:r>
            <a:endParaRPr lang="en-US" sz="2400" b="0">
              <a:solidFill>
                <a:schemeClr val="tx1"/>
              </a:solidFill>
            </a:endParaRPr>
          </a:p>
        </p:txBody>
      </p:sp>
      <p:sp>
        <p:nvSpPr>
          <p:cNvPr id="9" name="TextBox 8">
            <a:extLst>
              <a:ext uri="{FF2B5EF4-FFF2-40B4-BE49-F238E27FC236}">
                <a16:creationId xmlns:a16="http://schemas.microsoft.com/office/drawing/2014/main" id="{6A972C2A-BF58-82DC-CCF5-4D1CDF3B2305}"/>
              </a:ext>
            </a:extLst>
          </p:cNvPr>
          <p:cNvSpPr txBox="1"/>
          <p:nvPr/>
        </p:nvSpPr>
        <p:spPr>
          <a:xfrm>
            <a:off x="427266" y="1719081"/>
            <a:ext cx="5598229"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242424"/>
                </a:solidFill>
                <a:latin typeface="Century Gothic"/>
              </a:rPr>
              <a:t>a small molecule that can join together with other small molecules, forming new bonds and one large molecule (a polymer)</a:t>
            </a:r>
            <a:endParaRPr lang="en-GB" sz="2000">
              <a:latin typeface="Century Gothic"/>
            </a:endParaRPr>
          </a:p>
        </p:txBody>
      </p:sp>
      <p:sp>
        <p:nvSpPr>
          <p:cNvPr id="17" name="TextBox 16">
            <a:extLst>
              <a:ext uri="{FF2B5EF4-FFF2-40B4-BE49-F238E27FC236}">
                <a16:creationId xmlns:a16="http://schemas.microsoft.com/office/drawing/2014/main" id="{3ED3BD29-D1D5-3E88-A3A5-D597DA68FDD2}"/>
              </a:ext>
            </a:extLst>
          </p:cNvPr>
          <p:cNvSpPr txBox="1"/>
          <p:nvPr/>
        </p:nvSpPr>
        <p:spPr>
          <a:xfrm>
            <a:off x="427266" y="3292119"/>
            <a:ext cx="3096984"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Sign it</a:t>
            </a:r>
          </a:p>
          <a:p>
            <a:r>
              <a:rPr lang="en-GB" sz="2000">
                <a:latin typeface="Century Gothic"/>
              </a:rPr>
              <a:t>Watch a video:</a:t>
            </a:r>
          </a:p>
          <a:p>
            <a:r>
              <a:rPr lang="en-GB" sz="2000">
                <a:solidFill>
                  <a:srgbClr val="000000"/>
                </a:solidFill>
                <a:latin typeface="Century Gothic"/>
                <a:ea typeface="+mn-lt"/>
                <a:cs typeface="Arial"/>
                <a:hlinkClick r:id="rId3"/>
              </a:rPr>
              <a:t>bit.ly/3Z5j18t</a:t>
            </a:r>
            <a:endParaRPr lang="en-GB"/>
          </a:p>
        </p:txBody>
      </p:sp>
      <p:sp>
        <p:nvSpPr>
          <p:cNvPr id="11" name="TextBox 10">
            <a:extLst>
              <a:ext uri="{FF2B5EF4-FFF2-40B4-BE49-F238E27FC236}">
                <a16:creationId xmlns:a16="http://schemas.microsoft.com/office/drawing/2014/main" id="{8D83212D-DD1F-571F-6A82-FB972DCAD030}"/>
              </a:ext>
            </a:extLst>
          </p:cNvPr>
          <p:cNvSpPr txBox="1"/>
          <p:nvPr/>
        </p:nvSpPr>
        <p:spPr>
          <a:xfrm>
            <a:off x="427266" y="4533375"/>
            <a:ext cx="1786410"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Mon-a-ma</a:t>
            </a:r>
            <a:endParaRPr lang="en-GB" sz="2000">
              <a:latin typeface="Century Gothic"/>
            </a:endParaRPr>
          </a:p>
        </p:txBody>
      </p:sp>
      <p:sp>
        <p:nvSpPr>
          <p:cNvPr id="12" name="TextBox 11">
            <a:extLst>
              <a:ext uri="{FF2B5EF4-FFF2-40B4-BE49-F238E27FC236}">
                <a16:creationId xmlns:a16="http://schemas.microsoft.com/office/drawing/2014/main" id="{0DDFCC1F-FBB5-6F93-6BA4-552DCFDAECE9}"/>
              </a:ext>
            </a:extLst>
          </p:cNvPr>
          <p:cNvSpPr txBox="1"/>
          <p:nvPr/>
        </p:nvSpPr>
        <p:spPr>
          <a:xfrm>
            <a:off x="8740799" y="5750764"/>
            <a:ext cx="2059972" cy="730297"/>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000000"/>
                </a:solidFill>
                <a:latin typeface="Century Gothic"/>
              </a:rPr>
              <a:t>Building block</a:t>
            </a:r>
            <a:endParaRPr lang="en-GB"/>
          </a:p>
        </p:txBody>
      </p:sp>
      <p:sp>
        <p:nvSpPr>
          <p:cNvPr id="13" name="TextBox 12">
            <a:extLst>
              <a:ext uri="{FF2B5EF4-FFF2-40B4-BE49-F238E27FC236}">
                <a16:creationId xmlns:a16="http://schemas.microsoft.com/office/drawing/2014/main" id="{478C58B7-1C66-1134-26AD-8436FB2F718A}"/>
              </a:ext>
            </a:extLst>
          </p:cNvPr>
          <p:cNvSpPr txBox="1"/>
          <p:nvPr/>
        </p:nvSpPr>
        <p:spPr>
          <a:xfrm>
            <a:off x="7865866" y="3734922"/>
            <a:ext cx="2934906"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242424"/>
                </a:solidFill>
                <a:latin typeface="Century Gothic"/>
              </a:rPr>
              <a:t>polymer. A monomer is a single unit which forms the polymer</a:t>
            </a:r>
            <a:endParaRPr lang="en-GB" sz="2000">
              <a:latin typeface="Century Gothic"/>
            </a:endParaRPr>
          </a:p>
        </p:txBody>
      </p:sp>
      <p:sp>
        <p:nvSpPr>
          <p:cNvPr id="14" name="TextBox 13">
            <a:extLst>
              <a:ext uri="{FF2B5EF4-FFF2-40B4-BE49-F238E27FC236}">
                <a16:creationId xmlns:a16="http://schemas.microsoft.com/office/drawing/2014/main" id="{88FDF788-6864-0DC4-0D70-841AFE00968E}"/>
              </a:ext>
            </a:extLst>
          </p:cNvPr>
          <p:cNvSpPr txBox="1"/>
          <p:nvPr/>
        </p:nvSpPr>
        <p:spPr>
          <a:xfrm>
            <a:off x="7175449" y="1719081"/>
            <a:ext cx="3625322"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Ethene is the monomer which joins with other ethene molecules to form the polymer poly(ethene)</a:t>
            </a:r>
            <a:endParaRPr lang="en-GB"/>
          </a:p>
        </p:txBody>
      </p:sp>
      <p:pic>
        <p:nvPicPr>
          <p:cNvPr id="15" name="Graphic 17">
            <a:extLst>
              <a:ext uri="{FF2B5EF4-FFF2-40B4-BE49-F238E27FC236}">
                <a16:creationId xmlns:a16="http://schemas.microsoft.com/office/drawing/2014/main" id="{784CDF62-053D-A0EB-E3FE-C909D55648ED}"/>
              </a:ext>
              <a:ext uri="{C183D7F6-B498-43B3-948B-1728B52AA6E4}">
                <adec:decorative xmlns:adec="http://schemas.microsoft.com/office/drawing/2017/decorative" val="1"/>
              </a:ext>
            </a:extLst>
          </p:cNvPr>
          <p:cNvPicPr/>
          <p:nvPr/>
        </p:nvPicPr>
        <p:blipFill>
          <a:blip r:embed="rId4"/>
          <a:stretch/>
        </p:blipFill>
        <p:spPr>
          <a:xfrm>
            <a:off x="2901399" y="3394126"/>
            <a:ext cx="538560" cy="538560"/>
          </a:xfrm>
          <a:prstGeom prst="rect">
            <a:avLst/>
          </a:prstGeom>
          <a:ln w="9525">
            <a:noFill/>
          </a:ln>
        </p:spPr>
      </p:pic>
      <p:pic>
        <p:nvPicPr>
          <p:cNvPr id="16" name="Graphic 16">
            <a:extLst>
              <a:ext uri="{FF2B5EF4-FFF2-40B4-BE49-F238E27FC236}">
                <a16:creationId xmlns:a16="http://schemas.microsoft.com/office/drawing/2014/main" id="{47695BEC-B740-4E69-FB6D-C7CCCA22ACC6}"/>
              </a:ext>
              <a:ext uri="{C183D7F6-B498-43B3-948B-1728B52AA6E4}">
                <adec:decorative xmlns:adec="http://schemas.microsoft.com/office/drawing/2017/decorative" val="1"/>
              </a:ext>
            </a:extLst>
          </p:cNvPr>
          <p:cNvPicPr/>
          <p:nvPr/>
        </p:nvPicPr>
        <p:blipFill>
          <a:blip r:embed="rId5"/>
          <a:stretch/>
        </p:blipFill>
        <p:spPr>
          <a:xfrm>
            <a:off x="2535831" y="3394126"/>
            <a:ext cx="543960" cy="543960"/>
          </a:xfrm>
          <a:prstGeom prst="rect">
            <a:avLst/>
          </a:prstGeom>
          <a:ln w="9525">
            <a:noFill/>
          </a:ln>
        </p:spPr>
      </p:pic>
      <p:sp>
        <p:nvSpPr>
          <p:cNvPr id="4" name="TextBox 3">
            <a:extLst>
              <a:ext uri="{FF2B5EF4-FFF2-40B4-BE49-F238E27FC236}">
                <a16:creationId xmlns:a16="http://schemas.microsoft.com/office/drawing/2014/main" id="{EB99C77B-D6A4-550D-3B6E-95CF45C00EF7}"/>
              </a:ext>
            </a:extLst>
          </p:cNvPr>
          <p:cNvSpPr txBox="1"/>
          <p:nvPr/>
        </p:nvSpPr>
        <p:spPr>
          <a:xfrm>
            <a:off x="427266" y="5465398"/>
            <a:ext cx="2877669"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Mono (one), </a:t>
            </a:r>
            <a:r>
              <a:rPr lang="en-GB" sz="2000" err="1">
                <a:solidFill>
                  <a:srgbClr val="242424"/>
                </a:solidFill>
                <a:latin typeface="Century Gothic"/>
              </a:rPr>
              <a:t>mer</a:t>
            </a:r>
            <a:r>
              <a:rPr lang="en-GB" sz="2000">
                <a:solidFill>
                  <a:srgbClr val="242424"/>
                </a:solidFill>
                <a:latin typeface="Century Gothic"/>
              </a:rPr>
              <a:t> (part of a unit)</a:t>
            </a:r>
            <a:endParaRPr lang="en-GB" sz="2000">
              <a:latin typeface="Century Gothic"/>
            </a:endParaRPr>
          </a:p>
        </p:txBody>
      </p:sp>
      <p:pic>
        <p:nvPicPr>
          <p:cNvPr id="5" name="Picture 4" descr="A diagram to show a polymer. Large black dots are joined together by a short line in a uniform diagonal row. From each black dot two smaller grey dots are attached by a short line ">
            <a:extLst>
              <a:ext uri="{FF2B5EF4-FFF2-40B4-BE49-F238E27FC236}">
                <a16:creationId xmlns:a16="http://schemas.microsoft.com/office/drawing/2014/main" id="{48B99FAA-A399-5F6D-2140-C4BD79C6EC1D}"/>
              </a:ext>
            </a:extLst>
          </p:cNvPr>
          <p:cNvPicPr>
            <a:picLocks noChangeAspect="1"/>
          </p:cNvPicPr>
          <p:nvPr/>
        </p:nvPicPr>
        <p:blipFill>
          <a:blip r:embed="rId6"/>
          <a:srcRect t="33609" b="35597"/>
          <a:stretch>
            <a:fillRect/>
          </a:stretch>
        </p:blipFill>
        <p:spPr>
          <a:xfrm>
            <a:off x="3597298" y="5465398"/>
            <a:ext cx="4408799" cy="1357661"/>
          </a:xfrm>
          <a:prstGeom prst="rect">
            <a:avLst/>
          </a:prstGeom>
        </p:spPr>
      </p:pic>
      <p:sp>
        <p:nvSpPr>
          <p:cNvPr id="18" name="TextBox 17">
            <a:extLst>
              <a:ext uri="{FF2B5EF4-FFF2-40B4-BE49-F238E27FC236}">
                <a16:creationId xmlns:a16="http://schemas.microsoft.com/office/drawing/2014/main" id="{8EC6BC33-0237-D469-AB44-7CCEA30D0E36}"/>
              </a:ext>
            </a:extLst>
          </p:cNvPr>
          <p:cNvSpPr txBox="1"/>
          <p:nvPr/>
        </p:nvSpPr>
        <p:spPr>
          <a:xfrm>
            <a:off x="5048103" y="5157621"/>
            <a:ext cx="1507188" cy="307777"/>
          </a:xfrm>
          <a:prstGeom prst="rect">
            <a:avLst/>
          </a:prstGeom>
          <a:noFill/>
        </p:spPr>
        <p:txBody>
          <a:bodyPr wrap="square" rtlCol="0">
            <a:spAutoFit/>
          </a:bodyPr>
          <a:lstStyle/>
          <a:p>
            <a:pPr algn="ctr"/>
            <a:r>
              <a:rPr lang="en-GB" sz="1400">
                <a:latin typeface="Century Gothic" panose="020B0502020202020204" pitchFamily="34" charset="0"/>
              </a:rPr>
              <a:t>polymer</a:t>
            </a:r>
          </a:p>
        </p:txBody>
      </p:sp>
      <p:pic>
        <p:nvPicPr>
          <p:cNvPr id="19" name="Picture 18" descr="A diagram of three monomer molecules. Each molecule is made of two large black bots joined by two lines. From each black bot two smaller grey dots are joined by a short line">
            <a:extLst>
              <a:ext uri="{FF2B5EF4-FFF2-40B4-BE49-F238E27FC236}">
                <a16:creationId xmlns:a16="http://schemas.microsoft.com/office/drawing/2014/main" id="{74A33E58-F2B1-CCAD-CDFC-A1216476475E}"/>
              </a:ext>
            </a:extLst>
          </p:cNvPr>
          <p:cNvPicPr>
            <a:picLocks noChangeAspect="1"/>
          </p:cNvPicPr>
          <p:nvPr/>
        </p:nvPicPr>
        <p:blipFill>
          <a:blip r:embed="rId7"/>
          <a:srcRect t="28293" b="32796"/>
          <a:stretch>
            <a:fillRect/>
          </a:stretch>
        </p:blipFill>
        <p:spPr>
          <a:xfrm>
            <a:off x="3831443" y="3620385"/>
            <a:ext cx="3602743" cy="1401874"/>
          </a:xfrm>
          <a:prstGeom prst="rect">
            <a:avLst/>
          </a:prstGeom>
        </p:spPr>
      </p:pic>
      <p:grpSp>
        <p:nvGrpSpPr>
          <p:cNvPr id="3" name="Group 2">
            <a:extLst>
              <a:ext uri="{FF2B5EF4-FFF2-40B4-BE49-F238E27FC236}">
                <a16:creationId xmlns:a16="http://schemas.microsoft.com/office/drawing/2014/main" id="{16D69467-3289-35D5-226B-82DF1B08D8C7}"/>
              </a:ext>
            </a:extLst>
          </p:cNvPr>
          <p:cNvGrpSpPr/>
          <p:nvPr/>
        </p:nvGrpSpPr>
        <p:grpSpPr>
          <a:xfrm>
            <a:off x="4169842" y="3445953"/>
            <a:ext cx="2083392" cy="1005726"/>
            <a:chOff x="5004918" y="4479880"/>
            <a:chExt cx="2083392" cy="1005726"/>
          </a:xfrm>
        </p:grpSpPr>
        <p:sp>
          <p:nvSpPr>
            <p:cNvPr id="10" name="TextBox 9">
              <a:extLst>
                <a:ext uri="{FF2B5EF4-FFF2-40B4-BE49-F238E27FC236}">
                  <a16:creationId xmlns:a16="http://schemas.microsoft.com/office/drawing/2014/main" id="{024B473D-2A90-34D4-9BCD-EBA8180890F9}"/>
                </a:ext>
              </a:extLst>
            </p:cNvPr>
            <p:cNvSpPr txBox="1"/>
            <p:nvPr/>
          </p:nvSpPr>
          <p:spPr>
            <a:xfrm>
              <a:off x="5004918" y="4479880"/>
              <a:ext cx="1076644" cy="307777"/>
            </a:xfrm>
            <a:prstGeom prst="rect">
              <a:avLst/>
            </a:prstGeom>
            <a:noFill/>
          </p:spPr>
          <p:txBody>
            <a:bodyPr wrap="square" rtlCol="0">
              <a:spAutoFit/>
            </a:bodyPr>
            <a:lstStyle/>
            <a:p>
              <a:r>
                <a:rPr lang="en-GB" sz="1400">
                  <a:latin typeface="Century Gothic" panose="020B0502020202020204" pitchFamily="34" charset="0"/>
                </a:rPr>
                <a:t>monomer</a:t>
              </a:r>
            </a:p>
          </p:txBody>
        </p:sp>
        <p:sp>
          <p:nvSpPr>
            <p:cNvPr id="7" name="Oval 6" descr="A red circle, outline only">
              <a:extLst>
                <a:ext uri="{FF2B5EF4-FFF2-40B4-BE49-F238E27FC236}">
                  <a16:creationId xmlns:a16="http://schemas.microsoft.com/office/drawing/2014/main" id="{925B7119-031A-492F-A664-82BDEA79A603}"/>
                </a:ext>
              </a:extLst>
            </p:cNvPr>
            <p:cNvSpPr/>
            <p:nvPr/>
          </p:nvSpPr>
          <p:spPr>
            <a:xfrm>
              <a:off x="6185239" y="4589695"/>
              <a:ext cx="903071" cy="895911"/>
            </a:xfrm>
            <a:prstGeom prst="ellipse">
              <a:avLst/>
            </a:prstGeom>
            <a:noFill/>
            <a:ln w="38100">
              <a:solidFill>
                <a:srgbClr val="C8102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0" name="Straight Connector 19">
              <a:extLst>
                <a:ext uri="{FF2B5EF4-FFF2-40B4-BE49-F238E27FC236}">
                  <a16:creationId xmlns:a16="http://schemas.microsoft.com/office/drawing/2014/main" id="{6922470A-9701-2E0F-8DD4-C7DFBE1E5B38}"/>
                </a:ext>
                <a:ext uri="{C183D7F6-B498-43B3-948B-1728B52AA6E4}">
                  <adec:decorative xmlns:adec="http://schemas.microsoft.com/office/drawing/2017/decorative" val="1"/>
                </a:ext>
              </a:extLst>
            </p:cNvPr>
            <p:cNvCxnSpPr>
              <a:cxnSpLocks/>
            </p:cNvCxnSpPr>
            <p:nvPr/>
          </p:nvCxnSpPr>
          <p:spPr>
            <a:xfrm>
              <a:off x="5977093" y="4683463"/>
              <a:ext cx="273055" cy="146392"/>
            </a:xfrm>
            <a:prstGeom prst="line">
              <a:avLst/>
            </a:prstGeom>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13071675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AA958F-503A-F130-1863-CE40283631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9D0E3A-956F-B15A-1D11-815407C43B72}"/>
              </a:ext>
            </a:extLst>
          </p:cNvPr>
          <p:cNvSpPr>
            <a:spLocks noGrp="1"/>
          </p:cNvSpPr>
          <p:nvPr>
            <p:ph type="title"/>
          </p:nvPr>
        </p:nvSpPr>
        <p:spPr>
          <a:xfrm>
            <a:off x="398166" y="450396"/>
            <a:ext cx="5334121" cy="707885"/>
          </a:xfrm>
        </p:spPr>
        <p:txBody>
          <a:bodyPr/>
          <a:lstStyle/>
          <a:p>
            <a:r>
              <a:rPr lang="en-US" sz="4000">
                <a:latin typeface="Century Gothic"/>
              </a:rPr>
              <a:t>Non-biodegradable</a:t>
            </a:r>
            <a:endParaRPr lang="en-US" sz="4000"/>
          </a:p>
        </p:txBody>
      </p:sp>
      <p:sp>
        <p:nvSpPr>
          <p:cNvPr id="6" name="Title 1">
            <a:extLst>
              <a:ext uri="{FF2B5EF4-FFF2-40B4-BE49-F238E27FC236}">
                <a16:creationId xmlns:a16="http://schemas.microsoft.com/office/drawing/2014/main" id="{7AE9F90C-E368-76C9-D0B1-D04064E86E59}"/>
              </a:ext>
            </a:extLst>
          </p:cNvPr>
          <p:cNvSpPr txBox="1">
            <a:spLocks/>
          </p:cNvSpPr>
          <p:nvPr/>
        </p:nvSpPr>
        <p:spPr>
          <a:xfrm>
            <a:off x="5886138" y="287384"/>
            <a:ext cx="4946630" cy="1069899"/>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not able to be broken down by living organisms in the natural environment</a:t>
            </a:r>
          </a:p>
        </p:txBody>
      </p:sp>
      <p:sp>
        <p:nvSpPr>
          <p:cNvPr id="9" name="TextBox 8">
            <a:extLst>
              <a:ext uri="{FF2B5EF4-FFF2-40B4-BE49-F238E27FC236}">
                <a16:creationId xmlns:a16="http://schemas.microsoft.com/office/drawing/2014/main" id="{7099362A-8F36-9BFA-A436-B671B90414A3}"/>
              </a:ext>
            </a:extLst>
          </p:cNvPr>
          <p:cNvSpPr txBox="1"/>
          <p:nvPr/>
        </p:nvSpPr>
        <p:spPr>
          <a:xfrm>
            <a:off x="398166" y="1642337"/>
            <a:ext cx="3378908"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000000"/>
                </a:solidFill>
                <a:latin typeface="Century Gothic"/>
              </a:rPr>
              <a:t>a substance that cannot be broken down naturally by living organisms</a:t>
            </a:r>
            <a:endParaRPr lang="en-GB"/>
          </a:p>
        </p:txBody>
      </p:sp>
      <p:sp>
        <p:nvSpPr>
          <p:cNvPr id="11" name="TextBox 10">
            <a:extLst>
              <a:ext uri="{FF2B5EF4-FFF2-40B4-BE49-F238E27FC236}">
                <a16:creationId xmlns:a16="http://schemas.microsoft.com/office/drawing/2014/main" id="{21809394-57A2-92B8-9FA8-E5F063104F36}"/>
              </a:ext>
            </a:extLst>
          </p:cNvPr>
          <p:cNvSpPr txBox="1"/>
          <p:nvPr/>
        </p:nvSpPr>
        <p:spPr>
          <a:xfrm>
            <a:off x="398166" y="3694207"/>
            <a:ext cx="3659484"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Non-</a:t>
            </a:r>
            <a:r>
              <a:rPr lang="en-GB" sz="2000">
                <a:solidFill>
                  <a:srgbClr val="000000"/>
                </a:solidFill>
                <a:latin typeface="Century Gothic" panose="020B0502020202020204" pitchFamily="34" charset="0"/>
              </a:rPr>
              <a:t>b-eye-o-di-</a:t>
            </a:r>
            <a:r>
              <a:rPr lang="en-GB" sz="2000" err="1">
                <a:solidFill>
                  <a:srgbClr val="000000"/>
                </a:solidFill>
                <a:latin typeface="Century Gothic" panose="020B0502020202020204" pitchFamily="34" charset="0"/>
              </a:rPr>
              <a:t>gray</a:t>
            </a:r>
            <a:r>
              <a:rPr lang="en-GB" sz="2000">
                <a:solidFill>
                  <a:srgbClr val="000000"/>
                </a:solidFill>
                <a:latin typeface="Century Gothic" panose="020B0502020202020204" pitchFamily="34" charset="0"/>
              </a:rPr>
              <a:t>-da-</a:t>
            </a:r>
            <a:r>
              <a:rPr lang="en-GB" sz="2000" err="1">
                <a:solidFill>
                  <a:srgbClr val="000000"/>
                </a:solidFill>
                <a:latin typeface="Century Gothic" panose="020B0502020202020204" pitchFamily="34" charset="0"/>
              </a:rPr>
              <a:t>ble</a:t>
            </a:r>
            <a:endParaRPr lang="en-GB" sz="2000"/>
          </a:p>
        </p:txBody>
      </p:sp>
      <p:sp>
        <p:nvSpPr>
          <p:cNvPr id="12" name="TextBox 11">
            <a:extLst>
              <a:ext uri="{FF2B5EF4-FFF2-40B4-BE49-F238E27FC236}">
                <a16:creationId xmlns:a16="http://schemas.microsoft.com/office/drawing/2014/main" id="{9B75FB77-3C70-3CF4-82BB-49B46DC21BBA}"/>
              </a:ext>
            </a:extLst>
          </p:cNvPr>
          <p:cNvSpPr txBox="1"/>
          <p:nvPr/>
        </p:nvSpPr>
        <p:spPr>
          <a:xfrm>
            <a:off x="3798499" y="5772279"/>
            <a:ext cx="2866795"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000000"/>
                </a:solidFill>
                <a:latin typeface="Century Gothic"/>
              </a:rPr>
              <a:t>Non-decomposable</a:t>
            </a:r>
            <a:endParaRPr lang="en-GB"/>
          </a:p>
        </p:txBody>
      </p:sp>
      <p:sp>
        <p:nvSpPr>
          <p:cNvPr id="13" name="TextBox 12">
            <a:extLst>
              <a:ext uri="{FF2B5EF4-FFF2-40B4-BE49-F238E27FC236}">
                <a16:creationId xmlns:a16="http://schemas.microsoft.com/office/drawing/2014/main" id="{D536B4A3-D233-932A-CB7B-DBA83AC92F43}"/>
              </a:ext>
            </a:extLst>
          </p:cNvPr>
          <p:cNvSpPr txBox="1"/>
          <p:nvPr/>
        </p:nvSpPr>
        <p:spPr>
          <a:xfrm>
            <a:off x="7895612" y="2721114"/>
            <a:ext cx="2927901"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non-renewable</a:t>
            </a:r>
            <a:endParaRPr lang="en-GB"/>
          </a:p>
        </p:txBody>
      </p:sp>
      <p:sp>
        <p:nvSpPr>
          <p:cNvPr id="14" name="TextBox 13">
            <a:extLst>
              <a:ext uri="{FF2B5EF4-FFF2-40B4-BE49-F238E27FC236}">
                <a16:creationId xmlns:a16="http://schemas.microsoft.com/office/drawing/2014/main" id="{502D8069-1643-081A-EE8F-718943D7D5F4}"/>
              </a:ext>
            </a:extLst>
          </p:cNvPr>
          <p:cNvSpPr txBox="1"/>
          <p:nvPr/>
        </p:nvSpPr>
        <p:spPr>
          <a:xfrm>
            <a:off x="5973284" y="1607367"/>
            <a:ext cx="4850229"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Many plastics are non-biodegradable</a:t>
            </a:r>
            <a:endParaRPr lang="en-GB" sz="2000">
              <a:latin typeface="Century Gothic"/>
            </a:endParaRPr>
          </a:p>
        </p:txBody>
      </p:sp>
      <p:sp>
        <p:nvSpPr>
          <p:cNvPr id="4" name="TextBox 3">
            <a:extLst>
              <a:ext uri="{FF2B5EF4-FFF2-40B4-BE49-F238E27FC236}">
                <a16:creationId xmlns:a16="http://schemas.microsoft.com/office/drawing/2014/main" id="{AFE23C73-C681-9176-C529-061815AE4BA5}"/>
              </a:ext>
            </a:extLst>
          </p:cNvPr>
          <p:cNvSpPr txBox="1"/>
          <p:nvPr/>
        </p:nvSpPr>
        <p:spPr>
          <a:xfrm>
            <a:off x="398166" y="5110560"/>
            <a:ext cx="3003795" cy="1369605"/>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Non (not), bio (living organisms), degrade (to break down)</a:t>
            </a:r>
            <a:endParaRPr lang="en-GB" sz="2000">
              <a:latin typeface="Century Gothic"/>
            </a:endParaRPr>
          </a:p>
        </p:txBody>
      </p:sp>
      <p:sp>
        <p:nvSpPr>
          <p:cNvPr id="7" name="TextBox 6">
            <a:extLst>
              <a:ext uri="{FF2B5EF4-FFF2-40B4-BE49-F238E27FC236}">
                <a16:creationId xmlns:a16="http://schemas.microsoft.com/office/drawing/2014/main" id="{F275D8B5-1351-73F9-1BDE-22F07CE37806}"/>
              </a:ext>
            </a:extLst>
          </p:cNvPr>
          <p:cNvSpPr txBox="1"/>
          <p:nvPr/>
        </p:nvSpPr>
        <p:spPr>
          <a:xfrm>
            <a:off x="7187959" y="3908687"/>
            <a:ext cx="3635554" cy="2554545"/>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contexts</a:t>
            </a:r>
          </a:p>
          <a:p>
            <a:r>
              <a:rPr lang="en-GB" sz="2000">
                <a:solidFill>
                  <a:srgbClr val="242424"/>
                </a:solidFill>
                <a:latin typeface="Century Gothic"/>
              </a:rPr>
              <a:t>Non-biodegradable is often used to describe materials like plastics which linger in the environment for a long time, while biodegradable materials like food waste break down naturally</a:t>
            </a:r>
            <a:endParaRPr lang="en-GB" sz="2000">
              <a:latin typeface="Century Gothic"/>
            </a:endParaRPr>
          </a:p>
        </p:txBody>
      </p:sp>
      <p:pic>
        <p:nvPicPr>
          <p:cNvPr id="5" name="Picture 4" descr="A diagram of a recycle symbol with a translucent cross on top. The bottom left part of the recycle symbol is a leaf shape rather than the usual arrow">
            <a:extLst>
              <a:ext uri="{FF2B5EF4-FFF2-40B4-BE49-F238E27FC236}">
                <a16:creationId xmlns:a16="http://schemas.microsoft.com/office/drawing/2014/main" id="{C5298B9E-9747-8E84-FC5F-362FE22A9206}"/>
              </a:ext>
            </a:extLst>
          </p:cNvPr>
          <p:cNvPicPr>
            <a:picLocks noChangeAspect="1"/>
          </p:cNvPicPr>
          <p:nvPr/>
        </p:nvPicPr>
        <p:blipFill>
          <a:blip r:embed="rId3"/>
          <a:stretch>
            <a:fillRect/>
          </a:stretch>
        </p:blipFill>
        <p:spPr>
          <a:xfrm>
            <a:off x="4414228" y="2637950"/>
            <a:ext cx="2327064" cy="2327064"/>
          </a:xfrm>
          <a:prstGeom prst="rect">
            <a:avLst/>
          </a:prstGeom>
        </p:spPr>
      </p:pic>
    </p:spTree>
    <p:extLst>
      <p:ext uri="{BB962C8B-B14F-4D97-AF65-F5344CB8AC3E}">
        <p14:creationId xmlns:p14="http://schemas.microsoft.com/office/powerpoint/2010/main" val="37636708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10C399-611B-4EAF-86C0-88CD878D991C}"/>
            </a:ext>
          </a:extLst>
        </p:cNvPr>
        <p:cNvGrpSpPr/>
        <p:nvPr/>
      </p:nvGrpSpPr>
      <p:grpSpPr>
        <a:xfrm>
          <a:off x="0" y="0"/>
          <a:ext cx="0" cy="0"/>
          <a:chOff x="0" y="0"/>
          <a:chExt cx="0" cy="0"/>
        </a:xfrm>
      </p:grpSpPr>
      <p:pic>
        <p:nvPicPr>
          <p:cNvPr id="5" name="Picture 4" descr="A diagram to show a polymer. Large black dots are joined together by a short line in a uniform diagonal row. From each black dot two smaller grey dots are attached by a short line ">
            <a:extLst>
              <a:ext uri="{FF2B5EF4-FFF2-40B4-BE49-F238E27FC236}">
                <a16:creationId xmlns:a16="http://schemas.microsoft.com/office/drawing/2014/main" id="{5BD62FA9-045F-42D9-EE94-F98536D1DF87}"/>
              </a:ext>
            </a:extLst>
          </p:cNvPr>
          <p:cNvPicPr>
            <a:picLocks noChangeAspect="1"/>
          </p:cNvPicPr>
          <p:nvPr/>
        </p:nvPicPr>
        <p:blipFill>
          <a:blip r:embed="rId3"/>
          <a:srcRect t="33609" b="35597"/>
          <a:stretch>
            <a:fillRect/>
          </a:stretch>
        </p:blipFill>
        <p:spPr>
          <a:xfrm>
            <a:off x="3045233" y="5128606"/>
            <a:ext cx="4408799" cy="1357661"/>
          </a:xfrm>
          <a:prstGeom prst="rect">
            <a:avLst/>
          </a:prstGeom>
        </p:spPr>
      </p:pic>
      <p:sp>
        <p:nvSpPr>
          <p:cNvPr id="2" name="Title 1">
            <a:extLst>
              <a:ext uri="{FF2B5EF4-FFF2-40B4-BE49-F238E27FC236}">
                <a16:creationId xmlns:a16="http://schemas.microsoft.com/office/drawing/2014/main" id="{F9B2CE9B-7176-9728-4A83-BC2D2002E972}"/>
              </a:ext>
            </a:extLst>
          </p:cNvPr>
          <p:cNvSpPr>
            <a:spLocks noGrp="1"/>
          </p:cNvSpPr>
          <p:nvPr>
            <p:ph type="title"/>
          </p:nvPr>
        </p:nvSpPr>
        <p:spPr>
          <a:xfrm>
            <a:off x="328479" y="396465"/>
            <a:ext cx="2767976" cy="440661"/>
          </a:xfrm>
        </p:spPr>
        <p:txBody>
          <a:bodyPr/>
          <a:lstStyle/>
          <a:p>
            <a:r>
              <a:rPr lang="en-US" sz="4000">
                <a:latin typeface="Century Gothic"/>
              </a:rPr>
              <a:t>Polymer</a:t>
            </a:r>
            <a:endParaRPr lang="en-US"/>
          </a:p>
        </p:txBody>
      </p:sp>
      <p:sp>
        <p:nvSpPr>
          <p:cNvPr id="6" name="Title 1">
            <a:extLst>
              <a:ext uri="{FF2B5EF4-FFF2-40B4-BE49-F238E27FC236}">
                <a16:creationId xmlns:a16="http://schemas.microsoft.com/office/drawing/2014/main" id="{694EE5F9-7015-6AAF-1A24-2BDEE0D21CCA}"/>
              </a:ext>
            </a:extLst>
          </p:cNvPr>
          <p:cNvSpPr txBox="1">
            <a:spLocks/>
          </p:cNvSpPr>
          <p:nvPr/>
        </p:nvSpPr>
        <p:spPr>
          <a:xfrm>
            <a:off x="3484963" y="324297"/>
            <a:ext cx="7287550" cy="737501"/>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very large molecule made by joining together lots of small molecules</a:t>
            </a:r>
            <a:endParaRPr lang="en-US" sz="2400" b="0">
              <a:solidFill>
                <a:schemeClr val="tx1"/>
              </a:solidFill>
            </a:endParaRPr>
          </a:p>
        </p:txBody>
      </p:sp>
      <p:sp>
        <p:nvSpPr>
          <p:cNvPr id="9" name="TextBox 8">
            <a:extLst>
              <a:ext uri="{FF2B5EF4-FFF2-40B4-BE49-F238E27FC236}">
                <a16:creationId xmlns:a16="http://schemas.microsoft.com/office/drawing/2014/main" id="{92553278-8434-C96B-FF60-03AB48615553}"/>
              </a:ext>
            </a:extLst>
          </p:cNvPr>
          <p:cNvSpPr txBox="1"/>
          <p:nvPr/>
        </p:nvSpPr>
        <p:spPr>
          <a:xfrm>
            <a:off x="328479" y="1287156"/>
            <a:ext cx="5008262"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242424"/>
                </a:solidFill>
                <a:latin typeface="Century Gothic"/>
              </a:rPr>
              <a:t>a very large molecule which was made by joining many small molecules (monomers) together</a:t>
            </a:r>
          </a:p>
        </p:txBody>
      </p:sp>
      <p:sp>
        <p:nvSpPr>
          <p:cNvPr id="10" name="TextBox 9">
            <a:extLst>
              <a:ext uri="{FF2B5EF4-FFF2-40B4-BE49-F238E27FC236}">
                <a16:creationId xmlns:a16="http://schemas.microsoft.com/office/drawing/2014/main" id="{5C1AF49A-5EE3-7953-2A23-4E44F2EF1B3C}"/>
              </a:ext>
            </a:extLst>
          </p:cNvPr>
          <p:cNvSpPr txBox="1"/>
          <p:nvPr/>
        </p:nvSpPr>
        <p:spPr>
          <a:xfrm>
            <a:off x="328479" y="2718017"/>
            <a:ext cx="2877669"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Sign it</a:t>
            </a:r>
          </a:p>
          <a:p>
            <a:r>
              <a:rPr lang="en-GB" sz="2000">
                <a:latin typeface="Century Gothic"/>
              </a:rPr>
              <a:t>Watch a video:</a:t>
            </a:r>
          </a:p>
          <a:p>
            <a:r>
              <a:rPr lang="en-GB" sz="2000">
                <a:solidFill>
                  <a:srgbClr val="000000"/>
                </a:solidFill>
                <a:latin typeface="Century Gothic"/>
                <a:ea typeface="+mn-lt"/>
                <a:cs typeface="Arial"/>
                <a:hlinkClick r:id="rId4"/>
              </a:rPr>
              <a:t>bit.ly/4d5jRYQ</a:t>
            </a:r>
            <a:endParaRPr lang="en-GB"/>
          </a:p>
        </p:txBody>
      </p:sp>
      <p:sp>
        <p:nvSpPr>
          <p:cNvPr id="11" name="TextBox 10">
            <a:extLst>
              <a:ext uri="{FF2B5EF4-FFF2-40B4-BE49-F238E27FC236}">
                <a16:creationId xmlns:a16="http://schemas.microsoft.com/office/drawing/2014/main" id="{60D0A809-E212-A868-50D8-0AF74C3371F1}"/>
              </a:ext>
            </a:extLst>
          </p:cNvPr>
          <p:cNvSpPr txBox="1"/>
          <p:nvPr/>
        </p:nvSpPr>
        <p:spPr>
          <a:xfrm>
            <a:off x="328479" y="3891882"/>
            <a:ext cx="1413228"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Pol-</a:t>
            </a:r>
            <a:r>
              <a:rPr lang="en-GB" sz="2000" err="1">
                <a:solidFill>
                  <a:srgbClr val="000000"/>
                </a:solidFill>
                <a:latin typeface="Century Gothic"/>
              </a:rPr>
              <a:t>i</a:t>
            </a:r>
            <a:r>
              <a:rPr lang="en-GB" sz="2000">
                <a:solidFill>
                  <a:srgbClr val="000000"/>
                </a:solidFill>
                <a:latin typeface="Century Gothic"/>
              </a:rPr>
              <a:t>-ma</a:t>
            </a:r>
            <a:endParaRPr lang="en-GB"/>
          </a:p>
        </p:txBody>
      </p:sp>
      <p:sp>
        <p:nvSpPr>
          <p:cNvPr id="12" name="TextBox 11">
            <a:extLst>
              <a:ext uri="{FF2B5EF4-FFF2-40B4-BE49-F238E27FC236}">
                <a16:creationId xmlns:a16="http://schemas.microsoft.com/office/drawing/2014/main" id="{919B1F2D-30A6-60FC-B2B2-847554E4DC89}"/>
              </a:ext>
            </a:extLst>
          </p:cNvPr>
          <p:cNvSpPr txBox="1"/>
          <p:nvPr/>
        </p:nvSpPr>
        <p:spPr>
          <a:xfrm>
            <a:off x="328479" y="4799263"/>
            <a:ext cx="2033721"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000000"/>
                </a:solidFill>
                <a:latin typeface="Century Gothic"/>
              </a:rPr>
              <a:t>Chain</a:t>
            </a:r>
            <a:endParaRPr lang="en-GB"/>
          </a:p>
        </p:txBody>
      </p:sp>
      <p:sp>
        <p:nvSpPr>
          <p:cNvPr id="13" name="TextBox 12">
            <a:extLst>
              <a:ext uri="{FF2B5EF4-FFF2-40B4-BE49-F238E27FC236}">
                <a16:creationId xmlns:a16="http://schemas.microsoft.com/office/drawing/2014/main" id="{7A10448A-6966-3035-08E3-C5CA15AB87CC}"/>
              </a:ext>
            </a:extLst>
          </p:cNvPr>
          <p:cNvSpPr txBox="1"/>
          <p:nvPr/>
        </p:nvSpPr>
        <p:spPr>
          <a:xfrm>
            <a:off x="7475838" y="2537282"/>
            <a:ext cx="3296675"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242424"/>
                </a:solidFill>
                <a:latin typeface="Century Gothic"/>
              </a:rPr>
              <a:t>plastics. While many polymers are plastics, this is a type of material, rather than a type of molecule</a:t>
            </a:r>
            <a:endParaRPr lang="en-GB" sz="2000">
              <a:latin typeface="Century Gothic"/>
            </a:endParaRPr>
          </a:p>
        </p:txBody>
      </p:sp>
      <p:sp>
        <p:nvSpPr>
          <p:cNvPr id="14" name="TextBox 13">
            <a:extLst>
              <a:ext uri="{FF2B5EF4-FFF2-40B4-BE49-F238E27FC236}">
                <a16:creationId xmlns:a16="http://schemas.microsoft.com/office/drawing/2014/main" id="{3C7D6D78-553D-3800-B0C3-763F09091741}"/>
              </a:ext>
            </a:extLst>
          </p:cNvPr>
          <p:cNvSpPr txBox="1"/>
          <p:nvPr/>
        </p:nvSpPr>
        <p:spPr>
          <a:xfrm>
            <a:off x="5616995" y="1287156"/>
            <a:ext cx="5147060"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Poly(ethene) is a polymer made from repeating units of ethene molecules</a:t>
            </a:r>
            <a:endParaRPr lang="en-GB"/>
          </a:p>
        </p:txBody>
      </p:sp>
      <p:pic>
        <p:nvPicPr>
          <p:cNvPr id="15" name="Graphic 17">
            <a:extLst>
              <a:ext uri="{FF2B5EF4-FFF2-40B4-BE49-F238E27FC236}">
                <a16:creationId xmlns:a16="http://schemas.microsoft.com/office/drawing/2014/main" id="{B239026D-B1EB-B272-C648-1DB6B060DBA9}"/>
              </a:ext>
              <a:ext uri="{C183D7F6-B498-43B3-948B-1728B52AA6E4}">
                <adec:decorative xmlns:adec="http://schemas.microsoft.com/office/drawing/2017/decorative" val="1"/>
              </a:ext>
            </a:extLst>
          </p:cNvPr>
          <p:cNvPicPr/>
          <p:nvPr/>
        </p:nvPicPr>
        <p:blipFill>
          <a:blip r:embed="rId5"/>
          <a:stretch/>
        </p:blipFill>
        <p:spPr>
          <a:xfrm>
            <a:off x="2742276" y="2890440"/>
            <a:ext cx="538560" cy="538560"/>
          </a:xfrm>
          <a:prstGeom prst="rect">
            <a:avLst/>
          </a:prstGeom>
          <a:ln w="9525">
            <a:noFill/>
          </a:ln>
        </p:spPr>
      </p:pic>
      <p:pic>
        <p:nvPicPr>
          <p:cNvPr id="16" name="Graphic 16">
            <a:extLst>
              <a:ext uri="{FF2B5EF4-FFF2-40B4-BE49-F238E27FC236}">
                <a16:creationId xmlns:a16="http://schemas.microsoft.com/office/drawing/2014/main" id="{109C5DF4-37BF-2E5F-1006-5B92895A5280}"/>
              </a:ext>
              <a:ext uri="{C183D7F6-B498-43B3-948B-1728B52AA6E4}">
                <adec:decorative xmlns:adec="http://schemas.microsoft.com/office/drawing/2017/decorative" val="1"/>
              </a:ext>
            </a:extLst>
          </p:cNvPr>
          <p:cNvPicPr/>
          <p:nvPr/>
        </p:nvPicPr>
        <p:blipFill>
          <a:blip r:embed="rId6"/>
          <a:stretch/>
        </p:blipFill>
        <p:spPr>
          <a:xfrm>
            <a:off x="2362200" y="2890440"/>
            <a:ext cx="543960" cy="543960"/>
          </a:xfrm>
          <a:prstGeom prst="rect">
            <a:avLst/>
          </a:prstGeom>
          <a:ln w="9525">
            <a:noFill/>
          </a:ln>
        </p:spPr>
      </p:pic>
      <p:sp>
        <p:nvSpPr>
          <p:cNvPr id="4" name="TextBox 3">
            <a:extLst>
              <a:ext uri="{FF2B5EF4-FFF2-40B4-BE49-F238E27FC236}">
                <a16:creationId xmlns:a16="http://schemas.microsoft.com/office/drawing/2014/main" id="{BAFC9806-EFEC-E1D5-254B-FAAE0052EF1F}"/>
              </a:ext>
            </a:extLst>
          </p:cNvPr>
          <p:cNvSpPr txBox="1"/>
          <p:nvPr/>
        </p:nvSpPr>
        <p:spPr>
          <a:xfrm>
            <a:off x="328479" y="5665351"/>
            <a:ext cx="2413797"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Poly (many), </a:t>
            </a:r>
            <a:r>
              <a:rPr lang="en-GB" sz="2000" err="1">
                <a:solidFill>
                  <a:srgbClr val="242424"/>
                </a:solidFill>
                <a:latin typeface="Century Gothic"/>
              </a:rPr>
              <a:t>mer</a:t>
            </a:r>
            <a:r>
              <a:rPr lang="en-GB" sz="2000">
                <a:solidFill>
                  <a:srgbClr val="242424"/>
                </a:solidFill>
                <a:latin typeface="Century Gothic"/>
              </a:rPr>
              <a:t> (part of a unit)</a:t>
            </a:r>
            <a:endParaRPr lang="en-GB" sz="2000">
              <a:latin typeface="Century Gothic"/>
            </a:endParaRPr>
          </a:p>
        </p:txBody>
      </p:sp>
      <p:sp>
        <p:nvSpPr>
          <p:cNvPr id="7" name="TextBox 6">
            <a:extLst>
              <a:ext uri="{FF2B5EF4-FFF2-40B4-BE49-F238E27FC236}">
                <a16:creationId xmlns:a16="http://schemas.microsoft.com/office/drawing/2014/main" id="{C370411E-0CBC-1EA6-34D3-29FA23E66F98}"/>
              </a:ext>
            </a:extLst>
          </p:cNvPr>
          <p:cNvSpPr txBox="1"/>
          <p:nvPr/>
        </p:nvSpPr>
        <p:spPr>
          <a:xfrm>
            <a:off x="7475837" y="4742022"/>
            <a:ext cx="3288217"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contexts</a:t>
            </a:r>
          </a:p>
          <a:p>
            <a:r>
              <a:rPr lang="en-GB" sz="2000">
                <a:solidFill>
                  <a:srgbClr val="000000"/>
                </a:solidFill>
                <a:latin typeface="Century Gothic"/>
              </a:rPr>
              <a:t>In everyday life, 'polymer' refers to many materials like plastic, rubber or synthetic fabrics</a:t>
            </a:r>
            <a:endParaRPr lang="en-GB"/>
          </a:p>
        </p:txBody>
      </p:sp>
      <p:sp>
        <p:nvSpPr>
          <p:cNvPr id="8" name="TextBox 7">
            <a:extLst>
              <a:ext uri="{FF2B5EF4-FFF2-40B4-BE49-F238E27FC236}">
                <a16:creationId xmlns:a16="http://schemas.microsoft.com/office/drawing/2014/main" id="{4E22609D-B0DD-03DA-8278-1AEC586CA9BB}"/>
              </a:ext>
            </a:extLst>
          </p:cNvPr>
          <p:cNvSpPr txBox="1"/>
          <p:nvPr/>
        </p:nvSpPr>
        <p:spPr>
          <a:xfrm>
            <a:off x="4496038" y="4820829"/>
            <a:ext cx="1507188" cy="307777"/>
          </a:xfrm>
          <a:prstGeom prst="rect">
            <a:avLst/>
          </a:prstGeom>
          <a:noFill/>
        </p:spPr>
        <p:txBody>
          <a:bodyPr wrap="square" rtlCol="0">
            <a:spAutoFit/>
          </a:bodyPr>
          <a:lstStyle/>
          <a:p>
            <a:pPr algn="ctr"/>
            <a:r>
              <a:rPr lang="en-GB" sz="1400">
                <a:latin typeface="Century Gothic" panose="020B0502020202020204" pitchFamily="34" charset="0"/>
              </a:rPr>
              <a:t>polymer</a:t>
            </a:r>
          </a:p>
        </p:txBody>
      </p:sp>
      <p:pic>
        <p:nvPicPr>
          <p:cNvPr id="19" name="Picture 18" descr="A diagram of three monomer molecules. Each molecule is made of two large black bots joined by two lines. From each black bot two smaller grey dots are joined by a short line">
            <a:extLst>
              <a:ext uri="{FF2B5EF4-FFF2-40B4-BE49-F238E27FC236}">
                <a16:creationId xmlns:a16="http://schemas.microsoft.com/office/drawing/2014/main" id="{EC623B46-51CF-1D28-C5C5-A53D272E9E71}"/>
              </a:ext>
            </a:extLst>
          </p:cNvPr>
          <p:cNvPicPr>
            <a:picLocks noChangeAspect="1"/>
          </p:cNvPicPr>
          <p:nvPr/>
        </p:nvPicPr>
        <p:blipFill>
          <a:blip r:embed="rId7"/>
          <a:srcRect t="28293" b="32796"/>
          <a:stretch>
            <a:fillRect/>
          </a:stretch>
        </p:blipFill>
        <p:spPr>
          <a:xfrm>
            <a:off x="3279378" y="3283593"/>
            <a:ext cx="3602743" cy="1401874"/>
          </a:xfrm>
          <a:prstGeom prst="rect">
            <a:avLst/>
          </a:prstGeom>
        </p:spPr>
      </p:pic>
      <p:grpSp>
        <p:nvGrpSpPr>
          <p:cNvPr id="21" name="Group 20">
            <a:extLst>
              <a:ext uri="{FF2B5EF4-FFF2-40B4-BE49-F238E27FC236}">
                <a16:creationId xmlns:a16="http://schemas.microsoft.com/office/drawing/2014/main" id="{5687D3E3-667F-C4E6-0F06-2A2D37AC8360}"/>
              </a:ext>
            </a:extLst>
          </p:cNvPr>
          <p:cNvGrpSpPr/>
          <p:nvPr/>
        </p:nvGrpSpPr>
        <p:grpSpPr>
          <a:xfrm>
            <a:off x="3617777" y="3109161"/>
            <a:ext cx="2083392" cy="1005726"/>
            <a:chOff x="5004918" y="4479880"/>
            <a:chExt cx="2083392" cy="1005726"/>
          </a:xfrm>
        </p:grpSpPr>
        <p:sp>
          <p:nvSpPr>
            <p:cNvPr id="22" name="TextBox 21">
              <a:extLst>
                <a:ext uri="{FF2B5EF4-FFF2-40B4-BE49-F238E27FC236}">
                  <a16:creationId xmlns:a16="http://schemas.microsoft.com/office/drawing/2014/main" id="{2F48BCC0-8316-16F9-0291-A2C56FA37E02}"/>
                </a:ext>
              </a:extLst>
            </p:cNvPr>
            <p:cNvSpPr txBox="1"/>
            <p:nvPr/>
          </p:nvSpPr>
          <p:spPr>
            <a:xfrm>
              <a:off x="5004918" y="4479880"/>
              <a:ext cx="1076644" cy="307777"/>
            </a:xfrm>
            <a:prstGeom prst="rect">
              <a:avLst/>
            </a:prstGeom>
            <a:noFill/>
          </p:spPr>
          <p:txBody>
            <a:bodyPr wrap="square" rtlCol="0">
              <a:spAutoFit/>
            </a:bodyPr>
            <a:lstStyle/>
            <a:p>
              <a:r>
                <a:rPr lang="en-GB" sz="1400">
                  <a:latin typeface="Century Gothic" panose="020B0502020202020204" pitchFamily="34" charset="0"/>
                </a:rPr>
                <a:t>monomer</a:t>
              </a:r>
            </a:p>
          </p:txBody>
        </p:sp>
        <p:sp>
          <p:nvSpPr>
            <p:cNvPr id="23" name="Oval 22" descr="A red circle, outline only">
              <a:extLst>
                <a:ext uri="{FF2B5EF4-FFF2-40B4-BE49-F238E27FC236}">
                  <a16:creationId xmlns:a16="http://schemas.microsoft.com/office/drawing/2014/main" id="{5D57D59B-E6AD-BDDA-67A0-4E961C64E8D5}"/>
                </a:ext>
              </a:extLst>
            </p:cNvPr>
            <p:cNvSpPr/>
            <p:nvPr/>
          </p:nvSpPr>
          <p:spPr>
            <a:xfrm>
              <a:off x="6185239" y="4589695"/>
              <a:ext cx="903071" cy="895911"/>
            </a:xfrm>
            <a:prstGeom prst="ellipse">
              <a:avLst/>
            </a:prstGeom>
            <a:noFill/>
            <a:ln w="38100">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4" name="Straight Connector 23">
              <a:extLst>
                <a:ext uri="{FF2B5EF4-FFF2-40B4-BE49-F238E27FC236}">
                  <a16:creationId xmlns:a16="http://schemas.microsoft.com/office/drawing/2014/main" id="{897DDD8A-FCE1-50F8-787B-3B8D2AFBB3CE}"/>
                </a:ext>
                <a:ext uri="{C183D7F6-B498-43B3-948B-1728B52AA6E4}">
                  <adec:decorative xmlns:adec="http://schemas.microsoft.com/office/drawing/2017/decorative" val="1"/>
                </a:ext>
              </a:extLst>
            </p:cNvPr>
            <p:cNvCxnSpPr>
              <a:cxnSpLocks/>
            </p:cNvCxnSpPr>
            <p:nvPr/>
          </p:nvCxnSpPr>
          <p:spPr>
            <a:xfrm>
              <a:off x="5977093" y="4683463"/>
              <a:ext cx="273055" cy="146392"/>
            </a:xfrm>
            <a:prstGeom prst="line">
              <a:avLst/>
            </a:prstGeom>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7634842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87EA03-1F8B-750A-4A58-15D3C09768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5C1B89-967D-1907-7DFC-8E7CC522B45B}"/>
              </a:ext>
            </a:extLst>
          </p:cNvPr>
          <p:cNvSpPr>
            <a:spLocks noGrp="1"/>
          </p:cNvSpPr>
          <p:nvPr>
            <p:ph type="title"/>
          </p:nvPr>
        </p:nvSpPr>
        <p:spPr>
          <a:xfrm>
            <a:off x="426452" y="405097"/>
            <a:ext cx="2913652" cy="530306"/>
          </a:xfrm>
        </p:spPr>
        <p:txBody>
          <a:bodyPr/>
          <a:lstStyle/>
          <a:p>
            <a:r>
              <a:rPr lang="en-US" sz="4000">
                <a:latin typeface="Century Gothic"/>
              </a:rPr>
              <a:t>Repeat unit</a:t>
            </a:r>
            <a:endParaRPr lang="en-US" sz="4000"/>
          </a:p>
        </p:txBody>
      </p:sp>
      <p:sp>
        <p:nvSpPr>
          <p:cNvPr id="6" name="Title 1">
            <a:extLst>
              <a:ext uri="{FF2B5EF4-FFF2-40B4-BE49-F238E27FC236}">
                <a16:creationId xmlns:a16="http://schemas.microsoft.com/office/drawing/2014/main" id="{13E92EFD-7B7A-ABDD-7AA1-CCFCBAE94B3E}"/>
              </a:ext>
            </a:extLst>
          </p:cNvPr>
          <p:cNvSpPr txBox="1">
            <a:spLocks/>
          </p:cNvSpPr>
          <p:nvPr/>
        </p:nvSpPr>
        <p:spPr>
          <a:xfrm>
            <a:off x="3973791" y="405097"/>
            <a:ext cx="6787218" cy="755290"/>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a small part of a polymer which repeats to produce the complete polymer chain</a:t>
            </a:r>
            <a:endParaRPr lang="en-GB" sz="2400" b="0">
              <a:solidFill>
                <a:schemeClr val="tx1"/>
              </a:solidFill>
            </a:endParaRPr>
          </a:p>
        </p:txBody>
      </p:sp>
      <p:sp>
        <p:nvSpPr>
          <p:cNvPr id="9" name="TextBox 8">
            <a:extLst>
              <a:ext uri="{FF2B5EF4-FFF2-40B4-BE49-F238E27FC236}">
                <a16:creationId xmlns:a16="http://schemas.microsoft.com/office/drawing/2014/main" id="{563A8214-082F-21E9-9553-960F9384C8DA}"/>
              </a:ext>
            </a:extLst>
          </p:cNvPr>
          <p:cNvSpPr txBox="1"/>
          <p:nvPr/>
        </p:nvSpPr>
        <p:spPr>
          <a:xfrm>
            <a:off x="395383" y="1277166"/>
            <a:ext cx="4745797"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000000"/>
                </a:solidFill>
                <a:latin typeface="Century Gothic"/>
              </a:rPr>
              <a:t>the part of the polymer that repeats itself over and over many times to form the whole polymer chain</a:t>
            </a:r>
            <a:endParaRPr lang="en-GB"/>
          </a:p>
        </p:txBody>
      </p:sp>
      <p:sp>
        <p:nvSpPr>
          <p:cNvPr id="11" name="TextBox 10">
            <a:extLst>
              <a:ext uri="{FF2B5EF4-FFF2-40B4-BE49-F238E27FC236}">
                <a16:creationId xmlns:a16="http://schemas.microsoft.com/office/drawing/2014/main" id="{4FADF5C0-A79D-3395-6B0F-B619C0D83F04}"/>
              </a:ext>
            </a:extLst>
          </p:cNvPr>
          <p:cNvSpPr txBox="1"/>
          <p:nvPr/>
        </p:nvSpPr>
        <p:spPr>
          <a:xfrm>
            <a:off x="395383" y="3999439"/>
            <a:ext cx="2258114"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latin typeface="Century Gothic"/>
                <a:cs typeface="Arial"/>
              </a:rPr>
              <a:t>Ri-pee-t y-</a:t>
            </a:r>
            <a:r>
              <a:rPr lang="en-GB" sz="2000" err="1">
                <a:latin typeface="Century Gothic"/>
                <a:cs typeface="Arial"/>
              </a:rPr>
              <a:t>ue</a:t>
            </a:r>
            <a:r>
              <a:rPr lang="en-GB" sz="2000">
                <a:latin typeface="Century Gothic"/>
                <a:cs typeface="Arial"/>
              </a:rPr>
              <a:t>-nit</a:t>
            </a:r>
            <a:endParaRPr lang="en-GB"/>
          </a:p>
        </p:txBody>
      </p:sp>
      <p:sp>
        <p:nvSpPr>
          <p:cNvPr id="12" name="TextBox 11">
            <a:extLst>
              <a:ext uri="{FF2B5EF4-FFF2-40B4-BE49-F238E27FC236}">
                <a16:creationId xmlns:a16="http://schemas.microsoft.com/office/drawing/2014/main" id="{5CBF16C6-4757-20C0-4465-42436E708366}"/>
              </a:ext>
            </a:extLst>
          </p:cNvPr>
          <p:cNvSpPr txBox="1"/>
          <p:nvPr/>
        </p:nvSpPr>
        <p:spPr>
          <a:xfrm>
            <a:off x="395383" y="2936624"/>
            <a:ext cx="2497001"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000000"/>
                </a:solidFill>
                <a:latin typeface="Century Gothic"/>
              </a:rPr>
              <a:t>Repeating section</a:t>
            </a:r>
          </a:p>
        </p:txBody>
      </p:sp>
      <p:sp>
        <p:nvSpPr>
          <p:cNvPr id="13" name="TextBox 12">
            <a:extLst>
              <a:ext uri="{FF2B5EF4-FFF2-40B4-BE49-F238E27FC236}">
                <a16:creationId xmlns:a16="http://schemas.microsoft.com/office/drawing/2014/main" id="{8109879D-1655-D269-56B1-A86EB203DC0D}"/>
              </a:ext>
            </a:extLst>
          </p:cNvPr>
          <p:cNvSpPr txBox="1"/>
          <p:nvPr/>
        </p:nvSpPr>
        <p:spPr>
          <a:xfrm>
            <a:off x="7050822" y="3841667"/>
            <a:ext cx="3710187" cy="224676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monomer. The repeat unit refers to the specific part of the polymer chain that repeats, but the monomer is the single molecule you started with</a:t>
            </a:r>
            <a:endParaRPr lang="en-GB"/>
          </a:p>
        </p:txBody>
      </p:sp>
      <p:sp>
        <p:nvSpPr>
          <p:cNvPr id="14" name="TextBox 13">
            <a:extLst>
              <a:ext uri="{FF2B5EF4-FFF2-40B4-BE49-F238E27FC236}">
                <a16:creationId xmlns:a16="http://schemas.microsoft.com/office/drawing/2014/main" id="{AFC94E25-9277-9EAE-AA25-9F957E85D67B}"/>
              </a:ext>
            </a:extLst>
          </p:cNvPr>
          <p:cNvSpPr txBox="1"/>
          <p:nvPr/>
        </p:nvSpPr>
        <p:spPr>
          <a:xfrm>
            <a:off x="7050822" y="1277166"/>
            <a:ext cx="3710187"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The repeat unit of poly(chloroethene) is shown in the diagram. (Also known as polyvinyl chloride or PVC)</a:t>
            </a:r>
            <a:endParaRPr lang="en-GB"/>
          </a:p>
        </p:txBody>
      </p:sp>
      <p:sp>
        <p:nvSpPr>
          <p:cNvPr id="4" name="TextBox 3">
            <a:extLst>
              <a:ext uri="{FF2B5EF4-FFF2-40B4-BE49-F238E27FC236}">
                <a16:creationId xmlns:a16="http://schemas.microsoft.com/office/drawing/2014/main" id="{F150F09A-AE91-4752-1165-0D814B1B103E}"/>
              </a:ext>
            </a:extLst>
          </p:cNvPr>
          <p:cNvSpPr txBox="1"/>
          <p:nvPr/>
        </p:nvSpPr>
        <p:spPr>
          <a:xfrm>
            <a:off x="426452" y="5162867"/>
            <a:ext cx="2866464" cy="1334644"/>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000000"/>
                </a:solidFill>
                <a:latin typeface="Century Gothic"/>
              </a:rPr>
              <a:t>Repeat (multiply over and over) unit (single part)</a:t>
            </a:r>
            <a:endParaRPr lang="en-GB"/>
          </a:p>
        </p:txBody>
      </p:sp>
      <p:pic>
        <p:nvPicPr>
          <p:cNvPr id="18" name="Picture 17" descr="Displayed formula showing the repeat unit for poly(chloroethene), a polymer. The formula is enclosed by large square brackets and at the bottom right is an  'n' labelled 'this unit is repeated many times'">
            <a:extLst>
              <a:ext uri="{FF2B5EF4-FFF2-40B4-BE49-F238E27FC236}">
                <a16:creationId xmlns:a16="http://schemas.microsoft.com/office/drawing/2014/main" id="{41509920-E1B3-6FFF-A8BD-0816F011A666}"/>
              </a:ext>
            </a:extLst>
          </p:cNvPr>
          <p:cNvPicPr>
            <a:picLocks noChangeAspect="1"/>
          </p:cNvPicPr>
          <p:nvPr/>
        </p:nvPicPr>
        <p:blipFill>
          <a:blip r:embed="rId3"/>
          <a:srcRect l="18116"/>
          <a:stretch>
            <a:fillRect/>
          </a:stretch>
        </p:blipFill>
        <p:spPr>
          <a:xfrm>
            <a:off x="3800425" y="2908382"/>
            <a:ext cx="3097880" cy="3783231"/>
          </a:xfrm>
          <a:prstGeom prst="rect">
            <a:avLst/>
          </a:prstGeom>
        </p:spPr>
      </p:pic>
    </p:spTree>
    <p:extLst>
      <p:ext uri="{BB962C8B-B14F-4D97-AF65-F5344CB8AC3E}">
        <p14:creationId xmlns:p14="http://schemas.microsoft.com/office/powerpoint/2010/main" val="22733586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E8E999-1097-7048-2C4B-61F1D59E5B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84B914-45F8-E609-7D89-454F060D1A86}"/>
              </a:ext>
            </a:extLst>
          </p:cNvPr>
          <p:cNvSpPr>
            <a:spLocks noGrp="1"/>
          </p:cNvSpPr>
          <p:nvPr>
            <p:ph type="title"/>
          </p:nvPr>
        </p:nvSpPr>
        <p:spPr>
          <a:xfrm>
            <a:off x="202864" y="482008"/>
            <a:ext cx="2767976" cy="440661"/>
          </a:xfrm>
        </p:spPr>
        <p:txBody>
          <a:bodyPr/>
          <a:lstStyle/>
          <a:p>
            <a:r>
              <a:rPr lang="en-US" sz="4000">
                <a:latin typeface="Century Gothic"/>
              </a:rPr>
              <a:t>Catalyst</a:t>
            </a:r>
            <a:endParaRPr lang="en-US"/>
          </a:p>
        </p:txBody>
      </p:sp>
      <p:sp>
        <p:nvSpPr>
          <p:cNvPr id="6" name="Title 1">
            <a:extLst>
              <a:ext uri="{FF2B5EF4-FFF2-40B4-BE49-F238E27FC236}">
                <a16:creationId xmlns:a16="http://schemas.microsoft.com/office/drawing/2014/main" id="{DAE6EE97-3671-8823-511A-62492A3DA6B8}"/>
              </a:ext>
            </a:extLst>
          </p:cNvPr>
          <p:cNvSpPr txBox="1">
            <a:spLocks/>
          </p:cNvSpPr>
          <p:nvPr/>
        </p:nvSpPr>
        <p:spPr>
          <a:xfrm>
            <a:off x="3613212" y="397579"/>
            <a:ext cx="7173937" cy="1069899"/>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a substance that can speed up a reaction without being used up; it does this by lowering the activation energy for the reaction</a:t>
            </a:r>
            <a:endParaRPr lang="en-GB" sz="2400" b="0">
              <a:solidFill>
                <a:schemeClr val="tx1"/>
              </a:solidFill>
            </a:endParaRPr>
          </a:p>
        </p:txBody>
      </p:sp>
      <p:sp>
        <p:nvSpPr>
          <p:cNvPr id="9" name="TextBox 8">
            <a:extLst>
              <a:ext uri="{FF2B5EF4-FFF2-40B4-BE49-F238E27FC236}">
                <a16:creationId xmlns:a16="http://schemas.microsoft.com/office/drawing/2014/main" id="{B748B59F-C16F-9ADD-4584-4F08B985FFB7}"/>
              </a:ext>
            </a:extLst>
          </p:cNvPr>
          <p:cNvSpPr txBox="1"/>
          <p:nvPr/>
        </p:nvSpPr>
        <p:spPr>
          <a:xfrm>
            <a:off x="163525" y="1584942"/>
            <a:ext cx="4147218"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000000"/>
                </a:solidFill>
                <a:latin typeface="Century Gothic"/>
              </a:rPr>
              <a:t>a substance which speeds up a chemical reaction without being changed or used up in the reaction</a:t>
            </a:r>
            <a:endParaRPr lang="en-GB"/>
          </a:p>
        </p:txBody>
      </p:sp>
      <p:sp>
        <p:nvSpPr>
          <p:cNvPr id="10" name="TextBox 9">
            <a:extLst>
              <a:ext uri="{FF2B5EF4-FFF2-40B4-BE49-F238E27FC236}">
                <a16:creationId xmlns:a16="http://schemas.microsoft.com/office/drawing/2014/main" id="{99B80F60-E5BC-E2B1-565E-780F3BEDD467}"/>
              </a:ext>
            </a:extLst>
          </p:cNvPr>
          <p:cNvSpPr txBox="1"/>
          <p:nvPr/>
        </p:nvSpPr>
        <p:spPr>
          <a:xfrm>
            <a:off x="163525" y="3296189"/>
            <a:ext cx="2877669"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Sign it</a:t>
            </a:r>
          </a:p>
          <a:p>
            <a:r>
              <a:rPr lang="en-GB" sz="2000">
                <a:latin typeface="Century Gothic" panose="020B0502020202020204" pitchFamily="34" charset="0"/>
              </a:rPr>
              <a:t>Watch a video:</a:t>
            </a:r>
          </a:p>
          <a:p>
            <a:r>
              <a:rPr lang="en-GB" sz="2000">
                <a:latin typeface="Century Gothic"/>
                <a:ea typeface="+mn-lt"/>
                <a:cs typeface="+mn-lt"/>
                <a:hlinkClick r:id="rId3"/>
              </a:rPr>
              <a:t>bit.ly/3EVtpsE</a:t>
            </a:r>
            <a:endParaRPr lang="en-GB">
              <a:latin typeface="Century Gothic"/>
            </a:endParaRPr>
          </a:p>
        </p:txBody>
      </p:sp>
      <p:sp>
        <p:nvSpPr>
          <p:cNvPr id="11" name="TextBox 10">
            <a:extLst>
              <a:ext uri="{FF2B5EF4-FFF2-40B4-BE49-F238E27FC236}">
                <a16:creationId xmlns:a16="http://schemas.microsoft.com/office/drawing/2014/main" id="{1EFDB6D1-5490-5C85-C88D-614FFCADDFD3}"/>
              </a:ext>
            </a:extLst>
          </p:cNvPr>
          <p:cNvSpPr txBox="1"/>
          <p:nvPr/>
        </p:nvSpPr>
        <p:spPr>
          <a:xfrm>
            <a:off x="163525" y="4495618"/>
            <a:ext cx="1373121"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Cat-</a:t>
            </a:r>
            <a:r>
              <a:rPr lang="en-GB" sz="2000" err="1">
                <a:solidFill>
                  <a:srgbClr val="000000"/>
                </a:solidFill>
                <a:latin typeface="Century Gothic"/>
              </a:rPr>
              <a:t>el</a:t>
            </a:r>
            <a:r>
              <a:rPr lang="en-GB" sz="2000">
                <a:solidFill>
                  <a:srgbClr val="000000"/>
                </a:solidFill>
                <a:latin typeface="Century Gothic"/>
              </a:rPr>
              <a:t>-</a:t>
            </a:r>
            <a:r>
              <a:rPr lang="en-GB" sz="2000" err="1">
                <a:solidFill>
                  <a:srgbClr val="000000"/>
                </a:solidFill>
                <a:latin typeface="Century Gothic"/>
              </a:rPr>
              <a:t>ist</a:t>
            </a:r>
            <a:endParaRPr lang="en-GB"/>
          </a:p>
        </p:txBody>
      </p:sp>
      <p:sp>
        <p:nvSpPr>
          <p:cNvPr id="13" name="TextBox 12">
            <a:extLst>
              <a:ext uri="{FF2B5EF4-FFF2-40B4-BE49-F238E27FC236}">
                <a16:creationId xmlns:a16="http://schemas.microsoft.com/office/drawing/2014/main" id="{56F06B32-C207-64AC-A764-7A3C048CE39F}"/>
              </a:ext>
            </a:extLst>
          </p:cNvPr>
          <p:cNvSpPr txBox="1"/>
          <p:nvPr/>
        </p:nvSpPr>
        <p:spPr>
          <a:xfrm>
            <a:off x="7653125" y="2992744"/>
            <a:ext cx="3134024" cy="224676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Don’t confuse with ...</a:t>
            </a:r>
          </a:p>
          <a:p>
            <a:r>
              <a:rPr lang="en-GB" sz="2000">
                <a:solidFill>
                  <a:srgbClr val="000000"/>
                </a:solidFill>
                <a:latin typeface="Century Gothic"/>
              </a:rPr>
              <a:t>reactant. A catalyst is not a reactant and does not get used up in the process. It doesn't appear in the chemical equation</a:t>
            </a:r>
            <a:endParaRPr lang="en-GB"/>
          </a:p>
        </p:txBody>
      </p:sp>
      <p:sp>
        <p:nvSpPr>
          <p:cNvPr id="14" name="TextBox 13">
            <a:extLst>
              <a:ext uri="{FF2B5EF4-FFF2-40B4-BE49-F238E27FC236}">
                <a16:creationId xmlns:a16="http://schemas.microsoft.com/office/drawing/2014/main" id="{A53CEF12-8455-BC85-1154-0623764AB3A1}"/>
              </a:ext>
            </a:extLst>
          </p:cNvPr>
          <p:cNvSpPr txBox="1"/>
          <p:nvPr/>
        </p:nvSpPr>
        <p:spPr>
          <a:xfrm>
            <a:off x="7653125" y="1584720"/>
            <a:ext cx="3134024"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A catalyst was used to speed up the chemical reaction</a:t>
            </a:r>
            <a:endParaRPr lang="en-GB"/>
          </a:p>
        </p:txBody>
      </p:sp>
      <p:pic>
        <p:nvPicPr>
          <p:cNvPr id="15" name="Graphic 17">
            <a:extLst>
              <a:ext uri="{FF2B5EF4-FFF2-40B4-BE49-F238E27FC236}">
                <a16:creationId xmlns:a16="http://schemas.microsoft.com/office/drawing/2014/main" id="{3B6B69AB-5861-F33E-961E-84AE3FDD97F3}"/>
              </a:ext>
              <a:ext uri="{C183D7F6-B498-43B3-948B-1728B52AA6E4}">
                <adec:decorative xmlns:adec="http://schemas.microsoft.com/office/drawing/2017/decorative" val="1"/>
              </a:ext>
            </a:extLst>
          </p:cNvPr>
          <p:cNvPicPr/>
          <p:nvPr/>
        </p:nvPicPr>
        <p:blipFill>
          <a:blip r:embed="rId4"/>
          <a:stretch/>
        </p:blipFill>
        <p:spPr>
          <a:xfrm>
            <a:off x="2502634" y="3574280"/>
            <a:ext cx="538560" cy="538560"/>
          </a:xfrm>
          <a:prstGeom prst="rect">
            <a:avLst/>
          </a:prstGeom>
          <a:ln w="9525">
            <a:noFill/>
          </a:ln>
        </p:spPr>
      </p:pic>
      <p:pic>
        <p:nvPicPr>
          <p:cNvPr id="16" name="Graphic 16">
            <a:extLst>
              <a:ext uri="{FF2B5EF4-FFF2-40B4-BE49-F238E27FC236}">
                <a16:creationId xmlns:a16="http://schemas.microsoft.com/office/drawing/2014/main" id="{4C01D8AA-B2B9-6E7C-2867-278014C78140}"/>
              </a:ext>
              <a:ext uri="{C183D7F6-B498-43B3-948B-1728B52AA6E4}">
                <adec:decorative xmlns:adec="http://schemas.microsoft.com/office/drawing/2017/decorative" val="1"/>
              </a:ext>
            </a:extLst>
          </p:cNvPr>
          <p:cNvPicPr/>
          <p:nvPr/>
        </p:nvPicPr>
        <p:blipFill>
          <a:blip r:embed="rId5"/>
          <a:stretch/>
        </p:blipFill>
        <p:spPr>
          <a:xfrm>
            <a:off x="2147274" y="3574280"/>
            <a:ext cx="543960" cy="543960"/>
          </a:xfrm>
          <a:prstGeom prst="rect">
            <a:avLst/>
          </a:prstGeom>
          <a:ln w="9525">
            <a:noFill/>
          </a:ln>
        </p:spPr>
      </p:pic>
      <p:sp>
        <p:nvSpPr>
          <p:cNvPr id="4" name="TextBox 3">
            <a:extLst>
              <a:ext uri="{FF2B5EF4-FFF2-40B4-BE49-F238E27FC236}">
                <a16:creationId xmlns:a16="http://schemas.microsoft.com/office/drawing/2014/main" id="{7E9E31CE-E60B-8114-82C9-5793BCDA747F}"/>
              </a:ext>
            </a:extLst>
          </p:cNvPr>
          <p:cNvSpPr txBox="1"/>
          <p:nvPr/>
        </p:nvSpPr>
        <p:spPr>
          <a:xfrm>
            <a:off x="263835" y="5380341"/>
            <a:ext cx="2282031"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err="1">
                <a:solidFill>
                  <a:srgbClr val="000000"/>
                </a:solidFill>
                <a:latin typeface="Century Gothic"/>
              </a:rPr>
              <a:t>Cata</a:t>
            </a:r>
            <a:r>
              <a:rPr lang="en-GB" sz="2000">
                <a:solidFill>
                  <a:srgbClr val="000000"/>
                </a:solidFill>
                <a:latin typeface="Century Gothic"/>
              </a:rPr>
              <a:t> (down), </a:t>
            </a:r>
            <a:r>
              <a:rPr lang="en-GB" sz="2000" err="1">
                <a:solidFill>
                  <a:srgbClr val="000000"/>
                </a:solidFill>
                <a:latin typeface="Century Gothic"/>
              </a:rPr>
              <a:t>lyst</a:t>
            </a:r>
            <a:r>
              <a:rPr lang="en-GB" sz="2000">
                <a:solidFill>
                  <a:srgbClr val="000000"/>
                </a:solidFill>
                <a:latin typeface="Century Gothic"/>
              </a:rPr>
              <a:t> (lytic, breaking apart)</a:t>
            </a:r>
            <a:endParaRPr lang="en-GB"/>
          </a:p>
        </p:txBody>
      </p:sp>
      <p:sp>
        <p:nvSpPr>
          <p:cNvPr id="7" name="TextBox 6">
            <a:extLst>
              <a:ext uri="{FF2B5EF4-FFF2-40B4-BE49-F238E27FC236}">
                <a16:creationId xmlns:a16="http://schemas.microsoft.com/office/drawing/2014/main" id="{046AE0E4-A186-9A3F-F6D8-13393DAC1D4C}"/>
              </a:ext>
            </a:extLst>
          </p:cNvPr>
          <p:cNvSpPr txBox="1"/>
          <p:nvPr/>
        </p:nvSpPr>
        <p:spPr>
          <a:xfrm>
            <a:off x="2893512" y="5395495"/>
            <a:ext cx="7893637"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contexts</a:t>
            </a:r>
          </a:p>
          <a:p>
            <a:r>
              <a:rPr lang="en-GB" sz="2000">
                <a:solidFill>
                  <a:srgbClr val="242424"/>
                </a:solidFill>
                <a:latin typeface="Century Gothic"/>
              </a:rPr>
              <a:t>Catalyst is used in everyday speech to describe something that causes a change or accelerates a process </a:t>
            </a:r>
            <a:r>
              <a:rPr lang="en-GB" sz="2000">
                <a:solidFill>
                  <a:srgbClr val="242424"/>
                </a:solidFill>
                <a:latin typeface="Century Gothic" panose="020B0502020202020204" pitchFamily="34" charset="0"/>
              </a:rPr>
              <a:t>–</a:t>
            </a:r>
            <a:r>
              <a:rPr lang="en-GB" sz="2000">
                <a:solidFill>
                  <a:srgbClr val="242424"/>
                </a:solidFill>
                <a:latin typeface="Century Gothic"/>
              </a:rPr>
              <a:t> like 'a catalyst for change’. Enzymes are biological catalysts.</a:t>
            </a:r>
            <a:endParaRPr lang="en-GB" sz="2000">
              <a:latin typeface="Century Gothic"/>
            </a:endParaRPr>
          </a:p>
        </p:txBody>
      </p:sp>
      <p:pic>
        <p:nvPicPr>
          <p:cNvPr id="8" name="Picture 7" descr="A graph of the energy profile of a reaction with a catalyst. The x axis is labelled 'reaction progress' and they y is labelled 'energy'. There are two curves show on the graph, with arrows pointing to their peak. The steeper curve is light grey and labelled 'without catalyst (higher activation energy' the shallower in black is labelled 'with catalyst (lower activation energy)' ">
            <a:extLst>
              <a:ext uri="{FF2B5EF4-FFF2-40B4-BE49-F238E27FC236}">
                <a16:creationId xmlns:a16="http://schemas.microsoft.com/office/drawing/2014/main" id="{4507FAEB-E67C-B434-C2EF-8CAAC115A0C1}"/>
              </a:ext>
            </a:extLst>
          </p:cNvPr>
          <p:cNvPicPr>
            <a:picLocks noChangeAspect="1"/>
          </p:cNvPicPr>
          <p:nvPr/>
        </p:nvPicPr>
        <p:blipFill>
          <a:blip r:embed="rId6"/>
          <a:srcRect/>
          <a:stretch/>
        </p:blipFill>
        <p:spPr>
          <a:xfrm>
            <a:off x="4389380" y="1898951"/>
            <a:ext cx="3044524" cy="3044524"/>
          </a:xfrm>
          <a:prstGeom prst="rect">
            <a:avLst/>
          </a:prstGeom>
        </p:spPr>
      </p:pic>
    </p:spTree>
    <p:extLst>
      <p:ext uri="{BB962C8B-B14F-4D97-AF65-F5344CB8AC3E}">
        <p14:creationId xmlns:p14="http://schemas.microsoft.com/office/powerpoint/2010/main" val="20364690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F05621-F12E-78B5-AF48-A2ED658674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5D6A4C-C106-9634-D1BD-D68786038999}"/>
              </a:ext>
            </a:extLst>
          </p:cNvPr>
          <p:cNvSpPr>
            <a:spLocks noGrp="1"/>
          </p:cNvSpPr>
          <p:nvPr>
            <p:ph type="title"/>
          </p:nvPr>
        </p:nvSpPr>
        <p:spPr>
          <a:xfrm>
            <a:off x="522114" y="380204"/>
            <a:ext cx="2767976" cy="440661"/>
          </a:xfrm>
        </p:spPr>
        <p:txBody>
          <a:bodyPr/>
          <a:lstStyle/>
          <a:p>
            <a:r>
              <a:rPr lang="en-US" sz="4000">
                <a:latin typeface="Century Gothic"/>
              </a:rPr>
              <a:t>Catalytic cracking</a:t>
            </a:r>
            <a:endParaRPr lang="en-US"/>
          </a:p>
        </p:txBody>
      </p:sp>
      <p:sp>
        <p:nvSpPr>
          <p:cNvPr id="6" name="Title 1">
            <a:extLst>
              <a:ext uri="{FF2B5EF4-FFF2-40B4-BE49-F238E27FC236}">
                <a16:creationId xmlns:a16="http://schemas.microsoft.com/office/drawing/2014/main" id="{4A78F000-AEDF-92B3-A02F-1432E64EABE9}"/>
              </a:ext>
            </a:extLst>
          </p:cNvPr>
          <p:cNvSpPr txBox="1">
            <a:spLocks/>
          </p:cNvSpPr>
          <p:nvPr/>
        </p:nvSpPr>
        <p:spPr>
          <a:xfrm>
            <a:off x="3431823" y="412094"/>
            <a:ext cx="7332794" cy="1069899"/>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when larger hydrocarbons are broken down into smaller, more useful, molecules by passing the </a:t>
            </a:r>
            <a:r>
              <a:rPr lang="en-US" sz="2400" b="0" err="1">
                <a:solidFill>
                  <a:schemeClr val="tx1"/>
                </a:solidFill>
                <a:latin typeface="Century Gothic"/>
              </a:rPr>
              <a:t>vapours</a:t>
            </a:r>
            <a:r>
              <a:rPr lang="en-US" sz="2400" b="0">
                <a:solidFill>
                  <a:schemeClr val="tx1"/>
                </a:solidFill>
                <a:latin typeface="Century Gothic"/>
              </a:rPr>
              <a:t> over a catalyst such as </a:t>
            </a:r>
            <a:r>
              <a:rPr lang="en-US" sz="2400" b="0" err="1">
                <a:solidFill>
                  <a:schemeClr val="tx1"/>
                </a:solidFill>
                <a:latin typeface="Century Gothic"/>
              </a:rPr>
              <a:t>aluminium</a:t>
            </a:r>
            <a:r>
              <a:rPr lang="en-US" sz="2400" b="0">
                <a:solidFill>
                  <a:schemeClr val="tx1"/>
                </a:solidFill>
                <a:latin typeface="Century Gothic"/>
              </a:rPr>
              <a:t> oxide</a:t>
            </a:r>
            <a:endParaRPr lang="en-GB" sz="2400" b="0">
              <a:solidFill>
                <a:schemeClr val="tx1"/>
              </a:solidFill>
            </a:endParaRPr>
          </a:p>
        </p:txBody>
      </p:sp>
      <p:sp>
        <p:nvSpPr>
          <p:cNvPr id="9" name="TextBox 8">
            <a:extLst>
              <a:ext uri="{FF2B5EF4-FFF2-40B4-BE49-F238E27FC236}">
                <a16:creationId xmlns:a16="http://schemas.microsoft.com/office/drawing/2014/main" id="{E5A1B619-778A-DA6D-A056-AE18D4E120DC}"/>
              </a:ext>
            </a:extLst>
          </p:cNvPr>
          <p:cNvSpPr txBox="1"/>
          <p:nvPr/>
        </p:nvSpPr>
        <p:spPr>
          <a:xfrm>
            <a:off x="522114" y="1649334"/>
            <a:ext cx="4879038"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000000"/>
                </a:solidFill>
                <a:latin typeface="Century Gothic"/>
              </a:rPr>
              <a:t>a process where large hydrocarbons are broken down chemically into smaller ones using a catalyst</a:t>
            </a:r>
            <a:endParaRPr lang="en-GB"/>
          </a:p>
        </p:txBody>
      </p:sp>
      <p:sp>
        <p:nvSpPr>
          <p:cNvPr id="11" name="TextBox 10">
            <a:extLst>
              <a:ext uri="{FF2B5EF4-FFF2-40B4-BE49-F238E27FC236}">
                <a16:creationId xmlns:a16="http://schemas.microsoft.com/office/drawing/2014/main" id="{321F29BD-3E08-A1B7-7052-383665E4F80D}"/>
              </a:ext>
            </a:extLst>
          </p:cNvPr>
          <p:cNvSpPr txBox="1"/>
          <p:nvPr/>
        </p:nvSpPr>
        <p:spPr>
          <a:xfrm>
            <a:off x="522114" y="3281926"/>
            <a:ext cx="2687231"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Cat-a-lit-</a:t>
            </a:r>
            <a:r>
              <a:rPr lang="en-GB" sz="2000" err="1">
                <a:solidFill>
                  <a:srgbClr val="000000"/>
                </a:solidFill>
                <a:latin typeface="Century Gothic"/>
              </a:rPr>
              <a:t>ic</a:t>
            </a:r>
            <a:r>
              <a:rPr lang="en-GB" sz="2000">
                <a:solidFill>
                  <a:srgbClr val="000000"/>
                </a:solidFill>
                <a:latin typeface="Century Gothic"/>
              </a:rPr>
              <a:t> </a:t>
            </a:r>
            <a:r>
              <a:rPr lang="en-GB" sz="2000" err="1">
                <a:solidFill>
                  <a:srgbClr val="000000"/>
                </a:solidFill>
                <a:latin typeface="Century Gothic"/>
              </a:rPr>
              <a:t>crac-ing</a:t>
            </a:r>
            <a:endParaRPr lang="en-GB"/>
          </a:p>
        </p:txBody>
      </p:sp>
      <p:sp>
        <p:nvSpPr>
          <p:cNvPr id="13" name="TextBox 12">
            <a:extLst>
              <a:ext uri="{FF2B5EF4-FFF2-40B4-BE49-F238E27FC236}">
                <a16:creationId xmlns:a16="http://schemas.microsoft.com/office/drawing/2014/main" id="{1644A6D6-AADD-5905-56E9-8D8CAF842B73}"/>
              </a:ext>
            </a:extLst>
          </p:cNvPr>
          <p:cNvSpPr txBox="1"/>
          <p:nvPr/>
        </p:nvSpPr>
        <p:spPr>
          <a:xfrm>
            <a:off x="7836715" y="3323235"/>
            <a:ext cx="2927901"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steam cracking. A similar process, but using steam in place of a catalyst</a:t>
            </a:r>
            <a:endParaRPr lang="en-GB"/>
          </a:p>
        </p:txBody>
      </p:sp>
      <p:sp>
        <p:nvSpPr>
          <p:cNvPr id="14" name="TextBox 13">
            <a:extLst>
              <a:ext uri="{FF2B5EF4-FFF2-40B4-BE49-F238E27FC236}">
                <a16:creationId xmlns:a16="http://schemas.microsoft.com/office/drawing/2014/main" id="{E1105979-382E-0200-9C87-DE86C704B52C}"/>
              </a:ext>
            </a:extLst>
          </p:cNvPr>
          <p:cNvSpPr txBox="1"/>
          <p:nvPr/>
        </p:nvSpPr>
        <p:spPr>
          <a:xfrm>
            <a:off x="5911303" y="1649334"/>
            <a:ext cx="4853314"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Larger molecules from crude oil can be cracked into smaller, more useful ones using a catalyst</a:t>
            </a:r>
            <a:endParaRPr lang="en-GB"/>
          </a:p>
        </p:txBody>
      </p:sp>
      <p:sp>
        <p:nvSpPr>
          <p:cNvPr id="4" name="TextBox 3">
            <a:extLst>
              <a:ext uri="{FF2B5EF4-FFF2-40B4-BE49-F238E27FC236}">
                <a16:creationId xmlns:a16="http://schemas.microsoft.com/office/drawing/2014/main" id="{BDCC6571-1542-3E1A-B9C5-E5E7B8CFEF61}"/>
              </a:ext>
            </a:extLst>
          </p:cNvPr>
          <p:cNvSpPr txBox="1"/>
          <p:nvPr/>
        </p:nvSpPr>
        <p:spPr>
          <a:xfrm>
            <a:off x="522114" y="4341477"/>
            <a:ext cx="2530091" cy="2286875"/>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err="1">
                <a:solidFill>
                  <a:srgbClr val="000000"/>
                </a:solidFill>
                <a:latin typeface="Century Gothic"/>
              </a:rPr>
              <a:t>Cata</a:t>
            </a:r>
            <a:r>
              <a:rPr lang="en-GB" sz="2000">
                <a:solidFill>
                  <a:srgbClr val="000000"/>
                </a:solidFill>
                <a:latin typeface="Century Gothic"/>
              </a:rPr>
              <a:t> (use of a catalyst), lytic (breaking down), cracking (breaking down into smaller parts)</a:t>
            </a:r>
            <a:endParaRPr lang="en-GB"/>
          </a:p>
        </p:txBody>
      </p:sp>
      <p:sp>
        <p:nvSpPr>
          <p:cNvPr id="7" name="TextBox 6">
            <a:extLst>
              <a:ext uri="{FF2B5EF4-FFF2-40B4-BE49-F238E27FC236}">
                <a16:creationId xmlns:a16="http://schemas.microsoft.com/office/drawing/2014/main" id="{49C988F9-92A1-EAFA-7290-93FB4AC21BB9}"/>
              </a:ext>
            </a:extLst>
          </p:cNvPr>
          <p:cNvSpPr txBox="1"/>
          <p:nvPr/>
        </p:nvSpPr>
        <p:spPr>
          <a:xfrm>
            <a:off x="7836715" y="5304913"/>
            <a:ext cx="2927902"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contexts</a:t>
            </a:r>
          </a:p>
          <a:p>
            <a:r>
              <a:rPr lang="en-GB" sz="2000">
                <a:solidFill>
                  <a:srgbClr val="000000"/>
                </a:solidFill>
                <a:latin typeface="Century Gothic"/>
              </a:rPr>
              <a:t>Cracking means to break something, like cracking an egg</a:t>
            </a:r>
            <a:endParaRPr lang="en-GB"/>
          </a:p>
        </p:txBody>
      </p:sp>
      <p:pic>
        <p:nvPicPr>
          <p:cNvPr id="5" name="Picture 4" descr="A diagram to show catalytic cracking. At the top of the diagram is a displayed formula with an multi-pointed star in the centre labelled 'catalyst'. An arrow points to two displayed formula below, separated by an add sign. Beneath is an equation with chemical symbols with an arrow labelled  'zeolite catalyst' with '550 degrees' in red font underneath the arrow">
            <a:extLst>
              <a:ext uri="{FF2B5EF4-FFF2-40B4-BE49-F238E27FC236}">
                <a16:creationId xmlns:a16="http://schemas.microsoft.com/office/drawing/2014/main" id="{46BAB925-143A-A796-A2C9-BA89BAA435B1}"/>
              </a:ext>
            </a:extLst>
          </p:cNvPr>
          <p:cNvPicPr>
            <a:picLocks noChangeAspect="1"/>
          </p:cNvPicPr>
          <p:nvPr/>
        </p:nvPicPr>
        <p:blipFill>
          <a:blip r:embed="rId3"/>
          <a:srcRect t="6170" b="6526"/>
          <a:stretch/>
        </p:blipFill>
        <p:spPr>
          <a:xfrm>
            <a:off x="3455864" y="3067051"/>
            <a:ext cx="4087614" cy="3568646"/>
          </a:xfrm>
          <a:prstGeom prst="rect">
            <a:avLst/>
          </a:prstGeom>
        </p:spPr>
      </p:pic>
    </p:spTree>
    <p:extLst>
      <p:ext uri="{BB962C8B-B14F-4D97-AF65-F5344CB8AC3E}">
        <p14:creationId xmlns:p14="http://schemas.microsoft.com/office/powerpoint/2010/main" val="21157383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685C4E-0CC1-F6EB-F3A5-94ED038D5D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9336F12-20C8-31E2-7297-79BD4C4FC301}"/>
              </a:ext>
            </a:extLst>
          </p:cNvPr>
          <p:cNvSpPr>
            <a:spLocks noGrp="1"/>
          </p:cNvSpPr>
          <p:nvPr>
            <p:ph type="title"/>
          </p:nvPr>
        </p:nvSpPr>
        <p:spPr>
          <a:xfrm>
            <a:off x="339474" y="413111"/>
            <a:ext cx="3148976" cy="1015663"/>
          </a:xfrm>
        </p:spPr>
        <p:txBody>
          <a:bodyPr/>
          <a:lstStyle/>
          <a:p>
            <a:r>
              <a:rPr lang="en-US" sz="4000">
                <a:latin typeface="Century Gothic"/>
              </a:rPr>
              <a:t>Steam cracking</a:t>
            </a:r>
            <a:endParaRPr lang="en-US"/>
          </a:p>
        </p:txBody>
      </p:sp>
      <p:sp>
        <p:nvSpPr>
          <p:cNvPr id="6" name="Title 1">
            <a:extLst>
              <a:ext uri="{FF2B5EF4-FFF2-40B4-BE49-F238E27FC236}">
                <a16:creationId xmlns:a16="http://schemas.microsoft.com/office/drawing/2014/main" id="{4432DE47-D87A-1541-9BDE-99CD449B7647}"/>
              </a:ext>
            </a:extLst>
          </p:cNvPr>
          <p:cNvSpPr txBox="1">
            <a:spLocks/>
          </p:cNvSpPr>
          <p:nvPr/>
        </p:nvSpPr>
        <p:spPr>
          <a:xfrm>
            <a:off x="3708294" y="413111"/>
            <a:ext cx="7014869" cy="1402298"/>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when larger hydrocarbons are broken down into smaller, more useful, molecules by mixing the </a:t>
            </a:r>
            <a:r>
              <a:rPr lang="en-US" sz="2400" b="0" err="1">
                <a:solidFill>
                  <a:schemeClr val="tx1"/>
                </a:solidFill>
                <a:latin typeface="Century Gothic"/>
              </a:rPr>
              <a:t>vapours</a:t>
            </a:r>
            <a:r>
              <a:rPr lang="en-US" sz="2400" b="0">
                <a:solidFill>
                  <a:schemeClr val="tx1"/>
                </a:solidFill>
                <a:latin typeface="Century Gothic"/>
              </a:rPr>
              <a:t> with steam and heating to very high temperatures</a:t>
            </a:r>
            <a:endParaRPr lang="en-US">
              <a:solidFill>
                <a:schemeClr val="tx1"/>
              </a:solidFill>
            </a:endParaRPr>
          </a:p>
        </p:txBody>
      </p:sp>
      <p:sp>
        <p:nvSpPr>
          <p:cNvPr id="9" name="TextBox 8">
            <a:extLst>
              <a:ext uri="{FF2B5EF4-FFF2-40B4-BE49-F238E27FC236}">
                <a16:creationId xmlns:a16="http://schemas.microsoft.com/office/drawing/2014/main" id="{97048860-B87D-177B-FA22-DA72994D3D13}"/>
              </a:ext>
            </a:extLst>
          </p:cNvPr>
          <p:cNvSpPr txBox="1"/>
          <p:nvPr/>
        </p:nvSpPr>
        <p:spPr>
          <a:xfrm>
            <a:off x="339474" y="1956097"/>
            <a:ext cx="2765611" cy="224676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latin typeface="Century Gothic"/>
              </a:rPr>
              <a:t>a process where large hydrocarbons are broken down chemically into smaller ones using steam</a:t>
            </a:r>
            <a:endParaRPr lang="en-GB"/>
          </a:p>
        </p:txBody>
      </p:sp>
      <p:sp>
        <p:nvSpPr>
          <p:cNvPr id="11" name="TextBox 10">
            <a:extLst>
              <a:ext uri="{FF2B5EF4-FFF2-40B4-BE49-F238E27FC236}">
                <a16:creationId xmlns:a16="http://schemas.microsoft.com/office/drawing/2014/main" id="{2E368BAB-ED11-878B-C0B1-9827F75E6D53}"/>
              </a:ext>
            </a:extLst>
          </p:cNvPr>
          <p:cNvSpPr txBox="1"/>
          <p:nvPr/>
        </p:nvSpPr>
        <p:spPr>
          <a:xfrm>
            <a:off x="339473" y="4365635"/>
            <a:ext cx="2226445"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Stee-m</a:t>
            </a:r>
            <a:r>
              <a:rPr lang="en-GB" sz="2000">
                <a:latin typeface="Century Gothic"/>
              </a:rPr>
              <a:t> </a:t>
            </a:r>
            <a:r>
              <a:rPr lang="en-GB" sz="2000" err="1">
                <a:latin typeface="Century Gothic"/>
              </a:rPr>
              <a:t>crac-ing</a:t>
            </a:r>
            <a:endParaRPr lang="en-GB"/>
          </a:p>
        </p:txBody>
      </p:sp>
      <p:sp>
        <p:nvSpPr>
          <p:cNvPr id="12" name="TextBox 11">
            <a:extLst>
              <a:ext uri="{FF2B5EF4-FFF2-40B4-BE49-F238E27FC236}">
                <a16:creationId xmlns:a16="http://schemas.microsoft.com/office/drawing/2014/main" id="{ED85DDD7-231F-BE9C-4C9C-DF7EC97A2E8C}"/>
              </a:ext>
            </a:extLst>
          </p:cNvPr>
          <p:cNvSpPr txBox="1"/>
          <p:nvPr/>
        </p:nvSpPr>
        <p:spPr>
          <a:xfrm>
            <a:off x="3472265" y="5545541"/>
            <a:ext cx="4231374"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000000"/>
                </a:solidFill>
                <a:latin typeface="Century Gothic"/>
              </a:rPr>
              <a:t>Cracking (the umbrella term for all cracking processes)</a:t>
            </a:r>
            <a:endParaRPr lang="en-GB"/>
          </a:p>
        </p:txBody>
      </p:sp>
      <p:sp>
        <p:nvSpPr>
          <p:cNvPr id="13" name="TextBox 12">
            <a:extLst>
              <a:ext uri="{FF2B5EF4-FFF2-40B4-BE49-F238E27FC236}">
                <a16:creationId xmlns:a16="http://schemas.microsoft.com/office/drawing/2014/main" id="{FFB5E4B5-351A-CE9E-ED7C-89BA34108506}"/>
              </a:ext>
            </a:extLst>
          </p:cNvPr>
          <p:cNvSpPr txBox="1"/>
          <p:nvPr/>
        </p:nvSpPr>
        <p:spPr>
          <a:xfrm>
            <a:off x="7929467" y="5237764"/>
            <a:ext cx="2793696"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catalytic cracking. This uses a catalyst instead of steam</a:t>
            </a:r>
            <a:endParaRPr lang="en-GB"/>
          </a:p>
        </p:txBody>
      </p:sp>
      <p:sp>
        <p:nvSpPr>
          <p:cNvPr id="14" name="TextBox 13">
            <a:extLst>
              <a:ext uri="{FF2B5EF4-FFF2-40B4-BE49-F238E27FC236}">
                <a16:creationId xmlns:a16="http://schemas.microsoft.com/office/drawing/2014/main" id="{FC17DFC9-C7C5-DDEB-6A4A-2E2CE4FF6438}"/>
              </a:ext>
            </a:extLst>
          </p:cNvPr>
          <p:cNvSpPr txBox="1"/>
          <p:nvPr/>
        </p:nvSpPr>
        <p:spPr>
          <a:xfrm>
            <a:off x="8054237" y="1956097"/>
            <a:ext cx="2668926" cy="2554545"/>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Steam cracking is used in the production of smaller hydrocarbons like ethene from larger molecules</a:t>
            </a:r>
            <a:endParaRPr lang="en-GB"/>
          </a:p>
        </p:txBody>
      </p:sp>
      <p:sp>
        <p:nvSpPr>
          <p:cNvPr id="4" name="TextBox 3">
            <a:extLst>
              <a:ext uri="{FF2B5EF4-FFF2-40B4-BE49-F238E27FC236}">
                <a16:creationId xmlns:a16="http://schemas.microsoft.com/office/drawing/2014/main" id="{FED56B69-1DED-C246-409D-0C599C0AC2BC}"/>
              </a:ext>
            </a:extLst>
          </p:cNvPr>
          <p:cNvSpPr txBox="1"/>
          <p:nvPr/>
        </p:nvSpPr>
        <p:spPr>
          <a:xfrm>
            <a:off x="339474" y="5237765"/>
            <a:ext cx="2765611"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000000"/>
                </a:solidFill>
                <a:latin typeface="Century Gothic"/>
              </a:rPr>
              <a:t>Steam (water vapour), cracking (breaking apart)</a:t>
            </a:r>
            <a:endParaRPr lang="en-GB"/>
          </a:p>
        </p:txBody>
      </p:sp>
      <p:pic>
        <p:nvPicPr>
          <p:cNvPr id="8" name="Picture 7" descr="A diagram to show steam cracking. At the top of the diagram is a displayed formula with an multi-pointed star in the centre labelled 'steam'. An arrow points to two displayed formula below, separated by an add sign. Beneath is an equation with chemical symbols with an arrow labelled  'steam' with '800 degrees' in red font underneath the arrow">
            <a:extLst>
              <a:ext uri="{FF2B5EF4-FFF2-40B4-BE49-F238E27FC236}">
                <a16:creationId xmlns:a16="http://schemas.microsoft.com/office/drawing/2014/main" id="{8A34A235-F290-F1E8-01D7-B158384AA6E1}"/>
              </a:ext>
            </a:extLst>
          </p:cNvPr>
          <p:cNvPicPr>
            <a:picLocks noChangeAspect="1"/>
          </p:cNvPicPr>
          <p:nvPr/>
        </p:nvPicPr>
        <p:blipFill>
          <a:blip r:embed="rId3"/>
          <a:srcRect b="8543"/>
          <a:stretch/>
        </p:blipFill>
        <p:spPr>
          <a:xfrm>
            <a:off x="3687960" y="1813836"/>
            <a:ext cx="3932293" cy="3596364"/>
          </a:xfrm>
          <a:prstGeom prst="rect">
            <a:avLst/>
          </a:prstGeom>
        </p:spPr>
      </p:pic>
    </p:spTree>
    <p:extLst>
      <p:ext uri="{BB962C8B-B14F-4D97-AF65-F5344CB8AC3E}">
        <p14:creationId xmlns:p14="http://schemas.microsoft.com/office/powerpoint/2010/main" val="13637585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4D2E72-2DD8-18CD-1EBE-2D5767EE6B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712AC65-1F85-8CE1-6429-6735B11C3973}"/>
              </a:ext>
            </a:extLst>
          </p:cNvPr>
          <p:cNvSpPr>
            <a:spLocks noGrp="1"/>
          </p:cNvSpPr>
          <p:nvPr>
            <p:ph type="title"/>
          </p:nvPr>
        </p:nvSpPr>
        <p:spPr>
          <a:xfrm>
            <a:off x="416936" y="455729"/>
            <a:ext cx="3863324" cy="440661"/>
          </a:xfrm>
        </p:spPr>
        <p:txBody>
          <a:bodyPr/>
          <a:lstStyle/>
          <a:p>
            <a:r>
              <a:rPr lang="en-US" sz="4000">
                <a:latin typeface="Century Gothic"/>
              </a:rPr>
              <a:t>Finite resource</a:t>
            </a:r>
            <a:endParaRPr lang="en-US" sz="4000"/>
          </a:p>
        </p:txBody>
      </p:sp>
      <p:sp>
        <p:nvSpPr>
          <p:cNvPr id="6" name="Title 1">
            <a:extLst>
              <a:ext uri="{FF2B5EF4-FFF2-40B4-BE49-F238E27FC236}">
                <a16:creationId xmlns:a16="http://schemas.microsoft.com/office/drawing/2014/main" id="{4A03E4D4-B690-3017-0532-564CE11BD805}"/>
              </a:ext>
            </a:extLst>
          </p:cNvPr>
          <p:cNvSpPr txBox="1">
            <a:spLocks/>
          </p:cNvSpPr>
          <p:nvPr/>
        </p:nvSpPr>
        <p:spPr>
          <a:xfrm>
            <a:off x="4673476" y="375263"/>
            <a:ext cx="6129992" cy="737501"/>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useful substance or energy store that is non-renewable</a:t>
            </a:r>
            <a:endParaRPr lang="en-US" sz="2400" b="0">
              <a:solidFill>
                <a:schemeClr val="tx1"/>
              </a:solidFill>
            </a:endParaRPr>
          </a:p>
        </p:txBody>
      </p:sp>
      <p:sp>
        <p:nvSpPr>
          <p:cNvPr id="9" name="TextBox 8">
            <a:extLst>
              <a:ext uri="{FF2B5EF4-FFF2-40B4-BE49-F238E27FC236}">
                <a16:creationId xmlns:a16="http://schemas.microsoft.com/office/drawing/2014/main" id="{58AF68B3-7D82-5F83-D906-097E3781D6A5}"/>
              </a:ext>
            </a:extLst>
          </p:cNvPr>
          <p:cNvSpPr txBox="1"/>
          <p:nvPr/>
        </p:nvSpPr>
        <p:spPr>
          <a:xfrm>
            <a:off x="416936" y="1438768"/>
            <a:ext cx="4656105"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000000"/>
                </a:solidFill>
                <a:latin typeface="Century Gothic"/>
              </a:rPr>
              <a:t>a resource that will eventually run out because it cannot be replaced in a way which balances our usage</a:t>
            </a:r>
            <a:endParaRPr lang="en-GB"/>
          </a:p>
        </p:txBody>
      </p:sp>
      <p:sp>
        <p:nvSpPr>
          <p:cNvPr id="11" name="TextBox 10">
            <a:extLst>
              <a:ext uri="{FF2B5EF4-FFF2-40B4-BE49-F238E27FC236}">
                <a16:creationId xmlns:a16="http://schemas.microsoft.com/office/drawing/2014/main" id="{94F5EBDD-CBDD-76A7-E267-553C7CED54E8}"/>
              </a:ext>
            </a:extLst>
          </p:cNvPr>
          <p:cNvSpPr txBox="1"/>
          <p:nvPr/>
        </p:nvSpPr>
        <p:spPr>
          <a:xfrm>
            <a:off x="416936" y="3289259"/>
            <a:ext cx="2917774"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F-eye-n-eye-t </a:t>
            </a:r>
            <a:r>
              <a:rPr lang="en-GB" sz="2000" err="1">
                <a:solidFill>
                  <a:srgbClr val="000000"/>
                </a:solidFill>
                <a:latin typeface="Century Gothic"/>
              </a:rPr>
              <a:t>ri-zors</a:t>
            </a:r>
            <a:endParaRPr lang="en-GB"/>
          </a:p>
        </p:txBody>
      </p:sp>
      <p:pic>
        <p:nvPicPr>
          <p:cNvPr id="10" name="Picture 9" descr="A photo of a large yellow truck carrying a pile of coal. The background is grey with small pile of coal on the right of the truck and behind the truck">
            <a:extLst>
              <a:ext uri="{FF2B5EF4-FFF2-40B4-BE49-F238E27FC236}">
                <a16:creationId xmlns:a16="http://schemas.microsoft.com/office/drawing/2014/main" id="{502A399B-23A5-757D-C37F-0EB71CD61F38}"/>
              </a:ext>
            </a:extLst>
          </p:cNvPr>
          <p:cNvPicPr>
            <a:picLocks noChangeAspect="1"/>
          </p:cNvPicPr>
          <p:nvPr/>
        </p:nvPicPr>
        <p:blipFill>
          <a:blip r:embed="rId3"/>
          <a:srcRect/>
          <a:stretch/>
        </p:blipFill>
        <p:spPr>
          <a:xfrm>
            <a:off x="3580405" y="3184527"/>
            <a:ext cx="4268550" cy="2212148"/>
          </a:xfrm>
          <a:prstGeom prst="rect">
            <a:avLst/>
          </a:prstGeom>
        </p:spPr>
      </p:pic>
      <p:sp>
        <p:nvSpPr>
          <p:cNvPr id="12" name="TextBox 11">
            <a:extLst>
              <a:ext uri="{FF2B5EF4-FFF2-40B4-BE49-F238E27FC236}">
                <a16:creationId xmlns:a16="http://schemas.microsoft.com/office/drawing/2014/main" id="{83021221-38C7-BBFE-EB8C-A4CCB70F0434}"/>
              </a:ext>
            </a:extLst>
          </p:cNvPr>
          <p:cNvSpPr txBox="1"/>
          <p:nvPr/>
        </p:nvSpPr>
        <p:spPr>
          <a:xfrm>
            <a:off x="3609139" y="5853616"/>
            <a:ext cx="4077030"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000000"/>
                </a:solidFill>
                <a:latin typeface="Century Gothic"/>
              </a:rPr>
              <a:t>Non-renewable energy source</a:t>
            </a:r>
            <a:endParaRPr lang="en-GB"/>
          </a:p>
        </p:txBody>
      </p:sp>
      <p:sp>
        <p:nvSpPr>
          <p:cNvPr id="13" name="TextBox 12">
            <a:extLst>
              <a:ext uri="{FF2B5EF4-FFF2-40B4-BE49-F238E27FC236}">
                <a16:creationId xmlns:a16="http://schemas.microsoft.com/office/drawing/2014/main" id="{E0A5EE05-4EFC-D19A-B8BA-ABD75E04E3A4}"/>
              </a:ext>
            </a:extLst>
          </p:cNvPr>
          <p:cNvSpPr txBox="1"/>
          <p:nvPr/>
        </p:nvSpPr>
        <p:spPr>
          <a:xfrm>
            <a:off x="8042885" y="3184527"/>
            <a:ext cx="2763846"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renewable resources, such as wind or solar power</a:t>
            </a:r>
            <a:endParaRPr lang="en-GB"/>
          </a:p>
        </p:txBody>
      </p:sp>
      <p:sp>
        <p:nvSpPr>
          <p:cNvPr id="14" name="TextBox 13">
            <a:extLst>
              <a:ext uri="{FF2B5EF4-FFF2-40B4-BE49-F238E27FC236}">
                <a16:creationId xmlns:a16="http://schemas.microsoft.com/office/drawing/2014/main" id="{8F7EB373-F968-CFB8-3CA5-A6FC521048D7}"/>
              </a:ext>
            </a:extLst>
          </p:cNvPr>
          <p:cNvSpPr txBox="1"/>
          <p:nvPr/>
        </p:nvSpPr>
        <p:spPr>
          <a:xfrm>
            <a:off x="6581616" y="1438768"/>
            <a:ext cx="4225115"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Coal is a finite resource because it cannot be replaced quickly enough to balance our use</a:t>
            </a:r>
            <a:endParaRPr lang="en-GB"/>
          </a:p>
        </p:txBody>
      </p:sp>
      <p:sp>
        <p:nvSpPr>
          <p:cNvPr id="4" name="TextBox 3">
            <a:extLst>
              <a:ext uri="{FF2B5EF4-FFF2-40B4-BE49-F238E27FC236}">
                <a16:creationId xmlns:a16="http://schemas.microsoft.com/office/drawing/2014/main" id="{FA29DB48-3C99-1B9C-C49A-B1B2B362EBAD}"/>
              </a:ext>
            </a:extLst>
          </p:cNvPr>
          <p:cNvSpPr txBox="1"/>
          <p:nvPr/>
        </p:nvSpPr>
        <p:spPr>
          <a:xfrm>
            <a:off x="416937" y="5238063"/>
            <a:ext cx="2917774"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000000"/>
                </a:solidFill>
                <a:latin typeface="Century Gothic"/>
              </a:rPr>
              <a:t>Finite (limited), resource (something useful)</a:t>
            </a:r>
            <a:endParaRPr lang="en-GB"/>
          </a:p>
        </p:txBody>
      </p:sp>
      <p:sp>
        <p:nvSpPr>
          <p:cNvPr id="7" name="TextBox 6">
            <a:extLst>
              <a:ext uri="{FF2B5EF4-FFF2-40B4-BE49-F238E27FC236}">
                <a16:creationId xmlns:a16="http://schemas.microsoft.com/office/drawing/2014/main" id="{4DDA8467-4441-735E-04CB-C762EC794AC4}"/>
              </a:ext>
            </a:extLst>
          </p:cNvPr>
          <p:cNvSpPr txBox="1"/>
          <p:nvPr/>
        </p:nvSpPr>
        <p:spPr>
          <a:xfrm>
            <a:off x="8042885" y="4930286"/>
            <a:ext cx="2763846"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contexts</a:t>
            </a:r>
          </a:p>
          <a:p>
            <a:r>
              <a:rPr lang="en-GB" sz="2000">
                <a:solidFill>
                  <a:srgbClr val="000000"/>
                </a:solidFill>
                <a:latin typeface="Century Gothic"/>
              </a:rPr>
              <a:t>Finite means something with limits, the opposite of infinite</a:t>
            </a:r>
            <a:endParaRPr lang="en-GB"/>
          </a:p>
        </p:txBody>
      </p:sp>
    </p:spTree>
    <p:extLst>
      <p:ext uri="{BB962C8B-B14F-4D97-AF65-F5344CB8AC3E}">
        <p14:creationId xmlns:p14="http://schemas.microsoft.com/office/powerpoint/2010/main" val="33792149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FB1057-5E66-3441-4FE1-833E5D085D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4F78EB-BB8A-0807-A391-E12BDE6463C0}"/>
              </a:ext>
            </a:extLst>
          </p:cNvPr>
          <p:cNvSpPr>
            <a:spLocks noGrp="1"/>
          </p:cNvSpPr>
          <p:nvPr>
            <p:ph type="title"/>
          </p:nvPr>
        </p:nvSpPr>
        <p:spPr>
          <a:xfrm>
            <a:off x="369211" y="540000"/>
            <a:ext cx="2767976" cy="440661"/>
          </a:xfrm>
        </p:spPr>
        <p:txBody>
          <a:bodyPr/>
          <a:lstStyle/>
          <a:p>
            <a:r>
              <a:rPr lang="en-US" sz="4000">
                <a:latin typeface="Century Gothic"/>
              </a:rPr>
              <a:t>Fossil fuel</a:t>
            </a:r>
            <a:endParaRPr lang="en-US"/>
          </a:p>
        </p:txBody>
      </p:sp>
      <p:sp>
        <p:nvSpPr>
          <p:cNvPr id="6" name="Title 1">
            <a:extLst>
              <a:ext uri="{FF2B5EF4-FFF2-40B4-BE49-F238E27FC236}">
                <a16:creationId xmlns:a16="http://schemas.microsoft.com/office/drawing/2014/main" id="{828D8AEA-8419-AC38-8790-C94439AFD7F9}"/>
              </a:ext>
            </a:extLst>
          </p:cNvPr>
          <p:cNvSpPr txBox="1">
            <a:spLocks/>
          </p:cNvSpPr>
          <p:nvPr/>
        </p:nvSpPr>
        <p:spPr>
          <a:xfrm>
            <a:off x="3998071" y="404853"/>
            <a:ext cx="6758082" cy="1069899"/>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fuel formed over millions of years from the remains of dead plants and/or animals, for example crude oil</a:t>
            </a:r>
            <a:endParaRPr lang="en-US">
              <a:solidFill>
                <a:schemeClr val="tx1"/>
              </a:solidFill>
            </a:endParaRPr>
          </a:p>
        </p:txBody>
      </p:sp>
      <p:sp>
        <p:nvSpPr>
          <p:cNvPr id="9" name="TextBox 8">
            <a:extLst>
              <a:ext uri="{FF2B5EF4-FFF2-40B4-BE49-F238E27FC236}">
                <a16:creationId xmlns:a16="http://schemas.microsoft.com/office/drawing/2014/main" id="{5A41E4CC-5B08-432C-9F68-C6B4DA3868AC}"/>
              </a:ext>
            </a:extLst>
          </p:cNvPr>
          <p:cNvSpPr txBox="1"/>
          <p:nvPr/>
        </p:nvSpPr>
        <p:spPr>
          <a:xfrm>
            <a:off x="369211" y="1592257"/>
            <a:ext cx="6026521"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000000"/>
                </a:solidFill>
                <a:latin typeface="Century Gothic"/>
              </a:rPr>
              <a:t>a fuel like coal, oil, or natural gas, that comes from the remains of dead plants and animals over millions of years</a:t>
            </a:r>
            <a:endParaRPr lang="en-GB"/>
          </a:p>
        </p:txBody>
      </p:sp>
      <p:sp>
        <p:nvSpPr>
          <p:cNvPr id="10" name="TextBox 9">
            <a:extLst>
              <a:ext uri="{FF2B5EF4-FFF2-40B4-BE49-F238E27FC236}">
                <a16:creationId xmlns:a16="http://schemas.microsoft.com/office/drawing/2014/main" id="{7E7CC501-DF50-A357-6B67-6B22AF7FCA10}"/>
              </a:ext>
            </a:extLst>
          </p:cNvPr>
          <p:cNvSpPr txBox="1"/>
          <p:nvPr/>
        </p:nvSpPr>
        <p:spPr>
          <a:xfrm>
            <a:off x="369211" y="3175467"/>
            <a:ext cx="2877669"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Sign it</a:t>
            </a:r>
          </a:p>
          <a:p>
            <a:r>
              <a:rPr lang="en-GB" sz="2000">
                <a:latin typeface="Century Gothic" panose="020B0502020202020204" pitchFamily="34" charset="0"/>
              </a:rPr>
              <a:t>Watch a video:</a:t>
            </a:r>
          </a:p>
          <a:p>
            <a:r>
              <a:rPr lang="en-GB" sz="2000">
                <a:latin typeface="Century Gothic"/>
                <a:ea typeface="+mn-lt"/>
                <a:cs typeface="+mn-lt"/>
                <a:hlinkClick r:id="rId3"/>
              </a:rPr>
              <a:t>bit.ly/432i3Lz</a:t>
            </a:r>
            <a:endParaRPr lang="en-GB">
              <a:latin typeface="Century Gothic"/>
            </a:endParaRPr>
          </a:p>
        </p:txBody>
      </p:sp>
      <p:sp>
        <p:nvSpPr>
          <p:cNvPr id="11" name="TextBox 10">
            <a:extLst>
              <a:ext uri="{FF2B5EF4-FFF2-40B4-BE49-F238E27FC236}">
                <a16:creationId xmlns:a16="http://schemas.microsoft.com/office/drawing/2014/main" id="{16A99751-6586-5575-4A6C-1FF370BD26A3}"/>
              </a:ext>
            </a:extLst>
          </p:cNvPr>
          <p:cNvSpPr txBox="1"/>
          <p:nvPr/>
        </p:nvSpPr>
        <p:spPr>
          <a:xfrm>
            <a:off x="369211" y="4450901"/>
            <a:ext cx="1927068"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Fos-</a:t>
            </a:r>
            <a:r>
              <a:rPr lang="en-GB" sz="2000" err="1">
                <a:solidFill>
                  <a:srgbClr val="000000"/>
                </a:solidFill>
                <a:latin typeface="Century Gothic"/>
              </a:rPr>
              <a:t>el</a:t>
            </a:r>
            <a:r>
              <a:rPr lang="en-GB" sz="2000">
                <a:latin typeface="Century Gothic"/>
              </a:rPr>
              <a:t> </a:t>
            </a:r>
            <a:r>
              <a:rPr lang="en-GB" sz="2000" err="1">
                <a:latin typeface="Century Gothic"/>
              </a:rPr>
              <a:t>fy</a:t>
            </a:r>
            <a:r>
              <a:rPr lang="en-GB" sz="2000">
                <a:latin typeface="Century Gothic"/>
              </a:rPr>
              <a:t>-</a:t>
            </a:r>
            <a:r>
              <a:rPr lang="en-GB" sz="2000" err="1">
                <a:latin typeface="Century Gothic"/>
              </a:rPr>
              <a:t>ue</a:t>
            </a:r>
            <a:r>
              <a:rPr lang="en-GB" sz="2000">
                <a:latin typeface="Century Gothic"/>
              </a:rPr>
              <a:t>-al</a:t>
            </a:r>
            <a:endParaRPr lang="en-GB"/>
          </a:p>
        </p:txBody>
      </p:sp>
      <p:sp>
        <p:nvSpPr>
          <p:cNvPr id="12" name="TextBox 11">
            <a:extLst>
              <a:ext uri="{FF2B5EF4-FFF2-40B4-BE49-F238E27FC236}">
                <a16:creationId xmlns:a16="http://schemas.microsoft.com/office/drawing/2014/main" id="{A5619FE8-E6AE-613D-DEF3-0E426854910D}"/>
              </a:ext>
            </a:extLst>
          </p:cNvPr>
          <p:cNvSpPr txBox="1"/>
          <p:nvPr/>
        </p:nvSpPr>
        <p:spPr>
          <a:xfrm>
            <a:off x="4831170" y="5726335"/>
            <a:ext cx="2194442"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000000"/>
                </a:solidFill>
                <a:latin typeface="Century Gothic"/>
              </a:rPr>
              <a:t>Non-renewable energy source</a:t>
            </a:r>
            <a:endParaRPr lang="en-GB"/>
          </a:p>
        </p:txBody>
      </p:sp>
      <p:sp>
        <p:nvSpPr>
          <p:cNvPr id="13" name="TextBox 12">
            <a:extLst>
              <a:ext uri="{FF2B5EF4-FFF2-40B4-BE49-F238E27FC236}">
                <a16:creationId xmlns:a16="http://schemas.microsoft.com/office/drawing/2014/main" id="{19A4B5AD-2357-472D-B11D-61175553BFBF}"/>
              </a:ext>
            </a:extLst>
          </p:cNvPr>
          <p:cNvSpPr txBox="1"/>
          <p:nvPr/>
        </p:nvSpPr>
        <p:spPr>
          <a:xfrm>
            <a:off x="7218780" y="3030998"/>
            <a:ext cx="3470585"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fuels. Not all fuels are fossil fuels, for example bioethanol is produced from fermentation</a:t>
            </a:r>
            <a:endParaRPr lang="en-GB"/>
          </a:p>
        </p:txBody>
      </p:sp>
      <p:sp>
        <p:nvSpPr>
          <p:cNvPr id="14" name="TextBox 13">
            <a:extLst>
              <a:ext uri="{FF2B5EF4-FFF2-40B4-BE49-F238E27FC236}">
                <a16:creationId xmlns:a16="http://schemas.microsoft.com/office/drawing/2014/main" id="{F3D970D8-BE19-66CB-74B6-4F4FC31895DB}"/>
              </a:ext>
            </a:extLst>
          </p:cNvPr>
          <p:cNvSpPr txBox="1"/>
          <p:nvPr/>
        </p:nvSpPr>
        <p:spPr>
          <a:xfrm>
            <a:off x="6583653" y="1581991"/>
            <a:ext cx="4105712"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latin typeface="Century Gothic"/>
              </a:rPr>
              <a:t>Coal and oil are fossil fuels which are burnt to generate electricity</a:t>
            </a:r>
            <a:endParaRPr lang="en-GB"/>
          </a:p>
        </p:txBody>
      </p:sp>
      <p:pic>
        <p:nvPicPr>
          <p:cNvPr id="15" name="Graphic 17">
            <a:extLst>
              <a:ext uri="{FF2B5EF4-FFF2-40B4-BE49-F238E27FC236}">
                <a16:creationId xmlns:a16="http://schemas.microsoft.com/office/drawing/2014/main" id="{B01E852B-9CA7-5B97-4980-F6427ADA003B}"/>
              </a:ext>
              <a:ext uri="{C183D7F6-B498-43B3-948B-1728B52AA6E4}">
                <adec:decorative xmlns:adec="http://schemas.microsoft.com/office/drawing/2017/decorative" val="1"/>
              </a:ext>
            </a:extLst>
          </p:cNvPr>
          <p:cNvPicPr/>
          <p:nvPr/>
        </p:nvPicPr>
        <p:blipFill>
          <a:blip r:embed="rId4"/>
          <a:stretch/>
        </p:blipFill>
        <p:spPr>
          <a:xfrm>
            <a:off x="2693597" y="3306047"/>
            <a:ext cx="538560" cy="538560"/>
          </a:xfrm>
          <a:prstGeom prst="rect">
            <a:avLst/>
          </a:prstGeom>
          <a:ln w="9525">
            <a:noFill/>
          </a:ln>
        </p:spPr>
      </p:pic>
      <p:pic>
        <p:nvPicPr>
          <p:cNvPr id="16" name="Graphic 16">
            <a:extLst>
              <a:ext uri="{FF2B5EF4-FFF2-40B4-BE49-F238E27FC236}">
                <a16:creationId xmlns:a16="http://schemas.microsoft.com/office/drawing/2014/main" id="{7B231F02-7799-630E-503F-BC46D8D3C814}"/>
              </a:ext>
              <a:ext uri="{C183D7F6-B498-43B3-948B-1728B52AA6E4}">
                <adec:decorative xmlns:adec="http://schemas.microsoft.com/office/drawing/2017/decorative" val="1"/>
              </a:ext>
            </a:extLst>
          </p:cNvPr>
          <p:cNvPicPr/>
          <p:nvPr/>
        </p:nvPicPr>
        <p:blipFill>
          <a:blip r:embed="rId5"/>
          <a:stretch/>
        </p:blipFill>
        <p:spPr>
          <a:xfrm>
            <a:off x="2342933" y="3297190"/>
            <a:ext cx="543960" cy="543960"/>
          </a:xfrm>
          <a:prstGeom prst="rect">
            <a:avLst/>
          </a:prstGeom>
          <a:ln w="9525">
            <a:noFill/>
          </a:ln>
        </p:spPr>
      </p:pic>
      <p:sp>
        <p:nvSpPr>
          <p:cNvPr id="4" name="TextBox 3">
            <a:extLst>
              <a:ext uri="{FF2B5EF4-FFF2-40B4-BE49-F238E27FC236}">
                <a16:creationId xmlns:a16="http://schemas.microsoft.com/office/drawing/2014/main" id="{B82634E6-00E4-1A06-7400-F6DD4426A1EC}"/>
              </a:ext>
            </a:extLst>
          </p:cNvPr>
          <p:cNvSpPr txBox="1"/>
          <p:nvPr/>
        </p:nvSpPr>
        <p:spPr>
          <a:xfrm>
            <a:off x="369211" y="5418559"/>
            <a:ext cx="4188757"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000000"/>
                </a:solidFill>
                <a:latin typeface="Century Gothic"/>
              </a:rPr>
              <a:t>Fossil (remains of ancient life), fuel (a substance which burns to release energy)</a:t>
            </a:r>
            <a:endParaRPr lang="en-GB"/>
          </a:p>
        </p:txBody>
      </p:sp>
      <p:sp>
        <p:nvSpPr>
          <p:cNvPr id="7" name="TextBox 6">
            <a:extLst>
              <a:ext uri="{FF2B5EF4-FFF2-40B4-BE49-F238E27FC236}">
                <a16:creationId xmlns:a16="http://schemas.microsoft.com/office/drawing/2014/main" id="{D98D288D-84A5-DFCA-0779-DB2D01A73A96}"/>
              </a:ext>
            </a:extLst>
          </p:cNvPr>
          <p:cNvSpPr txBox="1"/>
          <p:nvPr/>
        </p:nvSpPr>
        <p:spPr>
          <a:xfrm>
            <a:off x="7235544" y="4803006"/>
            <a:ext cx="3453821"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contexts</a:t>
            </a:r>
          </a:p>
          <a:p>
            <a:r>
              <a:rPr lang="en-GB" sz="2000">
                <a:solidFill>
                  <a:srgbClr val="242424"/>
                </a:solidFill>
                <a:latin typeface="Century Gothic"/>
              </a:rPr>
              <a:t>Fossil in everyday life refers to the preserved remains of ancient plants or animals, like a fossil found in rock</a:t>
            </a:r>
            <a:endParaRPr lang="en-GB" sz="2000">
              <a:latin typeface="Century Gothic"/>
            </a:endParaRPr>
          </a:p>
        </p:txBody>
      </p:sp>
      <p:pic>
        <p:nvPicPr>
          <p:cNvPr id="8" name="Picture 7" descr="A photograph of smokestacks and cooling towers of a coal fired power plant">
            <a:extLst>
              <a:ext uri="{FF2B5EF4-FFF2-40B4-BE49-F238E27FC236}">
                <a16:creationId xmlns:a16="http://schemas.microsoft.com/office/drawing/2014/main" id="{1ADC2FA1-B364-A861-2F4C-5FD710E96E6F}"/>
              </a:ext>
            </a:extLst>
          </p:cNvPr>
          <p:cNvPicPr>
            <a:picLocks noChangeAspect="1"/>
          </p:cNvPicPr>
          <p:nvPr/>
        </p:nvPicPr>
        <p:blipFill>
          <a:blip r:embed="rId6"/>
          <a:srcRect t="16042" b="16042"/>
          <a:stretch/>
        </p:blipFill>
        <p:spPr>
          <a:xfrm>
            <a:off x="3466086" y="3287385"/>
            <a:ext cx="3602743" cy="1631216"/>
          </a:xfrm>
          <a:prstGeom prst="rect">
            <a:avLst/>
          </a:prstGeom>
        </p:spPr>
      </p:pic>
    </p:spTree>
    <p:extLst>
      <p:ext uri="{BB962C8B-B14F-4D97-AF65-F5344CB8AC3E}">
        <p14:creationId xmlns:p14="http://schemas.microsoft.com/office/powerpoint/2010/main" val="25641248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0DD00-F36B-E383-487F-AE6AEE1A64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E2B926-C338-4AA0-83FE-2B864B73E06F}"/>
              </a:ext>
            </a:extLst>
          </p:cNvPr>
          <p:cNvSpPr>
            <a:spLocks noGrp="1"/>
          </p:cNvSpPr>
          <p:nvPr>
            <p:ph type="title"/>
          </p:nvPr>
        </p:nvSpPr>
        <p:spPr>
          <a:xfrm>
            <a:off x="433092" y="523946"/>
            <a:ext cx="4157503" cy="440661"/>
          </a:xfrm>
        </p:spPr>
        <p:txBody>
          <a:bodyPr/>
          <a:lstStyle/>
          <a:p>
            <a:r>
              <a:rPr lang="en-US" sz="4000">
                <a:latin typeface="Century Gothic"/>
              </a:rPr>
              <a:t>Non-renewable</a:t>
            </a:r>
            <a:endParaRPr lang="en-US"/>
          </a:p>
        </p:txBody>
      </p:sp>
      <p:sp>
        <p:nvSpPr>
          <p:cNvPr id="6" name="Title 1">
            <a:extLst>
              <a:ext uri="{FF2B5EF4-FFF2-40B4-BE49-F238E27FC236}">
                <a16:creationId xmlns:a16="http://schemas.microsoft.com/office/drawing/2014/main" id="{E7F285D5-4E4C-CAFF-081E-67AF4890E8E4}"/>
              </a:ext>
            </a:extLst>
          </p:cNvPr>
          <p:cNvSpPr txBox="1">
            <a:spLocks/>
          </p:cNvSpPr>
          <p:nvPr/>
        </p:nvSpPr>
        <p:spPr>
          <a:xfrm>
            <a:off x="4769210" y="464692"/>
            <a:ext cx="5939770" cy="737501"/>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when something is being used up at a faster rate than it can be replaced</a:t>
            </a:r>
          </a:p>
        </p:txBody>
      </p:sp>
      <p:sp>
        <p:nvSpPr>
          <p:cNvPr id="9" name="TextBox 8">
            <a:extLst>
              <a:ext uri="{FF2B5EF4-FFF2-40B4-BE49-F238E27FC236}">
                <a16:creationId xmlns:a16="http://schemas.microsoft.com/office/drawing/2014/main" id="{A9BF9561-8218-3B03-6652-3ABF37C48B1D}"/>
              </a:ext>
            </a:extLst>
          </p:cNvPr>
          <p:cNvSpPr txBox="1"/>
          <p:nvPr/>
        </p:nvSpPr>
        <p:spPr>
          <a:xfrm>
            <a:off x="433092" y="1583148"/>
            <a:ext cx="4894727"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000000"/>
                </a:solidFill>
                <a:latin typeface="Century Gothic"/>
              </a:rPr>
              <a:t>something that can't be replaced naturally or quickly, so it will eventually run out if we keep using it</a:t>
            </a:r>
            <a:endParaRPr lang="en-GB"/>
          </a:p>
        </p:txBody>
      </p:sp>
      <p:sp>
        <p:nvSpPr>
          <p:cNvPr id="11" name="TextBox 10">
            <a:extLst>
              <a:ext uri="{FF2B5EF4-FFF2-40B4-BE49-F238E27FC236}">
                <a16:creationId xmlns:a16="http://schemas.microsoft.com/office/drawing/2014/main" id="{70624349-37F1-A458-8DB2-0E18735FDC7A}"/>
              </a:ext>
            </a:extLst>
          </p:cNvPr>
          <p:cNvSpPr txBox="1"/>
          <p:nvPr/>
        </p:nvSpPr>
        <p:spPr>
          <a:xfrm>
            <a:off x="430304" y="4400507"/>
            <a:ext cx="2592813"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Non </a:t>
            </a:r>
            <a:r>
              <a:rPr lang="en-GB" sz="2000" err="1">
                <a:latin typeface="Century Gothic"/>
              </a:rPr>
              <a:t>ri</a:t>
            </a:r>
            <a:r>
              <a:rPr lang="en-GB" sz="2000">
                <a:latin typeface="Century Gothic"/>
              </a:rPr>
              <a:t>-</a:t>
            </a:r>
            <a:r>
              <a:rPr lang="en-GB" sz="2000" err="1">
                <a:latin typeface="Century Gothic"/>
              </a:rPr>
              <a:t>ny</a:t>
            </a:r>
            <a:r>
              <a:rPr lang="en-GB" sz="2000">
                <a:latin typeface="Century Gothic"/>
              </a:rPr>
              <a:t>-</a:t>
            </a:r>
            <a:r>
              <a:rPr lang="en-GB" sz="2000" err="1">
                <a:latin typeface="Century Gothic"/>
              </a:rPr>
              <a:t>ue</a:t>
            </a:r>
            <a:r>
              <a:rPr lang="en-GB" sz="2000">
                <a:latin typeface="Century Gothic"/>
              </a:rPr>
              <a:t>-ab-</a:t>
            </a:r>
            <a:r>
              <a:rPr lang="en-GB" sz="2000" err="1">
                <a:latin typeface="Century Gothic"/>
              </a:rPr>
              <a:t>el</a:t>
            </a:r>
            <a:endParaRPr lang="en-GB"/>
          </a:p>
        </p:txBody>
      </p:sp>
      <p:sp>
        <p:nvSpPr>
          <p:cNvPr id="12" name="TextBox 11">
            <a:extLst>
              <a:ext uri="{FF2B5EF4-FFF2-40B4-BE49-F238E27FC236}">
                <a16:creationId xmlns:a16="http://schemas.microsoft.com/office/drawing/2014/main" id="{8452CC4D-9511-8FB1-0B61-BAE4ABCB6B33}"/>
              </a:ext>
            </a:extLst>
          </p:cNvPr>
          <p:cNvSpPr txBox="1"/>
          <p:nvPr/>
        </p:nvSpPr>
        <p:spPr>
          <a:xfrm>
            <a:off x="5009829" y="5699995"/>
            <a:ext cx="1880678"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000000"/>
                </a:solidFill>
                <a:latin typeface="Century Gothic"/>
              </a:rPr>
              <a:t>Exhaustible</a:t>
            </a:r>
            <a:endParaRPr lang="en-GB"/>
          </a:p>
        </p:txBody>
      </p:sp>
      <p:sp>
        <p:nvSpPr>
          <p:cNvPr id="13" name="TextBox 12">
            <a:extLst>
              <a:ext uri="{FF2B5EF4-FFF2-40B4-BE49-F238E27FC236}">
                <a16:creationId xmlns:a16="http://schemas.microsoft.com/office/drawing/2014/main" id="{2E10C79D-5022-7334-828E-B14CC79F6AE1}"/>
              </a:ext>
            </a:extLst>
          </p:cNvPr>
          <p:cNvSpPr txBox="1"/>
          <p:nvPr/>
        </p:nvSpPr>
        <p:spPr>
          <a:xfrm>
            <a:off x="7476617" y="3545559"/>
            <a:ext cx="3221153" cy="286232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renewable resources like wood. Although trees can take years to form, this is a short timeframe compared to the millions of years needed to form coal, oil or natural gas!</a:t>
            </a:r>
            <a:endParaRPr lang="en-GB"/>
          </a:p>
        </p:txBody>
      </p:sp>
      <p:sp>
        <p:nvSpPr>
          <p:cNvPr id="14" name="TextBox 13">
            <a:extLst>
              <a:ext uri="{FF2B5EF4-FFF2-40B4-BE49-F238E27FC236}">
                <a16:creationId xmlns:a16="http://schemas.microsoft.com/office/drawing/2014/main" id="{EE66AF18-66F6-DE2E-D2E8-17D936BA4592}"/>
              </a:ext>
            </a:extLst>
          </p:cNvPr>
          <p:cNvSpPr txBox="1"/>
          <p:nvPr/>
        </p:nvSpPr>
        <p:spPr>
          <a:xfrm>
            <a:off x="6825833" y="1583148"/>
            <a:ext cx="3849520"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Fossil fuels are non-renewable because they take millions of years to form</a:t>
            </a:r>
            <a:endParaRPr lang="en-GB"/>
          </a:p>
        </p:txBody>
      </p:sp>
      <p:sp>
        <p:nvSpPr>
          <p:cNvPr id="10" name="TextBox 9">
            <a:extLst>
              <a:ext uri="{FF2B5EF4-FFF2-40B4-BE49-F238E27FC236}">
                <a16:creationId xmlns:a16="http://schemas.microsoft.com/office/drawing/2014/main" id="{6390DAD7-9B1B-330E-3A95-9094905FE78B}"/>
              </a:ext>
            </a:extLst>
          </p:cNvPr>
          <p:cNvSpPr txBox="1"/>
          <p:nvPr/>
        </p:nvSpPr>
        <p:spPr>
          <a:xfrm>
            <a:off x="430305" y="3166404"/>
            <a:ext cx="2877669"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Sign it</a:t>
            </a:r>
          </a:p>
          <a:p>
            <a:r>
              <a:rPr lang="en-GB" sz="2000">
                <a:latin typeface="Century Gothic" panose="020B0502020202020204" pitchFamily="34" charset="0"/>
              </a:rPr>
              <a:t>Watch a video:</a:t>
            </a:r>
          </a:p>
          <a:p>
            <a:r>
              <a:rPr lang="en-GB" sz="2000">
                <a:latin typeface="Century Gothic"/>
                <a:hlinkClick r:id="rId3"/>
              </a:rPr>
              <a:t>bit.ly/43j6xN6</a:t>
            </a:r>
            <a:endParaRPr lang="en-GB" sz="2000">
              <a:latin typeface="Century Gothic" panose="020B0502020202020204" pitchFamily="34" charset="0"/>
              <a:hlinkClick r:id="rId4"/>
            </a:endParaRPr>
          </a:p>
        </p:txBody>
      </p:sp>
      <p:pic>
        <p:nvPicPr>
          <p:cNvPr id="15" name="Graphic 17">
            <a:extLst>
              <a:ext uri="{FF2B5EF4-FFF2-40B4-BE49-F238E27FC236}">
                <a16:creationId xmlns:a16="http://schemas.microsoft.com/office/drawing/2014/main" id="{17DA86DA-EE3E-F8B2-B509-5258C1DB027A}"/>
              </a:ext>
              <a:ext uri="{C183D7F6-B498-43B3-948B-1728B52AA6E4}">
                <adec:decorative xmlns:adec="http://schemas.microsoft.com/office/drawing/2017/decorative" val="1"/>
              </a:ext>
            </a:extLst>
          </p:cNvPr>
          <p:cNvPicPr/>
          <p:nvPr/>
        </p:nvPicPr>
        <p:blipFill>
          <a:blip r:embed="rId5"/>
          <a:stretch/>
        </p:blipFill>
        <p:spPr>
          <a:xfrm>
            <a:off x="2804209" y="3269164"/>
            <a:ext cx="538560" cy="538560"/>
          </a:xfrm>
          <a:prstGeom prst="rect">
            <a:avLst/>
          </a:prstGeom>
          <a:ln w="9525">
            <a:noFill/>
          </a:ln>
        </p:spPr>
      </p:pic>
      <p:pic>
        <p:nvPicPr>
          <p:cNvPr id="16" name="Graphic 16">
            <a:extLst>
              <a:ext uri="{FF2B5EF4-FFF2-40B4-BE49-F238E27FC236}">
                <a16:creationId xmlns:a16="http://schemas.microsoft.com/office/drawing/2014/main" id="{F1801CAD-DCA8-5C74-F410-5A90E72E3C79}"/>
              </a:ext>
              <a:ext uri="{C183D7F6-B498-43B3-948B-1728B52AA6E4}">
                <adec:decorative xmlns:adec="http://schemas.microsoft.com/office/drawing/2017/decorative" val="1"/>
              </a:ext>
            </a:extLst>
          </p:cNvPr>
          <p:cNvPicPr/>
          <p:nvPr/>
        </p:nvPicPr>
        <p:blipFill>
          <a:blip r:embed="rId6"/>
          <a:stretch/>
        </p:blipFill>
        <p:spPr>
          <a:xfrm>
            <a:off x="2450721" y="3273579"/>
            <a:ext cx="543960" cy="543960"/>
          </a:xfrm>
          <a:prstGeom prst="rect">
            <a:avLst/>
          </a:prstGeom>
          <a:ln w="9525">
            <a:noFill/>
          </a:ln>
        </p:spPr>
      </p:pic>
      <p:sp>
        <p:nvSpPr>
          <p:cNvPr id="4" name="TextBox 3">
            <a:extLst>
              <a:ext uri="{FF2B5EF4-FFF2-40B4-BE49-F238E27FC236}">
                <a16:creationId xmlns:a16="http://schemas.microsoft.com/office/drawing/2014/main" id="{30B1D36E-F2CF-46C9-D94F-599D84835463}"/>
              </a:ext>
            </a:extLst>
          </p:cNvPr>
          <p:cNvSpPr txBox="1"/>
          <p:nvPr/>
        </p:nvSpPr>
        <p:spPr>
          <a:xfrm>
            <a:off x="430305" y="5392218"/>
            <a:ext cx="3993414"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000000"/>
                </a:solidFill>
                <a:latin typeface="Century Gothic"/>
              </a:rPr>
              <a:t>Non (not), renewable (able to be replaced or regenerated)</a:t>
            </a:r>
            <a:endParaRPr lang="en-GB"/>
          </a:p>
        </p:txBody>
      </p:sp>
      <p:pic>
        <p:nvPicPr>
          <p:cNvPr id="8" name="Picture 7" descr="A diagram of two arrows pointing in an anti-clockwise direction to create an oval shape. Over the arrows is translucent large dark grey cross">
            <a:extLst>
              <a:ext uri="{FF2B5EF4-FFF2-40B4-BE49-F238E27FC236}">
                <a16:creationId xmlns:a16="http://schemas.microsoft.com/office/drawing/2014/main" id="{53387D4A-7145-F4D8-A96D-6E4D851267A5}"/>
              </a:ext>
            </a:extLst>
          </p:cNvPr>
          <p:cNvPicPr>
            <a:picLocks noChangeAspect="1"/>
          </p:cNvPicPr>
          <p:nvPr/>
        </p:nvPicPr>
        <p:blipFill>
          <a:blip r:embed="rId7"/>
          <a:stretch>
            <a:fillRect/>
          </a:stretch>
        </p:blipFill>
        <p:spPr>
          <a:xfrm>
            <a:off x="4521130" y="3040048"/>
            <a:ext cx="2391086" cy="2391086"/>
          </a:xfrm>
          <a:prstGeom prst="rect">
            <a:avLst/>
          </a:prstGeom>
        </p:spPr>
      </p:pic>
    </p:spTree>
    <p:extLst>
      <p:ext uri="{BB962C8B-B14F-4D97-AF65-F5344CB8AC3E}">
        <p14:creationId xmlns:p14="http://schemas.microsoft.com/office/powerpoint/2010/main" val="41478390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288AE9-6344-DA7E-C948-42E272929E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DB8277-17EB-2EFE-75A8-76E8C072BF00}"/>
              </a:ext>
            </a:extLst>
          </p:cNvPr>
          <p:cNvSpPr>
            <a:spLocks noGrp="1"/>
          </p:cNvSpPr>
          <p:nvPr>
            <p:ph type="title"/>
          </p:nvPr>
        </p:nvSpPr>
        <p:spPr>
          <a:xfrm>
            <a:off x="361877" y="552700"/>
            <a:ext cx="3809376" cy="415261"/>
          </a:xfrm>
        </p:spPr>
        <p:txBody>
          <a:bodyPr/>
          <a:lstStyle/>
          <a:p>
            <a:r>
              <a:rPr lang="en-US" sz="4000">
                <a:latin typeface="Century Gothic"/>
              </a:rPr>
              <a:t>Boiling point</a:t>
            </a:r>
            <a:endParaRPr lang="en-US"/>
          </a:p>
        </p:txBody>
      </p:sp>
      <p:sp>
        <p:nvSpPr>
          <p:cNvPr id="6" name="Title 1">
            <a:extLst>
              <a:ext uri="{FF2B5EF4-FFF2-40B4-BE49-F238E27FC236}">
                <a16:creationId xmlns:a16="http://schemas.microsoft.com/office/drawing/2014/main" id="{E205C185-AE1C-21EB-67E3-EEBB9ED73D8C}"/>
              </a:ext>
            </a:extLst>
          </p:cNvPr>
          <p:cNvSpPr txBox="1">
            <a:spLocks/>
          </p:cNvSpPr>
          <p:nvPr/>
        </p:nvSpPr>
        <p:spPr>
          <a:xfrm>
            <a:off x="4111625" y="380200"/>
            <a:ext cx="6733394" cy="1060876"/>
          </a:xfrm>
          <a:prstGeom prst="rect">
            <a:avLst/>
          </a:prstGeom>
          <a:solidFill>
            <a:srgbClr val="C8102E">
              <a:alpha val="27000"/>
            </a:srgbClr>
          </a:solidFill>
        </p:spPr>
        <p:txBody>
          <a:bodyPr vert="horz" lIns="72000" tIns="36000" rIns="72000" bIns="36000" rtlCol="0" anchor="t"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the temperature at which a pure substance changes from a liquid to a gas or from a gas back to a liquid</a:t>
            </a:r>
            <a:endParaRPr lang="en-US" sz="2400" b="0">
              <a:solidFill>
                <a:schemeClr val="tx1"/>
              </a:solidFill>
            </a:endParaRPr>
          </a:p>
        </p:txBody>
      </p:sp>
      <p:sp>
        <p:nvSpPr>
          <p:cNvPr id="9" name="TextBox 8">
            <a:extLst>
              <a:ext uri="{FF2B5EF4-FFF2-40B4-BE49-F238E27FC236}">
                <a16:creationId xmlns:a16="http://schemas.microsoft.com/office/drawing/2014/main" id="{325CE9A6-26F1-DDF3-DC42-01F44F44EC00}"/>
              </a:ext>
            </a:extLst>
          </p:cNvPr>
          <p:cNvSpPr txBox="1"/>
          <p:nvPr/>
        </p:nvSpPr>
        <p:spPr>
          <a:xfrm>
            <a:off x="361877" y="1638628"/>
            <a:ext cx="3608873"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000000"/>
                </a:solidFill>
                <a:latin typeface="Century Gothic"/>
              </a:rPr>
              <a:t>the temperature that a substance boils or condenses</a:t>
            </a:r>
            <a:endParaRPr lang="en-GB"/>
          </a:p>
        </p:txBody>
      </p:sp>
      <p:sp>
        <p:nvSpPr>
          <p:cNvPr id="13" name="TextBox 12">
            <a:extLst>
              <a:ext uri="{FF2B5EF4-FFF2-40B4-BE49-F238E27FC236}">
                <a16:creationId xmlns:a16="http://schemas.microsoft.com/office/drawing/2014/main" id="{48E5B1A0-1612-ADDA-F73C-B79CDA12E67C}"/>
              </a:ext>
            </a:extLst>
          </p:cNvPr>
          <p:cNvSpPr txBox="1"/>
          <p:nvPr/>
        </p:nvSpPr>
        <p:spPr>
          <a:xfrm>
            <a:off x="7262284" y="3429000"/>
            <a:ext cx="3570899"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b="0" i="0" u="none" strike="noStrike">
                <a:solidFill>
                  <a:srgbClr val="000000"/>
                </a:solidFill>
                <a:effectLst/>
                <a:latin typeface="Century Gothic" panose="020B0502020202020204" pitchFamily="34" charset="0"/>
              </a:rPr>
              <a:t>a high number - a boiling point is not always a high number. Oxygen has a boiling point of -183 °C</a:t>
            </a:r>
            <a:endParaRPr lang="en-GB"/>
          </a:p>
        </p:txBody>
      </p:sp>
      <p:sp>
        <p:nvSpPr>
          <p:cNvPr id="11" name="TextBox 10">
            <a:extLst>
              <a:ext uri="{FF2B5EF4-FFF2-40B4-BE49-F238E27FC236}">
                <a16:creationId xmlns:a16="http://schemas.microsoft.com/office/drawing/2014/main" id="{CD4B0051-7FC1-3226-2EF2-EBE9BF5ACA90}"/>
              </a:ext>
            </a:extLst>
          </p:cNvPr>
          <p:cNvSpPr txBox="1"/>
          <p:nvPr/>
        </p:nvSpPr>
        <p:spPr>
          <a:xfrm>
            <a:off x="8286701" y="2523562"/>
            <a:ext cx="2546482"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B-oy-li-ng</a:t>
            </a:r>
            <a:r>
              <a:rPr lang="en-GB" sz="2000">
                <a:latin typeface="Century Gothic"/>
              </a:rPr>
              <a:t> p-oy-</a:t>
            </a:r>
            <a:r>
              <a:rPr lang="en-GB" sz="2000" err="1">
                <a:latin typeface="Century Gothic"/>
              </a:rPr>
              <a:t>nt</a:t>
            </a:r>
            <a:endParaRPr lang="en-GB"/>
          </a:p>
        </p:txBody>
      </p:sp>
      <p:sp>
        <p:nvSpPr>
          <p:cNvPr id="14" name="TextBox 13">
            <a:extLst>
              <a:ext uri="{FF2B5EF4-FFF2-40B4-BE49-F238E27FC236}">
                <a16:creationId xmlns:a16="http://schemas.microsoft.com/office/drawing/2014/main" id="{2728BE2E-C222-0971-7A73-8B7F1D9552B1}"/>
              </a:ext>
            </a:extLst>
          </p:cNvPr>
          <p:cNvSpPr txBox="1"/>
          <p:nvPr/>
        </p:nvSpPr>
        <p:spPr>
          <a:xfrm>
            <a:off x="6451750" y="1638628"/>
            <a:ext cx="4393269"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The boiling point of water is 100°C</a:t>
            </a:r>
            <a:endParaRPr lang="en-GB"/>
          </a:p>
        </p:txBody>
      </p:sp>
      <p:sp>
        <p:nvSpPr>
          <p:cNvPr id="10" name="TextBox 9">
            <a:extLst>
              <a:ext uri="{FF2B5EF4-FFF2-40B4-BE49-F238E27FC236}">
                <a16:creationId xmlns:a16="http://schemas.microsoft.com/office/drawing/2014/main" id="{FCD9F7DA-E74B-F2F5-0E70-1FD29D58DCA0}"/>
              </a:ext>
            </a:extLst>
          </p:cNvPr>
          <p:cNvSpPr txBox="1"/>
          <p:nvPr/>
        </p:nvSpPr>
        <p:spPr>
          <a:xfrm>
            <a:off x="361877" y="3505821"/>
            <a:ext cx="2798340"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Sign it</a:t>
            </a:r>
          </a:p>
          <a:p>
            <a:r>
              <a:rPr lang="en-GB" sz="2000">
                <a:latin typeface="Century Gothic"/>
              </a:rPr>
              <a:t>Watch a video:</a:t>
            </a:r>
            <a:br>
              <a:rPr lang="en-US" sz="2000">
                <a:latin typeface="Century Gothic"/>
              </a:rPr>
            </a:br>
            <a:r>
              <a:rPr lang="en-US" sz="2000">
                <a:latin typeface="Century Gothic"/>
                <a:hlinkClick r:id="rId3"/>
              </a:rPr>
              <a:t>bit.ly/4444xcp</a:t>
            </a:r>
            <a:endParaRPr lang="en-GB"/>
          </a:p>
        </p:txBody>
      </p:sp>
      <p:pic>
        <p:nvPicPr>
          <p:cNvPr id="15" name="Graphic 17">
            <a:extLst>
              <a:ext uri="{FF2B5EF4-FFF2-40B4-BE49-F238E27FC236}">
                <a16:creationId xmlns:a16="http://schemas.microsoft.com/office/drawing/2014/main" id="{8863EC6B-5453-048B-13DE-051BB204C8CC}"/>
              </a:ext>
              <a:ext uri="{C183D7F6-B498-43B3-948B-1728B52AA6E4}">
                <adec:decorative xmlns:adec="http://schemas.microsoft.com/office/drawing/2017/decorative" val="1"/>
              </a:ext>
            </a:extLst>
          </p:cNvPr>
          <p:cNvPicPr/>
          <p:nvPr/>
        </p:nvPicPr>
        <p:blipFill>
          <a:blip r:embed="rId4"/>
          <a:stretch/>
        </p:blipFill>
        <p:spPr>
          <a:xfrm>
            <a:off x="2652666" y="3650668"/>
            <a:ext cx="523713" cy="538560"/>
          </a:xfrm>
          <a:prstGeom prst="rect">
            <a:avLst/>
          </a:prstGeom>
          <a:ln w="9525">
            <a:noFill/>
          </a:ln>
        </p:spPr>
      </p:pic>
      <p:pic>
        <p:nvPicPr>
          <p:cNvPr id="16" name="Graphic 16">
            <a:extLst>
              <a:ext uri="{FF2B5EF4-FFF2-40B4-BE49-F238E27FC236}">
                <a16:creationId xmlns:a16="http://schemas.microsoft.com/office/drawing/2014/main" id="{47C5E8CB-D890-B661-0DD5-758832EA5166}"/>
              </a:ext>
              <a:ext uri="{C183D7F6-B498-43B3-948B-1728B52AA6E4}">
                <adec:decorative xmlns:adec="http://schemas.microsoft.com/office/drawing/2017/decorative" val="1"/>
              </a:ext>
            </a:extLst>
          </p:cNvPr>
          <p:cNvPicPr/>
          <p:nvPr/>
        </p:nvPicPr>
        <p:blipFill>
          <a:blip r:embed="rId5"/>
          <a:stretch/>
        </p:blipFill>
        <p:spPr>
          <a:xfrm>
            <a:off x="2309621" y="3649184"/>
            <a:ext cx="528965" cy="543960"/>
          </a:xfrm>
          <a:prstGeom prst="rect">
            <a:avLst/>
          </a:prstGeom>
          <a:ln w="9525">
            <a:noFill/>
          </a:ln>
        </p:spPr>
      </p:pic>
      <p:sp>
        <p:nvSpPr>
          <p:cNvPr id="4" name="TextBox 3">
            <a:extLst>
              <a:ext uri="{FF2B5EF4-FFF2-40B4-BE49-F238E27FC236}">
                <a16:creationId xmlns:a16="http://schemas.microsoft.com/office/drawing/2014/main" id="{2EAEAAB9-F904-2654-EA08-5EEEBCD979C9}"/>
              </a:ext>
            </a:extLst>
          </p:cNvPr>
          <p:cNvSpPr txBox="1"/>
          <p:nvPr/>
        </p:nvSpPr>
        <p:spPr>
          <a:xfrm>
            <a:off x="361877" y="5316729"/>
            <a:ext cx="3430832"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latin typeface="Century Gothic"/>
              </a:rPr>
              <a:t>Boiling (process of turning liquid to gas), point (specific temperature)</a:t>
            </a:r>
            <a:endParaRPr lang="en-GB"/>
          </a:p>
        </p:txBody>
      </p:sp>
      <p:sp>
        <p:nvSpPr>
          <p:cNvPr id="7" name="TextBox 6">
            <a:extLst>
              <a:ext uri="{FF2B5EF4-FFF2-40B4-BE49-F238E27FC236}">
                <a16:creationId xmlns:a16="http://schemas.microsoft.com/office/drawing/2014/main" id="{98FDEAA9-E583-8621-ABAD-E153854BD758}"/>
              </a:ext>
            </a:extLst>
          </p:cNvPr>
          <p:cNvSpPr txBox="1"/>
          <p:nvPr/>
        </p:nvSpPr>
        <p:spPr>
          <a:xfrm>
            <a:off x="4511340" y="5316729"/>
            <a:ext cx="6333679"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contexts</a:t>
            </a:r>
          </a:p>
          <a:p>
            <a:r>
              <a:rPr lang="en-GB" sz="2000">
                <a:solidFill>
                  <a:srgbClr val="000000"/>
                </a:solidFill>
                <a:latin typeface="Century Gothic"/>
              </a:rPr>
              <a:t>'Boiling point' is often used in everyday life, and can also refer to when someone gets very angry or upset: 'reaching their boiling point'</a:t>
            </a:r>
          </a:p>
        </p:txBody>
      </p:sp>
      <p:pic>
        <p:nvPicPr>
          <p:cNvPr id="17" name="Picture 16" descr="A diagram of a thermometer representing boiling point. On the left in small square are circles that overlap representing particles in a liquid. The box is labelled with the state symbol 'l'. An arrow points through the thermometer to a square on the right of the diagram with four circles randomly spaced representing the particles in a gas. Underneath the square is the state symbol 'g'">
            <a:extLst>
              <a:ext uri="{FF2B5EF4-FFF2-40B4-BE49-F238E27FC236}">
                <a16:creationId xmlns:a16="http://schemas.microsoft.com/office/drawing/2014/main" id="{2D51DB7C-A8B1-64E9-CDDB-9D95347080B6}"/>
              </a:ext>
            </a:extLst>
          </p:cNvPr>
          <p:cNvPicPr>
            <a:picLocks noChangeAspect="1"/>
          </p:cNvPicPr>
          <p:nvPr/>
        </p:nvPicPr>
        <p:blipFill>
          <a:blip r:embed="rId6"/>
          <a:srcRect t="13671" b="5092"/>
          <a:stretch/>
        </p:blipFill>
        <p:spPr>
          <a:xfrm>
            <a:off x="3642255" y="2442265"/>
            <a:ext cx="3137991" cy="2622973"/>
          </a:xfrm>
          <a:prstGeom prst="rect">
            <a:avLst/>
          </a:prstGeom>
        </p:spPr>
      </p:pic>
      <p:sp>
        <p:nvSpPr>
          <p:cNvPr id="8" name="TextBox 7">
            <a:extLst>
              <a:ext uri="{FF2B5EF4-FFF2-40B4-BE49-F238E27FC236}">
                <a16:creationId xmlns:a16="http://schemas.microsoft.com/office/drawing/2014/main" id="{8CEFBAB6-442E-9FCA-2922-DEFDCC4A602A}"/>
              </a:ext>
            </a:extLst>
          </p:cNvPr>
          <p:cNvSpPr txBox="1"/>
          <p:nvPr/>
        </p:nvSpPr>
        <p:spPr>
          <a:xfrm>
            <a:off x="3985184" y="4278500"/>
            <a:ext cx="646186" cy="400110"/>
          </a:xfrm>
          <a:prstGeom prst="rect">
            <a:avLst/>
          </a:prstGeom>
          <a:solidFill>
            <a:schemeClr val="bg1"/>
          </a:solidFill>
        </p:spPr>
        <p:txBody>
          <a:bodyPr wrap="square" rtlCol="0">
            <a:spAutoFit/>
          </a:bodyPr>
          <a:lstStyle/>
          <a:p>
            <a:r>
              <a:rPr lang="en-GB" sz="2000">
                <a:latin typeface="Cambria Math" panose="02040503050406030204" pitchFamily="18" charset="0"/>
                <a:ea typeface="Cambria Math" panose="02040503050406030204" pitchFamily="18" charset="0"/>
              </a:rPr>
              <a:t>(l)</a:t>
            </a:r>
          </a:p>
        </p:txBody>
      </p:sp>
      <p:sp>
        <p:nvSpPr>
          <p:cNvPr id="12" name="TextBox 11">
            <a:extLst>
              <a:ext uri="{FF2B5EF4-FFF2-40B4-BE49-F238E27FC236}">
                <a16:creationId xmlns:a16="http://schemas.microsoft.com/office/drawing/2014/main" id="{8A4C3E2C-6BA4-44BB-4791-3215ADE58C8D}"/>
              </a:ext>
            </a:extLst>
          </p:cNvPr>
          <p:cNvSpPr txBox="1"/>
          <p:nvPr/>
        </p:nvSpPr>
        <p:spPr>
          <a:xfrm>
            <a:off x="5865644" y="4278500"/>
            <a:ext cx="646186" cy="400110"/>
          </a:xfrm>
          <a:prstGeom prst="rect">
            <a:avLst/>
          </a:prstGeom>
          <a:solidFill>
            <a:schemeClr val="bg1"/>
          </a:solidFill>
        </p:spPr>
        <p:txBody>
          <a:bodyPr wrap="square" rtlCol="0">
            <a:spAutoFit/>
          </a:bodyPr>
          <a:lstStyle/>
          <a:p>
            <a:r>
              <a:rPr lang="en-GB" sz="2000">
                <a:latin typeface="Cambria Math" panose="02040503050406030204" pitchFamily="18" charset="0"/>
                <a:ea typeface="Cambria Math" panose="02040503050406030204" pitchFamily="18" charset="0"/>
              </a:rPr>
              <a:t>(g)</a:t>
            </a:r>
          </a:p>
        </p:txBody>
      </p:sp>
    </p:spTree>
    <p:extLst>
      <p:ext uri="{BB962C8B-B14F-4D97-AF65-F5344CB8AC3E}">
        <p14:creationId xmlns:p14="http://schemas.microsoft.com/office/powerpoint/2010/main" val="4217285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F4D545-5165-04DA-E349-2A6FE93793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95F393-42F7-851A-24C6-03069E88CC6C}"/>
              </a:ext>
            </a:extLst>
          </p:cNvPr>
          <p:cNvSpPr>
            <a:spLocks noGrp="1"/>
          </p:cNvSpPr>
          <p:nvPr>
            <p:ph type="title"/>
          </p:nvPr>
        </p:nvSpPr>
        <p:spPr>
          <a:xfrm>
            <a:off x="293073" y="580168"/>
            <a:ext cx="2767976" cy="440661"/>
          </a:xfrm>
        </p:spPr>
        <p:txBody>
          <a:bodyPr/>
          <a:lstStyle/>
          <a:p>
            <a:r>
              <a:rPr lang="en-US" sz="4000">
                <a:latin typeface="Century Gothic"/>
              </a:rPr>
              <a:t>Feedstock</a:t>
            </a:r>
            <a:endParaRPr lang="en-US" sz="4000"/>
          </a:p>
        </p:txBody>
      </p:sp>
      <p:sp>
        <p:nvSpPr>
          <p:cNvPr id="6" name="Title 1">
            <a:extLst>
              <a:ext uri="{FF2B5EF4-FFF2-40B4-BE49-F238E27FC236}">
                <a16:creationId xmlns:a16="http://schemas.microsoft.com/office/drawing/2014/main" id="{64040004-BAAA-96A9-ABA4-53B9E3AD63C2}"/>
              </a:ext>
            </a:extLst>
          </p:cNvPr>
          <p:cNvSpPr txBox="1">
            <a:spLocks/>
          </p:cNvSpPr>
          <p:nvPr/>
        </p:nvSpPr>
        <p:spPr>
          <a:xfrm>
            <a:off x="3798747" y="546795"/>
            <a:ext cx="6872735" cy="737501"/>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starting substance for an industrial process, such as making solvents or detergents</a:t>
            </a:r>
            <a:endParaRPr lang="en-US" sz="2400" b="0">
              <a:solidFill>
                <a:schemeClr val="tx1"/>
              </a:solidFill>
            </a:endParaRPr>
          </a:p>
        </p:txBody>
      </p:sp>
      <p:sp>
        <p:nvSpPr>
          <p:cNvPr id="9" name="TextBox 8">
            <a:extLst>
              <a:ext uri="{FF2B5EF4-FFF2-40B4-BE49-F238E27FC236}">
                <a16:creationId xmlns:a16="http://schemas.microsoft.com/office/drawing/2014/main" id="{088F44DB-3F2F-020D-B3DE-E04F1C7507C6}"/>
              </a:ext>
            </a:extLst>
          </p:cNvPr>
          <p:cNvSpPr txBox="1"/>
          <p:nvPr/>
        </p:nvSpPr>
        <p:spPr>
          <a:xfrm>
            <a:off x="264785" y="1662280"/>
            <a:ext cx="3318406"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000000"/>
                </a:solidFill>
                <a:latin typeface="Century Gothic"/>
              </a:rPr>
              <a:t>a raw material or starting substance used in an industrial process to make products</a:t>
            </a:r>
            <a:endParaRPr lang="en-GB"/>
          </a:p>
        </p:txBody>
      </p:sp>
      <p:sp>
        <p:nvSpPr>
          <p:cNvPr id="11" name="TextBox 10">
            <a:extLst>
              <a:ext uri="{FF2B5EF4-FFF2-40B4-BE49-F238E27FC236}">
                <a16:creationId xmlns:a16="http://schemas.microsoft.com/office/drawing/2014/main" id="{8DBE5E5A-5832-C9B7-E8EA-64068595BCB4}"/>
              </a:ext>
            </a:extLst>
          </p:cNvPr>
          <p:cNvSpPr txBox="1"/>
          <p:nvPr/>
        </p:nvSpPr>
        <p:spPr>
          <a:xfrm>
            <a:off x="264784" y="4003623"/>
            <a:ext cx="1526693"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Feed-</a:t>
            </a:r>
            <a:r>
              <a:rPr lang="en-GB" sz="2000" err="1">
                <a:solidFill>
                  <a:srgbClr val="000000"/>
                </a:solidFill>
                <a:latin typeface="Century Gothic"/>
              </a:rPr>
              <a:t>st</a:t>
            </a:r>
            <a:r>
              <a:rPr lang="en-GB" sz="2000">
                <a:solidFill>
                  <a:srgbClr val="000000"/>
                </a:solidFill>
                <a:latin typeface="Century Gothic"/>
              </a:rPr>
              <a:t>-</a:t>
            </a:r>
            <a:r>
              <a:rPr lang="en-GB" sz="2000" err="1">
                <a:solidFill>
                  <a:srgbClr val="000000"/>
                </a:solidFill>
                <a:latin typeface="Century Gothic"/>
              </a:rPr>
              <a:t>oc</a:t>
            </a:r>
            <a:endParaRPr lang="en-GB"/>
          </a:p>
        </p:txBody>
      </p:sp>
      <p:sp>
        <p:nvSpPr>
          <p:cNvPr id="12" name="TextBox 11">
            <a:extLst>
              <a:ext uri="{FF2B5EF4-FFF2-40B4-BE49-F238E27FC236}">
                <a16:creationId xmlns:a16="http://schemas.microsoft.com/office/drawing/2014/main" id="{C04339B9-2E44-F746-B13D-9BB5A862BC86}"/>
              </a:ext>
            </a:extLst>
          </p:cNvPr>
          <p:cNvSpPr txBox="1"/>
          <p:nvPr/>
        </p:nvSpPr>
        <p:spPr>
          <a:xfrm>
            <a:off x="4577831" y="5729413"/>
            <a:ext cx="2048766"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000000"/>
                </a:solidFill>
                <a:latin typeface="Century Gothic"/>
              </a:rPr>
              <a:t>Raw material</a:t>
            </a:r>
            <a:endParaRPr lang="en-GB"/>
          </a:p>
        </p:txBody>
      </p:sp>
      <p:sp>
        <p:nvSpPr>
          <p:cNvPr id="13" name="TextBox 12">
            <a:extLst>
              <a:ext uri="{FF2B5EF4-FFF2-40B4-BE49-F238E27FC236}">
                <a16:creationId xmlns:a16="http://schemas.microsoft.com/office/drawing/2014/main" id="{B7144E83-76CC-9E94-277C-F55DC958EB8D}"/>
              </a:ext>
            </a:extLst>
          </p:cNvPr>
          <p:cNvSpPr txBox="1"/>
          <p:nvPr/>
        </p:nvSpPr>
        <p:spPr>
          <a:xfrm>
            <a:off x="7621237" y="3856596"/>
            <a:ext cx="3050245"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reactant or product. Feedstock refers to the raw starting material</a:t>
            </a:r>
            <a:endParaRPr lang="en-GB"/>
          </a:p>
        </p:txBody>
      </p:sp>
      <p:sp>
        <p:nvSpPr>
          <p:cNvPr id="14" name="TextBox 13">
            <a:extLst>
              <a:ext uri="{FF2B5EF4-FFF2-40B4-BE49-F238E27FC236}">
                <a16:creationId xmlns:a16="http://schemas.microsoft.com/office/drawing/2014/main" id="{9B1FF504-EF27-35C6-46B3-3386CD668FB8}"/>
              </a:ext>
            </a:extLst>
          </p:cNvPr>
          <p:cNvSpPr txBox="1"/>
          <p:nvPr/>
        </p:nvSpPr>
        <p:spPr>
          <a:xfrm>
            <a:off x="7621237" y="1662280"/>
            <a:ext cx="3050245"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Crude oil is the feedstock for making many everyday products, like petrol or plastics</a:t>
            </a:r>
            <a:endParaRPr lang="en-GB"/>
          </a:p>
        </p:txBody>
      </p:sp>
      <p:sp>
        <p:nvSpPr>
          <p:cNvPr id="4" name="TextBox 3">
            <a:extLst>
              <a:ext uri="{FF2B5EF4-FFF2-40B4-BE49-F238E27FC236}">
                <a16:creationId xmlns:a16="http://schemas.microsoft.com/office/drawing/2014/main" id="{6CF2747F-206A-C827-CD21-C5C53790E1AF}"/>
              </a:ext>
            </a:extLst>
          </p:cNvPr>
          <p:cNvSpPr txBox="1"/>
          <p:nvPr/>
        </p:nvSpPr>
        <p:spPr>
          <a:xfrm>
            <a:off x="264785" y="5421636"/>
            <a:ext cx="3318406"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000000"/>
                </a:solidFill>
                <a:latin typeface="Century Gothic"/>
              </a:rPr>
              <a:t>Feed (provide or supply), </a:t>
            </a:r>
          </a:p>
          <a:p>
            <a:r>
              <a:rPr lang="en-GB" sz="2000">
                <a:solidFill>
                  <a:srgbClr val="000000"/>
                </a:solidFill>
                <a:latin typeface="Century Gothic"/>
              </a:rPr>
              <a:t>stock (material)</a:t>
            </a:r>
            <a:endParaRPr lang="en-GB"/>
          </a:p>
        </p:txBody>
      </p:sp>
      <p:sp>
        <p:nvSpPr>
          <p:cNvPr id="7" name="TextBox 6">
            <a:extLst>
              <a:ext uri="{FF2B5EF4-FFF2-40B4-BE49-F238E27FC236}">
                <a16:creationId xmlns:a16="http://schemas.microsoft.com/office/drawing/2014/main" id="{4BF7ED6E-6DA5-4451-A28C-35870213624B}"/>
              </a:ext>
            </a:extLst>
          </p:cNvPr>
          <p:cNvSpPr txBox="1"/>
          <p:nvPr/>
        </p:nvSpPr>
        <p:spPr>
          <a:xfrm>
            <a:off x="7621237" y="5421636"/>
            <a:ext cx="3050245"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contexts</a:t>
            </a:r>
          </a:p>
          <a:p>
            <a:r>
              <a:rPr lang="en-GB" sz="2000">
                <a:solidFill>
                  <a:srgbClr val="000000"/>
                </a:solidFill>
                <a:latin typeface="Century Gothic"/>
              </a:rPr>
              <a:t>'Stock' often refers to supplies</a:t>
            </a:r>
            <a:endParaRPr lang="en-GB"/>
          </a:p>
        </p:txBody>
      </p:sp>
      <p:pic>
        <p:nvPicPr>
          <p:cNvPr id="8" name="Picture 7" descr="A diagram of an barrel with three arrows pointing to a plastic bag, a plastic bottle and a spray bottle">
            <a:extLst>
              <a:ext uri="{FF2B5EF4-FFF2-40B4-BE49-F238E27FC236}">
                <a16:creationId xmlns:a16="http://schemas.microsoft.com/office/drawing/2014/main" id="{3D26061C-2732-504F-145B-B7050EB266AC}"/>
              </a:ext>
            </a:extLst>
          </p:cNvPr>
          <p:cNvPicPr>
            <a:picLocks noChangeAspect="1"/>
          </p:cNvPicPr>
          <p:nvPr/>
        </p:nvPicPr>
        <p:blipFill>
          <a:blip r:embed="rId3"/>
          <a:stretch>
            <a:fillRect/>
          </a:stretch>
        </p:blipFill>
        <p:spPr>
          <a:xfrm>
            <a:off x="3860769" y="1709803"/>
            <a:ext cx="3602743" cy="3602743"/>
          </a:xfrm>
          <a:prstGeom prst="rect">
            <a:avLst/>
          </a:prstGeom>
        </p:spPr>
      </p:pic>
    </p:spTree>
    <p:extLst>
      <p:ext uri="{BB962C8B-B14F-4D97-AF65-F5344CB8AC3E}">
        <p14:creationId xmlns:p14="http://schemas.microsoft.com/office/powerpoint/2010/main" val="6555264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E62F02-7884-D99D-242E-2B99E0F76BD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5D70C9-7917-2A79-830F-9C3836E51FCF}"/>
              </a:ext>
            </a:extLst>
          </p:cNvPr>
          <p:cNvSpPr>
            <a:spLocks noGrp="1"/>
          </p:cNvSpPr>
          <p:nvPr>
            <p:ph type="title"/>
          </p:nvPr>
        </p:nvSpPr>
        <p:spPr>
          <a:xfrm>
            <a:off x="238350" y="540000"/>
            <a:ext cx="2767976" cy="440661"/>
          </a:xfrm>
        </p:spPr>
        <p:txBody>
          <a:bodyPr/>
          <a:lstStyle/>
          <a:p>
            <a:r>
              <a:rPr lang="en-US" sz="4000">
                <a:latin typeface="Century Gothic"/>
              </a:rPr>
              <a:t>Fraction</a:t>
            </a:r>
            <a:endParaRPr lang="en-US"/>
          </a:p>
        </p:txBody>
      </p:sp>
      <p:sp>
        <p:nvSpPr>
          <p:cNvPr id="6" name="Title 1">
            <a:extLst>
              <a:ext uri="{FF2B5EF4-FFF2-40B4-BE49-F238E27FC236}">
                <a16:creationId xmlns:a16="http://schemas.microsoft.com/office/drawing/2014/main" id="{F6943B1D-0EF0-9767-C201-A2E361FDA70E}"/>
              </a:ext>
            </a:extLst>
          </p:cNvPr>
          <p:cNvSpPr txBox="1">
            <a:spLocks/>
          </p:cNvSpPr>
          <p:nvPr/>
        </p:nvSpPr>
        <p:spPr>
          <a:xfrm>
            <a:off x="3578225" y="418300"/>
            <a:ext cx="7202664" cy="1069899"/>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mixture of hydrocarbons with similar boiling points that condense together during fractional distillation of crude oil</a:t>
            </a:r>
            <a:endParaRPr lang="en-US" sz="2400" b="0">
              <a:solidFill>
                <a:schemeClr val="tx1"/>
              </a:solidFill>
            </a:endParaRPr>
          </a:p>
        </p:txBody>
      </p:sp>
      <p:sp>
        <p:nvSpPr>
          <p:cNvPr id="9" name="TextBox 8">
            <a:extLst>
              <a:ext uri="{FF2B5EF4-FFF2-40B4-BE49-F238E27FC236}">
                <a16:creationId xmlns:a16="http://schemas.microsoft.com/office/drawing/2014/main" id="{EC00E104-7833-0DD4-FC2C-A0BF7C686CE1}"/>
              </a:ext>
            </a:extLst>
          </p:cNvPr>
          <p:cNvSpPr txBox="1"/>
          <p:nvPr/>
        </p:nvSpPr>
        <p:spPr>
          <a:xfrm>
            <a:off x="238350" y="1612422"/>
            <a:ext cx="2971134"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000000"/>
                </a:solidFill>
                <a:latin typeface="Century Gothic"/>
              </a:rPr>
              <a:t>a part of a mixture that has similar properties, especially in fractional distillation</a:t>
            </a:r>
            <a:endParaRPr lang="en-GB"/>
          </a:p>
        </p:txBody>
      </p:sp>
      <p:sp>
        <p:nvSpPr>
          <p:cNvPr id="11" name="TextBox 10">
            <a:extLst>
              <a:ext uri="{FF2B5EF4-FFF2-40B4-BE49-F238E27FC236}">
                <a16:creationId xmlns:a16="http://schemas.microsoft.com/office/drawing/2014/main" id="{D0D83C39-791A-8286-D5FA-6DEAAC00A723}"/>
              </a:ext>
            </a:extLst>
          </p:cNvPr>
          <p:cNvSpPr txBox="1"/>
          <p:nvPr/>
        </p:nvSpPr>
        <p:spPr>
          <a:xfrm>
            <a:off x="238350" y="4661210"/>
            <a:ext cx="1411221"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Frac-</a:t>
            </a:r>
            <a:r>
              <a:rPr lang="en-GB" sz="2000" err="1">
                <a:solidFill>
                  <a:srgbClr val="000000"/>
                </a:solidFill>
                <a:latin typeface="Century Gothic"/>
              </a:rPr>
              <a:t>shen</a:t>
            </a:r>
            <a:endParaRPr lang="en-GB"/>
          </a:p>
        </p:txBody>
      </p:sp>
      <p:sp>
        <p:nvSpPr>
          <p:cNvPr id="12" name="TextBox 11">
            <a:extLst>
              <a:ext uri="{FF2B5EF4-FFF2-40B4-BE49-F238E27FC236}">
                <a16:creationId xmlns:a16="http://schemas.microsoft.com/office/drawing/2014/main" id="{A277537D-6898-D28A-5837-2A5557942F62}"/>
              </a:ext>
            </a:extLst>
          </p:cNvPr>
          <p:cNvSpPr txBox="1"/>
          <p:nvPr/>
        </p:nvSpPr>
        <p:spPr>
          <a:xfrm>
            <a:off x="4262146" y="5931829"/>
            <a:ext cx="1981531"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000000"/>
                </a:solidFill>
                <a:latin typeface="Century Gothic"/>
              </a:rPr>
              <a:t>Part, section</a:t>
            </a:r>
            <a:endParaRPr lang="en-GB"/>
          </a:p>
        </p:txBody>
      </p:sp>
      <p:sp>
        <p:nvSpPr>
          <p:cNvPr id="13" name="TextBox 12">
            <a:extLst>
              <a:ext uri="{FF2B5EF4-FFF2-40B4-BE49-F238E27FC236}">
                <a16:creationId xmlns:a16="http://schemas.microsoft.com/office/drawing/2014/main" id="{D125575A-44A7-FC7F-42E9-078A2531082E}"/>
              </a:ext>
            </a:extLst>
          </p:cNvPr>
          <p:cNvSpPr txBox="1"/>
          <p:nvPr/>
        </p:nvSpPr>
        <p:spPr>
          <a:xfrm>
            <a:off x="7265509" y="3749388"/>
            <a:ext cx="3515379"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fraction in mathematics. Here it refers to a portion or part of a mixture</a:t>
            </a:r>
            <a:endParaRPr lang="en-GB"/>
          </a:p>
        </p:txBody>
      </p:sp>
      <p:sp>
        <p:nvSpPr>
          <p:cNvPr id="14" name="TextBox 13">
            <a:extLst>
              <a:ext uri="{FF2B5EF4-FFF2-40B4-BE49-F238E27FC236}">
                <a16:creationId xmlns:a16="http://schemas.microsoft.com/office/drawing/2014/main" id="{258D7069-8011-F825-6B2C-1E51CF324CE1}"/>
              </a:ext>
            </a:extLst>
          </p:cNvPr>
          <p:cNvSpPr txBox="1"/>
          <p:nvPr/>
        </p:nvSpPr>
        <p:spPr>
          <a:xfrm>
            <a:off x="7265510" y="1566948"/>
            <a:ext cx="3515379"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Crude oil can be separated into fractions with similar boiling points, like diesel used as fuel for cars, vans, lorries and trains</a:t>
            </a:r>
            <a:endParaRPr lang="en-GB"/>
          </a:p>
        </p:txBody>
      </p:sp>
      <p:sp>
        <p:nvSpPr>
          <p:cNvPr id="10" name="TextBox 9">
            <a:extLst>
              <a:ext uri="{FF2B5EF4-FFF2-40B4-BE49-F238E27FC236}">
                <a16:creationId xmlns:a16="http://schemas.microsoft.com/office/drawing/2014/main" id="{D828E0D3-97F1-BFE7-5A9A-36E84F8BBB85}"/>
              </a:ext>
            </a:extLst>
          </p:cNvPr>
          <p:cNvSpPr txBox="1"/>
          <p:nvPr/>
        </p:nvSpPr>
        <p:spPr>
          <a:xfrm>
            <a:off x="238350" y="3428087"/>
            <a:ext cx="2971134"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Sign it</a:t>
            </a:r>
          </a:p>
          <a:p>
            <a:r>
              <a:rPr lang="en-GB" sz="2000">
                <a:latin typeface="Century Gothic" panose="020B0502020202020204" pitchFamily="34" charset="0"/>
              </a:rPr>
              <a:t>Watch a video:</a:t>
            </a:r>
          </a:p>
          <a:p>
            <a:r>
              <a:rPr lang="en-GB" sz="2000">
                <a:latin typeface="Century Gothic"/>
                <a:ea typeface="+mn-lt"/>
                <a:cs typeface="+mn-lt"/>
                <a:hlinkClick r:id="rId3"/>
              </a:rPr>
              <a:t>bit.ly/42OF6e4</a:t>
            </a:r>
            <a:endParaRPr lang="en-GB">
              <a:latin typeface="Century Gothic"/>
            </a:endParaRPr>
          </a:p>
        </p:txBody>
      </p:sp>
      <p:pic>
        <p:nvPicPr>
          <p:cNvPr id="15" name="Graphic 17">
            <a:extLst>
              <a:ext uri="{FF2B5EF4-FFF2-40B4-BE49-F238E27FC236}">
                <a16:creationId xmlns:a16="http://schemas.microsoft.com/office/drawing/2014/main" id="{CDDB0336-3912-DE00-CA52-A7A9B1B0078D}"/>
              </a:ext>
              <a:ext uri="{C183D7F6-B498-43B3-948B-1728B52AA6E4}">
                <adec:decorative xmlns:adec="http://schemas.microsoft.com/office/drawing/2017/decorative" val="1"/>
              </a:ext>
            </a:extLst>
          </p:cNvPr>
          <p:cNvPicPr/>
          <p:nvPr/>
        </p:nvPicPr>
        <p:blipFill>
          <a:blip r:embed="rId4"/>
          <a:stretch/>
        </p:blipFill>
        <p:spPr>
          <a:xfrm>
            <a:off x="2632893" y="3554517"/>
            <a:ext cx="538560" cy="538560"/>
          </a:xfrm>
          <a:prstGeom prst="rect">
            <a:avLst/>
          </a:prstGeom>
          <a:ln w="9525">
            <a:noFill/>
          </a:ln>
        </p:spPr>
      </p:pic>
      <p:pic>
        <p:nvPicPr>
          <p:cNvPr id="16" name="Graphic 16">
            <a:extLst>
              <a:ext uri="{FF2B5EF4-FFF2-40B4-BE49-F238E27FC236}">
                <a16:creationId xmlns:a16="http://schemas.microsoft.com/office/drawing/2014/main" id="{853DD926-B514-9242-4B58-A114DF128201}"/>
              </a:ext>
              <a:ext uri="{C183D7F6-B498-43B3-948B-1728B52AA6E4}">
                <adec:decorative xmlns:adec="http://schemas.microsoft.com/office/drawing/2017/decorative" val="1"/>
              </a:ext>
            </a:extLst>
          </p:cNvPr>
          <p:cNvPicPr/>
          <p:nvPr/>
        </p:nvPicPr>
        <p:blipFill>
          <a:blip r:embed="rId5"/>
          <a:stretch/>
        </p:blipFill>
        <p:spPr>
          <a:xfrm>
            <a:off x="2203026" y="3538990"/>
            <a:ext cx="543960" cy="543960"/>
          </a:xfrm>
          <a:prstGeom prst="rect">
            <a:avLst/>
          </a:prstGeom>
          <a:ln w="9525">
            <a:noFill/>
          </a:ln>
        </p:spPr>
      </p:pic>
      <p:sp>
        <p:nvSpPr>
          <p:cNvPr id="4" name="TextBox 3">
            <a:extLst>
              <a:ext uri="{FF2B5EF4-FFF2-40B4-BE49-F238E27FC236}">
                <a16:creationId xmlns:a16="http://schemas.microsoft.com/office/drawing/2014/main" id="{6F0FDDA3-437D-95A9-28C5-2F88BFCB3DEB}"/>
              </a:ext>
            </a:extLst>
          </p:cNvPr>
          <p:cNvSpPr txBox="1"/>
          <p:nvPr/>
        </p:nvSpPr>
        <p:spPr>
          <a:xfrm>
            <a:off x="238350" y="5624052"/>
            <a:ext cx="3001963"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err="1">
                <a:solidFill>
                  <a:srgbClr val="000000"/>
                </a:solidFill>
                <a:latin typeface="Century Gothic"/>
              </a:rPr>
              <a:t>Fract</a:t>
            </a:r>
            <a:r>
              <a:rPr lang="en-GB" sz="2000">
                <a:solidFill>
                  <a:srgbClr val="000000"/>
                </a:solidFill>
                <a:latin typeface="Century Gothic"/>
              </a:rPr>
              <a:t> (to break), ion (part or section)</a:t>
            </a:r>
            <a:endParaRPr lang="en-GB"/>
          </a:p>
        </p:txBody>
      </p:sp>
      <p:sp>
        <p:nvSpPr>
          <p:cNvPr id="7" name="TextBox 6">
            <a:extLst>
              <a:ext uri="{FF2B5EF4-FFF2-40B4-BE49-F238E27FC236}">
                <a16:creationId xmlns:a16="http://schemas.microsoft.com/office/drawing/2014/main" id="{12460F5E-CF6A-DAB4-25BF-F7A0E7B42D23}"/>
              </a:ext>
            </a:extLst>
          </p:cNvPr>
          <p:cNvSpPr txBox="1"/>
          <p:nvPr/>
        </p:nvSpPr>
        <p:spPr>
          <a:xfrm>
            <a:off x="7265510" y="5316276"/>
            <a:ext cx="3515379"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contexts</a:t>
            </a:r>
          </a:p>
          <a:p>
            <a:r>
              <a:rPr lang="en-GB" sz="2000">
                <a:solidFill>
                  <a:srgbClr val="000000"/>
                </a:solidFill>
                <a:latin typeface="Century Gothic"/>
              </a:rPr>
              <a:t>Fraction in everyday life refers to part of a whole, like a fraction of a pie</a:t>
            </a:r>
            <a:endParaRPr lang="en-GB"/>
          </a:p>
        </p:txBody>
      </p:sp>
      <p:pic>
        <p:nvPicPr>
          <p:cNvPr id="20" name="Picture 19" descr="A diagram of a fractioning tower. The diagram show the crude oil as an input passing through a heater and into the tower with six labelled outputs (fractions) shown by a outlet with an arrow at different points up the tower. On the left of the tower is an double arrow labelled 'cool' at the top and 'hot' at the bottom">
            <a:extLst>
              <a:ext uri="{FF2B5EF4-FFF2-40B4-BE49-F238E27FC236}">
                <a16:creationId xmlns:a16="http://schemas.microsoft.com/office/drawing/2014/main" id="{53329909-A6AF-C146-501B-C286FC0D25EF}"/>
              </a:ext>
            </a:extLst>
          </p:cNvPr>
          <p:cNvPicPr>
            <a:picLocks noChangeAspect="1"/>
          </p:cNvPicPr>
          <p:nvPr/>
        </p:nvPicPr>
        <p:blipFill>
          <a:blip r:embed="rId6"/>
          <a:srcRect/>
          <a:stretch/>
        </p:blipFill>
        <p:spPr>
          <a:xfrm>
            <a:off x="3391733" y="1689249"/>
            <a:ext cx="3602743" cy="3602743"/>
          </a:xfrm>
          <a:prstGeom prst="rect">
            <a:avLst/>
          </a:prstGeom>
        </p:spPr>
      </p:pic>
    </p:spTree>
    <p:extLst>
      <p:ext uri="{BB962C8B-B14F-4D97-AF65-F5344CB8AC3E}">
        <p14:creationId xmlns:p14="http://schemas.microsoft.com/office/powerpoint/2010/main" val="31841183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627276-35C4-FE5E-F6C7-6F69A58233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346EFDA-CAF8-C3A6-D1C2-43C5A25A7255}"/>
              </a:ext>
            </a:extLst>
          </p:cNvPr>
          <p:cNvSpPr>
            <a:spLocks noGrp="1"/>
          </p:cNvSpPr>
          <p:nvPr>
            <p:ph type="title"/>
          </p:nvPr>
        </p:nvSpPr>
        <p:spPr>
          <a:xfrm>
            <a:off x="358633" y="315876"/>
            <a:ext cx="2767976" cy="440661"/>
          </a:xfrm>
        </p:spPr>
        <p:txBody>
          <a:bodyPr/>
          <a:lstStyle/>
          <a:p>
            <a:r>
              <a:rPr lang="en-US" sz="4000">
                <a:latin typeface="Century Gothic"/>
              </a:rPr>
              <a:t>Fractional distillation</a:t>
            </a:r>
          </a:p>
        </p:txBody>
      </p:sp>
      <p:sp>
        <p:nvSpPr>
          <p:cNvPr id="6" name="Title 1">
            <a:extLst>
              <a:ext uri="{FF2B5EF4-FFF2-40B4-BE49-F238E27FC236}">
                <a16:creationId xmlns:a16="http://schemas.microsoft.com/office/drawing/2014/main" id="{DF8F05DF-C8E6-D58E-5C43-4FCA3D8507B6}"/>
              </a:ext>
            </a:extLst>
          </p:cNvPr>
          <p:cNvSpPr txBox="1">
            <a:spLocks/>
          </p:cNvSpPr>
          <p:nvPr/>
        </p:nvSpPr>
        <p:spPr>
          <a:xfrm>
            <a:off x="3222594" y="235185"/>
            <a:ext cx="7615262" cy="1069899"/>
          </a:xfrm>
          <a:prstGeom prst="rect">
            <a:avLst/>
          </a:prstGeom>
          <a:solidFill>
            <a:srgbClr val="C8102E">
              <a:alpha val="27000"/>
            </a:srgbClr>
          </a:solidFill>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method of separation involving continuous evaporation and condensation used to separate a mixture of liquids with different boiling points</a:t>
            </a:r>
            <a:endParaRPr lang="en-US" sz="2400">
              <a:solidFill>
                <a:schemeClr val="tx1"/>
              </a:solidFill>
              <a:latin typeface="Century Gothic"/>
            </a:endParaRPr>
          </a:p>
        </p:txBody>
      </p:sp>
      <p:sp>
        <p:nvSpPr>
          <p:cNvPr id="9" name="TextBox 8">
            <a:extLst>
              <a:ext uri="{FF2B5EF4-FFF2-40B4-BE49-F238E27FC236}">
                <a16:creationId xmlns:a16="http://schemas.microsoft.com/office/drawing/2014/main" id="{5A1886C3-0A97-EA20-A4B1-5ADEED2EC2B9}"/>
              </a:ext>
            </a:extLst>
          </p:cNvPr>
          <p:cNvSpPr txBox="1"/>
          <p:nvPr/>
        </p:nvSpPr>
        <p:spPr>
          <a:xfrm>
            <a:off x="358633" y="1462266"/>
            <a:ext cx="3131745" cy="224676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242424"/>
                </a:solidFill>
                <a:latin typeface="Century Gothic"/>
              </a:rPr>
              <a:t>separating liquids with different boiling points by evaporating the mixture and collecting each part as it condenses </a:t>
            </a:r>
            <a:endParaRPr lang="en-GB" sz="2000">
              <a:latin typeface="Century Gothic"/>
            </a:endParaRPr>
          </a:p>
        </p:txBody>
      </p:sp>
      <p:sp>
        <p:nvSpPr>
          <p:cNvPr id="11" name="TextBox 10">
            <a:extLst>
              <a:ext uri="{FF2B5EF4-FFF2-40B4-BE49-F238E27FC236}">
                <a16:creationId xmlns:a16="http://schemas.microsoft.com/office/drawing/2014/main" id="{81BB524D-AF4B-9EFC-84AF-2A1C4DF04B47}"/>
              </a:ext>
            </a:extLst>
          </p:cNvPr>
          <p:cNvSpPr txBox="1"/>
          <p:nvPr/>
        </p:nvSpPr>
        <p:spPr>
          <a:xfrm>
            <a:off x="358633" y="3895479"/>
            <a:ext cx="3131745"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Frac-</a:t>
            </a:r>
            <a:r>
              <a:rPr lang="en-GB" sz="2000" err="1">
                <a:solidFill>
                  <a:srgbClr val="242424"/>
                </a:solidFill>
                <a:latin typeface="Century Gothic"/>
              </a:rPr>
              <a:t>shen</a:t>
            </a:r>
            <a:r>
              <a:rPr lang="en-GB" sz="2000">
                <a:solidFill>
                  <a:srgbClr val="242424"/>
                </a:solidFill>
                <a:latin typeface="Century Gothic"/>
              </a:rPr>
              <a:t>-</a:t>
            </a:r>
            <a:r>
              <a:rPr lang="en-GB" sz="2000" err="1">
                <a:solidFill>
                  <a:srgbClr val="242424"/>
                </a:solidFill>
                <a:latin typeface="Century Gothic"/>
              </a:rPr>
              <a:t>el</a:t>
            </a:r>
            <a:r>
              <a:rPr lang="en-GB" sz="2000">
                <a:solidFill>
                  <a:srgbClr val="242424"/>
                </a:solidFill>
                <a:latin typeface="Century Gothic"/>
              </a:rPr>
              <a:t> dis-</a:t>
            </a:r>
            <a:r>
              <a:rPr lang="en-GB" sz="2000" err="1">
                <a:solidFill>
                  <a:srgbClr val="242424"/>
                </a:solidFill>
                <a:latin typeface="Century Gothic"/>
              </a:rPr>
              <a:t>til</a:t>
            </a:r>
            <a:r>
              <a:rPr lang="en-GB" sz="2000">
                <a:solidFill>
                  <a:srgbClr val="242424"/>
                </a:solidFill>
                <a:latin typeface="Century Gothic"/>
              </a:rPr>
              <a:t>-ay-</a:t>
            </a:r>
            <a:r>
              <a:rPr lang="en-GB" sz="2000" err="1">
                <a:solidFill>
                  <a:srgbClr val="242424"/>
                </a:solidFill>
                <a:latin typeface="Century Gothic"/>
              </a:rPr>
              <a:t>shen</a:t>
            </a:r>
            <a:endParaRPr lang="en-GB" sz="2000">
              <a:solidFill>
                <a:srgbClr val="242424"/>
              </a:solidFill>
              <a:latin typeface="Century Gothic"/>
            </a:endParaRPr>
          </a:p>
        </p:txBody>
      </p:sp>
      <p:pic>
        <p:nvPicPr>
          <p:cNvPr id="3" name="Picture 2" descr="A diagram of a fractioning tower. The diagram show the crude oil as an input passing through a heater and into the tower with six labelled outputs (fractions) shown by a outlet with an arrow at different points up the tower. On the left of the tower is an double arrow labelled 'cool' at the top and 'hot' at the bottom">
            <a:extLst>
              <a:ext uri="{FF2B5EF4-FFF2-40B4-BE49-F238E27FC236}">
                <a16:creationId xmlns:a16="http://schemas.microsoft.com/office/drawing/2014/main" id="{82F0C8A2-3678-7244-B472-2DAC9F093474}"/>
              </a:ext>
            </a:extLst>
          </p:cNvPr>
          <p:cNvPicPr>
            <a:picLocks noChangeAspect="1"/>
          </p:cNvPicPr>
          <p:nvPr/>
        </p:nvPicPr>
        <p:blipFill>
          <a:blip r:embed="rId3"/>
          <a:srcRect/>
          <a:stretch/>
        </p:blipFill>
        <p:spPr>
          <a:xfrm>
            <a:off x="3875328" y="1259228"/>
            <a:ext cx="3907121" cy="3907121"/>
          </a:xfrm>
          <a:prstGeom prst="rect">
            <a:avLst/>
          </a:prstGeom>
        </p:spPr>
      </p:pic>
      <p:sp>
        <p:nvSpPr>
          <p:cNvPr id="13" name="TextBox 12">
            <a:extLst>
              <a:ext uri="{FF2B5EF4-FFF2-40B4-BE49-F238E27FC236}">
                <a16:creationId xmlns:a16="http://schemas.microsoft.com/office/drawing/2014/main" id="{A59E7199-D0F4-F779-E08D-14244B857F73}"/>
              </a:ext>
            </a:extLst>
          </p:cNvPr>
          <p:cNvSpPr txBox="1"/>
          <p:nvPr/>
        </p:nvSpPr>
        <p:spPr>
          <a:xfrm>
            <a:off x="4899429" y="5120493"/>
            <a:ext cx="5766040"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242424"/>
                </a:solidFill>
                <a:latin typeface="Century Gothic"/>
              </a:rPr>
              <a:t>simple distillation. Fractional distillation can separate multiple different components at the same time by their differences in boiling points</a:t>
            </a:r>
          </a:p>
        </p:txBody>
      </p:sp>
      <p:sp>
        <p:nvSpPr>
          <p:cNvPr id="14" name="TextBox 13">
            <a:extLst>
              <a:ext uri="{FF2B5EF4-FFF2-40B4-BE49-F238E27FC236}">
                <a16:creationId xmlns:a16="http://schemas.microsoft.com/office/drawing/2014/main" id="{BF274823-2162-EA6A-698F-47253FADB1BA}"/>
              </a:ext>
            </a:extLst>
          </p:cNvPr>
          <p:cNvSpPr txBox="1"/>
          <p:nvPr/>
        </p:nvSpPr>
        <p:spPr>
          <a:xfrm>
            <a:off x="8294379" y="1462266"/>
            <a:ext cx="2543477" cy="317009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Fractional distillation is used to separate different components of crude oil into products like gasoline, diesel, and kerosene</a:t>
            </a:r>
          </a:p>
        </p:txBody>
      </p:sp>
      <p:sp>
        <p:nvSpPr>
          <p:cNvPr id="4" name="TextBox 3">
            <a:extLst>
              <a:ext uri="{FF2B5EF4-FFF2-40B4-BE49-F238E27FC236}">
                <a16:creationId xmlns:a16="http://schemas.microsoft.com/office/drawing/2014/main" id="{A52152DA-938E-CBBC-428D-3C43EBA547CB}"/>
              </a:ext>
            </a:extLst>
          </p:cNvPr>
          <p:cNvSpPr txBox="1"/>
          <p:nvPr/>
        </p:nvSpPr>
        <p:spPr>
          <a:xfrm>
            <a:off x="358633" y="5120493"/>
            <a:ext cx="4347573"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242424"/>
                </a:solidFill>
                <a:latin typeface="Century Gothic"/>
              </a:rPr>
              <a:t>Fractional (part or section), distillation (process of separating liquids by evaporation and condensation)</a:t>
            </a:r>
          </a:p>
        </p:txBody>
      </p:sp>
    </p:spTree>
    <p:extLst>
      <p:ext uri="{BB962C8B-B14F-4D97-AF65-F5344CB8AC3E}">
        <p14:creationId xmlns:p14="http://schemas.microsoft.com/office/powerpoint/2010/main" val="15062475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C5E63-9380-5398-0C1F-B8F04B6803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CAA7EF-C286-2AF6-82FF-9F39D29F6740}"/>
              </a:ext>
            </a:extLst>
          </p:cNvPr>
          <p:cNvSpPr>
            <a:spLocks noGrp="1"/>
          </p:cNvSpPr>
          <p:nvPr>
            <p:ph type="title"/>
          </p:nvPr>
        </p:nvSpPr>
        <p:spPr>
          <a:xfrm>
            <a:off x="311247" y="315338"/>
            <a:ext cx="3541181" cy="395839"/>
          </a:xfrm>
        </p:spPr>
        <p:txBody>
          <a:bodyPr/>
          <a:lstStyle/>
          <a:p>
            <a:r>
              <a:rPr lang="en-US" sz="4000">
                <a:latin typeface="Century Gothic"/>
              </a:rPr>
              <a:t>Fractionating tower</a:t>
            </a:r>
            <a:endParaRPr lang="en-US"/>
          </a:p>
        </p:txBody>
      </p:sp>
      <p:sp>
        <p:nvSpPr>
          <p:cNvPr id="6" name="Title 1">
            <a:extLst>
              <a:ext uri="{FF2B5EF4-FFF2-40B4-BE49-F238E27FC236}">
                <a16:creationId xmlns:a16="http://schemas.microsoft.com/office/drawing/2014/main" id="{5CEC1F67-698A-8E57-36B8-80C144B75BE2}"/>
              </a:ext>
            </a:extLst>
          </p:cNvPr>
          <p:cNvSpPr txBox="1">
            <a:spLocks/>
          </p:cNvSpPr>
          <p:nvPr/>
        </p:nvSpPr>
        <p:spPr>
          <a:xfrm>
            <a:off x="3715002" y="301431"/>
            <a:ext cx="7031585" cy="1402298"/>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used in an oil refinery to carry out fractional distillation of crude oil by condensing the </a:t>
            </a:r>
            <a:r>
              <a:rPr lang="en-US" sz="2400" b="0" err="1">
                <a:solidFill>
                  <a:schemeClr val="tx1"/>
                </a:solidFill>
                <a:latin typeface="Century Gothic"/>
              </a:rPr>
              <a:t>vapours</a:t>
            </a:r>
            <a:r>
              <a:rPr lang="en-US" sz="2400" b="0">
                <a:solidFill>
                  <a:schemeClr val="tx1"/>
                </a:solidFill>
                <a:latin typeface="Century Gothic"/>
              </a:rPr>
              <a:t> at different levels which are cooler as you go higher up</a:t>
            </a:r>
            <a:endParaRPr lang="en-US">
              <a:solidFill>
                <a:schemeClr val="tx1"/>
              </a:solidFill>
            </a:endParaRPr>
          </a:p>
        </p:txBody>
      </p:sp>
      <p:sp>
        <p:nvSpPr>
          <p:cNvPr id="9" name="TextBox 8">
            <a:extLst>
              <a:ext uri="{FF2B5EF4-FFF2-40B4-BE49-F238E27FC236}">
                <a16:creationId xmlns:a16="http://schemas.microsoft.com/office/drawing/2014/main" id="{BA9C7700-D094-76BE-362B-BA9E2DA764E9}"/>
              </a:ext>
            </a:extLst>
          </p:cNvPr>
          <p:cNvSpPr txBox="1"/>
          <p:nvPr/>
        </p:nvSpPr>
        <p:spPr>
          <a:xfrm>
            <a:off x="452717" y="1910250"/>
            <a:ext cx="3668346" cy="224676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000000"/>
                </a:solidFill>
                <a:latin typeface="Century Gothic"/>
              </a:rPr>
              <a:t>a tall structure in an oil refinery with a temperature gradient. It separates crude oil into its components by condensing at different levels</a:t>
            </a:r>
            <a:endParaRPr lang="en-GB"/>
          </a:p>
        </p:txBody>
      </p:sp>
      <p:sp>
        <p:nvSpPr>
          <p:cNvPr id="11" name="TextBox 10">
            <a:extLst>
              <a:ext uri="{FF2B5EF4-FFF2-40B4-BE49-F238E27FC236}">
                <a16:creationId xmlns:a16="http://schemas.microsoft.com/office/drawing/2014/main" id="{4E8BCF65-A1F7-507D-8740-CBE016D9E5D2}"/>
              </a:ext>
            </a:extLst>
          </p:cNvPr>
          <p:cNvSpPr txBox="1"/>
          <p:nvPr/>
        </p:nvSpPr>
        <p:spPr>
          <a:xfrm>
            <a:off x="452715" y="4359289"/>
            <a:ext cx="3399713"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Frac-</a:t>
            </a:r>
            <a:r>
              <a:rPr lang="en-GB" sz="2000" err="1">
                <a:solidFill>
                  <a:srgbClr val="000000"/>
                </a:solidFill>
                <a:latin typeface="Century Gothic"/>
              </a:rPr>
              <a:t>shen</a:t>
            </a:r>
            <a:r>
              <a:rPr lang="en-GB" sz="2000">
                <a:solidFill>
                  <a:srgbClr val="000000"/>
                </a:solidFill>
                <a:latin typeface="Century Gothic"/>
              </a:rPr>
              <a:t>-ay-t-</a:t>
            </a:r>
            <a:r>
              <a:rPr lang="en-GB" sz="2000" err="1">
                <a:solidFill>
                  <a:srgbClr val="000000"/>
                </a:solidFill>
                <a:latin typeface="Century Gothic"/>
              </a:rPr>
              <a:t>ing</a:t>
            </a:r>
            <a:r>
              <a:rPr lang="en-GB" sz="2000">
                <a:solidFill>
                  <a:srgbClr val="000000"/>
                </a:solidFill>
                <a:latin typeface="Century Gothic"/>
              </a:rPr>
              <a:t> t-our</a:t>
            </a:r>
            <a:endParaRPr lang="en-GB"/>
          </a:p>
        </p:txBody>
      </p:sp>
      <p:sp>
        <p:nvSpPr>
          <p:cNvPr id="12" name="TextBox 11">
            <a:extLst>
              <a:ext uri="{FF2B5EF4-FFF2-40B4-BE49-F238E27FC236}">
                <a16:creationId xmlns:a16="http://schemas.microsoft.com/office/drawing/2014/main" id="{AFA4D52B-CC0F-8C70-0EBE-6B9BB0617ACE}"/>
              </a:ext>
            </a:extLst>
          </p:cNvPr>
          <p:cNvSpPr txBox="1"/>
          <p:nvPr/>
        </p:nvSpPr>
        <p:spPr>
          <a:xfrm>
            <a:off x="4739123" y="5848683"/>
            <a:ext cx="2440972"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000000"/>
                </a:solidFill>
                <a:latin typeface="Century Gothic"/>
              </a:rPr>
              <a:t>Distillation column</a:t>
            </a:r>
            <a:endParaRPr lang="en-GB"/>
          </a:p>
        </p:txBody>
      </p:sp>
      <p:sp>
        <p:nvSpPr>
          <p:cNvPr id="13" name="TextBox 12">
            <a:extLst>
              <a:ext uri="{FF2B5EF4-FFF2-40B4-BE49-F238E27FC236}">
                <a16:creationId xmlns:a16="http://schemas.microsoft.com/office/drawing/2014/main" id="{7A3DA1FE-4F8E-25F5-5219-F3B39676C03D}"/>
              </a:ext>
            </a:extLst>
          </p:cNvPr>
          <p:cNvSpPr txBox="1"/>
          <p:nvPr/>
        </p:nvSpPr>
        <p:spPr>
          <a:xfrm>
            <a:off x="7798156" y="4943787"/>
            <a:ext cx="2927901"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fractional distillation. This is the name of the process, not the tower itself</a:t>
            </a:r>
            <a:endParaRPr lang="en-GB"/>
          </a:p>
        </p:txBody>
      </p:sp>
      <p:sp>
        <p:nvSpPr>
          <p:cNvPr id="14" name="TextBox 13">
            <a:extLst>
              <a:ext uri="{FF2B5EF4-FFF2-40B4-BE49-F238E27FC236}">
                <a16:creationId xmlns:a16="http://schemas.microsoft.com/office/drawing/2014/main" id="{12CE6D41-6C86-6391-EDCD-CF2F198BEAB2}"/>
              </a:ext>
            </a:extLst>
          </p:cNvPr>
          <p:cNvSpPr txBox="1"/>
          <p:nvPr/>
        </p:nvSpPr>
        <p:spPr>
          <a:xfrm>
            <a:off x="7798156" y="1910250"/>
            <a:ext cx="2939106"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The fractionating tower in an oil refinery separated the crude oil into the different fractions</a:t>
            </a:r>
            <a:endParaRPr lang="en-GB"/>
          </a:p>
        </p:txBody>
      </p:sp>
      <p:sp>
        <p:nvSpPr>
          <p:cNvPr id="4" name="TextBox 3">
            <a:extLst>
              <a:ext uri="{FF2B5EF4-FFF2-40B4-BE49-F238E27FC236}">
                <a16:creationId xmlns:a16="http://schemas.microsoft.com/office/drawing/2014/main" id="{7B8C047D-7AE1-9FDA-1687-3273D03D99A7}"/>
              </a:ext>
            </a:extLst>
          </p:cNvPr>
          <p:cNvSpPr txBox="1"/>
          <p:nvPr/>
        </p:nvSpPr>
        <p:spPr>
          <a:xfrm>
            <a:off x="461559" y="5245915"/>
            <a:ext cx="3659504"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000000"/>
                </a:solidFill>
                <a:latin typeface="Century Gothic"/>
              </a:rPr>
              <a:t>fractionating (separating into parts), tower (tall building or structure)</a:t>
            </a:r>
            <a:endParaRPr lang="en-GB"/>
          </a:p>
        </p:txBody>
      </p:sp>
      <p:pic>
        <p:nvPicPr>
          <p:cNvPr id="7" name="Picture 6" descr="A diagram of a fractioning tower. The diagram shows the crude oil as an input passing through a heater and the tower with outlets for outputs, indicated by arrows. On the left of the tower is an double arrow labelled 'cool' at the top and 'hot' at the bottom">
            <a:extLst>
              <a:ext uri="{FF2B5EF4-FFF2-40B4-BE49-F238E27FC236}">
                <a16:creationId xmlns:a16="http://schemas.microsoft.com/office/drawing/2014/main" id="{D004A6B7-460C-FFB4-293B-1EA7DDDBB02E}"/>
              </a:ext>
            </a:extLst>
          </p:cNvPr>
          <p:cNvPicPr>
            <a:picLocks noChangeAspect="1"/>
          </p:cNvPicPr>
          <p:nvPr/>
        </p:nvPicPr>
        <p:blipFill>
          <a:blip r:embed="rId3"/>
          <a:srcRect l="8727" r="8727"/>
          <a:stretch/>
        </p:blipFill>
        <p:spPr>
          <a:xfrm>
            <a:off x="4393845" y="1830846"/>
            <a:ext cx="3135676" cy="3798662"/>
          </a:xfrm>
          <a:prstGeom prst="rect">
            <a:avLst/>
          </a:prstGeom>
        </p:spPr>
      </p:pic>
    </p:spTree>
    <p:extLst>
      <p:ext uri="{BB962C8B-B14F-4D97-AF65-F5344CB8AC3E}">
        <p14:creationId xmlns:p14="http://schemas.microsoft.com/office/powerpoint/2010/main" val="30584853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0AF451-847F-42C0-979B-69846CBB58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B95829-E234-8D95-3033-00A51C2EFA3D}"/>
              </a:ext>
            </a:extLst>
          </p:cNvPr>
          <p:cNvSpPr>
            <a:spLocks noGrp="1"/>
          </p:cNvSpPr>
          <p:nvPr>
            <p:ph type="title"/>
          </p:nvPr>
        </p:nvSpPr>
        <p:spPr>
          <a:xfrm>
            <a:off x="521446" y="540000"/>
            <a:ext cx="2767976" cy="440661"/>
          </a:xfrm>
        </p:spPr>
        <p:txBody>
          <a:bodyPr/>
          <a:lstStyle/>
          <a:p>
            <a:r>
              <a:rPr lang="en-US" sz="4000">
                <a:latin typeface="Century Gothic"/>
              </a:rPr>
              <a:t>Fuel</a:t>
            </a:r>
            <a:endParaRPr lang="en-US" sz="4000"/>
          </a:p>
        </p:txBody>
      </p:sp>
      <p:sp>
        <p:nvSpPr>
          <p:cNvPr id="6" name="Title 1">
            <a:extLst>
              <a:ext uri="{FF2B5EF4-FFF2-40B4-BE49-F238E27FC236}">
                <a16:creationId xmlns:a16="http://schemas.microsoft.com/office/drawing/2014/main" id="{078E070C-4022-EFE0-0590-3DF3CE23C536}"/>
              </a:ext>
            </a:extLst>
          </p:cNvPr>
          <p:cNvSpPr txBox="1">
            <a:spLocks/>
          </p:cNvSpPr>
          <p:nvPr/>
        </p:nvSpPr>
        <p:spPr>
          <a:xfrm>
            <a:off x="3721660" y="546795"/>
            <a:ext cx="7047193" cy="737501"/>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substance that can transfer useful energy as heat when it is burned</a:t>
            </a:r>
            <a:endParaRPr lang="en-US">
              <a:solidFill>
                <a:schemeClr val="tx1"/>
              </a:solidFill>
            </a:endParaRPr>
          </a:p>
        </p:txBody>
      </p:sp>
      <p:sp>
        <p:nvSpPr>
          <p:cNvPr id="9" name="TextBox 8">
            <a:extLst>
              <a:ext uri="{FF2B5EF4-FFF2-40B4-BE49-F238E27FC236}">
                <a16:creationId xmlns:a16="http://schemas.microsoft.com/office/drawing/2014/main" id="{DC1E877F-81D3-DAFD-3D2D-CB43E809256B}"/>
              </a:ext>
            </a:extLst>
          </p:cNvPr>
          <p:cNvSpPr txBox="1"/>
          <p:nvPr/>
        </p:nvSpPr>
        <p:spPr>
          <a:xfrm>
            <a:off x="521446" y="1740821"/>
            <a:ext cx="3200214"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000000"/>
                </a:solidFill>
                <a:latin typeface="Century Gothic"/>
              </a:rPr>
              <a:t>a substance which burns to release energy, like wood, coal or gas</a:t>
            </a:r>
            <a:endParaRPr lang="en-GB"/>
          </a:p>
        </p:txBody>
      </p:sp>
      <p:sp>
        <p:nvSpPr>
          <p:cNvPr id="11" name="TextBox 10">
            <a:extLst>
              <a:ext uri="{FF2B5EF4-FFF2-40B4-BE49-F238E27FC236}">
                <a16:creationId xmlns:a16="http://schemas.microsoft.com/office/drawing/2014/main" id="{123966EE-7808-B7E8-1CDF-358A38451138}"/>
              </a:ext>
            </a:extLst>
          </p:cNvPr>
          <p:cNvSpPr txBox="1"/>
          <p:nvPr/>
        </p:nvSpPr>
        <p:spPr>
          <a:xfrm>
            <a:off x="521446" y="5626872"/>
            <a:ext cx="1332406"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latin typeface="Century Gothic"/>
              </a:rPr>
              <a:t>Fy-</a:t>
            </a:r>
            <a:r>
              <a:rPr lang="en-GB" sz="2000" err="1">
                <a:latin typeface="Century Gothic"/>
              </a:rPr>
              <a:t>ue</a:t>
            </a:r>
            <a:r>
              <a:rPr lang="en-GB" sz="2000">
                <a:latin typeface="Century Gothic"/>
              </a:rPr>
              <a:t>-al</a:t>
            </a:r>
            <a:endParaRPr lang="en-GB"/>
          </a:p>
        </p:txBody>
      </p:sp>
      <p:sp>
        <p:nvSpPr>
          <p:cNvPr id="12" name="TextBox 11">
            <a:extLst>
              <a:ext uri="{FF2B5EF4-FFF2-40B4-BE49-F238E27FC236}">
                <a16:creationId xmlns:a16="http://schemas.microsoft.com/office/drawing/2014/main" id="{3A485A66-5CA5-9AF1-5332-64A3146CA5B4}"/>
              </a:ext>
            </a:extLst>
          </p:cNvPr>
          <p:cNvSpPr txBox="1"/>
          <p:nvPr/>
        </p:nvSpPr>
        <p:spPr>
          <a:xfrm>
            <a:off x="4210019" y="5629286"/>
            <a:ext cx="2681525"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000000"/>
                </a:solidFill>
                <a:latin typeface="Century Gothic"/>
              </a:rPr>
              <a:t>Energy source/store</a:t>
            </a:r>
            <a:endParaRPr lang="en-GB"/>
          </a:p>
        </p:txBody>
      </p:sp>
      <p:sp>
        <p:nvSpPr>
          <p:cNvPr id="13" name="TextBox 12">
            <a:extLst>
              <a:ext uri="{FF2B5EF4-FFF2-40B4-BE49-F238E27FC236}">
                <a16:creationId xmlns:a16="http://schemas.microsoft.com/office/drawing/2014/main" id="{D63BD593-8DA5-A83A-87A8-0EC851C88109}"/>
              </a:ext>
            </a:extLst>
          </p:cNvPr>
          <p:cNvSpPr txBox="1"/>
          <p:nvPr/>
        </p:nvSpPr>
        <p:spPr>
          <a:xfrm>
            <a:off x="7733754" y="3052692"/>
            <a:ext cx="3036771"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energy. Fuel is a substance which releases stored energy</a:t>
            </a:r>
            <a:endParaRPr lang="en-GB"/>
          </a:p>
        </p:txBody>
      </p:sp>
      <p:sp>
        <p:nvSpPr>
          <p:cNvPr id="14" name="TextBox 13">
            <a:extLst>
              <a:ext uri="{FF2B5EF4-FFF2-40B4-BE49-F238E27FC236}">
                <a16:creationId xmlns:a16="http://schemas.microsoft.com/office/drawing/2014/main" id="{554FAE9D-E4EF-3684-B83B-36339CA1AFF1}"/>
              </a:ext>
            </a:extLst>
          </p:cNvPr>
          <p:cNvSpPr txBox="1"/>
          <p:nvPr/>
        </p:nvSpPr>
        <p:spPr>
          <a:xfrm>
            <a:off x="7732082" y="1738770"/>
            <a:ext cx="3038443"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Petrol is a fuel used to power cars</a:t>
            </a:r>
            <a:endParaRPr lang="en-GB"/>
          </a:p>
        </p:txBody>
      </p:sp>
      <p:sp>
        <p:nvSpPr>
          <p:cNvPr id="10" name="TextBox 9">
            <a:extLst>
              <a:ext uri="{FF2B5EF4-FFF2-40B4-BE49-F238E27FC236}">
                <a16:creationId xmlns:a16="http://schemas.microsoft.com/office/drawing/2014/main" id="{80E90D93-E29B-C945-A91A-2F8A8B171B9B}"/>
              </a:ext>
            </a:extLst>
          </p:cNvPr>
          <p:cNvSpPr txBox="1"/>
          <p:nvPr/>
        </p:nvSpPr>
        <p:spPr>
          <a:xfrm>
            <a:off x="521446" y="3837734"/>
            <a:ext cx="3160390"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Sign it</a:t>
            </a:r>
          </a:p>
          <a:p>
            <a:r>
              <a:rPr lang="en-GB" sz="2000">
                <a:latin typeface="Century Gothic" panose="020B0502020202020204" pitchFamily="34" charset="0"/>
              </a:rPr>
              <a:t>Watch a video:</a:t>
            </a:r>
          </a:p>
          <a:p>
            <a:r>
              <a:rPr lang="en-GB" sz="2000">
                <a:latin typeface="Century Gothic"/>
                <a:ea typeface="+mn-lt"/>
                <a:cs typeface="+mn-lt"/>
                <a:hlinkClick r:id="rId3"/>
              </a:rPr>
              <a:t>bit.ly/3GVOnIr</a:t>
            </a:r>
            <a:endParaRPr lang="en-GB"/>
          </a:p>
        </p:txBody>
      </p:sp>
      <p:pic>
        <p:nvPicPr>
          <p:cNvPr id="15" name="Graphic 17">
            <a:extLst>
              <a:ext uri="{FF2B5EF4-FFF2-40B4-BE49-F238E27FC236}">
                <a16:creationId xmlns:a16="http://schemas.microsoft.com/office/drawing/2014/main" id="{AF5DC438-8A6F-CD86-B834-C2FD56E0FDC3}"/>
              </a:ext>
              <a:ext uri="{C183D7F6-B498-43B3-948B-1728B52AA6E4}">
                <adec:decorative xmlns:adec="http://schemas.microsoft.com/office/drawing/2017/decorative" val="1"/>
              </a:ext>
            </a:extLst>
          </p:cNvPr>
          <p:cNvPicPr/>
          <p:nvPr/>
        </p:nvPicPr>
        <p:blipFill>
          <a:blip r:embed="rId4"/>
          <a:stretch/>
        </p:blipFill>
        <p:spPr>
          <a:xfrm>
            <a:off x="2993686" y="3925124"/>
            <a:ext cx="591472" cy="538560"/>
          </a:xfrm>
          <a:prstGeom prst="rect">
            <a:avLst/>
          </a:prstGeom>
          <a:ln w="9525">
            <a:noFill/>
          </a:ln>
        </p:spPr>
      </p:pic>
      <p:pic>
        <p:nvPicPr>
          <p:cNvPr id="16" name="Graphic 16">
            <a:extLst>
              <a:ext uri="{FF2B5EF4-FFF2-40B4-BE49-F238E27FC236}">
                <a16:creationId xmlns:a16="http://schemas.microsoft.com/office/drawing/2014/main" id="{1245DCC3-1FDC-B675-61ED-258851938C66}"/>
              </a:ext>
              <a:ext uri="{C183D7F6-B498-43B3-948B-1728B52AA6E4}">
                <adec:decorative xmlns:adec="http://schemas.microsoft.com/office/drawing/2017/decorative" val="1"/>
              </a:ext>
            </a:extLst>
          </p:cNvPr>
          <p:cNvPicPr/>
          <p:nvPr/>
        </p:nvPicPr>
        <p:blipFill>
          <a:blip r:embed="rId5"/>
          <a:stretch/>
        </p:blipFill>
        <p:spPr>
          <a:xfrm>
            <a:off x="2583052" y="3922424"/>
            <a:ext cx="597402" cy="543960"/>
          </a:xfrm>
          <a:prstGeom prst="rect">
            <a:avLst/>
          </a:prstGeom>
          <a:ln w="9525">
            <a:noFill/>
          </a:ln>
        </p:spPr>
      </p:pic>
      <p:sp>
        <p:nvSpPr>
          <p:cNvPr id="7" name="TextBox 6">
            <a:extLst>
              <a:ext uri="{FF2B5EF4-FFF2-40B4-BE49-F238E27FC236}">
                <a16:creationId xmlns:a16="http://schemas.microsoft.com/office/drawing/2014/main" id="{7BD71AAA-4ACA-0A85-3B0B-79857989DC3B}"/>
              </a:ext>
            </a:extLst>
          </p:cNvPr>
          <p:cNvSpPr txBox="1"/>
          <p:nvPr/>
        </p:nvSpPr>
        <p:spPr>
          <a:xfrm>
            <a:off x="7733754" y="4705956"/>
            <a:ext cx="3036771"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contexts</a:t>
            </a:r>
          </a:p>
          <a:p>
            <a:r>
              <a:rPr lang="en-GB" sz="2000">
                <a:solidFill>
                  <a:srgbClr val="000000"/>
                </a:solidFill>
                <a:latin typeface="Century Gothic"/>
              </a:rPr>
              <a:t>Fuel is often used in everyday life to refer to food or drink as energy for the body</a:t>
            </a:r>
            <a:endParaRPr lang="en-GB"/>
          </a:p>
        </p:txBody>
      </p:sp>
      <p:pic>
        <p:nvPicPr>
          <p:cNvPr id="8" name="Picture 7" descr="A black and white symbol representing a campfire labelled 'heat' and with six arrows pointing away from the campfire">
            <a:extLst>
              <a:ext uri="{FF2B5EF4-FFF2-40B4-BE49-F238E27FC236}">
                <a16:creationId xmlns:a16="http://schemas.microsoft.com/office/drawing/2014/main" id="{1C1B3B10-12D0-D6FD-C73C-F4AEB7340FA5}"/>
              </a:ext>
            </a:extLst>
          </p:cNvPr>
          <p:cNvPicPr>
            <a:picLocks noChangeAspect="1"/>
          </p:cNvPicPr>
          <p:nvPr/>
        </p:nvPicPr>
        <p:blipFill>
          <a:blip r:embed="rId6"/>
          <a:stretch>
            <a:fillRect/>
          </a:stretch>
        </p:blipFill>
        <p:spPr>
          <a:xfrm>
            <a:off x="4415606" y="2536380"/>
            <a:ext cx="2475938" cy="2475938"/>
          </a:xfrm>
          <a:prstGeom prst="rect">
            <a:avLst/>
          </a:prstGeom>
        </p:spPr>
      </p:pic>
    </p:spTree>
    <p:extLst>
      <p:ext uri="{BB962C8B-B14F-4D97-AF65-F5344CB8AC3E}">
        <p14:creationId xmlns:p14="http://schemas.microsoft.com/office/powerpoint/2010/main" val="629567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3EA5FB-9FB4-C6CC-E851-748D1C6168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84F0EE-AA73-93E7-DCD1-A772ECEF2DD7}"/>
              </a:ext>
            </a:extLst>
          </p:cNvPr>
          <p:cNvSpPr>
            <a:spLocks noGrp="1"/>
          </p:cNvSpPr>
          <p:nvPr>
            <p:ph type="title"/>
          </p:nvPr>
        </p:nvSpPr>
        <p:spPr>
          <a:xfrm>
            <a:off x="417894" y="540000"/>
            <a:ext cx="2767976" cy="440661"/>
          </a:xfrm>
        </p:spPr>
        <p:txBody>
          <a:bodyPr/>
          <a:lstStyle/>
          <a:p>
            <a:r>
              <a:rPr lang="en-US" sz="4000" err="1">
                <a:latin typeface="Century Gothic"/>
              </a:rPr>
              <a:t>Vapour</a:t>
            </a:r>
            <a:endParaRPr lang="en-US" err="1"/>
          </a:p>
        </p:txBody>
      </p:sp>
      <p:sp>
        <p:nvSpPr>
          <p:cNvPr id="6" name="Title 1">
            <a:extLst>
              <a:ext uri="{FF2B5EF4-FFF2-40B4-BE49-F238E27FC236}">
                <a16:creationId xmlns:a16="http://schemas.microsoft.com/office/drawing/2014/main" id="{6146F392-15BB-6B7D-D10C-12FD6C0DCD1F}"/>
              </a:ext>
            </a:extLst>
          </p:cNvPr>
          <p:cNvSpPr txBox="1">
            <a:spLocks/>
          </p:cNvSpPr>
          <p:nvPr/>
        </p:nvSpPr>
        <p:spPr>
          <a:xfrm>
            <a:off x="3944603" y="661095"/>
            <a:ext cx="6711764" cy="405102"/>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another word for a gas or mixture of gases</a:t>
            </a:r>
            <a:endParaRPr lang="en-US">
              <a:solidFill>
                <a:schemeClr val="tx1"/>
              </a:solidFill>
            </a:endParaRPr>
          </a:p>
        </p:txBody>
      </p:sp>
      <p:sp>
        <p:nvSpPr>
          <p:cNvPr id="9" name="TextBox 8">
            <a:extLst>
              <a:ext uri="{FF2B5EF4-FFF2-40B4-BE49-F238E27FC236}">
                <a16:creationId xmlns:a16="http://schemas.microsoft.com/office/drawing/2014/main" id="{05A74743-5F0B-3662-269A-B863C68187A4}"/>
              </a:ext>
            </a:extLst>
          </p:cNvPr>
          <p:cNvSpPr txBox="1"/>
          <p:nvPr/>
        </p:nvSpPr>
        <p:spPr>
          <a:xfrm>
            <a:off x="417894" y="1700479"/>
            <a:ext cx="3493994" cy="1345851"/>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000000"/>
                </a:solidFill>
                <a:latin typeface="Century Gothic"/>
              </a:rPr>
              <a:t>a gas or mixture of gases, often from a liquid that has been heated</a:t>
            </a:r>
            <a:endParaRPr lang="en-GB" sz="2000">
              <a:solidFill>
                <a:srgbClr val="000000"/>
              </a:solidFill>
              <a:latin typeface="Century Gothic" panose="020B0502020202020204" pitchFamily="34" charset="0"/>
            </a:endParaRPr>
          </a:p>
        </p:txBody>
      </p:sp>
      <p:sp>
        <p:nvSpPr>
          <p:cNvPr id="11" name="TextBox 10">
            <a:extLst>
              <a:ext uri="{FF2B5EF4-FFF2-40B4-BE49-F238E27FC236}">
                <a16:creationId xmlns:a16="http://schemas.microsoft.com/office/drawing/2014/main" id="{F2624C9A-601A-5073-BABB-31C14727E0B4}"/>
              </a:ext>
            </a:extLst>
          </p:cNvPr>
          <p:cNvSpPr txBox="1"/>
          <p:nvPr/>
        </p:nvSpPr>
        <p:spPr>
          <a:xfrm>
            <a:off x="417894" y="4037146"/>
            <a:ext cx="1193826"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V-ay-pa</a:t>
            </a:r>
            <a:endParaRPr lang="en-GB"/>
          </a:p>
        </p:txBody>
      </p:sp>
      <p:sp>
        <p:nvSpPr>
          <p:cNvPr id="13" name="TextBox 12">
            <a:extLst>
              <a:ext uri="{FF2B5EF4-FFF2-40B4-BE49-F238E27FC236}">
                <a16:creationId xmlns:a16="http://schemas.microsoft.com/office/drawing/2014/main" id="{4EA39094-86EB-A04E-5EA6-4B40A9232C91}"/>
              </a:ext>
            </a:extLst>
          </p:cNvPr>
          <p:cNvSpPr txBox="1"/>
          <p:nvPr/>
        </p:nvSpPr>
        <p:spPr>
          <a:xfrm>
            <a:off x="7179378" y="3422062"/>
            <a:ext cx="3476989"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gas. Vapour refers specifically to a gas that comes from a liquid or a solid, like water vapour</a:t>
            </a:r>
            <a:endParaRPr lang="en-GB"/>
          </a:p>
        </p:txBody>
      </p:sp>
      <p:sp>
        <p:nvSpPr>
          <p:cNvPr id="14" name="TextBox 13">
            <a:extLst>
              <a:ext uri="{FF2B5EF4-FFF2-40B4-BE49-F238E27FC236}">
                <a16:creationId xmlns:a16="http://schemas.microsoft.com/office/drawing/2014/main" id="{D9820C66-BB80-055B-54CA-F90AE83FFFE8}"/>
              </a:ext>
            </a:extLst>
          </p:cNvPr>
          <p:cNvSpPr txBox="1"/>
          <p:nvPr/>
        </p:nvSpPr>
        <p:spPr>
          <a:xfrm>
            <a:off x="7179378" y="1700479"/>
            <a:ext cx="3476989"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When water boils, the steam can be referred to as vapour</a:t>
            </a:r>
            <a:endParaRPr lang="en-GB"/>
          </a:p>
        </p:txBody>
      </p:sp>
      <p:sp>
        <p:nvSpPr>
          <p:cNvPr id="4" name="TextBox 3">
            <a:extLst>
              <a:ext uri="{FF2B5EF4-FFF2-40B4-BE49-F238E27FC236}">
                <a16:creationId xmlns:a16="http://schemas.microsoft.com/office/drawing/2014/main" id="{A2EE87E4-1617-DCFD-ED50-7D0D99E47708}"/>
              </a:ext>
            </a:extLst>
          </p:cNvPr>
          <p:cNvSpPr txBox="1"/>
          <p:nvPr/>
        </p:nvSpPr>
        <p:spPr>
          <a:xfrm>
            <a:off x="417894" y="5735848"/>
            <a:ext cx="2328580"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err="1">
                <a:solidFill>
                  <a:srgbClr val="000000"/>
                </a:solidFill>
                <a:latin typeface="Century Gothic"/>
              </a:rPr>
              <a:t>Vap</a:t>
            </a:r>
            <a:r>
              <a:rPr lang="en-GB" sz="2000">
                <a:solidFill>
                  <a:srgbClr val="000000"/>
                </a:solidFill>
                <a:latin typeface="Century Gothic"/>
              </a:rPr>
              <a:t> (mist/steam) </a:t>
            </a:r>
            <a:endParaRPr lang="en-GB"/>
          </a:p>
        </p:txBody>
      </p:sp>
      <p:sp>
        <p:nvSpPr>
          <p:cNvPr id="7" name="TextBox 6">
            <a:extLst>
              <a:ext uri="{FF2B5EF4-FFF2-40B4-BE49-F238E27FC236}">
                <a16:creationId xmlns:a16="http://schemas.microsoft.com/office/drawing/2014/main" id="{039E992F-E222-3C08-17DB-E54B0F643FD5}"/>
              </a:ext>
            </a:extLst>
          </p:cNvPr>
          <p:cNvSpPr txBox="1"/>
          <p:nvPr/>
        </p:nvSpPr>
        <p:spPr>
          <a:xfrm>
            <a:off x="4546948" y="5428071"/>
            <a:ext cx="6109419"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contexts</a:t>
            </a:r>
          </a:p>
          <a:p>
            <a:r>
              <a:rPr lang="en-GB" sz="2000">
                <a:solidFill>
                  <a:srgbClr val="242424"/>
                </a:solidFill>
                <a:latin typeface="Century Gothic"/>
              </a:rPr>
              <a:t>Vapour is commonly used in terms like 'steam' or 'mist', but not as a general term for gases</a:t>
            </a:r>
            <a:endParaRPr lang="en-GB" sz="2000">
              <a:latin typeface="Century Gothic"/>
            </a:endParaRPr>
          </a:p>
        </p:txBody>
      </p:sp>
      <p:pic>
        <p:nvPicPr>
          <p:cNvPr id="8" name="Picture 7" descr="A diagram of a beaker with grey shading to indicate a liquid. From close to the liquid surface a diagonal line joins to a large circle above the beaker. Inside the circle are six small circles representing the particles in a gas">
            <a:extLst>
              <a:ext uri="{FF2B5EF4-FFF2-40B4-BE49-F238E27FC236}">
                <a16:creationId xmlns:a16="http://schemas.microsoft.com/office/drawing/2014/main" id="{A5459E7F-E926-1ED0-7500-75580315BF6F}"/>
              </a:ext>
            </a:extLst>
          </p:cNvPr>
          <p:cNvPicPr>
            <a:picLocks noChangeAspect="1"/>
          </p:cNvPicPr>
          <p:nvPr/>
        </p:nvPicPr>
        <p:blipFill>
          <a:blip r:embed="rId3"/>
          <a:srcRect l="4545" r="4545"/>
          <a:stretch/>
        </p:blipFill>
        <p:spPr>
          <a:xfrm>
            <a:off x="4095093" y="1781248"/>
            <a:ext cx="2983297" cy="3281628"/>
          </a:xfrm>
          <a:prstGeom prst="rect">
            <a:avLst/>
          </a:prstGeom>
        </p:spPr>
      </p:pic>
    </p:spTree>
    <p:extLst>
      <p:ext uri="{BB962C8B-B14F-4D97-AF65-F5344CB8AC3E}">
        <p14:creationId xmlns:p14="http://schemas.microsoft.com/office/powerpoint/2010/main" val="20550161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8532A-1415-B5D8-6CE5-9DB0B8E863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5A5C8F-DE5D-440A-D35C-41B39CF131F6}"/>
              </a:ext>
            </a:extLst>
          </p:cNvPr>
          <p:cNvSpPr>
            <a:spLocks noGrp="1"/>
          </p:cNvSpPr>
          <p:nvPr>
            <p:ph type="title"/>
          </p:nvPr>
        </p:nvSpPr>
        <p:spPr>
          <a:xfrm>
            <a:off x="405526" y="544632"/>
            <a:ext cx="2767976" cy="440661"/>
          </a:xfrm>
        </p:spPr>
        <p:txBody>
          <a:bodyPr/>
          <a:lstStyle/>
          <a:p>
            <a:r>
              <a:rPr lang="en-US" sz="4000">
                <a:latin typeface="Century Gothic"/>
              </a:rPr>
              <a:t>Alkane</a:t>
            </a:r>
            <a:endParaRPr lang="en-US"/>
          </a:p>
        </p:txBody>
      </p:sp>
      <p:sp>
        <p:nvSpPr>
          <p:cNvPr id="6" name="Title 1">
            <a:extLst>
              <a:ext uri="{FF2B5EF4-FFF2-40B4-BE49-F238E27FC236}">
                <a16:creationId xmlns:a16="http://schemas.microsoft.com/office/drawing/2014/main" id="{50A7F2FF-3EA7-74E4-D617-9AA2EA149CF6}"/>
              </a:ext>
            </a:extLst>
          </p:cNvPr>
          <p:cNvSpPr txBox="1">
            <a:spLocks/>
          </p:cNvSpPr>
          <p:nvPr/>
        </p:nvSpPr>
        <p:spPr>
          <a:xfrm>
            <a:off x="3518230" y="544632"/>
            <a:ext cx="7288218" cy="752065"/>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hydrocarbon with the general formula </a:t>
            </a:r>
            <a:r>
              <a:rPr lang="en-US" sz="2400" b="0">
                <a:solidFill>
                  <a:schemeClr val="tx1"/>
                </a:solidFill>
                <a:latin typeface="Cambria Math" panose="02040503050406030204" pitchFamily="18" charset="0"/>
                <a:ea typeface="Cambria Math" panose="02040503050406030204" pitchFamily="18" charset="0"/>
              </a:rPr>
              <a:t>C</a:t>
            </a:r>
            <a:r>
              <a:rPr lang="en-US" sz="2400" b="0" i="1" baseline="-25000">
                <a:solidFill>
                  <a:schemeClr val="tx1"/>
                </a:solidFill>
                <a:latin typeface="Cambria Math" panose="02040503050406030204" pitchFamily="18" charset="0"/>
                <a:ea typeface="Cambria Math" panose="02040503050406030204" pitchFamily="18" charset="0"/>
              </a:rPr>
              <a:t>n</a:t>
            </a:r>
            <a:r>
              <a:rPr lang="en-US" sz="2400" b="0">
                <a:solidFill>
                  <a:schemeClr val="tx1"/>
                </a:solidFill>
                <a:latin typeface="Cambria Math" panose="02040503050406030204" pitchFamily="18" charset="0"/>
                <a:ea typeface="Cambria Math" panose="02040503050406030204" pitchFamily="18" charset="0"/>
              </a:rPr>
              <a:t>H</a:t>
            </a:r>
            <a:r>
              <a:rPr lang="en-US" sz="2400" b="0" baseline="-25000">
                <a:solidFill>
                  <a:schemeClr val="tx1"/>
                </a:solidFill>
                <a:latin typeface="Cambria Math" panose="02040503050406030204" pitchFamily="18" charset="0"/>
                <a:ea typeface="Cambria Math" panose="02040503050406030204" pitchFamily="18" charset="0"/>
              </a:rPr>
              <a:t>2</a:t>
            </a:r>
            <a:r>
              <a:rPr lang="en-US" sz="2400" b="0" i="1" baseline="-25000">
                <a:solidFill>
                  <a:schemeClr val="tx1"/>
                </a:solidFill>
                <a:latin typeface="Cambria Math" panose="02040503050406030204" pitchFamily="18" charset="0"/>
                <a:ea typeface="Cambria Math" panose="02040503050406030204" pitchFamily="18" charset="0"/>
              </a:rPr>
              <a:t>n</a:t>
            </a:r>
            <a:r>
              <a:rPr lang="en-US" sz="2400" b="0" baseline="-25000">
                <a:solidFill>
                  <a:schemeClr val="tx1"/>
                </a:solidFill>
                <a:latin typeface="Cambria Math" panose="02040503050406030204" pitchFamily="18" charset="0"/>
                <a:ea typeface="Cambria Math" panose="02040503050406030204" pitchFamily="18" charset="0"/>
              </a:rPr>
              <a:t>+2</a:t>
            </a:r>
            <a:r>
              <a:rPr lang="en-US" sz="2400" b="0">
                <a:solidFill>
                  <a:schemeClr val="tx1"/>
                </a:solidFill>
                <a:latin typeface="Century Gothic"/>
              </a:rPr>
              <a:t>, such as methane, ethane, propane and butane</a:t>
            </a:r>
            <a:endParaRPr lang="en-US" sz="2400" b="0">
              <a:solidFill>
                <a:schemeClr val="tx1"/>
              </a:solidFill>
            </a:endParaRPr>
          </a:p>
        </p:txBody>
      </p:sp>
      <p:sp>
        <p:nvSpPr>
          <p:cNvPr id="9" name="TextBox 8">
            <a:extLst>
              <a:ext uri="{FF2B5EF4-FFF2-40B4-BE49-F238E27FC236}">
                <a16:creationId xmlns:a16="http://schemas.microsoft.com/office/drawing/2014/main" id="{89D4F144-35F3-DE5D-9130-0F79163BBD19}"/>
              </a:ext>
            </a:extLst>
          </p:cNvPr>
          <p:cNvSpPr txBox="1"/>
          <p:nvPr/>
        </p:nvSpPr>
        <p:spPr>
          <a:xfrm>
            <a:off x="405525" y="1656908"/>
            <a:ext cx="4024750"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latin typeface="Century Gothic"/>
              </a:rPr>
              <a:t>a type of hydrocarbon where all the bonds between carbon atoms are single bonds</a:t>
            </a:r>
            <a:endParaRPr lang="en-GB"/>
          </a:p>
        </p:txBody>
      </p:sp>
      <p:sp>
        <p:nvSpPr>
          <p:cNvPr id="11" name="TextBox 10">
            <a:extLst>
              <a:ext uri="{FF2B5EF4-FFF2-40B4-BE49-F238E27FC236}">
                <a16:creationId xmlns:a16="http://schemas.microsoft.com/office/drawing/2014/main" id="{D1317D8D-2948-50A4-A1F7-2651EEE52C40}"/>
              </a:ext>
            </a:extLst>
          </p:cNvPr>
          <p:cNvSpPr txBox="1"/>
          <p:nvPr/>
        </p:nvSpPr>
        <p:spPr>
          <a:xfrm>
            <a:off x="405525" y="4307267"/>
            <a:ext cx="1333017"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Al-c-ay-n</a:t>
            </a:r>
            <a:endParaRPr lang="en-GB"/>
          </a:p>
        </p:txBody>
      </p:sp>
      <p:pic>
        <p:nvPicPr>
          <p:cNvPr id="8" name="Picture 7" descr="A diagram of three displayed formula, the formula are labelled 'methane', 'propane' and 'ethane' - they are all formed from only carbon and hydrogen molecules and only have single bonds">
            <a:extLst>
              <a:ext uri="{FF2B5EF4-FFF2-40B4-BE49-F238E27FC236}">
                <a16:creationId xmlns:a16="http://schemas.microsoft.com/office/drawing/2014/main" id="{F555FCD9-411A-41DA-0269-7B1925A890DB}"/>
              </a:ext>
            </a:extLst>
          </p:cNvPr>
          <p:cNvPicPr>
            <a:picLocks noChangeAspect="1"/>
          </p:cNvPicPr>
          <p:nvPr/>
        </p:nvPicPr>
        <p:blipFill>
          <a:blip r:embed="rId3"/>
          <a:srcRect t="3744" b="3744"/>
          <a:stretch/>
        </p:blipFill>
        <p:spPr>
          <a:xfrm>
            <a:off x="4198650" y="2059604"/>
            <a:ext cx="3631538" cy="3359625"/>
          </a:xfrm>
          <a:prstGeom prst="rect">
            <a:avLst/>
          </a:prstGeom>
        </p:spPr>
      </p:pic>
      <p:sp>
        <p:nvSpPr>
          <p:cNvPr id="12" name="TextBox 11">
            <a:extLst>
              <a:ext uri="{FF2B5EF4-FFF2-40B4-BE49-F238E27FC236}">
                <a16:creationId xmlns:a16="http://schemas.microsoft.com/office/drawing/2014/main" id="{BBB80EAD-6383-5738-4ED5-DC8A13EF2F51}"/>
              </a:ext>
            </a:extLst>
          </p:cNvPr>
          <p:cNvSpPr txBox="1"/>
          <p:nvPr/>
        </p:nvSpPr>
        <p:spPr>
          <a:xfrm>
            <a:off x="4360449" y="5786951"/>
            <a:ext cx="3194714"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000000"/>
                </a:solidFill>
                <a:latin typeface="Century Gothic"/>
              </a:rPr>
              <a:t>Saturated hydrocarbon</a:t>
            </a:r>
            <a:endParaRPr lang="en-GB"/>
          </a:p>
        </p:txBody>
      </p:sp>
      <p:sp>
        <p:nvSpPr>
          <p:cNvPr id="13" name="TextBox 12">
            <a:extLst>
              <a:ext uri="{FF2B5EF4-FFF2-40B4-BE49-F238E27FC236}">
                <a16:creationId xmlns:a16="http://schemas.microsoft.com/office/drawing/2014/main" id="{0D976B0F-E171-5FBE-D38D-906A5E7FCD21}"/>
              </a:ext>
            </a:extLst>
          </p:cNvPr>
          <p:cNvSpPr txBox="1"/>
          <p:nvPr/>
        </p:nvSpPr>
        <p:spPr>
          <a:xfrm>
            <a:off x="7878549" y="3972537"/>
            <a:ext cx="2927901" cy="2554545"/>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hydrocarbon: compounds which contain hydrogen and carbon only but may have double (or triple) bonds between carbon atoms</a:t>
            </a:r>
            <a:endParaRPr lang="en-GB"/>
          </a:p>
        </p:txBody>
      </p:sp>
      <p:sp>
        <p:nvSpPr>
          <p:cNvPr id="14" name="TextBox 13">
            <a:extLst>
              <a:ext uri="{FF2B5EF4-FFF2-40B4-BE49-F238E27FC236}">
                <a16:creationId xmlns:a16="http://schemas.microsoft.com/office/drawing/2014/main" id="{0E6721D3-37FE-D4D4-D96C-ECA2BABAF7ED}"/>
              </a:ext>
            </a:extLst>
          </p:cNvPr>
          <p:cNvSpPr txBox="1"/>
          <p:nvPr/>
        </p:nvSpPr>
        <p:spPr>
          <a:xfrm>
            <a:off x="7878549" y="1696942"/>
            <a:ext cx="2927899"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latin typeface="Century Gothic"/>
              </a:rPr>
              <a:t>Methane, ethane and propane are the first three alkanes</a:t>
            </a:r>
            <a:endParaRPr lang="en-GB"/>
          </a:p>
        </p:txBody>
      </p:sp>
      <p:sp>
        <p:nvSpPr>
          <p:cNvPr id="10" name="TextBox 9">
            <a:extLst>
              <a:ext uri="{FF2B5EF4-FFF2-40B4-BE49-F238E27FC236}">
                <a16:creationId xmlns:a16="http://schemas.microsoft.com/office/drawing/2014/main" id="{C5AEEC84-7352-A2F1-6854-D2B9A5A3076C}"/>
              </a:ext>
            </a:extLst>
          </p:cNvPr>
          <p:cNvSpPr txBox="1"/>
          <p:nvPr/>
        </p:nvSpPr>
        <p:spPr>
          <a:xfrm>
            <a:off x="405525" y="3135975"/>
            <a:ext cx="2877669"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Sign it</a:t>
            </a:r>
          </a:p>
          <a:p>
            <a:r>
              <a:rPr lang="en-GB" sz="2000">
                <a:latin typeface="Century Gothic" panose="020B0502020202020204" pitchFamily="34" charset="0"/>
              </a:rPr>
              <a:t>Watch a video:</a:t>
            </a:r>
          </a:p>
          <a:p>
            <a:r>
              <a:rPr lang="en-GB" sz="2000">
                <a:latin typeface="Century Gothic"/>
                <a:ea typeface="+mn-lt"/>
                <a:cs typeface="+mn-lt"/>
                <a:hlinkClick r:id="rId4"/>
              </a:rPr>
              <a:t>bit.ly/4mawMgj</a:t>
            </a:r>
            <a:endParaRPr lang="en-GB"/>
          </a:p>
        </p:txBody>
      </p:sp>
      <p:pic>
        <p:nvPicPr>
          <p:cNvPr id="15" name="Graphic 17">
            <a:extLst>
              <a:ext uri="{FF2B5EF4-FFF2-40B4-BE49-F238E27FC236}">
                <a16:creationId xmlns:a16="http://schemas.microsoft.com/office/drawing/2014/main" id="{AE387DB4-56EE-C268-5F32-58218604C7F8}"/>
              </a:ext>
              <a:ext uri="{C183D7F6-B498-43B3-948B-1728B52AA6E4}">
                <adec:decorative xmlns:adec="http://schemas.microsoft.com/office/drawing/2017/decorative" val="1"/>
              </a:ext>
            </a:extLst>
          </p:cNvPr>
          <p:cNvPicPr/>
          <p:nvPr/>
        </p:nvPicPr>
        <p:blipFill>
          <a:blip r:embed="rId5"/>
          <a:stretch/>
        </p:blipFill>
        <p:spPr>
          <a:xfrm>
            <a:off x="2802894" y="3177472"/>
            <a:ext cx="538560" cy="538560"/>
          </a:xfrm>
          <a:prstGeom prst="rect">
            <a:avLst/>
          </a:prstGeom>
          <a:ln w="9525">
            <a:noFill/>
          </a:ln>
        </p:spPr>
      </p:pic>
      <p:pic>
        <p:nvPicPr>
          <p:cNvPr id="16" name="Graphic 16">
            <a:extLst>
              <a:ext uri="{FF2B5EF4-FFF2-40B4-BE49-F238E27FC236}">
                <a16:creationId xmlns:a16="http://schemas.microsoft.com/office/drawing/2014/main" id="{C2CD6771-1C9D-7BFF-BB43-92BA80DED328}"/>
              </a:ext>
              <a:ext uri="{C183D7F6-B498-43B3-948B-1728B52AA6E4}">
                <adec:decorative xmlns:adec="http://schemas.microsoft.com/office/drawing/2017/decorative" val="1"/>
              </a:ext>
            </a:extLst>
          </p:cNvPr>
          <p:cNvPicPr/>
          <p:nvPr/>
        </p:nvPicPr>
        <p:blipFill>
          <a:blip r:embed="rId6"/>
          <a:stretch/>
        </p:blipFill>
        <p:spPr>
          <a:xfrm>
            <a:off x="2343862" y="3187277"/>
            <a:ext cx="543960" cy="543960"/>
          </a:xfrm>
          <a:prstGeom prst="rect">
            <a:avLst/>
          </a:prstGeom>
          <a:ln w="9525">
            <a:noFill/>
          </a:ln>
        </p:spPr>
      </p:pic>
      <p:sp>
        <p:nvSpPr>
          <p:cNvPr id="4" name="TextBox 3">
            <a:extLst>
              <a:ext uri="{FF2B5EF4-FFF2-40B4-BE49-F238E27FC236}">
                <a16:creationId xmlns:a16="http://schemas.microsoft.com/office/drawing/2014/main" id="{8F49E63E-FD70-38BF-F07F-0DCF7DFEE684}"/>
              </a:ext>
            </a:extLst>
          </p:cNvPr>
          <p:cNvSpPr txBox="1"/>
          <p:nvPr/>
        </p:nvSpPr>
        <p:spPr>
          <a:xfrm>
            <a:off x="405526" y="5191619"/>
            <a:ext cx="3631538"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000000"/>
                </a:solidFill>
                <a:latin typeface="Century Gothic"/>
              </a:rPr>
              <a:t>Alk (hydrocarbon), </a:t>
            </a:r>
          </a:p>
          <a:p>
            <a:r>
              <a:rPr lang="en-GB" sz="2000" err="1">
                <a:solidFill>
                  <a:srgbClr val="000000"/>
                </a:solidFill>
                <a:latin typeface="Century Gothic"/>
              </a:rPr>
              <a:t>ane</a:t>
            </a:r>
            <a:r>
              <a:rPr lang="en-GB" sz="2000">
                <a:solidFill>
                  <a:srgbClr val="000000"/>
                </a:solidFill>
                <a:latin typeface="Century Gothic"/>
              </a:rPr>
              <a:t> (suffix for hydrocarbons with only a single bond)</a:t>
            </a:r>
            <a:endParaRPr lang="en-GB"/>
          </a:p>
        </p:txBody>
      </p:sp>
    </p:spTree>
    <p:extLst>
      <p:ext uri="{BB962C8B-B14F-4D97-AF65-F5344CB8AC3E}">
        <p14:creationId xmlns:p14="http://schemas.microsoft.com/office/powerpoint/2010/main" val="17805350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B31FF2-4964-D681-5FF4-7D6F8F3EB36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A622C9-63F3-C73F-EC3B-66AAE053F360}"/>
              </a:ext>
            </a:extLst>
          </p:cNvPr>
          <p:cNvSpPr>
            <a:spLocks noGrp="1"/>
          </p:cNvSpPr>
          <p:nvPr>
            <p:ph type="title"/>
          </p:nvPr>
        </p:nvSpPr>
        <p:spPr>
          <a:xfrm>
            <a:off x="424736" y="553368"/>
            <a:ext cx="3570080" cy="387188"/>
          </a:xfrm>
        </p:spPr>
        <p:txBody>
          <a:bodyPr/>
          <a:lstStyle/>
          <a:p>
            <a:r>
              <a:rPr lang="en-US" sz="4000">
                <a:latin typeface="Century Gothic"/>
              </a:rPr>
              <a:t>Flammability</a:t>
            </a:r>
            <a:endParaRPr lang="en-US" sz="4000"/>
          </a:p>
        </p:txBody>
      </p:sp>
      <p:sp>
        <p:nvSpPr>
          <p:cNvPr id="6" name="Title 1">
            <a:extLst>
              <a:ext uri="{FF2B5EF4-FFF2-40B4-BE49-F238E27FC236}">
                <a16:creationId xmlns:a16="http://schemas.microsoft.com/office/drawing/2014/main" id="{A823C48B-85C9-B593-C191-7BC1B9502DA2}"/>
              </a:ext>
            </a:extLst>
          </p:cNvPr>
          <p:cNvSpPr txBox="1">
            <a:spLocks/>
          </p:cNvSpPr>
          <p:nvPr/>
        </p:nvSpPr>
        <p:spPr>
          <a:xfrm>
            <a:off x="5040097" y="686022"/>
            <a:ext cx="5628528" cy="405102"/>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000" b="0">
                <a:solidFill>
                  <a:schemeClr val="tx1"/>
                </a:solidFill>
                <a:latin typeface="Century Gothic"/>
              </a:rPr>
              <a:t> </a:t>
            </a:r>
            <a:r>
              <a:rPr lang="en-US" sz="2400" b="0">
                <a:solidFill>
                  <a:schemeClr val="tx1"/>
                </a:solidFill>
                <a:latin typeface="Century Gothic"/>
              </a:rPr>
              <a:t>how easy it is to ignite a substance</a:t>
            </a:r>
            <a:endParaRPr lang="en-US" sz="2400" b="0">
              <a:solidFill>
                <a:schemeClr val="tx1"/>
              </a:solidFill>
            </a:endParaRPr>
          </a:p>
        </p:txBody>
      </p:sp>
      <p:sp>
        <p:nvSpPr>
          <p:cNvPr id="9" name="TextBox 8">
            <a:extLst>
              <a:ext uri="{FF2B5EF4-FFF2-40B4-BE49-F238E27FC236}">
                <a16:creationId xmlns:a16="http://schemas.microsoft.com/office/drawing/2014/main" id="{0D3FA99E-9360-9E47-148E-676B572B7F2D}"/>
              </a:ext>
            </a:extLst>
          </p:cNvPr>
          <p:cNvSpPr txBox="1"/>
          <p:nvPr/>
        </p:nvSpPr>
        <p:spPr>
          <a:xfrm>
            <a:off x="424736" y="1403445"/>
            <a:ext cx="2883238"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000000"/>
                </a:solidFill>
                <a:latin typeface="Century Gothic"/>
              </a:rPr>
              <a:t>how easily a substance catches fire and burns</a:t>
            </a:r>
            <a:endParaRPr lang="en-GB"/>
          </a:p>
        </p:txBody>
      </p:sp>
      <p:sp>
        <p:nvSpPr>
          <p:cNvPr id="11" name="TextBox 10">
            <a:extLst>
              <a:ext uri="{FF2B5EF4-FFF2-40B4-BE49-F238E27FC236}">
                <a16:creationId xmlns:a16="http://schemas.microsoft.com/office/drawing/2014/main" id="{3D33747F-90C3-0734-E25F-5D1177DB19F4}"/>
              </a:ext>
            </a:extLst>
          </p:cNvPr>
          <p:cNvSpPr txBox="1"/>
          <p:nvPr/>
        </p:nvSpPr>
        <p:spPr>
          <a:xfrm>
            <a:off x="424736" y="3370140"/>
            <a:ext cx="2082794"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Flam-a-</a:t>
            </a:r>
            <a:r>
              <a:rPr lang="en-GB" sz="2000" err="1">
                <a:solidFill>
                  <a:srgbClr val="000000"/>
                </a:solidFill>
                <a:latin typeface="Century Gothic"/>
              </a:rPr>
              <a:t>bil</a:t>
            </a:r>
            <a:r>
              <a:rPr lang="en-GB" sz="2000">
                <a:solidFill>
                  <a:srgbClr val="000000"/>
                </a:solidFill>
                <a:latin typeface="Century Gothic"/>
              </a:rPr>
              <a:t>-at-y</a:t>
            </a:r>
            <a:endParaRPr lang="en-GB"/>
          </a:p>
        </p:txBody>
      </p:sp>
      <p:sp>
        <p:nvSpPr>
          <p:cNvPr id="12" name="TextBox 11">
            <a:extLst>
              <a:ext uri="{FF2B5EF4-FFF2-40B4-BE49-F238E27FC236}">
                <a16:creationId xmlns:a16="http://schemas.microsoft.com/office/drawing/2014/main" id="{9B8F05A8-C535-2B61-C6D8-EBCFADB7E791}"/>
              </a:ext>
            </a:extLst>
          </p:cNvPr>
          <p:cNvSpPr txBox="1"/>
          <p:nvPr/>
        </p:nvSpPr>
        <p:spPr>
          <a:xfrm>
            <a:off x="3877320" y="5644612"/>
            <a:ext cx="1991556"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242424"/>
                </a:solidFill>
                <a:latin typeface="Century Gothic"/>
              </a:rPr>
              <a:t>Combustibility</a:t>
            </a:r>
            <a:endParaRPr lang="en-GB">
              <a:latin typeface="Century Gothic"/>
            </a:endParaRPr>
          </a:p>
        </p:txBody>
      </p:sp>
      <p:sp>
        <p:nvSpPr>
          <p:cNvPr id="13" name="TextBox 12">
            <a:extLst>
              <a:ext uri="{FF2B5EF4-FFF2-40B4-BE49-F238E27FC236}">
                <a16:creationId xmlns:a16="http://schemas.microsoft.com/office/drawing/2014/main" id="{82AFC439-8C91-A1D1-5F53-8FDCCBC8015A}"/>
              </a:ext>
            </a:extLst>
          </p:cNvPr>
          <p:cNvSpPr txBox="1"/>
          <p:nvPr/>
        </p:nvSpPr>
        <p:spPr>
          <a:xfrm>
            <a:off x="6383289" y="2941740"/>
            <a:ext cx="4285336"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oxidising. The hazard which refers to a substance's ability to combine chemically with oxygen</a:t>
            </a:r>
            <a:endParaRPr lang="en-GB"/>
          </a:p>
        </p:txBody>
      </p:sp>
      <p:sp>
        <p:nvSpPr>
          <p:cNvPr id="14" name="TextBox 13">
            <a:extLst>
              <a:ext uri="{FF2B5EF4-FFF2-40B4-BE49-F238E27FC236}">
                <a16:creationId xmlns:a16="http://schemas.microsoft.com/office/drawing/2014/main" id="{1113762E-82D7-7AB2-EB7B-D7007A87134A}"/>
              </a:ext>
            </a:extLst>
          </p:cNvPr>
          <p:cNvSpPr txBox="1"/>
          <p:nvPr/>
        </p:nvSpPr>
        <p:spPr>
          <a:xfrm>
            <a:off x="6383289" y="1403445"/>
            <a:ext cx="4285336"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Gasoline has a high flammability and can catch fire easily</a:t>
            </a:r>
            <a:endParaRPr lang="en-GB"/>
          </a:p>
        </p:txBody>
      </p:sp>
      <p:sp>
        <p:nvSpPr>
          <p:cNvPr id="4" name="TextBox 3">
            <a:extLst>
              <a:ext uri="{FF2B5EF4-FFF2-40B4-BE49-F238E27FC236}">
                <a16:creationId xmlns:a16="http://schemas.microsoft.com/office/drawing/2014/main" id="{2ACFC92A-182E-2654-8290-AE781F59C690}"/>
              </a:ext>
            </a:extLst>
          </p:cNvPr>
          <p:cNvSpPr txBox="1"/>
          <p:nvPr/>
        </p:nvSpPr>
        <p:spPr>
          <a:xfrm>
            <a:off x="424736" y="4721282"/>
            <a:ext cx="2938170"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000000"/>
                </a:solidFill>
                <a:latin typeface="Century Gothic"/>
              </a:rPr>
              <a:t>Flamm (from flame, fire),</a:t>
            </a:r>
          </a:p>
          <a:p>
            <a:r>
              <a:rPr lang="en-GB" sz="2000">
                <a:solidFill>
                  <a:srgbClr val="000000"/>
                </a:solidFill>
                <a:latin typeface="Century Gothic"/>
              </a:rPr>
              <a:t>ability (able to do something)</a:t>
            </a:r>
            <a:endParaRPr lang="en-GB"/>
          </a:p>
        </p:txBody>
      </p:sp>
      <p:sp>
        <p:nvSpPr>
          <p:cNvPr id="7" name="TextBox 6">
            <a:extLst>
              <a:ext uri="{FF2B5EF4-FFF2-40B4-BE49-F238E27FC236}">
                <a16:creationId xmlns:a16="http://schemas.microsoft.com/office/drawing/2014/main" id="{60A86BE4-0AB2-4E42-898B-61FA47F79BE3}"/>
              </a:ext>
            </a:extLst>
          </p:cNvPr>
          <p:cNvSpPr txBox="1"/>
          <p:nvPr/>
        </p:nvSpPr>
        <p:spPr>
          <a:xfrm>
            <a:off x="6383289" y="4721282"/>
            <a:ext cx="4285336"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contexts</a:t>
            </a:r>
          </a:p>
          <a:p>
            <a:r>
              <a:rPr lang="en-GB" sz="2000">
                <a:solidFill>
                  <a:srgbClr val="000000"/>
                </a:solidFill>
                <a:latin typeface="Century Gothic"/>
              </a:rPr>
              <a:t>A substance with high flammability is more commonly referred to as a 'fire hazard' when talking about safety</a:t>
            </a:r>
            <a:endParaRPr lang="en-GB"/>
          </a:p>
        </p:txBody>
      </p:sp>
      <p:pic>
        <p:nvPicPr>
          <p:cNvPr id="8" name="Picture 7" descr="The hazard warning symbol for flammability&#10;">
            <a:extLst>
              <a:ext uri="{FF2B5EF4-FFF2-40B4-BE49-F238E27FC236}">
                <a16:creationId xmlns:a16="http://schemas.microsoft.com/office/drawing/2014/main" id="{3F5495F2-3A30-EDED-3B38-6C5F30163790}"/>
              </a:ext>
            </a:extLst>
          </p:cNvPr>
          <p:cNvPicPr>
            <a:picLocks noChangeAspect="1"/>
          </p:cNvPicPr>
          <p:nvPr/>
        </p:nvPicPr>
        <p:blipFill>
          <a:blip r:embed="rId3"/>
          <a:srcRect b="18901"/>
          <a:stretch/>
        </p:blipFill>
        <p:spPr>
          <a:xfrm>
            <a:off x="3502440" y="2482575"/>
            <a:ext cx="2686384" cy="2178635"/>
          </a:xfrm>
          <a:prstGeom prst="rect">
            <a:avLst/>
          </a:prstGeom>
        </p:spPr>
      </p:pic>
    </p:spTree>
    <p:extLst>
      <p:ext uri="{BB962C8B-B14F-4D97-AF65-F5344CB8AC3E}">
        <p14:creationId xmlns:p14="http://schemas.microsoft.com/office/powerpoint/2010/main" val="358816263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4243BC-9AC0-218C-6B90-2C9639836E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BB8AE4-9EA5-8A15-BA2B-E3C770AF6C5D}"/>
              </a:ext>
            </a:extLst>
          </p:cNvPr>
          <p:cNvSpPr>
            <a:spLocks noGrp="1"/>
          </p:cNvSpPr>
          <p:nvPr>
            <p:ph type="title"/>
          </p:nvPr>
        </p:nvSpPr>
        <p:spPr>
          <a:xfrm>
            <a:off x="322712" y="318415"/>
            <a:ext cx="3597211" cy="395839"/>
          </a:xfrm>
        </p:spPr>
        <p:txBody>
          <a:bodyPr/>
          <a:lstStyle/>
          <a:p>
            <a:r>
              <a:rPr lang="en-US" sz="4000">
                <a:latin typeface="Century Gothic"/>
              </a:rPr>
              <a:t>Homologous series</a:t>
            </a:r>
            <a:endParaRPr lang="en-US" sz="4000"/>
          </a:p>
        </p:txBody>
      </p:sp>
      <p:sp>
        <p:nvSpPr>
          <p:cNvPr id="6" name="Title 1">
            <a:extLst>
              <a:ext uri="{FF2B5EF4-FFF2-40B4-BE49-F238E27FC236}">
                <a16:creationId xmlns:a16="http://schemas.microsoft.com/office/drawing/2014/main" id="{4884C15D-6F4A-1BA3-C033-3E9A68B03B57}"/>
              </a:ext>
            </a:extLst>
          </p:cNvPr>
          <p:cNvSpPr txBox="1">
            <a:spLocks/>
          </p:cNvSpPr>
          <p:nvPr/>
        </p:nvSpPr>
        <p:spPr>
          <a:xfrm>
            <a:off x="3734017" y="285998"/>
            <a:ext cx="7078146" cy="1069899"/>
          </a:xfrm>
          <a:prstGeom prst="rect">
            <a:avLst/>
          </a:prstGeom>
          <a:solidFill>
            <a:srgbClr val="C8102E">
              <a:alpha val="27000"/>
            </a:srgbClr>
          </a:solidFill>
          <a:ln>
            <a:solidFill>
              <a:schemeClr val="bg1"/>
            </a:solidFill>
          </a:ln>
        </p:spPr>
        <p:txBody>
          <a:bodyPr vert="horz" lIns="72000" tIns="36000" rIns="72000" bIns="36000" rtlCol="0" anchor="ctr"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series of organic compounds with the same general formula, which react in a similar way, such as alkanes</a:t>
            </a:r>
            <a:endParaRPr lang="en-US" sz="2400" b="0">
              <a:solidFill>
                <a:schemeClr val="tx1"/>
              </a:solidFill>
            </a:endParaRPr>
          </a:p>
        </p:txBody>
      </p:sp>
      <p:sp>
        <p:nvSpPr>
          <p:cNvPr id="9" name="TextBox 8">
            <a:extLst>
              <a:ext uri="{FF2B5EF4-FFF2-40B4-BE49-F238E27FC236}">
                <a16:creationId xmlns:a16="http://schemas.microsoft.com/office/drawing/2014/main" id="{EF57B040-911E-AA34-0B91-F7A02FE253E0}"/>
              </a:ext>
            </a:extLst>
          </p:cNvPr>
          <p:cNvSpPr txBox="1"/>
          <p:nvPr/>
        </p:nvSpPr>
        <p:spPr>
          <a:xfrm>
            <a:off x="310287" y="1554435"/>
            <a:ext cx="4195038"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242424"/>
                </a:solidFill>
                <a:latin typeface="Century Gothic"/>
              </a:rPr>
              <a:t>a group of compounds that have the same general formula and react in similar ways</a:t>
            </a:r>
            <a:endParaRPr lang="en-GB" sz="2000">
              <a:latin typeface="Century Gothic"/>
            </a:endParaRPr>
          </a:p>
        </p:txBody>
      </p:sp>
      <p:sp>
        <p:nvSpPr>
          <p:cNvPr id="11" name="TextBox 10">
            <a:extLst>
              <a:ext uri="{FF2B5EF4-FFF2-40B4-BE49-F238E27FC236}">
                <a16:creationId xmlns:a16="http://schemas.microsoft.com/office/drawing/2014/main" id="{2B7C5029-7D96-146F-9710-895FFFAF387F}"/>
              </a:ext>
            </a:extLst>
          </p:cNvPr>
          <p:cNvSpPr txBox="1"/>
          <p:nvPr/>
        </p:nvSpPr>
        <p:spPr>
          <a:xfrm>
            <a:off x="310286" y="3387410"/>
            <a:ext cx="3203880"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a:rPr>
              <a:t>Ha-mol-ag-as s-ear-ee-z</a:t>
            </a:r>
            <a:endParaRPr lang="en-GB" sz="2000">
              <a:latin typeface="Century Gothic"/>
            </a:endParaRPr>
          </a:p>
        </p:txBody>
      </p:sp>
      <p:sp>
        <p:nvSpPr>
          <p:cNvPr id="12" name="TextBox 11">
            <a:extLst>
              <a:ext uri="{FF2B5EF4-FFF2-40B4-BE49-F238E27FC236}">
                <a16:creationId xmlns:a16="http://schemas.microsoft.com/office/drawing/2014/main" id="{DEC32B78-EA27-D9DF-C72C-4385B67FB784}"/>
              </a:ext>
            </a:extLst>
          </p:cNvPr>
          <p:cNvSpPr txBox="1"/>
          <p:nvPr/>
        </p:nvSpPr>
        <p:spPr>
          <a:xfrm>
            <a:off x="3383430" y="5696286"/>
            <a:ext cx="3203880"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000000"/>
                </a:solidFill>
                <a:latin typeface="Century Gothic"/>
              </a:rPr>
              <a:t>Family (as in the 'alkane family' or 'alkene family')</a:t>
            </a:r>
            <a:endParaRPr lang="en-GB"/>
          </a:p>
        </p:txBody>
      </p:sp>
      <p:sp>
        <p:nvSpPr>
          <p:cNvPr id="13" name="TextBox 12">
            <a:extLst>
              <a:ext uri="{FF2B5EF4-FFF2-40B4-BE49-F238E27FC236}">
                <a16:creationId xmlns:a16="http://schemas.microsoft.com/office/drawing/2014/main" id="{7266D19C-711D-7AB3-1AD0-7914CD41CD89}"/>
              </a:ext>
            </a:extLst>
          </p:cNvPr>
          <p:cNvSpPr txBox="1"/>
          <p:nvPr/>
        </p:nvSpPr>
        <p:spPr>
          <a:xfrm>
            <a:off x="7055707" y="3010940"/>
            <a:ext cx="3756455"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hydrocarbon. Compounds which contain hydrogen and carbon only, but refers to all the hydrocarbon homologous series</a:t>
            </a:r>
            <a:endParaRPr lang="en-GB"/>
          </a:p>
        </p:txBody>
      </p:sp>
      <p:sp>
        <p:nvSpPr>
          <p:cNvPr id="14" name="TextBox 13">
            <a:extLst>
              <a:ext uri="{FF2B5EF4-FFF2-40B4-BE49-F238E27FC236}">
                <a16:creationId xmlns:a16="http://schemas.microsoft.com/office/drawing/2014/main" id="{675654F7-6DF0-2C45-03BF-97A8672A5076}"/>
              </a:ext>
            </a:extLst>
          </p:cNvPr>
          <p:cNvSpPr txBox="1"/>
          <p:nvPr/>
        </p:nvSpPr>
        <p:spPr>
          <a:xfrm>
            <a:off x="4644718" y="1554436"/>
            <a:ext cx="6167445"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Alkanes form a homologous series because they all have the same formula and similar chemical properties</a:t>
            </a:r>
            <a:endParaRPr lang="en-GB"/>
          </a:p>
        </p:txBody>
      </p:sp>
      <p:sp>
        <p:nvSpPr>
          <p:cNvPr id="4" name="TextBox 3">
            <a:extLst>
              <a:ext uri="{FF2B5EF4-FFF2-40B4-BE49-F238E27FC236}">
                <a16:creationId xmlns:a16="http://schemas.microsoft.com/office/drawing/2014/main" id="{CF5BA779-A27C-FB9A-E31A-035CB44506FD}"/>
              </a:ext>
            </a:extLst>
          </p:cNvPr>
          <p:cNvSpPr txBox="1"/>
          <p:nvPr/>
        </p:nvSpPr>
        <p:spPr>
          <a:xfrm>
            <a:off x="322712" y="4772957"/>
            <a:ext cx="2592321"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000000"/>
                </a:solidFill>
                <a:latin typeface="Century Gothic"/>
              </a:rPr>
              <a:t>Homologous (having the same structure), series (a group of related things)</a:t>
            </a:r>
            <a:endParaRPr lang="en-GB"/>
          </a:p>
        </p:txBody>
      </p:sp>
      <p:sp>
        <p:nvSpPr>
          <p:cNvPr id="7" name="TextBox 6">
            <a:extLst>
              <a:ext uri="{FF2B5EF4-FFF2-40B4-BE49-F238E27FC236}">
                <a16:creationId xmlns:a16="http://schemas.microsoft.com/office/drawing/2014/main" id="{2F205F99-FF09-DA3E-0FD7-E5758BCCCD3E}"/>
              </a:ext>
            </a:extLst>
          </p:cNvPr>
          <p:cNvSpPr txBox="1"/>
          <p:nvPr/>
        </p:nvSpPr>
        <p:spPr>
          <a:xfrm>
            <a:off x="7055708" y="5390775"/>
            <a:ext cx="3756455"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contexts</a:t>
            </a:r>
          </a:p>
          <a:p>
            <a:r>
              <a:rPr lang="en-GB" sz="2000">
                <a:solidFill>
                  <a:srgbClr val="000000"/>
                </a:solidFill>
                <a:latin typeface="Century Gothic"/>
              </a:rPr>
              <a:t>'Series' is a term used in an everyday context, such as a TV series or book series</a:t>
            </a:r>
            <a:endParaRPr lang="en-GB"/>
          </a:p>
        </p:txBody>
      </p:sp>
      <p:pic>
        <p:nvPicPr>
          <p:cNvPr id="3" name="Picture 2" descr="A diagram of displayed formula to show the homologous series of the alkanes. The displayed formula are on the left of a series of steps and increase as the steps go up. An arrow on the right of the diagram points up and next it is labelled '+CH2'">
            <a:extLst>
              <a:ext uri="{FF2B5EF4-FFF2-40B4-BE49-F238E27FC236}">
                <a16:creationId xmlns:a16="http://schemas.microsoft.com/office/drawing/2014/main" id="{C8E2C3D8-3F3D-CEC7-93FD-BBA9854A6D9E}"/>
              </a:ext>
            </a:extLst>
          </p:cNvPr>
          <p:cNvPicPr>
            <a:picLocks noChangeAspect="1"/>
          </p:cNvPicPr>
          <p:nvPr/>
        </p:nvPicPr>
        <p:blipFill>
          <a:blip r:embed="rId3"/>
          <a:srcRect/>
          <a:stretch/>
        </p:blipFill>
        <p:spPr>
          <a:xfrm>
            <a:off x="3734017" y="2976024"/>
            <a:ext cx="2615151" cy="2615151"/>
          </a:xfrm>
          <a:prstGeom prst="rect">
            <a:avLst/>
          </a:prstGeom>
        </p:spPr>
      </p:pic>
    </p:spTree>
    <p:extLst>
      <p:ext uri="{BB962C8B-B14F-4D97-AF65-F5344CB8AC3E}">
        <p14:creationId xmlns:p14="http://schemas.microsoft.com/office/powerpoint/2010/main" val="28515773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695B2-1A71-7E91-B33E-F413265882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2C5040-4DEC-B49A-16F6-EB88AE5F2B78}"/>
              </a:ext>
            </a:extLst>
          </p:cNvPr>
          <p:cNvSpPr>
            <a:spLocks noGrp="1"/>
          </p:cNvSpPr>
          <p:nvPr>
            <p:ph type="title"/>
          </p:nvPr>
        </p:nvSpPr>
        <p:spPr>
          <a:xfrm>
            <a:off x="436042" y="551205"/>
            <a:ext cx="3552387" cy="384633"/>
          </a:xfrm>
        </p:spPr>
        <p:txBody>
          <a:bodyPr/>
          <a:lstStyle/>
          <a:p>
            <a:r>
              <a:rPr lang="en-US" sz="4000">
                <a:latin typeface="Century Gothic"/>
              </a:rPr>
              <a:t>Hydrocarbon</a:t>
            </a:r>
            <a:endParaRPr lang="en-US" sz="4000"/>
          </a:p>
        </p:txBody>
      </p:sp>
      <p:sp>
        <p:nvSpPr>
          <p:cNvPr id="6" name="Title 1">
            <a:extLst>
              <a:ext uri="{FF2B5EF4-FFF2-40B4-BE49-F238E27FC236}">
                <a16:creationId xmlns:a16="http://schemas.microsoft.com/office/drawing/2014/main" id="{3C7FA0F5-37EF-BFDB-2141-3530DA287848}"/>
              </a:ext>
            </a:extLst>
          </p:cNvPr>
          <p:cNvSpPr txBox="1">
            <a:spLocks/>
          </p:cNvSpPr>
          <p:nvPr/>
        </p:nvSpPr>
        <p:spPr>
          <a:xfrm>
            <a:off x="5069151" y="558000"/>
            <a:ext cx="5742114" cy="737501"/>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GB" sz="2400" b="0">
                <a:solidFill>
                  <a:schemeClr val="tx1"/>
                </a:solidFill>
                <a:latin typeface="Century Gothic"/>
              </a:rPr>
              <a:t>a compound that is made from the elements carbon and hydrogen only</a:t>
            </a:r>
            <a:endParaRPr lang="en-US" sz="2400" b="0">
              <a:solidFill>
                <a:schemeClr val="tx1"/>
              </a:solidFill>
              <a:latin typeface="Century Gothic"/>
            </a:endParaRPr>
          </a:p>
        </p:txBody>
      </p:sp>
      <p:sp>
        <p:nvSpPr>
          <p:cNvPr id="9" name="TextBox 8">
            <a:extLst>
              <a:ext uri="{FF2B5EF4-FFF2-40B4-BE49-F238E27FC236}">
                <a16:creationId xmlns:a16="http://schemas.microsoft.com/office/drawing/2014/main" id="{4791A155-1D52-C73C-29BB-5235D5971D43}"/>
              </a:ext>
            </a:extLst>
          </p:cNvPr>
          <p:cNvSpPr txBox="1"/>
          <p:nvPr/>
        </p:nvSpPr>
        <p:spPr>
          <a:xfrm>
            <a:off x="436043" y="1458287"/>
            <a:ext cx="2997496"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latin typeface="Century Gothic"/>
              </a:rPr>
              <a:t>a compound made from carbon and hydrogen atoms only and no other element</a:t>
            </a:r>
            <a:endParaRPr lang="en-GB"/>
          </a:p>
        </p:txBody>
      </p:sp>
      <p:sp>
        <p:nvSpPr>
          <p:cNvPr id="11" name="TextBox 10">
            <a:extLst>
              <a:ext uri="{FF2B5EF4-FFF2-40B4-BE49-F238E27FC236}">
                <a16:creationId xmlns:a16="http://schemas.microsoft.com/office/drawing/2014/main" id="{D62A10B1-2458-A8C0-55B2-FFD3A65D8BEB}"/>
              </a:ext>
            </a:extLst>
          </p:cNvPr>
          <p:cNvSpPr txBox="1"/>
          <p:nvPr/>
        </p:nvSpPr>
        <p:spPr>
          <a:xfrm>
            <a:off x="436042" y="4499196"/>
            <a:ext cx="2521762"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H-eye-</a:t>
            </a:r>
            <a:r>
              <a:rPr lang="en-GB" sz="2000" err="1">
                <a:solidFill>
                  <a:srgbClr val="000000"/>
                </a:solidFill>
                <a:latin typeface="Century Gothic"/>
              </a:rPr>
              <a:t>dro</a:t>
            </a:r>
            <a:r>
              <a:rPr lang="en-GB" sz="2000">
                <a:solidFill>
                  <a:srgbClr val="000000"/>
                </a:solidFill>
                <a:latin typeface="Century Gothic"/>
              </a:rPr>
              <a:t>-ca-ben</a:t>
            </a:r>
            <a:endParaRPr lang="en-GB"/>
          </a:p>
        </p:txBody>
      </p:sp>
      <p:sp>
        <p:nvSpPr>
          <p:cNvPr id="12" name="TextBox 11">
            <a:extLst>
              <a:ext uri="{FF2B5EF4-FFF2-40B4-BE49-F238E27FC236}">
                <a16:creationId xmlns:a16="http://schemas.microsoft.com/office/drawing/2014/main" id="{4FA2D3DF-8A98-9BFA-C8A8-16001CB5F2C8}"/>
              </a:ext>
            </a:extLst>
          </p:cNvPr>
          <p:cNvSpPr txBox="1"/>
          <p:nvPr/>
        </p:nvSpPr>
        <p:spPr>
          <a:xfrm>
            <a:off x="3433538" y="5715323"/>
            <a:ext cx="4077030"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000000"/>
                </a:solidFill>
                <a:latin typeface="Century Gothic"/>
              </a:rPr>
              <a:t>A type of organic compound</a:t>
            </a:r>
            <a:endParaRPr lang="en-GB"/>
          </a:p>
        </p:txBody>
      </p:sp>
      <p:sp>
        <p:nvSpPr>
          <p:cNvPr id="13" name="TextBox 12">
            <a:extLst>
              <a:ext uri="{FF2B5EF4-FFF2-40B4-BE49-F238E27FC236}">
                <a16:creationId xmlns:a16="http://schemas.microsoft.com/office/drawing/2014/main" id="{56A118E2-3A5B-3237-9D1B-D19186572E16}"/>
              </a:ext>
            </a:extLst>
          </p:cNvPr>
          <p:cNvSpPr txBox="1"/>
          <p:nvPr/>
        </p:nvSpPr>
        <p:spPr>
          <a:xfrm>
            <a:off x="7704072" y="2848274"/>
            <a:ext cx="3107193" cy="1620011"/>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organic compounds more generally. Not all organic compounds are hydrocarbons </a:t>
            </a:r>
            <a:endParaRPr lang="en-GB"/>
          </a:p>
        </p:txBody>
      </p:sp>
      <p:sp>
        <p:nvSpPr>
          <p:cNvPr id="14" name="TextBox 13">
            <a:extLst>
              <a:ext uri="{FF2B5EF4-FFF2-40B4-BE49-F238E27FC236}">
                <a16:creationId xmlns:a16="http://schemas.microsoft.com/office/drawing/2014/main" id="{524312FB-E854-B7BB-441A-9B99A8CE88E2}"/>
              </a:ext>
            </a:extLst>
          </p:cNvPr>
          <p:cNvSpPr txBox="1"/>
          <p:nvPr/>
        </p:nvSpPr>
        <p:spPr>
          <a:xfrm>
            <a:off x="7704072" y="1458287"/>
            <a:ext cx="3107193" cy="104927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Methane is the simplest hydrocarbon</a:t>
            </a:r>
            <a:endParaRPr lang="en-GB"/>
          </a:p>
        </p:txBody>
      </p:sp>
      <p:sp>
        <p:nvSpPr>
          <p:cNvPr id="10" name="TextBox 9">
            <a:extLst>
              <a:ext uri="{FF2B5EF4-FFF2-40B4-BE49-F238E27FC236}">
                <a16:creationId xmlns:a16="http://schemas.microsoft.com/office/drawing/2014/main" id="{A49B1EE6-13F2-1B7A-AFF8-FA830AE676D2}"/>
              </a:ext>
            </a:extLst>
          </p:cNvPr>
          <p:cNvSpPr txBox="1"/>
          <p:nvPr/>
        </p:nvSpPr>
        <p:spPr>
          <a:xfrm>
            <a:off x="436041" y="3283070"/>
            <a:ext cx="2989020"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Sign it</a:t>
            </a:r>
          </a:p>
          <a:p>
            <a:r>
              <a:rPr lang="en-GB" sz="2000">
                <a:latin typeface="Century Gothic" panose="020B0502020202020204" pitchFamily="34" charset="0"/>
              </a:rPr>
              <a:t>Watch a video:</a:t>
            </a:r>
          </a:p>
          <a:p>
            <a:r>
              <a:rPr lang="en-GB" sz="2000">
                <a:latin typeface="Century Gothic"/>
                <a:ea typeface="+mn-lt"/>
                <a:cs typeface="+mn-lt"/>
                <a:hlinkClick r:id="rId3"/>
              </a:rPr>
              <a:t>bit.ly/42I9Jlc</a:t>
            </a:r>
            <a:endParaRPr lang="en-GB"/>
          </a:p>
        </p:txBody>
      </p:sp>
      <p:pic>
        <p:nvPicPr>
          <p:cNvPr id="15" name="Graphic 17">
            <a:extLst>
              <a:ext uri="{FF2B5EF4-FFF2-40B4-BE49-F238E27FC236}">
                <a16:creationId xmlns:a16="http://schemas.microsoft.com/office/drawing/2014/main" id="{DB395B59-2FB3-F3C5-FB24-893E7C448AA5}"/>
              </a:ext>
              <a:ext uri="{C183D7F6-B498-43B3-948B-1728B52AA6E4}">
                <adec:decorative xmlns:adec="http://schemas.microsoft.com/office/drawing/2017/decorative" val="1"/>
              </a:ext>
            </a:extLst>
          </p:cNvPr>
          <p:cNvPicPr/>
          <p:nvPr/>
        </p:nvPicPr>
        <p:blipFill>
          <a:blip r:embed="rId4"/>
          <a:stretch/>
        </p:blipFill>
        <p:spPr>
          <a:xfrm>
            <a:off x="2874138" y="3357955"/>
            <a:ext cx="559400" cy="538560"/>
          </a:xfrm>
          <a:prstGeom prst="rect">
            <a:avLst/>
          </a:prstGeom>
          <a:ln w="9525">
            <a:noFill/>
          </a:ln>
        </p:spPr>
      </p:pic>
      <p:pic>
        <p:nvPicPr>
          <p:cNvPr id="16" name="Graphic 16">
            <a:extLst>
              <a:ext uri="{FF2B5EF4-FFF2-40B4-BE49-F238E27FC236}">
                <a16:creationId xmlns:a16="http://schemas.microsoft.com/office/drawing/2014/main" id="{7B1BCA61-6649-E779-F059-8F041F1C5099}"/>
              </a:ext>
              <a:ext uri="{C183D7F6-B498-43B3-948B-1728B52AA6E4}">
                <adec:decorative xmlns:adec="http://schemas.microsoft.com/office/drawing/2017/decorative" val="1"/>
              </a:ext>
            </a:extLst>
          </p:cNvPr>
          <p:cNvPicPr/>
          <p:nvPr/>
        </p:nvPicPr>
        <p:blipFill>
          <a:blip r:embed="rId5"/>
          <a:stretch/>
        </p:blipFill>
        <p:spPr>
          <a:xfrm>
            <a:off x="2486919" y="3330641"/>
            <a:ext cx="565008" cy="543960"/>
          </a:xfrm>
          <a:prstGeom prst="rect">
            <a:avLst/>
          </a:prstGeom>
          <a:ln w="9525">
            <a:noFill/>
          </a:ln>
        </p:spPr>
      </p:pic>
      <p:sp>
        <p:nvSpPr>
          <p:cNvPr id="4" name="TextBox 3">
            <a:extLst>
              <a:ext uri="{FF2B5EF4-FFF2-40B4-BE49-F238E27FC236}">
                <a16:creationId xmlns:a16="http://schemas.microsoft.com/office/drawing/2014/main" id="{F532E8D7-8955-2DD3-B40E-C0973BE79EED}"/>
              </a:ext>
            </a:extLst>
          </p:cNvPr>
          <p:cNvSpPr txBox="1"/>
          <p:nvPr/>
        </p:nvSpPr>
        <p:spPr>
          <a:xfrm>
            <a:off x="436042" y="5407546"/>
            <a:ext cx="2782858"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000000"/>
                </a:solidFill>
                <a:latin typeface="Century Gothic"/>
              </a:rPr>
              <a:t>hydro (hydrogen), carbon</a:t>
            </a:r>
            <a:endParaRPr lang="en-GB"/>
          </a:p>
        </p:txBody>
      </p:sp>
      <p:sp>
        <p:nvSpPr>
          <p:cNvPr id="7" name="TextBox 6">
            <a:extLst>
              <a:ext uri="{FF2B5EF4-FFF2-40B4-BE49-F238E27FC236}">
                <a16:creationId xmlns:a16="http://schemas.microsoft.com/office/drawing/2014/main" id="{7742EEA1-F768-6A40-5B5F-0224C02F7AD7}"/>
              </a:ext>
            </a:extLst>
          </p:cNvPr>
          <p:cNvSpPr txBox="1"/>
          <p:nvPr/>
        </p:nvSpPr>
        <p:spPr>
          <a:xfrm>
            <a:off x="7725206" y="4791993"/>
            <a:ext cx="3086059"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contexts</a:t>
            </a:r>
          </a:p>
          <a:p>
            <a:r>
              <a:rPr lang="en-GB" sz="2000">
                <a:solidFill>
                  <a:srgbClr val="000000"/>
                </a:solidFill>
                <a:latin typeface="Century Gothic"/>
              </a:rPr>
              <a:t>We often refer to hydrocarbons as fuels like gasoline or natural gas</a:t>
            </a:r>
            <a:endParaRPr lang="en-GB"/>
          </a:p>
        </p:txBody>
      </p:sp>
      <p:pic>
        <p:nvPicPr>
          <p:cNvPr id="17" name="Picture 16" descr="A photograph of a model of a butane molecule made using Molymods">
            <a:extLst>
              <a:ext uri="{FF2B5EF4-FFF2-40B4-BE49-F238E27FC236}">
                <a16:creationId xmlns:a16="http://schemas.microsoft.com/office/drawing/2014/main" id="{94588096-77F0-1515-93DE-CD330934BB22}"/>
              </a:ext>
            </a:extLst>
          </p:cNvPr>
          <p:cNvPicPr>
            <a:picLocks noChangeAspect="1"/>
          </p:cNvPicPr>
          <p:nvPr/>
        </p:nvPicPr>
        <p:blipFill>
          <a:blip r:embed="rId6"/>
          <a:srcRect/>
          <a:stretch/>
        </p:blipFill>
        <p:spPr>
          <a:xfrm>
            <a:off x="3686505" y="2157040"/>
            <a:ext cx="3602743" cy="2401828"/>
          </a:xfrm>
          <a:prstGeom prst="rect">
            <a:avLst/>
          </a:prstGeom>
        </p:spPr>
      </p:pic>
    </p:spTree>
    <p:extLst>
      <p:ext uri="{BB962C8B-B14F-4D97-AF65-F5344CB8AC3E}">
        <p14:creationId xmlns:p14="http://schemas.microsoft.com/office/powerpoint/2010/main" val="40015922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C37AD5-7890-F059-79A8-35F2B4FDC9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CB4CF2-3405-CD7D-4944-C8C00118A7A1}"/>
              </a:ext>
            </a:extLst>
          </p:cNvPr>
          <p:cNvSpPr>
            <a:spLocks noGrp="1"/>
          </p:cNvSpPr>
          <p:nvPr>
            <p:ph type="title"/>
          </p:nvPr>
        </p:nvSpPr>
        <p:spPr>
          <a:xfrm>
            <a:off x="403429" y="170419"/>
            <a:ext cx="3570080" cy="400557"/>
          </a:xfrm>
        </p:spPr>
        <p:txBody>
          <a:bodyPr/>
          <a:lstStyle/>
          <a:p>
            <a:r>
              <a:rPr lang="en-US" sz="4000">
                <a:latin typeface="Century Gothic"/>
              </a:rPr>
              <a:t>Saturated hydrocarbon</a:t>
            </a:r>
            <a:endParaRPr lang="en-US" sz="4000"/>
          </a:p>
        </p:txBody>
      </p:sp>
      <p:sp>
        <p:nvSpPr>
          <p:cNvPr id="6" name="Title 1">
            <a:extLst>
              <a:ext uri="{FF2B5EF4-FFF2-40B4-BE49-F238E27FC236}">
                <a16:creationId xmlns:a16="http://schemas.microsoft.com/office/drawing/2014/main" id="{73A555D0-4627-7B1C-3002-7CFEE9888B94}"/>
              </a:ext>
            </a:extLst>
          </p:cNvPr>
          <p:cNvSpPr txBox="1">
            <a:spLocks/>
          </p:cNvSpPr>
          <p:nvPr/>
        </p:nvSpPr>
        <p:spPr>
          <a:xfrm>
            <a:off x="4042109" y="266462"/>
            <a:ext cx="6783937" cy="1069899"/>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a hydrocarbon with only a single bond between the carbon atoms, such as an alkane</a:t>
            </a:r>
            <a:endParaRPr lang="en-US" sz="2000" b="0">
              <a:solidFill>
                <a:schemeClr val="tx1"/>
              </a:solidFill>
              <a:latin typeface="Century Gothic"/>
            </a:endParaRPr>
          </a:p>
        </p:txBody>
      </p:sp>
      <p:sp>
        <p:nvSpPr>
          <p:cNvPr id="9" name="TextBox 8">
            <a:extLst>
              <a:ext uri="{FF2B5EF4-FFF2-40B4-BE49-F238E27FC236}">
                <a16:creationId xmlns:a16="http://schemas.microsoft.com/office/drawing/2014/main" id="{AD0ACFB0-681F-DC0E-CD25-33BF5E29F3FC}"/>
              </a:ext>
            </a:extLst>
          </p:cNvPr>
          <p:cNvSpPr txBox="1"/>
          <p:nvPr/>
        </p:nvSpPr>
        <p:spPr>
          <a:xfrm>
            <a:off x="403429" y="1419292"/>
            <a:ext cx="3459733"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000000"/>
                </a:solidFill>
                <a:latin typeface="Century Gothic"/>
              </a:rPr>
              <a:t>a hydrocarbon with only single bonds between carbon atoms. It has the maximum amount of hydrogen atoms possible</a:t>
            </a:r>
            <a:endParaRPr lang="en-GB"/>
          </a:p>
        </p:txBody>
      </p:sp>
      <p:sp>
        <p:nvSpPr>
          <p:cNvPr id="11" name="TextBox 10">
            <a:extLst>
              <a:ext uri="{FF2B5EF4-FFF2-40B4-BE49-F238E27FC236}">
                <a16:creationId xmlns:a16="http://schemas.microsoft.com/office/drawing/2014/main" id="{5A1E8CEF-E036-17DD-C650-809FF59187EA}"/>
              </a:ext>
            </a:extLst>
          </p:cNvPr>
          <p:cNvSpPr txBox="1"/>
          <p:nvPr/>
        </p:nvSpPr>
        <p:spPr>
          <a:xfrm>
            <a:off x="403429" y="3501915"/>
            <a:ext cx="3453528"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242424"/>
                </a:solidFill>
                <a:latin typeface="Century Gothic" panose="020B0502020202020204" pitchFamily="34" charset="0"/>
              </a:rPr>
              <a:t>Sach-</a:t>
            </a:r>
            <a:r>
              <a:rPr lang="en-GB" sz="2000" err="1">
                <a:solidFill>
                  <a:srgbClr val="242424"/>
                </a:solidFill>
                <a:latin typeface="Century Gothic" panose="020B0502020202020204" pitchFamily="34" charset="0"/>
              </a:rPr>
              <a:t>ar</a:t>
            </a:r>
            <a:r>
              <a:rPr lang="en-GB" sz="2000">
                <a:solidFill>
                  <a:srgbClr val="242424"/>
                </a:solidFill>
                <a:latin typeface="Century Gothic" panose="020B0502020202020204" pitchFamily="34" charset="0"/>
              </a:rPr>
              <a:t>-ay-</a:t>
            </a:r>
            <a:r>
              <a:rPr lang="en-GB" sz="2000" err="1">
                <a:solidFill>
                  <a:srgbClr val="242424"/>
                </a:solidFill>
                <a:latin typeface="Century Gothic" panose="020B0502020202020204" pitchFamily="34" charset="0"/>
              </a:rPr>
              <a:t>tid</a:t>
            </a:r>
            <a:r>
              <a:rPr lang="en-GB" sz="2000">
                <a:solidFill>
                  <a:srgbClr val="242424"/>
                </a:solidFill>
                <a:latin typeface="Century Gothic" panose="020B0502020202020204" pitchFamily="34" charset="0"/>
              </a:rPr>
              <a:t> h-eye-</a:t>
            </a:r>
            <a:r>
              <a:rPr lang="en-GB" sz="2000" err="1">
                <a:solidFill>
                  <a:srgbClr val="242424"/>
                </a:solidFill>
                <a:latin typeface="Century Gothic" panose="020B0502020202020204" pitchFamily="34" charset="0"/>
              </a:rPr>
              <a:t>dro</a:t>
            </a:r>
            <a:r>
              <a:rPr lang="en-GB" sz="2000">
                <a:solidFill>
                  <a:srgbClr val="242424"/>
                </a:solidFill>
                <a:latin typeface="Century Gothic" panose="020B0502020202020204" pitchFamily="34" charset="0"/>
              </a:rPr>
              <a:t>-ca-ben</a:t>
            </a:r>
            <a:endParaRPr lang="en-GB" sz="2000" b="1">
              <a:solidFill>
                <a:srgbClr val="C00000"/>
              </a:solidFill>
              <a:latin typeface="Century Gothic" panose="020B0502020202020204" pitchFamily="34" charset="0"/>
            </a:endParaRPr>
          </a:p>
        </p:txBody>
      </p:sp>
      <p:pic>
        <p:nvPicPr>
          <p:cNvPr id="3" name="Picture 2" descr="A diagram of two displayed formula, the top formula is labelled 'hexane, C6H14 saturated' and shows a row of six C (carbon) each with four single bonds. The bottom formula is labelled 'hexene C6H12 unsaturated' and shows a row of six C (carbon) the end two are joined by a double carbon bond.">
            <a:extLst>
              <a:ext uri="{FF2B5EF4-FFF2-40B4-BE49-F238E27FC236}">
                <a16:creationId xmlns:a16="http://schemas.microsoft.com/office/drawing/2014/main" id="{7319D738-C827-0FAD-6DA2-39C7E1AF269B}"/>
              </a:ext>
            </a:extLst>
          </p:cNvPr>
          <p:cNvPicPr>
            <a:picLocks noChangeAspect="1"/>
          </p:cNvPicPr>
          <p:nvPr/>
        </p:nvPicPr>
        <p:blipFill>
          <a:blip r:embed="rId3"/>
          <a:stretch>
            <a:fillRect/>
          </a:stretch>
        </p:blipFill>
        <p:spPr>
          <a:xfrm>
            <a:off x="3950732" y="1411542"/>
            <a:ext cx="3682178" cy="3654901"/>
          </a:xfrm>
          <a:prstGeom prst="rect">
            <a:avLst/>
          </a:prstGeom>
        </p:spPr>
      </p:pic>
      <p:sp>
        <p:nvSpPr>
          <p:cNvPr id="13" name="TextBox 12">
            <a:extLst>
              <a:ext uri="{FF2B5EF4-FFF2-40B4-BE49-F238E27FC236}">
                <a16:creationId xmlns:a16="http://schemas.microsoft.com/office/drawing/2014/main" id="{01194A07-1336-6DC1-E4D3-0E94FAA50254}"/>
              </a:ext>
            </a:extLst>
          </p:cNvPr>
          <p:cNvSpPr txBox="1"/>
          <p:nvPr/>
        </p:nvSpPr>
        <p:spPr>
          <a:xfrm>
            <a:off x="7732890" y="3040250"/>
            <a:ext cx="3093156"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Don’t confuse with ...</a:t>
            </a:r>
          </a:p>
          <a:p>
            <a:r>
              <a:rPr lang="en-GB" sz="2000">
                <a:solidFill>
                  <a:srgbClr val="000000"/>
                </a:solidFill>
                <a:latin typeface="Century Gothic"/>
              </a:rPr>
              <a:t>alkanes. Alkanes refers to the family of compounds, rather than its saturation</a:t>
            </a:r>
            <a:endParaRPr lang="en-GB"/>
          </a:p>
        </p:txBody>
      </p:sp>
      <p:sp>
        <p:nvSpPr>
          <p:cNvPr id="14" name="TextBox 13">
            <a:extLst>
              <a:ext uri="{FF2B5EF4-FFF2-40B4-BE49-F238E27FC236}">
                <a16:creationId xmlns:a16="http://schemas.microsoft.com/office/drawing/2014/main" id="{93AA5FD1-69E3-C59E-13F1-A6EF187E2BFF}"/>
              </a:ext>
            </a:extLst>
          </p:cNvPr>
          <p:cNvSpPr txBox="1"/>
          <p:nvPr/>
        </p:nvSpPr>
        <p:spPr>
          <a:xfrm>
            <a:off x="7732890" y="1419292"/>
            <a:ext cx="3093156"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000000"/>
                </a:solidFill>
                <a:latin typeface="Century Gothic"/>
              </a:rPr>
              <a:t>Hexane is a saturated hydrocarbon, whereas hexene is unsaturated</a:t>
            </a:r>
            <a:endParaRPr lang="en-GB"/>
          </a:p>
        </p:txBody>
      </p:sp>
      <p:sp>
        <p:nvSpPr>
          <p:cNvPr id="4" name="TextBox 3">
            <a:extLst>
              <a:ext uri="{FF2B5EF4-FFF2-40B4-BE49-F238E27FC236}">
                <a16:creationId xmlns:a16="http://schemas.microsoft.com/office/drawing/2014/main" id="{F601026E-3275-9903-D2B9-89C73B971853}"/>
              </a:ext>
            </a:extLst>
          </p:cNvPr>
          <p:cNvSpPr txBox="1"/>
          <p:nvPr/>
        </p:nvSpPr>
        <p:spPr>
          <a:xfrm>
            <a:off x="403429" y="4661210"/>
            <a:ext cx="3459733" cy="1938992"/>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a:solidFill>
                  <a:srgbClr val="000000"/>
                </a:solidFill>
                <a:latin typeface="Century Gothic"/>
              </a:rPr>
              <a:t>saturated (filled to capacity), </a:t>
            </a:r>
          </a:p>
          <a:p>
            <a:r>
              <a:rPr lang="en-GB" sz="2000">
                <a:solidFill>
                  <a:srgbClr val="000000"/>
                </a:solidFill>
                <a:latin typeface="Century Gothic"/>
              </a:rPr>
              <a:t>hydrocarbon (a compound of hydrogen and carbon only)</a:t>
            </a:r>
            <a:endParaRPr lang="en-GB"/>
          </a:p>
        </p:txBody>
      </p:sp>
      <p:sp>
        <p:nvSpPr>
          <p:cNvPr id="7" name="TextBox 6">
            <a:extLst>
              <a:ext uri="{FF2B5EF4-FFF2-40B4-BE49-F238E27FC236}">
                <a16:creationId xmlns:a16="http://schemas.microsoft.com/office/drawing/2014/main" id="{4F76CCF7-CE53-BCCE-3D4B-484D9210049B}"/>
              </a:ext>
            </a:extLst>
          </p:cNvPr>
          <p:cNvSpPr txBox="1"/>
          <p:nvPr/>
        </p:nvSpPr>
        <p:spPr>
          <a:xfrm>
            <a:off x="4171167" y="4968986"/>
            <a:ext cx="6654879"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contexts</a:t>
            </a:r>
          </a:p>
          <a:p>
            <a:r>
              <a:rPr lang="en-GB" sz="2000">
                <a:solidFill>
                  <a:srgbClr val="000000"/>
                </a:solidFill>
                <a:latin typeface="Century Gothic"/>
              </a:rPr>
              <a:t>Saturated in an everyday context means something is completely soaked or filled. For example, a saturated solution is one that cannot dissolve any more solid. </a:t>
            </a:r>
            <a:endParaRPr lang="en-GB"/>
          </a:p>
        </p:txBody>
      </p:sp>
    </p:spTree>
    <p:extLst>
      <p:ext uri="{BB962C8B-B14F-4D97-AF65-F5344CB8AC3E}">
        <p14:creationId xmlns:p14="http://schemas.microsoft.com/office/powerpoint/2010/main" val="22888606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1192A-1C2E-5634-792C-A6E4DE33A6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53759D-C3F5-E2AF-306D-79B67D43627E}"/>
              </a:ext>
            </a:extLst>
          </p:cNvPr>
          <p:cNvSpPr>
            <a:spLocks noGrp="1"/>
          </p:cNvSpPr>
          <p:nvPr>
            <p:ph type="title"/>
          </p:nvPr>
        </p:nvSpPr>
        <p:spPr>
          <a:xfrm>
            <a:off x="430229" y="319669"/>
            <a:ext cx="2767976" cy="440661"/>
          </a:xfrm>
        </p:spPr>
        <p:txBody>
          <a:bodyPr/>
          <a:lstStyle/>
          <a:p>
            <a:r>
              <a:rPr lang="en-US" sz="4000">
                <a:latin typeface="Century Gothic"/>
              </a:rPr>
              <a:t>Viscosity</a:t>
            </a:r>
          </a:p>
        </p:txBody>
      </p:sp>
      <p:sp>
        <p:nvSpPr>
          <p:cNvPr id="6" name="Title 1">
            <a:extLst>
              <a:ext uri="{FF2B5EF4-FFF2-40B4-BE49-F238E27FC236}">
                <a16:creationId xmlns:a16="http://schemas.microsoft.com/office/drawing/2014/main" id="{BEB8FFEE-BFAA-CAA7-9DE5-B517CA6583CE}"/>
              </a:ext>
            </a:extLst>
          </p:cNvPr>
          <p:cNvSpPr txBox="1">
            <a:spLocks/>
          </p:cNvSpPr>
          <p:nvPr/>
        </p:nvSpPr>
        <p:spPr>
          <a:xfrm>
            <a:off x="3774534" y="363366"/>
            <a:ext cx="6854616" cy="1069899"/>
          </a:xfrm>
          <a:prstGeom prst="rect">
            <a:avLst/>
          </a:prstGeom>
          <a:solidFill>
            <a:srgbClr val="C8102E">
              <a:alpha val="27000"/>
            </a:srgbClr>
          </a:solidFill>
        </p:spPr>
        <p:txBody>
          <a:bodyPr vert="horz" lIns="72000" tIns="36000" rIns="72000" bIns="36000" rtlCol="0" anchor="t" anchorCtr="0">
            <a:sp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en-US" sz="2400" b="0">
                <a:solidFill>
                  <a:schemeClr val="tx1"/>
                </a:solidFill>
                <a:latin typeface="Century Gothic"/>
              </a:rPr>
              <a:t>how easily a liquid pours; more viscous liquids are thick and 'gloopy', whereas runny liquids have a low viscosity</a:t>
            </a:r>
          </a:p>
        </p:txBody>
      </p:sp>
      <p:sp>
        <p:nvSpPr>
          <p:cNvPr id="9" name="TextBox 8">
            <a:extLst>
              <a:ext uri="{FF2B5EF4-FFF2-40B4-BE49-F238E27FC236}">
                <a16:creationId xmlns:a16="http://schemas.microsoft.com/office/drawing/2014/main" id="{3B17795B-1D69-C8CF-E04C-F0C7E3CDCE0A}"/>
              </a:ext>
            </a:extLst>
          </p:cNvPr>
          <p:cNvSpPr txBox="1"/>
          <p:nvPr/>
        </p:nvSpPr>
        <p:spPr>
          <a:xfrm>
            <a:off x="443221" y="1489031"/>
            <a:ext cx="2877669"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In other words ...</a:t>
            </a:r>
          </a:p>
          <a:p>
            <a:r>
              <a:rPr lang="en-GB" sz="2000">
                <a:solidFill>
                  <a:srgbClr val="000000"/>
                </a:solidFill>
                <a:latin typeface="Century Gothic"/>
              </a:rPr>
              <a:t>the thickness or stickiness of a liquid </a:t>
            </a:r>
            <a:r>
              <a:rPr lang="en-GB" sz="2000">
                <a:solidFill>
                  <a:srgbClr val="000000"/>
                </a:solidFill>
                <a:latin typeface="Century Gothic" panose="020B0502020202020204" pitchFamily="34" charset="0"/>
              </a:rPr>
              <a:t>–</a:t>
            </a:r>
            <a:r>
              <a:rPr lang="en-GB" sz="2000">
                <a:solidFill>
                  <a:srgbClr val="000000"/>
                </a:solidFill>
                <a:latin typeface="Century Gothic"/>
              </a:rPr>
              <a:t> how treacle-like it is</a:t>
            </a:r>
            <a:endParaRPr lang="en-GB"/>
          </a:p>
        </p:txBody>
      </p:sp>
      <p:sp>
        <p:nvSpPr>
          <p:cNvPr id="11" name="TextBox 10">
            <a:extLst>
              <a:ext uri="{FF2B5EF4-FFF2-40B4-BE49-F238E27FC236}">
                <a16:creationId xmlns:a16="http://schemas.microsoft.com/office/drawing/2014/main" id="{6E322B81-6366-0136-9F56-4049EF406FF7}"/>
              </a:ext>
            </a:extLst>
          </p:cNvPr>
          <p:cNvSpPr txBox="1"/>
          <p:nvPr/>
        </p:nvSpPr>
        <p:spPr>
          <a:xfrm>
            <a:off x="430305" y="4310203"/>
            <a:ext cx="1870730" cy="70788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Say it</a:t>
            </a:r>
          </a:p>
          <a:p>
            <a:r>
              <a:rPr lang="en-GB" sz="2000">
                <a:solidFill>
                  <a:srgbClr val="000000"/>
                </a:solidFill>
                <a:latin typeface="Century Gothic"/>
              </a:rPr>
              <a:t>Vis-cos-at-y</a:t>
            </a:r>
            <a:endParaRPr lang="en-GB"/>
          </a:p>
        </p:txBody>
      </p:sp>
      <p:sp>
        <p:nvSpPr>
          <p:cNvPr id="12" name="TextBox 11">
            <a:extLst>
              <a:ext uri="{FF2B5EF4-FFF2-40B4-BE49-F238E27FC236}">
                <a16:creationId xmlns:a16="http://schemas.microsoft.com/office/drawing/2014/main" id="{A9CE90A2-D2EF-8B1A-EC35-B35BE0C9DAAB}"/>
              </a:ext>
            </a:extLst>
          </p:cNvPr>
          <p:cNvSpPr txBox="1"/>
          <p:nvPr/>
        </p:nvSpPr>
        <p:spPr>
          <a:xfrm>
            <a:off x="4079533" y="5848846"/>
            <a:ext cx="2850081" cy="7337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Similar words</a:t>
            </a:r>
          </a:p>
          <a:p>
            <a:r>
              <a:rPr lang="en-GB" sz="2000">
                <a:solidFill>
                  <a:srgbClr val="000000"/>
                </a:solidFill>
                <a:latin typeface="Century Gothic"/>
              </a:rPr>
              <a:t>Thickness, </a:t>
            </a:r>
            <a:r>
              <a:rPr lang="en-GB" sz="2000" err="1">
                <a:solidFill>
                  <a:srgbClr val="000000"/>
                </a:solidFill>
                <a:latin typeface="Century Gothic"/>
              </a:rPr>
              <a:t>gloopiness</a:t>
            </a:r>
            <a:endParaRPr lang="en-GB" err="1"/>
          </a:p>
        </p:txBody>
      </p:sp>
      <p:sp>
        <p:nvSpPr>
          <p:cNvPr id="13" name="TextBox 12">
            <a:extLst>
              <a:ext uri="{FF2B5EF4-FFF2-40B4-BE49-F238E27FC236}">
                <a16:creationId xmlns:a16="http://schemas.microsoft.com/office/drawing/2014/main" id="{6CD88904-EA50-A2C4-C47F-56AFFC4D6F62}"/>
              </a:ext>
            </a:extLst>
          </p:cNvPr>
          <p:cNvSpPr txBox="1"/>
          <p:nvPr/>
        </p:nvSpPr>
        <p:spPr>
          <a:xfrm>
            <a:off x="7701248" y="3220188"/>
            <a:ext cx="2927901" cy="1631216"/>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a:rPr>
              <a:t>Don’t confuse with ...</a:t>
            </a:r>
          </a:p>
          <a:p>
            <a:r>
              <a:rPr lang="en-GB" sz="2000">
                <a:solidFill>
                  <a:srgbClr val="000000"/>
                </a:solidFill>
                <a:latin typeface="Century Gothic"/>
              </a:rPr>
              <a:t>density. Viscosity is about how easily it flows, not how heavy it is for its volume</a:t>
            </a:r>
            <a:endParaRPr lang="en-GB"/>
          </a:p>
        </p:txBody>
      </p:sp>
      <p:sp>
        <p:nvSpPr>
          <p:cNvPr id="14" name="TextBox 13">
            <a:extLst>
              <a:ext uri="{FF2B5EF4-FFF2-40B4-BE49-F238E27FC236}">
                <a16:creationId xmlns:a16="http://schemas.microsoft.com/office/drawing/2014/main" id="{B4493246-8390-B331-0329-4CBC47374E71}"/>
              </a:ext>
            </a:extLst>
          </p:cNvPr>
          <p:cNvSpPr txBox="1"/>
          <p:nvPr/>
        </p:nvSpPr>
        <p:spPr>
          <a:xfrm>
            <a:off x="7701249" y="1489031"/>
            <a:ext cx="2927899"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Example </a:t>
            </a:r>
          </a:p>
          <a:p>
            <a:r>
              <a:rPr lang="en-GB" sz="2000">
                <a:solidFill>
                  <a:srgbClr val="242424"/>
                </a:solidFill>
                <a:latin typeface="Century Gothic"/>
              </a:rPr>
              <a:t>Honey has a high viscosity, while water has a low viscosity</a:t>
            </a:r>
            <a:endParaRPr lang="en-GB" sz="2000">
              <a:latin typeface="Century Gothic"/>
            </a:endParaRPr>
          </a:p>
        </p:txBody>
      </p:sp>
      <p:sp>
        <p:nvSpPr>
          <p:cNvPr id="10" name="TextBox 9">
            <a:extLst>
              <a:ext uri="{FF2B5EF4-FFF2-40B4-BE49-F238E27FC236}">
                <a16:creationId xmlns:a16="http://schemas.microsoft.com/office/drawing/2014/main" id="{FB78D5B7-E043-62EC-C230-9AD5CC2FCF20}"/>
              </a:ext>
            </a:extLst>
          </p:cNvPr>
          <p:cNvSpPr txBox="1"/>
          <p:nvPr/>
        </p:nvSpPr>
        <p:spPr>
          <a:xfrm>
            <a:off x="435061" y="3053505"/>
            <a:ext cx="2877669" cy="1015663"/>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Sign it</a:t>
            </a:r>
          </a:p>
          <a:p>
            <a:r>
              <a:rPr lang="en-GB" sz="2000">
                <a:latin typeface="Century Gothic" panose="020B0502020202020204" pitchFamily="34" charset="0"/>
              </a:rPr>
              <a:t>Watch a video:</a:t>
            </a:r>
          </a:p>
          <a:p>
            <a:r>
              <a:rPr lang="en-GB" sz="2000">
                <a:latin typeface="Century Gothic"/>
                <a:ea typeface="+mn-lt"/>
                <a:cs typeface="+mn-lt"/>
                <a:hlinkClick r:id="rId3"/>
              </a:rPr>
              <a:t>bit.ly/3EHID4C</a:t>
            </a:r>
            <a:endParaRPr lang="en-GB"/>
          </a:p>
        </p:txBody>
      </p:sp>
      <p:pic>
        <p:nvPicPr>
          <p:cNvPr id="15" name="Graphic 17">
            <a:extLst>
              <a:ext uri="{FF2B5EF4-FFF2-40B4-BE49-F238E27FC236}">
                <a16:creationId xmlns:a16="http://schemas.microsoft.com/office/drawing/2014/main" id="{F47427B5-1ECD-0CD4-1E3C-0779926380BC}"/>
              </a:ext>
              <a:ext uri="{C183D7F6-B498-43B3-948B-1728B52AA6E4}">
                <adec:decorative xmlns:adec="http://schemas.microsoft.com/office/drawing/2017/decorative" val="1"/>
              </a:ext>
            </a:extLst>
          </p:cNvPr>
          <p:cNvPicPr/>
          <p:nvPr/>
        </p:nvPicPr>
        <p:blipFill>
          <a:blip r:embed="rId4"/>
          <a:stretch/>
        </p:blipFill>
        <p:spPr>
          <a:xfrm>
            <a:off x="2782330" y="3128390"/>
            <a:ext cx="538560" cy="538560"/>
          </a:xfrm>
          <a:prstGeom prst="rect">
            <a:avLst/>
          </a:prstGeom>
          <a:ln w="9525">
            <a:noFill/>
          </a:ln>
        </p:spPr>
      </p:pic>
      <p:pic>
        <p:nvPicPr>
          <p:cNvPr id="16" name="Graphic 16">
            <a:extLst>
              <a:ext uri="{FF2B5EF4-FFF2-40B4-BE49-F238E27FC236}">
                <a16:creationId xmlns:a16="http://schemas.microsoft.com/office/drawing/2014/main" id="{DD4EF047-6F40-9CE2-F2F6-8BFCA97498AE}"/>
              </a:ext>
              <a:ext uri="{C183D7F6-B498-43B3-948B-1728B52AA6E4}">
                <adec:decorative xmlns:adec="http://schemas.microsoft.com/office/drawing/2017/decorative" val="1"/>
              </a:ext>
            </a:extLst>
          </p:cNvPr>
          <p:cNvPicPr/>
          <p:nvPr/>
        </p:nvPicPr>
        <p:blipFill>
          <a:blip r:embed="rId5"/>
          <a:stretch/>
        </p:blipFill>
        <p:spPr>
          <a:xfrm>
            <a:off x="2348364" y="3125690"/>
            <a:ext cx="543960" cy="543960"/>
          </a:xfrm>
          <a:prstGeom prst="rect">
            <a:avLst/>
          </a:prstGeom>
          <a:ln w="9525">
            <a:noFill/>
          </a:ln>
        </p:spPr>
      </p:pic>
      <p:sp>
        <p:nvSpPr>
          <p:cNvPr id="4" name="TextBox 3">
            <a:extLst>
              <a:ext uri="{FF2B5EF4-FFF2-40B4-BE49-F238E27FC236}">
                <a16:creationId xmlns:a16="http://schemas.microsoft.com/office/drawing/2014/main" id="{EF3D23F5-6500-A7F1-80C5-4D4039265BE4}"/>
              </a:ext>
            </a:extLst>
          </p:cNvPr>
          <p:cNvSpPr txBox="1"/>
          <p:nvPr/>
        </p:nvSpPr>
        <p:spPr>
          <a:xfrm>
            <a:off x="430229" y="5259123"/>
            <a:ext cx="2877669"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Break it down</a:t>
            </a:r>
          </a:p>
          <a:p>
            <a:r>
              <a:rPr lang="en-GB" sz="2000" err="1">
                <a:solidFill>
                  <a:srgbClr val="000000"/>
                </a:solidFill>
                <a:latin typeface="Century Gothic"/>
              </a:rPr>
              <a:t>Visc</a:t>
            </a:r>
            <a:r>
              <a:rPr lang="en-GB" sz="2000">
                <a:solidFill>
                  <a:srgbClr val="000000"/>
                </a:solidFill>
                <a:latin typeface="Century Gothic"/>
              </a:rPr>
              <a:t> (sticky or thick), </a:t>
            </a:r>
            <a:r>
              <a:rPr lang="en-GB" sz="2000" err="1">
                <a:solidFill>
                  <a:srgbClr val="000000"/>
                </a:solidFill>
                <a:latin typeface="Century Gothic"/>
              </a:rPr>
              <a:t>osity</a:t>
            </a:r>
            <a:r>
              <a:rPr lang="en-GB" sz="2000">
                <a:solidFill>
                  <a:srgbClr val="000000"/>
                </a:solidFill>
                <a:latin typeface="Century Gothic"/>
              </a:rPr>
              <a:t> (state or quality of something)</a:t>
            </a:r>
            <a:endParaRPr lang="en-GB"/>
          </a:p>
        </p:txBody>
      </p:sp>
      <p:sp>
        <p:nvSpPr>
          <p:cNvPr id="7" name="TextBox 6">
            <a:extLst>
              <a:ext uri="{FF2B5EF4-FFF2-40B4-BE49-F238E27FC236}">
                <a16:creationId xmlns:a16="http://schemas.microsoft.com/office/drawing/2014/main" id="{7B49EB65-C541-D200-5D3A-3F10C382F36B}"/>
              </a:ext>
            </a:extLst>
          </p:cNvPr>
          <p:cNvSpPr txBox="1"/>
          <p:nvPr/>
        </p:nvSpPr>
        <p:spPr>
          <a:xfrm>
            <a:off x="7701249" y="5259123"/>
            <a:ext cx="2927902" cy="1323439"/>
          </a:xfrm>
          <a:prstGeom prst="rect">
            <a:avLst/>
          </a:prstGeom>
          <a:noFill/>
          <a:ln w="19050">
            <a:solidFill>
              <a:srgbClr val="C00000"/>
            </a:solidFill>
          </a:ln>
        </p:spPr>
        <p:txBody>
          <a:bodyPr wrap="square" lIns="91440" tIns="45720" rIns="91440" bIns="45720" rtlCol="0" anchor="t">
            <a:spAutoFit/>
          </a:bodyPr>
          <a:lstStyle/>
          <a:p>
            <a:r>
              <a:rPr lang="en-GB" sz="2000" b="1">
                <a:solidFill>
                  <a:srgbClr val="C00000"/>
                </a:solidFill>
                <a:latin typeface="Century Gothic" panose="020B0502020202020204" pitchFamily="34" charset="0"/>
              </a:rPr>
              <a:t>Other contexts</a:t>
            </a:r>
          </a:p>
          <a:p>
            <a:r>
              <a:rPr lang="en-GB" sz="2000">
                <a:solidFill>
                  <a:srgbClr val="000000"/>
                </a:solidFill>
                <a:latin typeface="Century Gothic"/>
              </a:rPr>
              <a:t>Viscosity is used to describe things like syrup or motor oils</a:t>
            </a:r>
            <a:endParaRPr lang="en-GB"/>
          </a:p>
        </p:txBody>
      </p:sp>
      <p:pic>
        <p:nvPicPr>
          <p:cNvPr id="18" name="Picture 17" descr="A diagram showing two beakers, each contains a liquid and a stirrer, with a curved arrow to indicate the motion of the stirrer. The beaker on the left has a undulating liquid surface and is labelled 'high viscosity liquid e.g. treacle'. The beaker on the right has a gently undulating liquid surface and is labelled 'low viscosity liquid e.g. water'">
            <a:extLst>
              <a:ext uri="{FF2B5EF4-FFF2-40B4-BE49-F238E27FC236}">
                <a16:creationId xmlns:a16="http://schemas.microsoft.com/office/drawing/2014/main" id="{780FA70C-2B0D-A284-27E7-D264937F4344}"/>
              </a:ext>
            </a:extLst>
          </p:cNvPr>
          <p:cNvPicPr>
            <a:picLocks noChangeAspect="1"/>
          </p:cNvPicPr>
          <p:nvPr/>
        </p:nvPicPr>
        <p:blipFill>
          <a:blip r:embed="rId6"/>
          <a:stretch>
            <a:fillRect/>
          </a:stretch>
        </p:blipFill>
        <p:spPr>
          <a:xfrm>
            <a:off x="3774534" y="1627628"/>
            <a:ext cx="3602743" cy="3602743"/>
          </a:xfrm>
          <a:prstGeom prst="rect">
            <a:avLst/>
          </a:prstGeom>
        </p:spPr>
      </p:pic>
    </p:spTree>
    <p:extLst>
      <p:ext uri="{BB962C8B-B14F-4D97-AF65-F5344CB8AC3E}">
        <p14:creationId xmlns:p14="http://schemas.microsoft.com/office/powerpoint/2010/main" val="33201520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9429E7-D84C-EF5A-F4DE-493E69D21134}"/>
              </a:ext>
            </a:extLst>
          </p:cNvPr>
          <p:cNvSpPr>
            <a:spLocks noGrp="1"/>
          </p:cNvSpPr>
          <p:nvPr>
            <p:ph type="title"/>
          </p:nvPr>
        </p:nvSpPr>
        <p:spPr/>
        <p:txBody>
          <a:bodyPr/>
          <a:lstStyle/>
          <a:p>
            <a:r>
              <a:rPr lang="en-GB"/>
              <a:t>Acknowledgements</a:t>
            </a:r>
          </a:p>
        </p:txBody>
      </p:sp>
      <p:sp>
        <p:nvSpPr>
          <p:cNvPr id="3" name="Content Placeholder 2">
            <a:extLst>
              <a:ext uri="{FF2B5EF4-FFF2-40B4-BE49-F238E27FC236}">
                <a16:creationId xmlns:a16="http://schemas.microsoft.com/office/drawing/2014/main" id="{0EBD4CCD-A11B-9851-057D-35C140E1C35E}"/>
              </a:ext>
              <a:ext uri="{C183D7F6-B498-43B3-948B-1728B52AA6E4}">
                <adec:decorative xmlns:adec="http://schemas.microsoft.com/office/drawing/2017/decorative" val="1"/>
              </a:ext>
            </a:extLst>
          </p:cNvPr>
          <p:cNvSpPr>
            <a:spLocks noGrp="1"/>
          </p:cNvSpPr>
          <p:nvPr>
            <p:ph idx="1"/>
          </p:nvPr>
        </p:nvSpPr>
        <p:spPr>
          <a:xfrm>
            <a:off x="540000" y="1260000"/>
            <a:ext cx="7359094" cy="5040000"/>
          </a:xfrm>
        </p:spPr>
        <p:txBody>
          <a:bodyPr/>
          <a:lstStyle/>
          <a:p>
            <a:r>
              <a:rPr lang="en-GB"/>
              <a:t>Images on slide 12 and 13 © Shutterstock</a:t>
            </a:r>
          </a:p>
          <a:p>
            <a:r>
              <a:rPr lang="en-GB"/>
              <a:t>All images other images © Royal Society of Chemistry</a:t>
            </a:r>
            <a:endParaRPr lang="en-GB">
              <a:latin typeface="Century Gothic"/>
            </a:endParaRPr>
          </a:p>
          <a:p>
            <a:r>
              <a:rPr lang="en-GB" sz="2000">
                <a:effectLst/>
                <a:latin typeface="Century Gothic" panose="020B0502020202020204" pitchFamily="34" charset="0"/>
                <a:ea typeface="Aptos" panose="020B0004020202020204" pitchFamily="34" charset="0"/>
                <a:cs typeface="Aptos" panose="020B0004020202020204" pitchFamily="34" charset="0"/>
              </a:rPr>
              <a:t>SSC BSL Glossaries of Curriculum Terms (</a:t>
            </a:r>
            <a:r>
              <a:rPr lang="en-GB" sz="2000" u="sng">
                <a:solidFill>
                  <a:srgbClr val="467886"/>
                </a:solidFill>
                <a:effectLst/>
                <a:latin typeface="Century Gothic" panose="020B0502020202020204" pitchFamily="34" charset="0"/>
                <a:ea typeface="Aptos" panose="020B0004020202020204" pitchFamily="34" charset="0"/>
                <a:cs typeface="Aptos" panose="020B0004020202020204" pitchFamily="34" charset="0"/>
                <a:hlinkClick r:id="rId2"/>
              </a:rPr>
              <a:t>https://www.ssc.education.ed.ac.uk/BSL/</a:t>
            </a:r>
            <a:r>
              <a:rPr lang="en-GB" sz="2000">
                <a:effectLst/>
                <a:latin typeface="Century Gothic" panose="020B0502020202020204" pitchFamily="34" charset="0"/>
                <a:ea typeface="Aptos" panose="020B0004020202020204" pitchFamily="34" charset="0"/>
                <a:cs typeface="Aptos" panose="020B0004020202020204" pitchFamily="34" charset="0"/>
              </a:rPr>
              <a:t>)</a:t>
            </a:r>
          </a:p>
          <a:p>
            <a:endParaRPr lang="en-GB"/>
          </a:p>
        </p:txBody>
      </p:sp>
    </p:spTree>
    <p:extLst>
      <p:ext uri="{BB962C8B-B14F-4D97-AF65-F5344CB8AC3E}">
        <p14:creationId xmlns:p14="http://schemas.microsoft.com/office/powerpoint/2010/main" val="1876534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2098874-0BA1-4CCD-AFD3-4B9060BA7DBE}">
  <ds:schemaRefs>
    <ds:schemaRef ds:uri="5c7d88b2-bc5d-47d8-b067-5f30c82b40fb"/>
    <ds:schemaRef ds:uri="9e3c562f-56b0-4bc9-96c8-d04b0986855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40BA3261-A422-457B-8B42-BA6D1DFEBCB6}">
  <ds:schemaRefs>
    <ds:schemaRef ds:uri="5c7d88b2-bc5d-47d8-b067-5f30c82b40fb"/>
    <ds:schemaRef ds:uri="9e3c562f-56b0-4bc9-96c8-d04b0986855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C65CFBA3-CA79-4AD6-A6D2-2399B4E9B15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28</Slides>
  <Notes>24</Notes>
  <HiddenSlides>0</HiddenSlide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Office Theme</vt:lpstr>
      <vt:lpstr>14–16 years</vt:lpstr>
      <vt:lpstr>Contents</vt:lpstr>
      <vt:lpstr>Contents</vt:lpstr>
      <vt:lpstr>Addition polymerisation</vt:lpstr>
      <vt:lpstr>Monomer</vt:lpstr>
      <vt:lpstr>Non-biodegradable</vt:lpstr>
      <vt:lpstr>Polymer</vt:lpstr>
      <vt:lpstr>Repeat unit</vt:lpstr>
      <vt:lpstr>Catalyst</vt:lpstr>
      <vt:lpstr>Catalytic cracking</vt:lpstr>
      <vt:lpstr>Steam cracking</vt:lpstr>
      <vt:lpstr>Finite resource</vt:lpstr>
      <vt:lpstr>Fossil fuel</vt:lpstr>
      <vt:lpstr>Non-renewable</vt:lpstr>
      <vt:lpstr>Boiling point</vt:lpstr>
      <vt:lpstr>Feedstock</vt:lpstr>
      <vt:lpstr>Fraction</vt:lpstr>
      <vt:lpstr>Fractional distillation</vt:lpstr>
      <vt:lpstr>Fractionating tower</vt:lpstr>
      <vt:lpstr>Fuel</vt:lpstr>
      <vt:lpstr>Vapour</vt:lpstr>
      <vt:lpstr>Alkane</vt:lpstr>
      <vt:lpstr>Flammability</vt:lpstr>
      <vt:lpstr>Homologous series</vt:lpstr>
      <vt:lpstr>Hydrocarbon</vt:lpstr>
      <vt:lpstr>Saturated hydrocarbon</vt:lpstr>
      <vt:lpstr>Viscosity</vt:lpstr>
      <vt:lpstr>Acknowledgements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Accessible glossary 14-16 Crude oil student slides</dc:title>
  <dc:creator>Royal Society of Chemistry</dc:creator>
  <cp:keywords>vocabulary; chemistry; glossary, key terms, key words, language of science, communication; crude oil; fractional distillation; organic chemistry</cp:keywords>
  <dc:description>From rsc.li/3Ys0jYi, teacher notes also available</dc:description>
  <cp:revision>1</cp:revision>
  <dcterms:created xsi:type="dcterms:W3CDTF">2021-04-13T16:26:00Z</dcterms:created>
  <dcterms:modified xsi:type="dcterms:W3CDTF">2026-01-16T14:36:38Z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