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9" r:id="rId2"/>
    <p:sldId id="280" r:id="rId3"/>
    <p:sldId id="281" r:id="rId4"/>
    <p:sldId id="274" r:id="rId5"/>
    <p:sldId id="279" r:id="rId6"/>
    <p:sldId id="282" r:id="rId7"/>
    <p:sldId id="283" r:id="rId8"/>
    <p:sldId id="284" r:id="rId9"/>
    <p:sldId id="285" r:id="rId10"/>
    <p:sldId id="286" r:id="rId11"/>
    <p:sldId id="287" r:id="rId12"/>
    <p:sldId id="288" r:id="rId13"/>
    <p:sldId id="289" r:id="rId14"/>
    <p:sldId id="290" r:id="rId15"/>
    <p:sldId id="291" r:id="rId16"/>
    <p:sldId id="292" r:id="rId17"/>
    <p:sldId id="293"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E1B"/>
    <a:srgbClr val="FC4C02"/>
    <a:srgbClr val="006F62"/>
    <a:srgbClr val="48A9C5"/>
    <a:srgbClr val="DA1884"/>
    <a:srgbClr val="991E66"/>
    <a:srgbClr val="6F2C91"/>
    <a:srgbClr val="84AD40"/>
    <a:srgbClr val="45A5C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6D0B45-ADC7-4C08-B551-9A8C994AF15F}" v="3" dt="2023-04-13T12:50:49.0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62"/>
    <p:restoredTop sz="96327"/>
  </p:normalViewPr>
  <p:slideViewPr>
    <p:cSldViewPr snapToGrid="0" snapToObjects="1">
      <p:cViewPr varScale="1">
        <p:scale>
          <a:sx n="62" d="100"/>
          <a:sy n="62" d="100"/>
        </p:scale>
        <p:origin x="796" y="28"/>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Plant" userId="f51377c6-041e-43f8-b9a8-ef3f6f63baf6" providerId="ADAL" clId="{4C6D0B45-ADC7-4C08-B551-9A8C994AF15F}"/>
    <pc:docChg chg="custSel modSld">
      <pc:chgData name="Rebecca Plant" userId="f51377c6-041e-43f8-b9a8-ef3f6f63baf6" providerId="ADAL" clId="{4C6D0B45-ADC7-4C08-B551-9A8C994AF15F}" dt="2023-04-13T12:50:22.465" v="1" actId="27636"/>
      <pc:docMkLst>
        <pc:docMk/>
      </pc:docMkLst>
      <pc:sldChg chg="modSp mod">
        <pc:chgData name="Rebecca Plant" userId="f51377c6-041e-43f8-b9a8-ef3f6f63baf6" providerId="ADAL" clId="{4C6D0B45-ADC7-4C08-B551-9A8C994AF15F}" dt="2023-04-13T12:50:22.440" v="0" actId="27636"/>
        <pc:sldMkLst>
          <pc:docMk/>
          <pc:sldMk cId="3635424246" sldId="281"/>
        </pc:sldMkLst>
        <pc:spChg chg="mod">
          <ac:chgData name="Rebecca Plant" userId="f51377c6-041e-43f8-b9a8-ef3f6f63baf6" providerId="ADAL" clId="{4C6D0B45-ADC7-4C08-B551-9A8C994AF15F}" dt="2023-04-13T12:50:22.440" v="0" actId="27636"/>
          <ac:spMkLst>
            <pc:docMk/>
            <pc:sldMk cId="3635424246" sldId="281"/>
            <ac:spMk id="8" creationId="{299A48E6-0658-0F07-210F-60B380AE3703}"/>
          </ac:spMkLst>
        </pc:spChg>
      </pc:sldChg>
      <pc:sldChg chg="modSp mod">
        <pc:chgData name="Rebecca Plant" userId="f51377c6-041e-43f8-b9a8-ef3f6f63baf6" providerId="ADAL" clId="{4C6D0B45-ADC7-4C08-B551-9A8C994AF15F}" dt="2023-04-13T12:50:22.465" v="1" actId="27636"/>
        <pc:sldMkLst>
          <pc:docMk/>
          <pc:sldMk cId="1598244777" sldId="287"/>
        </pc:sldMkLst>
        <pc:spChg chg="mod">
          <ac:chgData name="Rebecca Plant" userId="f51377c6-041e-43f8-b9a8-ef3f6f63baf6" providerId="ADAL" clId="{4C6D0B45-ADC7-4C08-B551-9A8C994AF15F}" dt="2023-04-13T12:50:22.465" v="1" actId="27636"/>
          <ac:spMkLst>
            <pc:docMk/>
            <pc:sldMk cId="1598244777" sldId="287"/>
            <ac:spMk id="4" creationId="{CE06C440-B3C8-819A-F297-7D7AB11AE7B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E89B06-3FDA-704A-BEB5-16840E063A9F}" type="datetimeFigureOut">
              <a:rPr lang="en-US" smtClean="0"/>
              <a:t>4/13/2023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796B65-6210-4D41-B1D8-F0C1B23E0970}" type="slidenum">
              <a:rPr lang="en-US" smtClean="0"/>
              <a:t>‹#›</a:t>
            </a:fld>
            <a:endParaRPr lang="en-US"/>
          </a:p>
        </p:txBody>
      </p:sp>
    </p:spTree>
    <p:extLst>
      <p:ext uri="{BB962C8B-B14F-4D97-AF65-F5344CB8AC3E}">
        <p14:creationId xmlns:p14="http://schemas.microsoft.com/office/powerpoint/2010/main" val="44319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ga" dirty="0"/>
          </a:p>
        </p:txBody>
      </p:sp>
      <p:sp>
        <p:nvSpPr>
          <p:cNvPr id="4" name="Slide Number Placeholder 3"/>
          <p:cNvSpPr>
            <a:spLocks noGrp="1"/>
          </p:cNvSpPr>
          <p:nvPr>
            <p:ph type="sldNum" sz="quarter" idx="5"/>
          </p:nvPr>
        </p:nvSpPr>
        <p:spPr/>
        <p:txBody>
          <a:bodyPr/>
          <a:lstStyle/>
          <a:p>
            <a:pPr algn="l" rtl="0"/>
            <a:fld id="{D0796B65-6210-4D41-B1D8-F0C1B23E0970}" type="slidenum">
              <a:rPr/>
              <a:t>4</a:t>
            </a:fld>
            <a:endParaRPr lang="ga"/>
          </a:p>
        </p:txBody>
      </p:sp>
    </p:spTree>
    <p:extLst>
      <p:ext uri="{BB962C8B-B14F-4D97-AF65-F5344CB8AC3E}">
        <p14:creationId xmlns:p14="http://schemas.microsoft.com/office/powerpoint/2010/main" val="6665315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ga" dirty="0"/>
          </a:p>
        </p:txBody>
      </p:sp>
      <p:sp>
        <p:nvSpPr>
          <p:cNvPr id="4" name="Slide Number Placeholder 3"/>
          <p:cNvSpPr>
            <a:spLocks noGrp="1"/>
          </p:cNvSpPr>
          <p:nvPr>
            <p:ph type="sldNum" sz="quarter" idx="5"/>
          </p:nvPr>
        </p:nvSpPr>
        <p:spPr/>
        <p:txBody>
          <a:bodyPr/>
          <a:lstStyle/>
          <a:p>
            <a:pPr algn="l" rtl="0"/>
            <a:fld id="{D0796B65-6210-4D41-B1D8-F0C1B23E0970}" type="slidenum">
              <a:rPr/>
              <a:t>17</a:t>
            </a:fld>
            <a:endParaRPr lang="ga"/>
          </a:p>
        </p:txBody>
      </p:sp>
    </p:spTree>
    <p:extLst>
      <p:ext uri="{BB962C8B-B14F-4D97-AF65-F5344CB8AC3E}">
        <p14:creationId xmlns:p14="http://schemas.microsoft.com/office/powerpoint/2010/main" val="1939927678"/>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5.png"/><Relationship Id="rId7" Type="http://schemas.openxmlformats.org/officeDocument/2006/relationships/image" Target="../media/image8.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5.png"/><Relationship Id="rId7" Type="http://schemas.openxmlformats.org/officeDocument/2006/relationships/image" Target="../media/image8.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9.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9.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1.png"/><Relationship Id="rId7"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1.png"/><Relationship Id="rId7"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eries 1 title 1-line">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1C83F81C-B88A-2941-9D8F-5A3D9513D004}"/>
              </a:ext>
            </a:extLst>
          </p:cNvPr>
          <p:cNvPicPr>
            <a:picLocks/>
          </p:cNvPicPr>
          <p:nvPr userDrawn="1"/>
        </p:nvPicPr>
        <p:blipFill>
          <a:blip r:embed="rId2"/>
          <a:stretch>
            <a:fillRect/>
          </a:stretch>
        </p:blipFill>
        <p:spPr>
          <a:xfrm>
            <a:off x="0" y="0"/>
            <a:ext cx="12193200" cy="6858000"/>
          </a:xfrm>
          <a:prstGeom prst="rect">
            <a:avLst/>
          </a:prstGeom>
        </p:spPr>
      </p:pic>
      <p:pic>
        <p:nvPicPr>
          <p:cNvPr id="33" name="Picture 32">
            <a:extLst>
              <a:ext uri="{FF2B5EF4-FFF2-40B4-BE49-F238E27FC236}">
                <a16:creationId xmlns:a16="http://schemas.microsoft.com/office/drawing/2014/main" id="{CB45055E-FB27-2744-BDD7-574CD1D71666}"/>
              </a:ext>
            </a:extLst>
          </p:cNvPr>
          <p:cNvPicPr>
            <a:picLocks noChangeAspect="1"/>
          </p:cNvPicPr>
          <p:nvPr userDrawn="1"/>
        </p:nvPicPr>
        <p:blipFill rotWithShape="1">
          <a:blip r:embed="rId3">
            <a:alphaModFix amt="50000"/>
          </a:blip>
          <a:srcRect t="1336" r="1739"/>
          <a:stretch/>
        </p:blipFill>
        <p:spPr>
          <a:xfrm>
            <a:off x="5181601" y="12096"/>
            <a:ext cx="7004996" cy="6858000"/>
          </a:xfrm>
          <a:prstGeom prst="rect">
            <a:avLst/>
          </a:prstGeom>
        </p:spPr>
      </p:pic>
      <p:pic>
        <p:nvPicPr>
          <p:cNvPr id="12" name="Picture 11">
            <a:extLst>
              <a:ext uri="{FF2B5EF4-FFF2-40B4-BE49-F238E27FC236}">
                <a16:creationId xmlns:a16="http://schemas.microsoft.com/office/drawing/2014/main" id="{4BC43455-E1EC-D040-A3DD-B255355BE118}"/>
              </a:ext>
            </a:extLst>
          </p:cNvPr>
          <p:cNvPicPr>
            <a:picLocks noChangeAspect="1"/>
          </p:cNvPicPr>
          <p:nvPr userDrawn="1"/>
        </p:nvPicPr>
        <p:blipFill rotWithShape="1">
          <a:blip r:embed="rId4"/>
          <a:srcRect l="30142" b="39808"/>
          <a:stretch/>
        </p:blipFill>
        <p:spPr>
          <a:xfrm>
            <a:off x="-22225" y="3439603"/>
            <a:ext cx="7260362" cy="3441096"/>
          </a:xfrm>
          <a:prstGeom prst="rect">
            <a:avLst/>
          </a:prstGeom>
        </p:spPr>
      </p:pic>
      <p:pic>
        <p:nvPicPr>
          <p:cNvPr id="14" name="Picture 13">
            <a:extLst>
              <a:ext uri="{FF2B5EF4-FFF2-40B4-BE49-F238E27FC236}">
                <a16:creationId xmlns:a16="http://schemas.microsoft.com/office/drawing/2014/main" id="{6C037925-731D-9144-8FDA-17EF33F6DAC6}"/>
              </a:ext>
            </a:extLst>
          </p:cNvPr>
          <p:cNvPicPr>
            <a:picLocks noChangeAspect="1"/>
          </p:cNvPicPr>
          <p:nvPr userDrawn="1"/>
        </p:nvPicPr>
        <p:blipFill rotWithShape="1">
          <a:blip r:embed="rId5"/>
          <a:srcRect r="13702" b="50316"/>
          <a:stretch/>
        </p:blipFill>
        <p:spPr>
          <a:xfrm>
            <a:off x="7915276" y="5160151"/>
            <a:ext cx="4276723" cy="1709945"/>
          </a:xfrm>
          <a:prstGeom prst="rect">
            <a:avLst/>
          </a:prstGeom>
        </p:spPr>
      </p:pic>
      <p:pic>
        <p:nvPicPr>
          <p:cNvPr id="21" name="Picture 20">
            <a:extLst>
              <a:ext uri="{FF2B5EF4-FFF2-40B4-BE49-F238E27FC236}">
                <a16:creationId xmlns:a16="http://schemas.microsoft.com/office/drawing/2014/main" id="{E9BB27DE-B4A8-3944-A1B8-D9E63E153B4E}"/>
              </a:ext>
            </a:extLst>
          </p:cNvPr>
          <p:cNvPicPr>
            <a:picLocks noChangeAspect="1"/>
          </p:cNvPicPr>
          <p:nvPr userDrawn="1"/>
        </p:nvPicPr>
        <p:blipFill rotWithShape="1">
          <a:blip r:embed="rId6">
            <a:alphaModFix amt="70000"/>
          </a:blip>
          <a:srcRect l="30522" t="12594"/>
          <a:stretch/>
        </p:blipFill>
        <p:spPr>
          <a:xfrm>
            <a:off x="0" y="0"/>
            <a:ext cx="2673603" cy="4754184"/>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15600"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Primary science investigations</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1" y="5499067"/>
            <a:ext cx="5940000" cy="713843"/>
          </a:xfrm>
        </p:spPr>
        <p:txBody>
          <a:bodyPr lIns="0" tIns="0" rIns="0" bIns="0">
            <a:noAutofit/>
          </a:bodyPr>
          <a:lstStyle>
            <a:lvl1pPr marL="0" indent="0" algn="l">
              <a:spcBef>
                <a:spcPts val="0"/>
              </a:spcBef>
              <a:buNone/>
              <a:defRPr sz="5000" b="1" i="0">
                <a:solidFill>
                  <a:srgbClr val="DA1884"/>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the title</a:t>
            </a:r>
            <a:endParaRPr lang="en-US" dirty="0"/>
          </a:p>
        </p:txBody>
      </p:sp>
      <p:pic>
        <p:nvPicPr>
          <p:cNvPr id="9" name="Picture 8">
            <a:extLst>
              <a:ext uri="{FF2B5EF4-FFF2-40B4-BE49-F238E27FC236}">
                <a16:creationId xmlns:a16="http://schemas.microsoft.com/office/drawing/2014/main" id="{3BB2E660-E01F-9449-8905-216C15F03DA7}"/>
              </a:ext>
            </a:extLst>
          </p:cNvPr>
          <p:cNvPicPr>
            <a:picLocks noChangeAspect="1"/>
          </p:cNvPicPr>
          <p:nvPr userDrawn="1"/>
        </p:nvPicPr>
        <p:blipFill>
          <a:blip r:embed="rId7"/>
          <a:stretch>
            <a:fillRect/>
          </a:stretch>
        </p:blipFill>
        <p:spPr>
          <a:xfrm>
            <a:off x="9920759" y="5978091"/>
            <a:ext cx="1838536" cy="532688"/>
          </a:xfrm>
          <a:prstGeom prst="rect">
            <a:avLst/>
          </a:prstGeom>
        </p:spPr>
      </p:pic>
      <p:pic>
        <p:nvPicPr>
          <p:cNvPr id="17" name="Picture 16">
            <a:extLst>
              <a:ext uri="{FF2B5EF4-FFF2-40B4-BE49-F238E27FC236}">
                <a16:creationId xmlns:a16="http://schemas.microsoft.com/office/drawing/2014/main" id="{C0B1A029-DBE0-DA48-A232-C055415372BB}"/>
              </a:ext>
            </a:extLst>
          </p:cNvPr>
          <p:cNvPicPr>
            <a:picLocks noChangeAspect="1"/>
          </p:cNvPicPr>
          <p:nvPr userDrawn="1"/>
        </p:nvPicPr>
        <p:blipFill>
          <a:blip r:embed="rId8"/>
          <a:stretch>
            <a:fillRect/>
          </a:stretch>
        </p:blipFill>
        <p:spPr>
          <a:xfrm>
            <a:off x="8542394" y="5662579"/>
            <a:ext cx="1124182" cy="838675"/>
          </a:xfrm>
          <a:prstGeom prst="rect">
            <a:avLst/>
          </a:prstGeom>
        </p:spPr>
      </p:pic>
      <p:pic>
        <p:nvPicPr>
          <p:cNvPr id="31" name="Picture 30">
            <a:extLst>
              <a:ext uri="{FF2B5EF4-FFF2-40B4-BE49-F238E27FC236}">
                <a16:creationId xmlns:a16="http://schemas.microsoft.com/office/drawing/2014/main" id="{D59F8CF3-1C00-FA4C-9050-80B91A202FA8}"/>
              </a:ext>
            </a:extLst>
          </p:cNvPr>
          <p:cNvPicPr>
            <a:picLocks noChangeAspect="1"/>
          </p:cNvPicPr>
          <p:nvPr userDrawn="1"/>
        </p:nvPicPr>
        <p:blipFill rotWithShape="1">
          <a:blip r:embed="rId9"/>
          <a:srcRect l="76858" t="27253"/>
          <a:stretch/>
        </p:blipFill>
        <p:spPr>
          <a:xfrm>
            <a:off x="0" y="0"/>
            <a:ext cx="1903136" cy="4153760"/>
          </a:xfrm>
          <a:prstGeom prst="rect">
            <a:avLst/>
          </a:prstGeom>
        </p:spPr>
      </p:pic>
    </p:spTree>
    <p:extLst>
      <p:ext uri="{BB962C8B-B14F-4D97-AF65-F5344CB8AC3E}">
        <p14:creationId xmlns:p14="http://schemas.microsoft.com/office/powerpoint/2010/main" val="1226937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2_Series 2 basic tex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EBC4B3A-192D-6A4F-962E-29ACA56E35AB}"/>
              </a:ext>
            </a:extLst>
          </p:cNvPr>
          <p:cNvPicPr>
            <a:picLocks noChangeAspect="1"/>
          </p:cNvPicPr>
          <p:nvPr userDrawn="1"/>
        </p:nvPicPr>
        <p:blipFill rotWithShape="1">
          <a:blip r:embed="rId2">
            <a:alphaModFix amt="7000"/>
          </a:blip>
          <a:srcRect r="50857" b="1099"/>
          <a:stretch/>
        </p:blipFill>
        <p:spPr>
          <a:xfrm>
            <a:off x="8703793" y="0"/>
            <a:ext cx="3488207" cy="6858000"/>
          </a:xfrm>
          <a:prstGeom prst="rect">
            <a:avLst/>
          </a:prstGeom>
        </p:spPr>
      </p:pic>
      <p:pic>
        <p:nvPicPr>
          <p:cNvPr id="5" name="Picture 4">
            <a:extLst>
              <a:ext uri="{FF2B5EF4-FFF2-40B4-BE49-F238E27FC236}">
                <a16:creationId xmlns:a16="http://schemas.microsoft.com/office/drawing/2014/main" id="{CDED8E45-1196-D144-8A83-88BD976CE455}"/>
              </a:ext>
            </a:extLst>
          </p:cNvPr>
          <p:cNvPicPr>
            <a:picLocks noChangeAspect="1"/>
          </p:cNvPicPr>
          <p:nvPr userDrawn="1"/>
        </p:nvPicPr>
        <p:blipFill rotWithShape="1">
          <a:blip r:embed="rId3"/>
          <a:srcRect l="-1" t="14308" r="43884" b="20385"/>
          <a:stretch/>
        </p:blipFill>
        <p:spPr>
          <a:xfrm>
            <a:off x="8022897" y="0"/>
            <a:ext cx="4169103"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48A9C5"/>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8498087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2_Series 2 bulleted lis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D448D2-8BB3-4448-ABA6-BDF37A285DD8}"/>
              </a:ext>
            </a:extLst>
          </p:cNvPr>
          <p:cNvPicPr>
            <a:picLocks noChangeAspect="1"/>
          </p:cNvPicPr>
          <p:nvPr userDrawn="1"/>
        </p:nvPicPr>
        <p:blipFill rotWithShape="1">
          <a:blip r:embed="rId2">
            <a:alphaModFix amt="7000"/>
          </a:blip>
          <a:srcRect r="50857" b="1099"/>
          <a:stretch/>
        </p:blipFill>
        <p:spPr>
          <a:xfrm>
            <a:off x="8703793" y="0"/>
            <a:ext cx="3488207" cy="6858000"/>
          </a:xfrm>
          <a:prstGeom prst="rect">
            <a:avLst/>
          </a:prstGeom>
        </p:spPr>
      </p:pic>
      <p:pic>
        <p:nvPicPr>
          <p:cNvPr id="5" name="Picture 4">
            <a:extLst>
              <a:ext uri="{FF2B5EF4-FFF2-40B4-BE49-F238E27FC236}">
                <a16:creationId xmlns:a16="http://schemas.microsoft.com/office/drawing/2014/main" id="{00CEBF42-4BD4-994F-B38F-6B48D782E1E8}"/>
              </a:ext>
            </a:extLst>
          </p:cNvPr>
          <p:cNvPicPr>
            <a:picLocks noChangeAspect="1"/>
          </p:cNvPicPr>
          <p:nvPr userDrawn="1"/>
        </p:nvPicPr>
        <p:blipFill rotWithShape="1">
          <a:blip r:embed="rId3"/>
          <a:srcRect l="-1" t="14308" r="43884" b="20385"/>
          <a:stretch/>
        </p:blipFill>
        <p:spPr>
          <a:xfrm>
            <a:off x="8022897" y="0"/>
            <a:ext cx="4169103"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48A9C5"/>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342900" indent="-342900">
              <a:lnSpc>
                <a:spcPct val="100000"/>
              </a:lnSpc>
              <a:spcBef>
                <a:spcPts val="0"/>
              </a:spcBef>
              <a:spcAft>
                <a:spcPts val="1000"/>
              </a:spcAft>
              <a:buClr>
                <a:srgbClr val="48A9C5"/>
              </a:buClr>
              <a:buSzPct val="125000"/>
              <a:buFont typeface="Arial" panose="020B0604020202020204" pitchFamily="34" charset="0"/>
              <a:buChar char="•"/>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0473233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3_Series 2 numbered lis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D448D2-8BB3-4448-ABA6-BDF37A285DD8}"/>
              </a:ext>
            </a:extLst>
          </p:cNvPr>
          <p:cNvPicPr>
            <a:picLocks noChangeAspect="1"/>
          </p:cNvPicPr>
          <p:nvPr userDrawn="1"/>
        </p:nvPicPr>
        <p:blipFill rotWithShape="1">
          <a:blip r:embed="rId2">
            <a:alphaModFix amt="7000"/>
          </a:blip>
          <a:srcRect r="50857" b="1099"/>
          <a:stretch/>
        </p:blipFill>
        <p:spPr>
          <a:xfrm>
            <a:off x="8703793" y="0"/>
            <a:ext cx="3488207" cy="6858000"/>
          </a:xfrm>
          <a:prstGeom prst="rect">
            <a:avLst/>
          </a:prstGeom>
        </p:spPr>
      </p:pic>
      <p:pic>
        <p:nvPicPr>
          <p:cNvPr id="5" name="Picture 4">
            <a:extLst>
              <a:ext uri="{FF2B5EF4-FFF2-40B4-BE49-F238E27FC236}">
                <a16:creationId xmlns:a16="http://schemas.microsoft.com/office/drawing/2014/main" id="{00CEBF42-4BD4-994F-B38F-6B48D782E1E8}"/>
              </a:ext>
            </a:extLst>
          </p:cNvPr>
          <p:cNvPicPr>
            <a:picLocks noChangeAspect="1"/>
          </p:cNvPicPr>
          <p:nvPr userDrawn="1"/>
        </p:nvPicPr>
        <p:blipFill rotWithShape="1">
          <a:blip r:embed="rId3"/>
          <a:srcRect l="-1" t="14308" r="43884" b="20385"/>
          <a:stretch/>
        </p:blipFill>
        <p:spPr>
          <a:xfrm>
            <a:off x="8022897" y="0"/>
            <a:ext cx="4169103"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48A9C5"/>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457200" indent="-457200">
              <a:lnSpc>
                <a:spcPct val="100000"/>
              </a:lnSpc>
              <a:spcBef>
                <a:spcPts val="0"/>
              </a:spcBef>
              <a:spcAft>
                <a:spcPts val="1000"/>
              </a:spcAft>
              <a:buClr>
                <a:srgbClr val="48A9C5"/>
              </a:buClr>
              <a:buSzPct val="100000"/>
              <a:buFont typeface="+mj-lt"/>
              <a:buAutoNum type="arabicPeriod"/>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26132077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1_Series 3 title 1-lin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54063CD6-6991-974F-ADEF-C654220B467D}"/>
              </a:ext>
            </a:extLst>
          </p:cNvPr>
          <p:cNvPicPr>
            <a:picLocks/>
          </p:cNvPicPr>
          <p:nvPr userDrawn="1"/>
        </p:nvPicPr>
        <p:blipFill>
          <a:blip r:embed="rId2"/>
          <a:stretch>
            <a:fillRect/>
          </a:stretch>
        </p:blipFill>
        <p:spPr>
          <a:xfrm>
            <a:off x="0" y="0"/>
            <a:ext cx="12193200" cy="6858000"/>
          </a:xfrm>
          <a:prstGeom prst="rect">
            <a:avLst/>
          </a:prstGeom>
        </p:spPr>
      </p:pic>
      <p:pic>
        <p:nvPicPr>
          <p:cNvPr id="20" name="Picture 19">
            <a:extLst>
              <a:ext uri="{FF2B5EF4-FFF2-40B4-BE49-F238E27FC236}">
                <a16:creationId xmlns:a16="http://schemas.microsoft.com/office/drawing/2014/main" id="{09D0ECB2-86AE-EF44-B0CF-230563194027}"/>
              </a:ext>
            </a:extLst>
          </p:cNvPr>
          <p:cNvPicPr>
            <a:picLocks noChangeAspect="1"/>
          </p:cNvPicPr>
          <p:nvPr userDrawn="1"/>
        </p:nvPicPr>
        <p:blipFill rotWithShape="1">
          <a:blip r:embed="rId3">
            <a:alphaModFix amt="35000"/>
          </a:blip>
          <a:srcRect t="-1147" r="1316" b="176"/>
          <a:stretch/>
        </p:blipFill>
        <p:spPr>
          <a:xfrm>
            <a:off x="5084308" y="-78765"/>
            <a:ext cx="7107692" cy="6936766"/>
          </a:xfrm>
          <a:prstGeom prst="rect">
            <a:avLst/>
          </a:prstGeom>
        </p:spPr>
      </p:pic>
      <p:pic>
        <p:nvPicPr>
          <p:cNvPr id="15" name="Picture 14">
            <a:extLst>
              <a:ext uri="{FF2B5EF4-FFF2-40B4-BE49-F238E27FC236}">
                <a16:creationId xmlns:a16="http://schemas.microsoft.com/office/drawing/2014/main" id="{9CB638B7-8C72-9349-B3FE-F1B83764E147}"/>
              </a:ext>
            </a:extLst>
          </p:cNvPr>
          <p:cNvPicPr>
            <a:picLocks noChangeAspect="1"/>
          </p:cNvPicPr>
          <p:nvPr userDrawn="1"/>
        </p:nvPicPr>
        <p:blipFill rotWithShape="1">
          <a:blip r:embed="rId4"/>
          <a:srcRect l="30142" b="39808"/>
          <a:stretch/>
        </p:blipFill>
        <p:spPr>
          <a:xfrm>
            <a:off x="0" y="3429001"/>
            <a:ext cx="7260362" cy="3441096"/>
          </a:xfrm>
          <a:prstGeom prst="rect">
            <a:avLst/>
          </a:prstGeom>
        </p:spPr>
      </p:pic>
      <p:pic>
        <p:nvPicPr>
          <p:cNvPr id="16" name="Picture 15">
            <a:extLst>
              <a:ext uri="{FF2B5EF4-FFF2-40B4-BE49-F238E27FC236}">
                <a16:creationId xmlns:a16="http://schemas.microsoft.com/office/drawing/2014/main" id="{D9592692-6B3E-4749-8CD5-16FE761F77BF}"/>
              </a:ext>
            </a:extLst>
          </p:cNvPr>
          <p:cNvPicPr>
            <a:picLocks noChangeAspect="1"/>
          </p:cNvPicPr>
          <p:nvPr userDrawn="1"/>
        </p:nvPicPr>
        <p:blipFill rotWithShape="1">
          <a:blip r:embed="rId5"/>
          <a:srcRect r="13702" b="50316"/>
          <a:stretch/>
        </p:blipFill>
        <p:spPr>
          <a:xfrm>
            <a:off x="7915276" y="5160151"/>
            <a:ext cx="4276723" cy="1709945"/>
          </a:xfrm>
          <a:prstGeom prst="rect">
            <a:avLst/>
          </a:prstGeom>
        </p:spPr>
      </p:pic>
      <p:pic>
        <p:nvPicPr>
          <p:cNvPr id="18" name="Picture 17">
            <a:extLst>
              <a:ext uri="{FF2B5EF4-FFF2-40B4-BE49-F238E27FC236}">
                <a16:creationId xmlns:a16="http://schemas.microsoft.com/office/drawing/2014/main" id="{B6C26EB5-9946-1C49-8034-E7CCBC2F273C}"/>
              </a:ext>
            </a:extLst>
          </p:cNvPr>
          <p:cNvPicPr>
            <a:picLocks noChangeAspect="1"/>
          </p:cNvPicPr>
          <p:nvPr userDrawn="1"/>
        </p:nvPicPr>
        <p:blipFill rotWithShape="1">
          <a:blip r:embed="rId6">
            <a:alphaModFix amt="70000"/>
          </a:blip>
          <a:srcRect l="29967" t="15054"/>
          <a:stretch/>
        </p:blipFill>
        <p:spPr>
          <a:xfrm>
            <a:off x="-1200" y="-1"/>
            <a:ext cx="2735933" cy="4690533"/>
          </a:xfrm>
          <a:prstGeom prst="rect">
            <a:avLst/>
          </a:prstGeom>
        </p:spPr>
      </p:pic>
      <p:pic>
        <p:nvPicPr>
          <p:cNvPr id="17" name="Picture 16">
            <a:extLst>
              <a:ext uri="{FF2B5EF4-FFF2-40B4-BE49-F238E27FC236}">
                <a16:creationId xmlns:a16="http://schemas.microsoft.com/office/drawing/2014/main" id="{CD6E69EE-66FB-AB41-8297-58B80653F42B}"/>
              </a:ext>
            </a:extLst>
          </p:cNvPr>
          <p:cNvPicPr>
            <a:picLocks noChangeAspect="1"/>
          </p:cNvPicPr>
          <p:nvPr userDrawn="1"/>
        </p:nvPicPr>
        <p:blipFill rotWithShape="1">
          <a:blip r:embed="rId7"/>
          <a:srcRect l="76858" t="27253"/>
          <a:stretch/>
        </p:blipFill>
        <p:spPr>
          <a:xfrm>
            <a:off x="0" y="0"/>
            <a:ext cx="1903136" cy="415376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15600"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Sustainability</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1" y="5499067"/>
            <a:ext cx="5940000" cy="713843"/>
          </a:xfrm>
        </p:spPr>
        <p:txBody>
          <a:bodyPr lIns="0" tIns="0" rIns="0" bIns="0">
            <a:noAutofit/>
          </a:bodyPr>
          <a:lstStyle>
            <a:lvl1pPr marL="0" indent="0" algn="l">
              <a:spcBef>
                <a:spcPts val="0"/>
              </a:spcBef>
              <a:buNone/>
              <a:defRPr sz="5000" b="1" i="0">
                <a:solidFill>
                  <a:srgbClr val="006F6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the title</a:t>
            </a:r>
            <a:endParaRPr lang="en-US" dirty="0"/>
          </a:p>
        </p:txBody>
      </p:sp>
      <p:pic>
        <p:nvPicPr>
          <p:cNvPr id="8" name="Picture 7">
            <a:extLst>
              <a:ext uri="{FF2B5EF4-FFF2-40B4-BE49-F238E27FC236}">
                <a16:creationId xmlns:a16="http://schemas.microsoft.com/office/drawing/2014/main" id="{C8C994AB-CD2D-B74B-A990-C91DDCF5DE7C}"/>
              </a:ext>
            </a:extLst>
          </p:cNvPr>
          <p:cNvPicPr>
            <a:picLocks noChangeAspect="1"/>
          </p:cNvPicPr>
          <p:nvPr userDrawn="1"/>
        </p:nvPicPr>
        <p:blipFill>
          <a:blip r:embed="rId8"/>
          <a:stretch>
            <a:fillRect/>
          </a:stretch>
        </p:blipFill>
        <p:spPr>
          <a:xfrm>
            <a:off x="9920759" y="5978091"/>
            <a:ext cx="1838536" cy="532688"/>
          </a:xfrm>
          <a:prstGeom prst="rect">
            <a:avLst/>
          </a:prstGeom>
        </p:spPr>
      </p:pic>
    </p:spTree>
    <p:extLst>
      <p:ext uri="{BB962C8B-B14F-4D97-AF65-F5344CB8AC3E}">
        <p14:creationId xmlns:p14="http://schemas.microsoft.com/office/powerpoint/2010/main" val="14259520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2_Series 3 title 2-line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54063CD6-6991-974F-ADEF-C654220B467D}"/>
              </a:ext>
            </a:extLst>
          </p:cNvPr>
          <p:cNvPicPr>
            <a:picLocks/>
          </p:cNvPicPr>
          <p:nvPr userDrawn="1"/>
        </p:nvPicPr>
        <p:blipFill>
          <a:blip r:embed="rId2"/>
          <a:stretch>
            <a:fillRect/>
          </a:stretch>
        </p:blipFill>
        <p:spPr>
          <a:xfrm>
            <a:off x="0" y="0"/>
            <a:ext cx="12193200" cy="6858000"/>
          </a:xfrm>
          <a:prstGeom prst="rect">
            <a:avLst/>
          </a:prstGeom>
        </p:spPr>
      </p:pic>
      <p:pic>
        <p:nvPicPr>
          <p:cNvPr id="20" name="Picture 19">
            <a:extLst>
              <a:ext uri="{FF2B5EF4-FFF2-40B4-BE49-F238E27FC236}">
                <a16:creationId xmlns:a16="http://schemas.microsoft.com/office/drawing/2014/main" id="{09D0ECB2-86AE-EF44-B0CF-230563194027}"/>
              </a:ext>
            </a:extLst>
          </p:cNvPr>
          <p:cNvPicPr>
            <a:picLocks noChangeAspect="1"/>
          </p:cNvPicPr>
          <p:nvPr userDrawn="1"/>
        </p:nvPicPr>
        <p:blipFill rotWithShape="1">
          <a:blip r:embed="rId3">
            <a:alphaModFix amt="35000"/>
          </a:blip>
          <a:srcRect t="-1147" r="1316" b="176"/>
          <a:stretch/>
        </p:blipFill>
        <p:spPr>
          <a:xfrm>
            <a:off x="5084308" y="-78765"/>
            <a:ext cx="7107692" cy="6936766"/>
          </a:xfrm>
          <a:prstGeom prst="rect">
            <a:avLst/>
          </a:prstGeom>
        </p:spPr>
      </p:pic>
      <p:pic>
        <p:nvPicPr>
          <p:cNvPr id="15" name="Picture 14">
            <a:extLst>
              <a:ext uri="{FF2B5EF4-FFF2-40B4-BE49-F238E27FC236}">
                <a16:creationId xmlns:a16="http://schemas.microsoft.com/office/drawing/2014/main" id="{9CB638B7-8C72-9349-B3FE-F1B83764E147}"/>
              </a:ext>
            </a:extLst>
          </p:cNvPr>
          <p:cNvPicPr>
            <a:picLocks noChangeAspect="1"/>
          </p:cNvPicPr>
          <p:nvPr userDrawn="1"/>
        </p:nvPicPr>
        <p:blipFill rotWithShape="1">
          <a:blip r:embed="rId4"/>
          <a:srcRect l="30142" b="39808"/>
          <a:stretch/>
        </p:blipFill>
        <p:spPr>
          <a:xfrm>
            <a:off x="0" y="3429001"/>
            <a:ext cx="7260362" cy="3441096"/>
          </a:xfrm>
          <a:prstGeom prst="rect">
            <a:avLst/>
          </a:prstGeom>
        </p:spPr>
      </p:pic>
      <p:pic>
        <p:nvPicPr>
          <p:cNvPr id="16" name="Picture 15">
            <a:extLst>
              <a:ext uri="{FF2B5EF4-FFF2-40B4-BE49-F238E27FC236}">
                <a16:creationId xmlns:a16="http://schemas.microsoft.com/office/drawing/2014/main" id="{D9592692-6B3E-4749-8CD5-16FE761F77BF}"/>
              </a:ext>
            </a:extLst>
          </p:cNvPr>
          <p:cNvPicPr>
            <a:picLocks noChangeAspect="1"/>
          </p:cNvPicPr>
          <p:nvPr userDrawn="1"/>
        </p:nvPicPr>
        <p:blipFill rotWithShape="1">
          <a:blip r:embed="rId5"/>
          <a:srcRect r="13702" b="50316"/>
          <a:stretch/>
        </p:blipFill>
        <p:spPr>
          <a:xfrm>
            <a:off x="7915276" y="5160151"/>
            <a:ext cx="4276723" cy="1709945"/>
          </a:xfrm>
          <a:prstGeom prst="rect">
            <a:avLst/>
          </a:prstGeom>
        </p:spPr>
      </p:pic>
      <p:pic>
        <p:nvPicPr>
          <p:cNvPr id="18" name="Picture 17">
            <a:extLst>
              <a:ext uri="{FF2B5EF4-FFF2-40B4-BE49-F238E27FC236}">
                <a16:creationId xmlns:a16="http://schemas.microsoft.com/office/drawing/2014/main" id="{B6C26EB5-9946-1C49-8034-E7CCBC2F273C}"/>
              </a:ext>
            </a:extLst>
          </p:cNvPr>
          <p:cNvPicPr>
            <a:picLocks noChangeAspect="1"/>
          </p:cNvPicPr>
          <p:nvPr userDrawn="1"/>
        </p:nvPicPr>
        <p:blipFill rotWithShape="1">
          <a:blip r:embed="rId6">
            <a:alphaModFix amt="70000"/>
          </a:blip>
          <a:srcRect l="29967" t="15054"/>
          <a:stretch/>
        </p:blipFill>
        <p:spPr>
          <a:xfrm>
            <a:off x="-1200" y="-1"/>
            <a:ext cx="2735933" cy="4690533"/>
          </a:xfrm>
          <a:prstGeom prst="rect">
            <a:avLst/>
          </a:prstGeom>
        </p:spPr>
      </p:pic>
      <p:pic>
        <p:nvPicPr>
          <p:cNvPr id="17" name="Picture 16">
            <a:extLst>
              <a:ext uri="{FF2B5EF4-FFF2-40B4-BE49-F238E27FC236}">
                <a16:creationId xmlns:a16="http://schemas.microsoft.com/office/drawing/2014/main" id="{CD6E69EE-66FB-AB41-8297-58B80653F42B}"/>
              </a:ext>
            </a:extLst>
          </p:cNvPr>
          <p:cNvPicPr>
            <a:picLocks noChangeAspect="1"/>
          </p:cNvPicPr>
          <p:nvPr userDrawn="1"/>
        </p:nvPicPr>
        <p:blipFill rotWithShape="1">
          <a:blip r:embed="rId7"/>
          <a:srcRect l="76858" t="27253"/>
          <a:stretch/>
        </p:blipFill>
        <p:spPr>
          <a:xfrm>
            <a:off x="0" y="0"/>
            <a:ext cx="1903136" cy="415376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15600"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Sustainability</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1" y="5234399"/>
            <a:ext cx="5940000" cy="1357200"/>
          </a:xfrm>
        </p:spPr>
        <p:txBody>
          <a:bodyPr lIns="0" tIns="0" rIns="0" bIns="0">
            <a:noAutofit/>
          </a:bodyPr>
          <a:lstStyle>
            <a:lvl1pPr marL="0" indent="0" algn="l">
              <a:spcBef>
                <a:spcPts val="0"/>
              </a:spcBef>
              <a:buNone/>
              <a:defRPr sz="5000" b="1" i="0">
                <a:solidFill>
                  <a:srgbClr val="006F6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a longer title on two lines</a:t>
            </a:r>
            <a:endParaRPr lang="en-US" dirty="0"/>
          </a:p>
        </p:txBody>
      </p:sp>
      <p:pic>
        <p:nvPicPr>
          <p:cNvPr id="8" name="Picture 7">
            <a:extLst>
              <a:ext uri="{FF2B5EF4-FFF2-40B4-BE49-F238E27FC236}">
                <a16:creationId xmlns:a16="http://schemas.microsoft.com/office/drawing/2014/main" id="{C8C994AB-CD2D-B74B-A990-C91DDCF5DE7C}"/>
              </a:ext>
            </a:extLst>
          </p:cNvPr>
          <p:cNvPicPr>
            <a:picLocks noChangeAspect="1"/>
          </p:cNvPicPr>
          <p:nvPr userDrawn="1"/>
        </p:nvPicPr>
        <p:blipFill>
          <a:blip r:embed="rId8"/>
          <a:stretch>
            <a:fillRect/>
          </a:stretch>
        </p:blipFill>
        <p:spPr>
          <a:xfrm>
            <a:off x="9920759" y="5978091"/>
            <a:ext cx="1838536" cy="532688"/>
          </a:xfrm>
          <a:prstGeom prst="rect">
            <a:avLst/>
          </a:prstGeom>
        </p:spPr>
      </p:pic>
    </p:spTree>
    <p:extLst>
      <p:ext uri="{BB962C8B-B14F-4D97-AF65-F5344CB8AC3E}">
        <p14:creationId xmlns:p14="http://schemas.microsoft.com/office/powerpoint/2010/main" val="33945509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Series 3 introduc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BCB8E50-4F96-1549-B0E5-6AE751D2CC1E}"/>
              </a:ext>
            </a:extLst>
          </p:cNvPr>
          <p:cNvPicPr>
            <a:picLocks noChangeAspect="1"/>
          </p:cNvPicPr>
          <p:nvPr userDrawn="1"/>
        </p:nvPicPr>
        <p:blipFill rotWithShape="1">
          <a:blip r:embed="rId2">
            <a:alphaModFix amt="7000"/>
          </a:blip>
          <a:srcRect t="-1147" r="51100" b="176"/>
          <a:stretch/>
        </p:blipFill>
        <p:spPr>
          <a:xfrm>
            <a:off x="8669958" y="-78765"/>
            <a:ext cx="3522042" cy="6936766"/>
          </a:xfrm>
          <a:prstGeom prst="rect">
            <a:avLst/>
          </a:prstGeom>
        </p:spPr>
      </p:pic>
      <p:pic>
        <p:nvPicPr>
          <p:cNvPr id="6" name="Picture 5">
            <a:extLst>
              <a:ext uri="{FF2B5EF4-FFF2-40B4-BE49-F238E27FC236}">
                <a16:creationId xmlns:a16="http://schemas.microsoft.com/office/drawing/2014/main" id="{BBD93AC6-5F95-EB41-9DF2-4A8BC96C3E34}"/>
              </a:ext>
            </a:extLst>
          </p:cNvPr>
          <p:cNvPicPr>
            <a:picLocks noChangeAspect="1"/>
          </p:cNvPicPr>
          <p:nvPr userDrawn="1"/>
        </p:nvPicPr>
        <p:blipFill rotWithShape="1">
          <a:blip r:embed="rId3"/>
          <a:srcRect t="14535" r="44098" b="20157"/>
          <a:stretch/>
        </p:blipFill>
        <p:spPr>
          <a:xfrm>
            <a:off x="8038800" y="0"/>
            <a:ext cx="41532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Introduction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980000"/>
            <a:ext cx="9540000" cy="487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
        <p:nvSpPr>
          <p:cNvPr id="7" name="Content Placeholder 2">
            <a:extLst>
              <a:ext uri="{FF2B5EF4-FFF2-40B4-BE49-F238E27FC236}">
                <a16:creationId xmlns:a16="http://schemas.microsoft.com/office/drawing/2014/main" id="{4AEF7362-CDAE-3A4C-B5F4-1272C475C072}"/>
              </a:ext>
            </a:extLst>
          </p:cNvPr>
          <p:cNvSpPr>
            <a:spLocks noGrp="1"/>
          </p:cNvSpPr>
          <p:nvPr>
            <p:ph idx="10" hasCustomPrompt="1"/>
          </p:nvPr>
        </p:nvSpPr>
        <p:spPr>
          <a:xfrm>
            <a:off x="540000" y="1170000"/>
            <a:ext cx="9540000" cy="360000"/>
          </a:xfrm>
        </p:spPr>
        <p:txBody>
          <a:bodyPr lIns="0" tIns="0" rIns="0" bIns="0">
            <a:normAutofit/>
          </a:bodyPr>
          <a:lstStyle>
            <a:lvl1pPr marL="0" indent="0">
              <a:lnSpc>
                <a:spcPct val="100000"/>
              </a:lnSpc>
              <a:spcBef>
                <a:spcPts val="0"/>
              </a:spcBef>
              <a:spcAft>
                <a:spcPts val="1000"/>
              </a:spcAft>
              <a:buFontTx/>
              <a:buNone/>
              <a:defRPr sz="2000" b="1" i="0">
                <a:latin typeface="Century Gothic" panose="020B0502020202020204" pitchFamily="34" charset="0"/>
              </a:defRPr>
            </a:lvl1pPr>
          </a:lstStyle>
          <a:p>
            <a:pPr lvl="0"/>
            <a:r>
              <a:rPr lang="en-GB" dirty="0"/>
              <a:t>Downloaded from </a:t>
            </a:r>
            <a:r>
              <a:rPr lang="en-GB" dirty="0" err="1"/>
              <a:t>rsc.li</a:t>
            </a:r>
            <a:r>
              <a:rPr lang="en-GB" dirty="0"/>
              <a:t>/3mD9VeY</a:t>
            </a:r>
          </a:p>
        </p:txBody>
      </p:sp>
    </p:spTree>
    <p:extLst>
      <p:ext uri="{BB962C8B-B14F-4D97-AF65-F5344CB8AC3E}">
        <p14:creationId xmlns:p14="http://schemas.microsoft.com/office/powerpoint/2010/main" val="15933654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3_Series 3 basic tex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7F905F-E14A-3F4B-8D12-435E5D2A9886}"/>
              </a:ext>
            </a:extLst>
          </p:cNvPr>
          <p:cNvPicPr>
            <a:picLocks noChangeAspect="1"/>
          </p:cNvPicPr>
          <p:nvPr userDrawn="1"/>
        </p:nvPicPr>
        <p:blipFill rotWithShape="1">
          <a:blip r:embed="rId2">
            <a:alphaModFix amt="7000"/>
          </a:blip>
          <a:srcRect t="-1147" r="51100" b="176"/>
          <a:stretch/>
        </p:blipFill>
        <p:spPr>
          <a:xfrm>
            <a:off x="8669958" y="-78765"/>
            <a:ext cx="3522042" cy="6936766"/>
          </a:xfrm>
          <a:prstGeom prst="rect">
            <a:avLst/>
          </a:prstGeom>
        </p:spPr>
      </p:pic>
      <p:pic>
        <p:nvPicPr>
          <p:cNvPr id="6" name="Picture 5">
            <a:extLst>
              <a:ext uri="{FF2B5EF4-FFF2-40B4-BE49-F238E27FC236}">
                <a16:creationId xmlns:a16="http://schemas.microsoft.com/office/drawing/2014/main" id="{C8C1579B-5CF8-B84D-BDB9-BDBC6F6E3BDB}"/>
              </a:ext>
            </a:extLst>
          </p:cNvPr>
          <p:cNvPicPr>
            <a:picLocks noChangeAspect="1"/>
          </p:cNvPicPr>
          <p:nvPr userDrawn="1"/>
        </p:nvPicPr>
        <p:blipFill rotWithShape="1">
          <a:blip r:embed="rId3"/>
          <a:srcRect t="14535" r="44098" b="20157"/>
          <a:stretch/>
        </p:blipFill>
        <p:spPr>
          <a:xfrm>
            <a:off x="8038800" y="0"/>
            <a:ext cx="41532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25080869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3_Series 3 bulleted lis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15AE26-7763-C545-8C6B-B513AE8E6371}"/>
              </a:ext>
            </a:extLst>
          </p:cNvPr>
          <p:cNvPicPr>
            <a:picLocks noChangeAspect="1"/>
          </p:cNvPicPr>
          <p:nvPr userDrawn="1"/>
        </p:nvPicPr>
        <p:blipFill rotWithShape="1">
          <a:blip r:embed="rId2">
            <a:alphaModFix amt="7000"/>
          </a:blip>
          <a:srcRect t="-1147" r="51100" b="176"/>
          <a:stretch/>
        </p:blipFill>
        <p:spPr>
          <a:xfrm>
            <a:off x="8669958" y="-78765"/>
            <a:ext cx="3522042" cy="6936766"/>
          </a:xfrm>
          <a:prstGeom prst="rect">
            <a:avLst/>
          </a:prstGeom>
        </p:spPr>
      </p:pic>
      <p:pic>
        <p:nvPicPr>
          <p:cNvPr id="6" name="Picture 5">
            <a:extLst>
              <a:ext uri="{FF2B5EF4-FFF2-40B4-BE49-F238E27FC236}">
                <a16:creationId xmlns:a16="http://schemas.microsoft.com/office/drawing/2014/main" id="{32BF8A32-A696-9640-8CE4-EE9E68217C54}"/>
              </a:ext>
            </a:extLst>
          </p:cNvPr>
          <p:cNvPicPr>
            <a:picLocks noChangeAspect="1"/>
          </p:cNvPicPr>
          <p:nvPr userDrawn="1"/>
        </p:nvPicPr>
        <p:blipFill rotWithShape="1">
          <a:blip r:embed="rId3"/>
          <a:srcRect t="14535" r="44098" b="20157"/>
          <a:stretch/>
        </p:blipFill>
        <p:spPr>
          <a:xfrm>
            <a:off x="8038800" y="0"/>
            <a:ext cx="41532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342900" indent="-342900">
              <a:lnSpc>
                <a:spcPct val="100000"/>
              </a:lnSpc>
              <a:spcBef>
                <a:spcPts val="0"/>
              </a:spcBef>
              <a:spcAft>
                <a:spcPts val="1000"/>
              </a:spcAft>
              <a:buClr>
                <a:srgbClr val="006F62"/>
              </a:buClr>
              <a:buSzPct val="125000"/>
              <a:buFont typeface="Arial" panose="020B0604020202020204" pitchFamily="34" charset="0"/>
              <a:buChar char="•"/>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42933722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4_Series 3 numbered lis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15AE26-7763-C545-8C6B-B513AE8E6371}"/>
              </a:ext>
            </a:extLst>
          </p:cNvPr>
          <p:cNvPicPr>
            <a:picLocks noChangeAspect="1"/>
          </p:cNvPicPr>
          <p:nvPr userDrawn="1"/>
        </p:nvPicPr>
        <p:blipFill rotWithShape="1">
          <a:blip r:embed="rId2">
            <a:alphaModFix amt="7000"/>
          </a:blip>
          <a:srcRect t="-1147" r="51100" b="176"/>
          <a:stretch/>
        </p:blipFill>
        <p:spPr>
          <a:xfrm>
            <a:off x="8669958" y="-78765"/>
            <a:ext cx="3522042" cy="6936766"/>
          </a:xfrm>
          <a:prstGeom prst="rect">
            <a:avLst/>
          </a:prstGeom>
        </p:spPr>
      </p:pic>
      <p:pic>
        <p:nvPicPr>
          <p:cNvPr id="6" name="Picture 5">
            <a:extLst>
              <a:ext uri="{FF2B5EF4-FFF2-40B4-BE49-F238E27FC236}">
                <a16:creationId xmlns:a16="http://schemas.microsoft.com/office/drawing/2014/main" id="{32BF8A32-A696-9640-8CE4-EE9E68217C54}"/>
              </a:ext>
            </a:extLst>
          </p:cNvPr>
          <p:cNvPicPr>
            <a:picLocks noChangeAspect="1"/>
          </p:cNvPicPr>
          <p:nvPr userDrawn="1"/>
        </p:nvPicPr>
        <p:blipFill rotWithShape="1">
          <a:blip r:embed="rId3"/>
          <a:srcRect t="14535" r="44098" b="20157"/>
          <a:stretch/>
        </p:blipFill>
        <p:spPr>
          <a:xfrm>
            <a:off x="8038800" y="0"/>
            <a:ext cx="41532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457200" indent="-457200">
              <a:lnSpc>
                <a:spcPct val="100000"/>
              </a:lnSpc>
              <a:spcBef>
                <a:spcPts val="0"/>
              </a:spcBef>
              <a:spcAft>
                <a:spcPts val="1000"/>
              </a:spcAft>
              <a:buClr>
                <a:srgbClr val="006F62"/>
              </a:buClr>
              <a:buSzPct val="100000"/>
              <a:buFont typeface="+mj-lt"/>
              <a:buAutoNum type="arabicPeriod"/>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7616451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2_Series 4 title 1-lin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99B411F-8B7A-E040-B771-C005869F3220}"/>
              </a:ext>
            </a:extLst>
          </p:cNvPr>
          <p:cNvPicPr>
            <a:picLocks/>
          </p:cNvPicPr>
          <p:nvPr userDrawn="1"/>
        </p:nvPicPr>
        <p:blipFill>
          <a:blip r:embed="rId2"/>
          <a:stretch>
            <a:fillRect/>
          </a:stretch>
        </p:blipFill>
        <p:spPr>
          <a:xfrm>
            <a:off x="0" y="0"/>
            <a:ext cx="12193200" cy="6858000"/>
          </a:xfrm>
          <a:prstGeom prst="rect">
            <a:avLst/>
          </a:prstGeom>
        </p:spPr>
      </p:pic>
      <p:pic>
        <p:nvPicPr>
          <p:cNvPr id="18" name="Picture 17">
            <a:extLst>
              <a:ext uri="{FF2B5EF4-FFF2-40B4-BE49-F238E27FC236}">
                <a16:creationId xmlns:a16="http://schemas.microsoft.com/office/drawing/2014/main" id="{C0B4F521-66A4-424A-AF7D-22C9A4BD22B7}"/>
              </a:ext>
            </a:extLst>
          </p:cNvPr>
          <p:cNvPicPr>
            <a:picLocks noChangeAspect="1"/>
          </p:cNvPicPr>
          <p:nvPr userDrawn="1"/>
        </p:nvPicPr>
        <p:blipFill>
          <a:blip r:embed="rId3">
            <a:alphaModFix amt="30000"/>
          </a:blip>
          <a:stretch>
            <a:fillRect/>
          </a:stretch>
        </p:blipFill>
        <p:spPr>
          <a:xfrm>
            <a:off x="5035342" y="0"/>
            <a:ext cx="7157258" cy="6858000"/>
          </a:xfrm>
          <a:prstGeom prst="rect">
            <a:avLst/>
          </a:prstGeom>
        </p:spPr>
      </p:pic>
      <p:pic>
        <p:nvPicPr>
          <p:cNvPr id="13" name="Picture 12">
            <a:extLst>
              <a:ext uri="{FF2B5EF4-FFF2-40B4-BE49-F238E27FC236}">
                <a16:creationId xmlns:a16="http://schemas.microsoft.com/office/drawing/2014/main" id="{92D0C355-5208-ED49-9E4E-C724A8671764}"/>
              </a:ext>
            </a:extLst>
          </p:cNvPr>
          <p:cNvPicPr>
            <a:picLocks noChangeAspect="1"/>
          </p:cNvPicPr>
          <p:nvPr userDrawn="1"/>
        </p:nvPicPr>
        <p:blipFill rotWithShape="1">
          <a:blip r:embed="rId4"/>
          <a:srcRect l="30142" b="39808"/>
          <a:stretch/>
        </p:blipFill>
        <p:spPr>
          <a:xfrm>
            <a:off x="0" y="3429001"/>
            <a:ext cx="7260362" cy="3441096"/>
          </a:xfrm>
          <a:prstGeom prst="rect">
            <a:avLst/>
          </a:prstGeom>
        </p:spPr>
      </p:pic>
      <p:pic>
        <p:nvPicPr>
          <p:cNvPr id="14" name="Picture 13">
            <a:extLst>
              <a:ext uri="{FF2B5EF4-FFF2-40B4-BE49-F238E27FC236}">
                <a16:creationId xmlns:a16="http://schemas.microsoft.com/office/drawing/2014/main" id="{35A09C6E-7F1A-9A4E-AC49-6D8BDF87E32F}"/>
              </a:ext>
            </a:extLst>
          </p:cNvPr>
          <p:cNvPicPr>
            <a:picLocks noChangeAspect="1"/>
          </p:cNvPicPr>
          <p:nvPr userDrawn="1"/>
        </p:nvPicPr>
        <p:blipFill rotWithShape="1">
          <a:blip r:embed="rId5"/>
          <a:srcRect r="13702" b="50316"/>
          <a:stretch/>
        </p:blipFill>
        <p:spPr>
          <a:xfrm>
            <a:off x="7915276" y="5160151"/>
            <a:ext cx="4276723" cy="1709945"/>
          </a:xfrm>
          <a:prstGeom prst="rect">
            <a:avLst/>
          </a:prstGeom>
        </p:spPr>
      </p:pic>
      <p:pic>
        <p:nvPicPr>
          <p:cNvPr id="16" name="Picture 15">
            <a:extLst>
              <a:ext uri="{FF2B5EF4-FFF2-40B4-BE49-F238E27FC236}">
                <a16:creationId xmlns:a16="http://schemas.microsoft.com/office/drawing/2014/main" id="{CE920CF1-567F-CB43-97E7-D46E2B741A9D}"/>
              </a:ext>
            </a:extLst>
          </p:cNvPr>
          <p:cNvPicPr>
            <a:picLocks noChangeAspect="1"/>
          </p:cNvPicPr>
          <p:nvPr userDrawn="1"/>
        </p:nvPicPr>
        <p:blipFill rotWithShape="1">
          <a:blip r:embed="rId6">
            <a:alphaModFix amt="40000"/>
          </a:blip>
          <a:srcRect l="28486" t="10900"/>
          <a:stretch/>
        </p:blipFill>
        <p:spPr>
          <a:xfrm>
            <a:off x="-1201" y="0"/>
            <a:ext cx="2596873" cy="4614616"/>
          </a:xfrm>
          <a:prstGeom prst="rect">
            <a:avLst/>
          </a:prstGeom>
        </p:spPr>
      </p:pic>
      <p:pic>
        <p:nvPicPr>
          <p:cNvPr id="15" name="Picture 14">
            <a:extLst>
              <a:ext uri="{FF2B5EF4-FFF2-40B4-BE49-F238E27FC236}">
                <a16:creationId xmlns:a16="http://schemas.microsoft.com/office/drawing/2014/main" id="{2DA3F849-7D2A-8543-B1C1-DEC3DBBBAC3E}"/>
              </a:ext>
            </a:extLst>
          </p:cNvPr>
          <p:cNvPicPr>
            <a:picLocks noChangeAspect="1"/>
          </p:cNvPicPr>
          <p:nvPr userDrawn="1"/>
        </p:nvPicPr>
        <p:blipFill rotWithShape="1">
          <a:blip r:embed="rId7"/>
          <a:srcRect l="76858" t="27253"/>
          <a:stretch/>
        </p:blipFill>
        <p:spPr>
          <a:xfrm>
            <a:off x="0" y="0"/>
            <a:ext cx="1903136" cy="415376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15600"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(To be determined)</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1" y="5499067"/>
            <a:ext cx="5940000" cy="713843"/>
          </a:xfrm>
        </p:spPr>
        <p:txBody>
          <a:bodyPr lIns="0" tIns="0" rIns="0" bIns="0">
            <a:noAutofit/>
          </a:bodyPr>
          <a:lstStyle>
            <a:lvl1pPr marL="0" indent="0" algn="l">
              <a:spcBef>
                <a:spcPts val="0"/>
              </a:spcBef>
              <a:buNone/>
              <a:defRPr sz="5000" b="1" i="0">
                <a:solidFill>
                  <a:srgbClr val="FC4C0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the title</a:t>
            </a:r>
            <a:endParaRPr lang="en-US" dirty="0"/>
          </a:p>
        </p:txBody>
      </p:sp>
      <p:pic>
        <p:nvPicPr>
          <p:cNvPr id="8" name="Picture 7">
            <a:extLst>
              <a:ext uri="{FF2B5EF4-FFF2-40B4-BE49-F238E27FC236}">
                <a16:creationId xmlns:a16="http://schemas.microsoft.com/office/drawing/2014/main" id="{FC9B551D-2BE3-BE4D-BA2D-767B2F1013F8}"/>
              </a:ext>
            </a:extLst>
          </p:cNvPr>
          <p:cNvPicPr>
            <a:picLocks noChangeAspect="1"/>
          </p:cNvPicPr>
          <p:nvPr userDrawn="1"/>
        </p:nvPicPr>
        <p:blipFill>
          <a:blip r:embed="rId8"/>
          <a:stretch>
            <a:fillRect/>
          </a:stretch>
        </p:blipFill>
        <p:spPr>
          <a:xfrm>
            <a:off x="9920759" y="5978091"/>
            <a:ext cx="1838536" cy="532688"/>
          </a:xfrm>
          <a:prstGeom prst="rect">
            <a:avLst/>
          </a:prstGeom>
        </p:spPr>
      </p:pic>
    </p:spTree>
    <p:extLst>
      <p:ext uri="{BB962C8B-B14F-4D97-AF65-F5344CB8AC3E}">
        <p14:creationId xmlns:p14="http://schemas.microsoft.com/office/powerpoint/2010/main" val="4266271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Series 1 title 2-lines">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B661A8A8-34FC-AA46-BB0B-471DC4A8D317}"/>
              </a:ext>
            </a:extLst>
          </p:cNvPr>
          <p:cNvPicPr>
            <a:picLocks/>
          </p:cNvPicPr>
          <p:nvPr userDrawn="1"/>
        </p:nvPicPr>
        <p:blipFill>
          <a:blip r:embed="rId2"/>
          <a:stretch>
            <a:fillRect/>
          </a:stretch>
        </p:blipFill>
        <p:spPr>
          <a:xfrm>
            <a:off x="0" y="0"/>
            <a:ext cx="12193200" cy="6858000"/>
          </a:xfrm>
          <a:prstGeom prst="rect">
            <a:avLst/>
          </a:prstGeom>
        </p:spPr>
      </p:pic>
      <p:pic>
        <p:nvPicPr>
          <p:cNvPr id="18" name="Picture 17">
            <a:extLst>
              <a:ext uri="{FF2B5EF4-FFF2-40B4-BE49-F238E27FC236}">
                <a16:creationId xmlns:a16="http://schemas.microsoft.com/office/drawing/2014/main" id="{4656F937-D3B3-6149-B4C6-D6E682CEAC10}"/>
              </a:ext>
            </a:extLst>
          </p:cNvPr>
          <p:cNvPicPr>
            <a:picLocks noChangeAspect="1"/>
          </p:cNvPicPr>
          <p:nvPr userDrawn="1"/>
        </p:nvPicPr>
        <p:blipFill rotWithShape="1">
          <a:blip r:embed="rId3">
            <a:alphaModFix amt="50000"/>
          </a:blip>
          <a:srcRect t="1336" r="1739"/>
          <a:stretch/>
        </p:blipFill>
        <p:spPr>
          <a:xfrm>
            <a:off x="5181601" y="12096"/>
            <a:ext cx="7004996" cy="6858000"/>
          </a:xfrm>
          <a:prstGeom prst="rect">
            <a:avLst/>
          </a:prstGeom>
        </p:spPr>
      </p:pic>
      <p:pic>
        <p:nvPicPr>
          <p:cNvPr id="19" name="Picture 18">
            <a:extLst>
              <a:ext uri="{FF2B5EF4-FFF2-40B4-BE49-F238E27FC236}">
                <a16:creationId xmlns:a16="http://schemas.microsoft.com/office/drawing/2014/main" id="{C8FD0214-A6D4-CC49-987A-0D2C0242D413}"/>
              </a:ext>
            </a:extLst>
          </p:cNvPr>
          <p:cNvPicPr>
            <a:picLocks noChangeAspect="1"/>
          </p:cNvPicPr>
          <p:nvPr userDrawn="1"/>
        </p:nvPicPr>
        <p:blipFill rotWithShape="1">
          <a:blip r:embed="rId4"/>
          <a:srcRect l="30142" b="39808"/>
          <a:stretch/>
        </p:blipFill>
        <p:spPr>
          <a:xfrm>
            <a:off x="0" y="3429001"/>
            <a:ext cx="7260362" cy="3441096"/>
          </a:xfrm>
          <a:prstGeom prst="rect">
            <a:avLst/>
          </a:prstGeom>
        </p:spPr>
      </p:pic>
      <p:pic>
        <p:nvPicPr>
          <p:cNvPr id="20" name="Picture 19">
            <a:extLst>
              <a:ext uri="{FF2B5EF4-FFF2-40B4-BE49-F238E27FC236}">
                <a16:creationId xmlns:a16="http://schemas.microsoft.com/office/drawing/2014/main" id="{D61471A6-7CED-4242-A817-0755F977EAEE}"/>
              </a:ext>
            </a:extLst>
          </p:cNvPr>
          <p:cNvPicPr>
            <a:picLocks noChangeAspect="1"/>
          </p:cNvPicPr>
          <p:nvPr userDrawn="1"/>
        </p:nvPicPr>
        <p:blipFill rotWithShape="1">
          <a:blip r:embed="rId5"/>
          <a:srcRect r="13702" b="50316"/>
          <a:stretch/>
        </p:blipFill>
        <p:spPr>
          <a:xfrm>
            <a:off x="7915276" y="5160151"/>
            <a:ext cx="4276723" cy="1709945"/>
          </a:xfrm>
          <a:prstGeom prst="rect">
            <a:avLst/>
          </a:prstGeom>
        </p:spPr>
      </p:pic>
      <p:pic>
        <p:nvPicPr>
          <p:cNvPr id="21" name="Picture 20">
            <a:extLst>
              <a:ext uri="{FF2B5EF4-FFF2-40B4-BE49-F238E27FC236}">
                <a16:creationId xmlns:a16="http://schemas.microsoft.com/office/drawing/2014/main" id="{21708745-D9B4-EE4E-A98D-2882440D00EC}"/>
              </a:ext>
            </a:extLst>
          </p:cNvPr>
          <p:cNvPicPr>
            <a:picLocks noChangeAspect="1"/>
          </p:cNvPicPr>
          <p:nvPr userDrawn="1"/>
        </p:nvPicPr>
        <p:blipFill rotWithShape="1">
          <a:blip r:embed="rId6">
            <a:alphaModFix amt="70000"/>
          </a:blip>
          <a:srcRect l="30522" t="12594"/>
          <a:stretch/>
        </p:blipFill>
        <p:spPr>
          <a:xfrm>
            <a:off x="0" y="0"/>
            <a:ext cx="2673603" cy="4754184"/>
          </a:xfrm>
          <a:prstGeom prst="rect">
            <a:avLst/>
          </a:prstGeom>
        </p:spPr>
      </p:pic>
      <p:pic>
        <p:nvPicPr>
          <p:cNvPr id="22" name="Picture 21">
            <a:extLst>
              <a:ext uri="{FF2B5EF4-FFF2-40B4-BE49-F238E27FC236}">
                <a16:creationId xmlns:a16="http://schemas.microsoft.com/office/drawing/2014/main" id="{CC3BEBF7-3A6E-1446-A94E-1E259C33B84E}"/>
              </a:ext>
            </a:extLst>
          </p:cNvPr>
          <p:cNvPicPr>
            <a:picLocks noChangeAspect="1"/>
          </p:cNvPicPr>
          <p:nvPr userDrawn="1"/>
        </p:nvPicPr>
        <p:blipFill rotWithShape="1">
          <a:blip r:embed="rId7"/>
          <a:srcRect l="76858" t="27253"/>
          <a:stretch/>
        </p:blipFill>
        <p:spPr>
          <a:xfrm>
            <a:off x="0" y="0"/>
            <a:ext cx="1903136" cy="415376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15600"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Primary science investigations</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1" y="5236021"/>
            <a:ext cx="5940000" cy="1358933"/>
          </a:xfrm>
        </p:spPr>
        <p:txBody>
          <a:bodyPr lIns="0" tIns="0" rIns="0" bIns="0">
            <a:noAutofit/>
          </a:bodyPr>
          <a:lstStyle>
            <a:lvl1pPr marL="0" indent="0" algn="l">
              <a:spcBef>
                <a:spcPts val="0"/>
              </a:spcBef>
              <a:buNone/>
              <a:defRPr sz="5000" b="1" i="0">
                <a:solidFill>
                  <a:srgbClr val="DA1884"/>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a longer title on two lines</a:t>
            </a:r>
            <a:endParaRPr lang="en-US" dirty="0"/>
          </a:p>
        </p:txBody>
      </p:sp>
      <p:pic>
        <p:nvPicPr>
          <p:cNvPr id="7" name="Picture 6">
            <a:extLst>
              <a:ext uri="{FF2B5EF4-FFF2-40B4-BE49-F238E27FC236}">
                <a16:creationId xmlns:a16="http://schemas.microsoft.com/office/drawing/2014/main" id="{33BAA71B-C8C5-0044-B6F6-4F1BC75638B8}"/>
              </a:ext>
            </a:extLst>
          </p:cNvPr>
          <p:cNvPicPr>
            <a:picLocks noChangeAspect="1"/>
          </p:cNvPicPr>
          <p:nvPr userDrawn="1"/>
        </p:nvPicPr>
        <p:blipFill>
          <a:blip r:embed="rId8"/>
          <a:stretch>
            <a:fillRect/>
          </a:stretch>
        </p:blipFill>
        <p:spPr>
          <a:xfrm>
            <a:off x="9920759" y="5978091"/>
            <a:ext cx="1838536" cy="532688"/>
          </a:xfrm>
          <a:prstGeom prst="rect">
            <a:avLst/>
          </a:prstGeom>
        </p:spPr>
      </p:pic>
      <p:pic>
        <p:nvPicPr>
          <p:cNvPr id="8" name="Picture 7">
            <a:extLst>
              <a:ext uri="{FF2B5EF4-FFF2-40B4-BE49-F238E27FC236}">
                <a16:creationId xmlns:a16="http://schemas.microsoft.com/office/drawing/2014/main" id="{87D1B154-0491-B449-9FB0-FFD90BBF5F42}"/>
              </a:ext>
            </a:extLst>
          </p:cNvPr>
          <p:cNvPicPr>
            <a:picLocks noChangeAspect="1"/>
          </p:cNvPicPr>
          <p:nvPr userDrawn="1"/>
        </p:nvPicPr>
        <p:blipFill>
          <a:blip r:embed="rId9"/>
          <a:stretch>
            <a:fillRect/>
          </a:stretch>
        </p:blipFill>
        <p:spPr>
          <a:xfrm>
            <a:off x="8542394" y="5662579"/>
            <a:ext cx="1124182" cy="838675"/>
          </a:xfrm>
          <a:prstGeom prst="rect">
            <a:avLst/>
          </a:prstGeom>
        </p:spPr>
      </p:pic>
    </p:spTree>
    <p:extLst>
      <p:ext uri="{BB962C8B-B14F-4D97-AF65-F5344CB8AC3E}">
        <p14:creationId xmlns:p14="http://schemas.microsoft.com/office/powerpoint/2010/main" val="25572624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3_Series 4 title 2-lines">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99B411F-8B7A-E040-B771-C005869F3220}"/>
              </a:ext>
            </a:extLst>
          </p:cNvPr>
          <p:cNvPicPr>
            <a:picLocks/>
          </p:cNvPicPr>
          <p:nvPr userDrawn="1"/>
        </p:nvPicPr>
        <p:blipFill>
          <a:blip r:embed="rId2"/>
          <a:stretch>
            <a:fillRect/>
          </a:stretch>
        </p:blipFill>
        <p:spPr>
          <a:xfrm>
            <a:off x="0" y="0"/>
            <a:ext cx="12193200" cy="6858000"/>
          </a:xfrm>
          <a:prstGeom prst="rect">
            <a:avLst/>
          </a:prstGeom>
        </p:spPr>
      </p:pic>
      <p:pic>
        <p:nvPicPr>
          <p:cNvPr id="18" name="Picture 17">
            <a:extLst>
              <a:ext uri="{FF2B5EF4-FFF2-40B4-BE49-F238E27FC236}">
                <a16:creationId xmlns:a16="http://schemas.microsoft.com/office/drawing/2014/main" id="{C0B4F521-66A4-424A-AF7D-22C9A4BD22B7}"/>
              </a:ext>
            </a:extLst>
          </p:cNvPr>
          <p:cNvPicPr>
            <a:picLocks noChangeAspect="1"/>
          </p:cNvPicPr>
          <p:nvPr userDrawn="1"/>
        </p:nvPicPr>
        <p:blipFill>
          <a:blip r:embed="rId3">
            <a:alphaModFix amt="30000"/>
          </a:blip>
          <a:stretch>
            <a:fillRect/>
          </a:stretch>
        </p:blipFill>
        <p:spPr>
          <a:xfrm>
            <a:off x="5035342" y="0"/>
            <a:ext cx="7157258" cy="6858000"/>
          </a:xfrm>
          <a:prstGeom prst="rect">
            <a:avLst/>
          </a:prstGeom>
        </p:spPr>
      </p:pic>
      <p:pic>
        <p:nvPicPr>
          <p:cNvPr id="13" name="Picture 12">
            <a:extLst>
              <a:ext uri="{FF2B5EF4-FFF2-40B4-BE49-F238E27FC236}">
                <a16:creationId xmlns:a16="http://schemas.microsoft.com/office/drawing/2014/main" id="{92D0C355-5208-ED49-9E4E-C724A8671764}"/>
              </a:ext>
            </a:extLst>
          </p:cNvPr>
          <p:cNvPicPr>
            <a:picLocks noChangeAspect="1"/>
          </p:cNvPicPr>
          <p:nvPr userDrawn="1"/>
        </p:nvPicPr>
        <p:blipFill rotWithShape="1">
          <a:blip r:embed="rId4"/>
          <a:srcRect l="30142" b="39808"/>
          <a:stretch/>
        </p:blipFill>
        <p:spPr>
          <a:xfrm>
            <a:off x="0" y="3429001"/>
            <a:ext cx="7260362" cy="3441096"/>
          </a:xfrm>
          <a:prstGeom prst="rect">
            <a:avLst/>
          </a:prstGeom>
        </p:spPr>
      </p:pic>
      <p:pic>
        <p:nvPicPr>
          <p:cNvPr id="14" name="Picture 13">
            <a:extLst>
              <a:ext uri="{FF2B5EF4-FFF2-40B4-BE49-F238E27FC236}">
                <a16:creationId xmlns:a16="http://schemas.microsoft.com/office/drawing/2014/main" id="{35A09C6E-7F1A-9A4E-AC49-6D8BDF87E32F}"/>
              </a:ext>
            </a:extLst>
          </p:cNvPr>
          <p:cNvPicPr>
            <a:picLocks noChangeAspect="1"/>
          </p:cNvPicPr>
          <p:nvPr userDrawn="1"/>
        </p:nvPicPr>
        <p:blipFill rotWithShape="1">
          <a:blip r:embed="rId5"/>
          <a:srcRect r="13702" b="50316"/>
          <a:stretch/>
        </p:blipFill>
        <p:spPr>
          <a:xfrm>
            <a:off x="7915276" y="5160151"/>
            <a:ext cx="4276723" cy="1709945"/>
          </a:xfrm>
          <a:prstGeom prst="rect">
            <a:avLst/>
          </a:prstGeom>
        </p:spPr>
      </p:pic>
      <p:pic>
        <p:nvPicPr>
          <p:cNvPr id="16" name="Picture 15">
            <a:extLst>
              <a:ext uri="{FF2B5EF4-FFF2-40B4-BE49-F238E27FC236}">
                <a16:creationId xmlns:a16="http://schemas.microsoft.com/office/drawing/2014/main" id="{CE920CF1-567F-CB43-97E7-D46E2B741A9D}"/>
              </a:ext>
            </a:extLst>
          </p:cNvPr>
          <p:cNvPicPr>
            <a:picLocks noChangeAspect="1"/>
          </p:cNvPicPr>
          <p:nvPr userDrawn="1"/>
        </p:nvPicPr>
        <p:blipFill rotWithShape="1">
          <a:blip r:embed="rId6">
            <a:alphaModFix amt="40000"/>
          </a:blip>
          <a:srcRect l="28486" t="10900"/>
          <a:stretch/>
        </p:blipFill>
        <p:spPr>
          <a:xfrm>
            <a:off x="-1201" y="0"/>
            <a:ext cx="2596873" cy="4614616"/>
          </a:xfrm>
          <a:prstGeom prst="rect">
            <a:avLst/>
          </a:prstGeom>
        </p:spPr>
      </p:pic>
      <p:pic>
        <p:nvPicPr>
          <p:cNvPr id="15" name="Picture 14">
            <a:extLst>
              <a:ext uri="{FF2B5EF4-FFF2-40B4-BE49-F238E27FC236}">
                <a16:creationId xmlns:a16="http://schemas.microsoft.com/office/drawing/2014/main" id="{2DA3F849-7D2A-8543-B1C1-DEC3DBBBAC3E}"/>
              </a:ext>
            </a:extLst>
          </p:cNvPr>
          <p:cNvPicPr>
            <a:picLocks noChangeAspect="1"/>
          </p:cNvPicPr>
          <p:nvPr userDrawn="1"/>
        </p:nvPicPr>
        <p:blipFill rotWithShape="1">
          <a:blip r:embed="rId7"/>
          <a:srcRect l="76858" t="27253"/>
          <a:stretch/>
        </p:blipFill>
        <p:spPr>
          <a:xfrm>
            <a:off x="0" y="0"/>
            <a:ext cx="1903136" cy="415376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15600"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(To be determined)</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1" y="5234399"/>
            <a:ext cx="5940000" cy="1357200"/>
          </a:xfrm>
        </p:spPr>
        <p:txBody>
          <a:bodyPr lIns="0" tIns="0" rIns="0" bIns="0">
            <a:noAutofit/>
          </a:bodyPr>
          <a:lstStyle>
            <a:lvl1pPr marL="0" indent="0" algn="l">
              <a:spcBef>
                <a:spcPts val="0"/>
              </a:spcBef>
              <a:buNone/>
              <a:defRPr sz="5000" b="1" i="0">
                <a:solidFill>
                  <a:srgbClr val="FC4C0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a longer title on two lines</a:t>
            </a:r>
            <a:endParaRPr lang="en-US" dirty="0"/>
          </a:p>
        </p:txBody>
      </p:sp>
      <p:pic>
        <p:nvPicPr>
          <p:cNvPr id="8" name="Picture 7">
            <a:extLst>
              <a:ext uri="{FF2B5EF4-FFF2-40B4-BE49-F238E27FC236}">
                <a16:creationId xmlns:a16="http://schemas.microsoft.com/office/drawing/2014/main" id="{FC9B551D-2BE3-BE4D-BA2D-767B2F1013F8}"/>
              </a:ext>
            </a:extLst>
          </p:cNvPr>
          <p:cNvPicPr>
            <a:picLocks noChangeAspect="1"/>
          </p:cNvPicPr>
          <p:nvPr userDrawn="1"/>
        </p:nvPicPr>
        <p:blipFill>
          <a:blip r:embed="rId8"/>
          <a:stretch>
            <a:fillRect/>
          </a:stretch>
        </p:blipFill>
        <p:spPr>
          <a:xfrm>
            <a:off x="9920759" y="5978091"/>
            <a:ext cx="1838536" cy="532688"/>
          </a:xfrm>
          <a:prstGeom prst="rect">
            <a:avLst/>
          </a:prstGeom>
        </p:spPr>
      </p:pic>
    </p:spTree>
    <p:extLst>
      <p:ext uri="{BB962C8B-B14F-4D97-AF65-F5344CB8AC3E}">
        <p14:creationId xmlns:p14="http://schemas.microsoft.com/office/powerpoint/2010/main" val="34508845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Series 4 introduc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FD3922B-5FAE-5642-9693-8B3B905B6ABF}"/>
              </a:ext>
            </a:extLst>
          </p:cNvPr>
          <p:cNvPicPr>
            <a:picLocks noChangeAspect="1"/>
          </p:cNvPicPr>
          <p:nvPr userDrawn="1"/>
        </p:nvPicPr>
        <p:blipFill rotWithShape="1">
          <a:blip r:embed="rId2">
            <a:alphaModFix amt="7000"/>
          </a:blip>
          <a:srcRect r="51001"/>
          <a:stretch/>
        </p:blipFill>
        <p:spPr>
          <a:xfrm>
            <a:off x="8684991" y="0"/>
            <a:ext cx="3507009" cy="6858000"/>
          </a:xfrm>
          <a:prstGeom prst="rect">
            <a:avLst/>
          </a:prstGeom>
        </p:spPr>
      </p:pic>
      <p:pic>
        <p:nvPicPr>
          <p:cNvPr id="6" name="Picture 5">
            <a:extLst>
              <a:ext uri="{FF2B5EF4-FFF2-40B4-BE49-F238E27FC236}">
                <a16:creationId xmlns:a16="http://schemas.microsoft.com/office/drawing/2014/main" id="{DFF236EA-F98D-644B-9888-9363A958AA6E}"/>
              </a:ext>
            </a:extLst>
          </p:cNvPr>
          <p:cNvPicPr>
            <a:picLocks noChangeAspect="1"/>
          </p:cNvPicPr>
          <p:nvPr userDrawn="1"/>
        </p:nvPicPr>
        <p:blipFill rotWithShape="1">
          <a:blip r:embed="rId3"/>
          <a:srcRect t="14536" r="44099" b="20158"/>
          <a:stretch/>
        </p:blipFill>
        <p:spPr>
          <a:xfrm>
            <a:off x="8038800" y="0"/>
            <a:ext cx="41532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FF0000"/>
                </a:solidFill>
                <a:latin typeface="Century Gothic" panose="020B0502020202020204" pitchFamily="34" charset="0"/>
              </a:defRPr>
            </a:lvl1pPr>
          </a:lstStyle>
          <a:p>
            <a:r>
              <a:rPr lang="en-GB" dirty="0"/>
              <a:t>Introduction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980000"/>
            <a:ext cx="9540000" cy="487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
        <p:nvSpPr>
          <p:cNvPr id="7" name="Content Placeholder 2">
            <a:extLst>
              <a:ext uri="{FF2B5EF4-FFF2-40B4-BE49-F238E27FC236}">
                <a16:creationId xmlns:a16="http://schemas.microsoft.com/office/drawing/2014/main" id="{63E6BD84-B7A7-8344-9CD2-B59464610B52}"/>
              </a:ext>
            </a:extLst>
          </p:cNvPr>
          <p:cNvSpPr>
            <a:spLocks noGrp="1"/>
          </p:cNvSpPr>
          <p:nvPr>
            <p:ph idx="10" hasCustomPrompt="1"/>
          </p:nvPr>
        </p:nvSpPr>
        <p:spPr>
          <a:xfrm>
            <a:off x="540000" y="1170000"/>
            <a:ext cx="9540000" cy="360000"/>
          </a:xfrm>
        </p:spPr>
        <p:txBody>
          <a:bodyPr lIns="0" tIns="0" rIns="0" bIns="0">
            <a:normAutofit/>
          </a:bodyPr>
          <a:lstStyle>
            <a:lvl1pPr marL="0" indent="0">
              <a:lnSpc>
                <a:spcPct val="100000"/>
              </a:lnSpc>
              <a:spcBef>
                <a:spcPts val="0"/>
              </a:spcBef>
              <a:spcAft>
                <a:spcPts val="1000"/>
              </a:spcAft>
              <a:buFontTx/>
              <a:buNone/>
              <a:defRPr sz="2000" b="1" i="0">
                <a:latin typeface="Century Gothic" panose="020B0502020202020204" pitchFamily="34" charset="0"/>
              </a:defRPr>
            </a:lvl1pPr>
          </a:lstStyle>
          <a:p>
            <a:pPr lvl="0"/>
            <a:r>
              <a:rPr lang="en-GB" dirty="0"/>
              <a:t>Downloaded from </a:t>
            </a:r>
            <a:r>
              <a:rPr lang="en-GB" dirty="0" err="1"/>
              <a:t>rsc.li</a:t>
            </a:r>
            <a:r>
              <a:rPr lang="en-GB" dirty="0"/>
              <a:t>/3mD9VeY</a:t>
            </a:r>
          </a:p>
        </p:txBody>
      </p:sp>
    </p:spTree>
    <p:extLst>
      <p:ext uri="{BB962C8B-B14F-4D97-AF65-F5344CB8AC3E}">
        <p14:creationId xmlns:p14="http://schemas.microsoft.com/office/powerpoint/2010/main" val="38377948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4_Series 4 basic tex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8DA35DC-09E3-804D-821C-2652022E9AB2}"/>
              </a:ext>
            </a:extLst>
          </p:cNvPr>
          <p:cNvPicPr>
            <a:picLocks noChangeAspect="1"/>
          </p:cNvPicPr>
          <p:nvPr userDrawn="1"/>
        </p:nvPicPr>
        <p:blipFill rotWithShape="1">
          <a:blip r:embed="rId2">
            <a:alphaModFix amt="7000"/>
          </a:blip>
          <a:srcRect r="51001"/>
          <a:stretch/>
        </p:blipFill>
        <p:spPr>
          <a:xfrm>
            <a:off x="8684991" y="0"/>
            <a:ext cx="3507009" cy="6858000"/>
          </a:xfrm>
          <a:prstGeom prst="rect">
            <a:avLst/>
          </a:prstGeom>
        </p:spPr>
      </p:pic>
      <p:pic>
        <p:nvPicPr>
          <p:cNvPr id="6" name="Picture 5">
            <a:extLst>
              <a:ext uri="{FF2B5EF4-FFF2-40B4-BE49-F238E27FC236}">
                <a16:creationId xmlns:a16="http://schemas.microsoft.com/office/drawing/2014/main" id="{69DAF224-57EB-4744-946B-24D79C47E69B}"/>
              </a:ext>
            </a:extLst>
          </p:cNvPr>
          <p:cNvPicPr>
            <a:picLocks noChangeAspect="1"/>
          </p:cNvPicPr>
          <p:nvPr userDrawn="1"/>
        </p:nvPicPr>
        <p:blipFill rotWithShape="1">
          <a:blip r:embed="rId3"/>
          <a:srcRect t="14536" r="44099" b="20158"/>
          <a:stretch/>
        </p:blipFill>
        <p:spPr>
          <a:xfrm>
            <a:off x="8038800" y="0"/>
            <a:ext cx="41532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FF0000"/>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10420355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4_Series 4 bulleted lis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576C470-C176-D045-8B28-7EB170A0A571}"/>
              </a:ext>
            </a:extLst>
          </p:cNvPr>
          <p:cNvPicPr>
            <a:picLocks noChangeAspect="1"/>
          </p:cNvPicPr>
          <p:nvPr userDrawn="1"/>
        </p:nvPicPr>
        <p:blipFill rotWithShape="1">
          <a:blip r:embed="rId2">
            <a:alphaModFix amt="7000"/>
          </a:blip>
          <a:srcRect r="51001"/>
          <a:stretch/>
        </p:blipFill>
        <p:spPr>
          <a:xfrm>
            <a:off x="8684991" y="0"/>
            <a:ext cx="3507009" cy="6858000"/>
          </a:xfrm>
          <a:prstGeom prst="rect">
            <a:avLst/>
          </a:prstGeom>
        </p:spPr>
      </p:pic>
      <p:pic>
        <p:nvPicPr>
          <p:cNvPr id="6" name="Picture 5">
            <a:extLst>
              <a:ext uri="{FF2B5EF4-FFF2-40B4-BE49-F238E27FC236}">
                <a16:creationId xmlns:a16="http://schemas.microsoft.com/office/drawing/2014/main" id="{507E57FA-B4AC-A44B-BA80-87027209D6C3}"/>
              </a:ext>
            </a:extLst>
          </p:cNvPr>
          <p:cNvPicPr>
            <a:picLocks noChangeAspect="1"/>
          </p:cNvPicPr>
          <p:nvPr userDrawn="1"/>
        </p:nvPicPr>
        <p:blipFill rotWithShape="1">
          <a:blip r:embed="rId3"/>
          <a:srcRect t="14536" r="44099" b="20158"/>
          <a:stretch/>
        </p:blipFill>
        <p:spPr>
          <a:xfrm>
            <a:off x="8038800" y="0"/>
            <a:ext cx="41532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FF0000"/>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342900" indent="-342900">
              <a:lnSpc>
                <a:spcPct val="100000"/>
              </a:lnSpc>
              <a:spcBef>
                <a:spcPts val="0"/>
              </a:spcBef>
              <a:spcAft>
                <a:spcPts val="1000"/>
              </a:spcAft>
              <a:buClr>
                <a:srgbClr val="FC4C02"/>
              </a:buClr>
              <a:buSzPct val="125000"/>
              <a:buFont typeface="Arial" panose="020B0604020202020204" pitchFamily="34" charset="0"/>
              <a:buChar char="•"/>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7227561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5_Series 4 numbered lis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576C470-C176-D045-8B28-7EB170A0A571}"/>
              </a:ext>
            </a:extLst>
          </p:cNvPr>
          <p:cNvPicPr>
            <a:picLocks noChangeAspect="1"/>
          </p:cNvPicPr>
          <p:nvPr userDrawn="1"/>
        </p:nvPicPr>
        <p:blipFill rotWithShape="1">
          <a:blip r:embed="rId2">
            <a:alphaModFix amt="7000"/>
          </a:blip>
          <a:srcRect r="51001"/>
          <a:stretch/>
        </p:blipFill>
        <p:spPr>
          <a:xfrm>
            <a:off x="8684991" y="0"/>
            <a:ext cx="3507009" cy="6858000"/>
          </a:xfrm>
          <a:prstGeom prst="rect">
            <a:avLst/>
          </a:prstGeom>
        </p:spPr>
      </p:pic>
      <p:pic>
        <p:nvPicPr>
          <p:cNvPr id="6" name="Picture 5">
            <a:extLst>
              <a:ext uri="{FF2B5EF4-FFF2-40B4-BE49-F238E27FC236}">
                <a16:creationId xmlns:a16="http://schemas.microsoft.com/office/drawing/2014/main" id="{507E57FA-B4AC-A44B-BA80-87027209D6C3}"/>
              </a:ext>
            </a:extLst>
          </p:cNvPr>
          <p:cNvPicPr>
            <a:picLocks noChangeAspect="1"/>
          </p:cNvPicPr>
          <p:nvPr userDrawn="1"/>
        </p:nvPicPr>
        <p:blipFill rotWithShape="1">
          <a:blip r:embed="rId3"/>
          <a:srcRect t="14536" r="44099" b="20158"/>
          <a:stretch/>
        </p:blipFill>
        <p:spPr>
          <a:xfrm>
            <a:off x="8038800" y="0"/>
            <a:ext cx="41532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FF0000"/>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457200" indent="-457200">
              <a:lnSpc>
                <a:spcPct val="100000"/>
              </a:lnSpc>
              <a:spcBef>
                <a:spcPts val="0"/>
              </a:spcBef>
              <a:spcAft>
                <a:spcPts val="1000"/>
              </a:spcAft>
              <a:buClr>
                <a:srgbClr val="FC4C02"/>
              </a:buClr>
              <a:buSzPct val="100000"/>
              <a:buFont typeface="+mj-lt"/>
              <a:buAutoNum type="arabicPeriod"/>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16736103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4F14DF-4CB8-7246-8732-59BD7244E9B3}"/>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8F961292-047D-BD42-BB7C-A04CC627CE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A8743F09-9507-2C4F-A295-2057163E18B5}"/>
              </a:ext>
            </a:extLst>
          </p:cNvPr>
          <p:cNvSpPr>
            <a:spLocks noGrp="1"/>
          </p:cNvSpPr>
          <p:nvPr>
            <p:ph type="dt" sz="half" idx="10"/>
          </p:nvPr>
        </p:nvSpPr>
        <p:spPr/>
        <p:txBody>
          <a:bodyPr/>
          <a:lstStyle/>
          <a:p>
            <a:fld id="{AB8D5C9B-1D41-4B4A-8E9D-54021847FEFA}" type="datetimeFigureOut">
              <a:rPr lang="en-US" smtClean="0"/>
              <a:t>4/13/2023</a:t>
            </a:fld>
            <a:endParaRPr lang="en-US"/>
          </a:p>
        </p:txBody>
      </p:sp>
      <p:sp>
        <p:nvSpPr>
          <p:cNvPr id="5" name="Footer Placeholder 4">
            <a:extLst>
              <a:ext uri="{FF2B5EF4-FFF2-40B4-BE49-F238E27FC236}">
                <a16:creationId xmlns:a16="http://schemas.microsoft.com/office/drawing/2014/main" id="{B51902F6-871E-9246-B174-71DB63096F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B59D3F-3B4E-AF4B-802C-21A7EDD384A5}"/>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29388667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F0F6A-370C-CB48-BE91-949E07CA1F96}"/>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8ACC0BD-739B-9E40-9FB4-5AFFFAFF1F1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7BC79CAD-EF2C-9341-8D52-EB55425F24E3}"/>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A4185104-9009-DE41-AB2F-1400919B9CDB}"/>
              </a:ext>
            </a:extLst>
          </p:cNvPr>
          <p:cNvSpPr>
            <a:spLocks noGrp="1"/>
          </p:cNvSpPr>
          <p:nvPr>
            <p:ph type="dt" sz="half" idx="10"/>
          </p:nvPr>
        </p:nvSpPr>
        <p:spPr/>
        <p:txBody>
          <a:bodyPr/>
          <a:lstStyle/>
          <a:p>
            <a:fld id="{AB8D5C9B-1D41-4B4A-8E9D-54021847FEFA}" type="datetimeFigureOut">
              <a:rPr lang="en-US" smtClean="0"/>
              <a:t>4/13/2023</a:t>
            </a:fld>
            <a:endParaRPr lang="en-US"/>
          </a:p>
        </p:txBody>
      </p:sp>
      <p:sp>
        <p:nvSpPr>
          <p:cNvPr id="6" name="Footer Placeholder 5">
            <a:extLst>
              <a:ext uri="{FF2B5EF4-FFF2-40B4-BE49-F238E27FC236}">
                <a16:creationId xmlns:a16="http://schemas.microsoft.com/office/drawing/2014/main" id="{6A6BDB5B-A79E-824C-BBA6-6324C52065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EE2826B-E143-0744-BB1D-367776B6A6AF}"/>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75996227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09035-CE48-A74E-BB30-5CFDEC9D6C80}"/>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DC2BA8D-3CCC-D349-A9B5-36F85733A63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42277D6-5E2E-8544-83FA-81CD1F9C8FEC}"/>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998F78DE-5CBC-1249-AFC4-A38658BB15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48F2CFBC-FCDF-A74C-948C-43D53F24538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8C5C100A-3231-A84B-8F17-0D79862CB72E}"/>
              </a:ext>
            </a:extLst>
          </p:cNvPr>
          <p:cNvSpPr>
            <a:spLocks noGrp="1"/>
          </p:cNvSpPr>
          <p:nvPr>
            <p:ph type="dt" sz="half" idx="10"/>
          </p:nvPr>
        </p:nvSpPr>
        <p:spPr/>
        <p:txBody>
          <a:bodyPr/>
          <a:lstStyle/>
          <a:p>
            <a:fld id="{AB8D5C9B-1D41-4B4A-8E9D-54021847FEFA}" type="datetimeFigureOut">
              <a:rPr lang="en-US" smtClean="0"/>
              <a:t>4/13/2023</a:t>
            </a:fld>
            <a:endParaRPr lang="en-US"/>
          </a:p>
        </p:txBody>
      </p:sp>
      <p:sp>
        <p:nvSpPr>
          <p:cNvPr id="8" name="Footer Placeholder 7">
            <a:extLst>
              <a:ext uri="{FF2B5EF4-FFF2-40B4-BE49-F238E27FC236}">
                <a16:creationId xmlns:a16="http://schemas.microsoft.com/office/drawing/2014/main" id="{CE0E5AAF-B5C5-F14D-B70A-5A25488BB91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C74D52B-46F2-CA42-8375-20B52DF94648}"/>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2841499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34E8B-1427-9848-BA35-E1A962469F9A}"/>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C6B0BB2-C9F7-CA48-B48A-9775FDE5421A}"/>
              </a:ext>
            </a:extLst>
          </p:cNvPr>
          <p:cNvSpPr>
            <a:spLocks noGrp="1"/>
          </p:cNvSpPr>
          <p:nvPr>
            <p:ph type="dt" sz="half" idx="10"/>
          </p:nvPr>
        </p:nvSpPr>
        <p:spPr/>
        <p:txBody>
          <a:bodyPr/>
          <a:lstStyle/>
          <a:p>
            <a:fld id="{AB8D5C9B-1D41-4B4A-8E9D-54021847FEFA}" type="datetimeFigureOut">
              <a:rPr lang="en-US" smtClean="0"/>
              <a:t>4/13/2023</a:t>
            </a:fld>
            <a:endParaRPr lang="en-US"/>
          </a:p>
        </p:txBody>
      </p:sp>
      <p:sp>
        <p:nvSpPr>
          <p:cNvPr id="4" name="Footer Placeholder 3">
            <a:extLst>
              <a:ext uri="{FF2B5EF4-FFF2-40B4-BE49-F238E27FC236}">
                <a16:creationId xmlns:a16="http://schemas.microsoft.com/office/drawing/2014/main" id="{70CFB2BF-0017-0A41-9235-610E1C991E6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111DAA1-DFFC-384C-913F-7A7846A01AC1}"/>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27752563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D19EB5E-873C-D743-A09C-1EE93DFC2581}"/>
              </a:ext>
            </a:extLst>
          </p:cNvPr>
          <p:cNvSpPr>
            <a:spLocks noGrp="1"/>
          </p:cNvSpPr>
          <p:nvPr>
            <p:ph type="dt" sz="half" idx="10"/>
          </p:nvPr>
        </p:nvSpPr>
        <p:spPr/>
        <p:txBody>
          <a:bodyPr/>
          <a:lstStyle/>
          <a:p>
            <a:fld id="{AB8D5C9B-1D41-4B4A-8E9D-54021847FEFA}" type="datetimeFigureOut">
              <a:rPr lang="en-US" smtClean="0"/>
              <a:t>4/13/2023</a:t>
            </a:fld>
            <a:endParaRPr lang="en-US"/>
          </a:p>
        </p:txBody>
      </p:sp>
      <p:sp>
        <p:nvSpPr>
          <p:cNvPr id="3" name="Footer Placeholder 2">
            <a:extLst>
              <a:ext uri="{FF2B5EF4-FFF2-40B4-BE49-F238E27FC236}">
                <a16:creationId xmlns:a16="http://schemas.microsoft.com/office/drawing/2014/main" id="{79966030-EEC7-8F4B-9365-6E7BC5EFE72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D155700-9005-ED49-8CFD-28315B2C4132}"/>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10789579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ries 1 introduct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8800554-CEA0-3B49-AD5A-291293B256F6}"/>
              </a:ext>
            </a:extLst>
          </p:cNvPr>
          <p:cNvPicPr>
            <a:picLocks noChangeAspect="1"/>
          </p:cNvPicPr>
          <p:nvPr userDrawn="1"/>
        </p:nvPicPr>
        <p:blipFill rotWithShape="1">
          <a:blip r:embed="rId2">
            <a:alphaModFix amt="7000"/>
          </a:blip>
          <a:srcRect t="1336" r="51589"/>
          <a:stretch/>
        </p:blipFill>
        <p:spPr>
          <a:xfrm>
            <a:off x="8855104" y="12096"/>
            <a:ext cx="3451197" cy="6858000"/>
          </a:xfrm>
          <a:prstGeom prst="rect">
            <a:avLst/>
          </a:prstGeom>
        </p:spPr>
      </p:pic>
      <p:pic>
        <p:nvPicPr>
          <p:cNvPr id="8" name="Picture 7">
            <a:extLst>
              <a:ext uri="{FF2B5EF4-FFF2-40B4-BE49-F238E27FC236}">
                <a16:creationId xmlns:a16="http://schemas.microsoft.com/office/drawing/2014/main" id="{F49247DE-8923-8740-869A-E34DFC6B0203}"/>
              </a:ext>
            </a:extLst>
          </p:cNvPr>
          <p:cNvPicPr>
            <a:picLocks noChangeAspect="1"/>
          </p:cNvPicPr>
          <p:nvPr userDrawn="1"/>
        </p:nvPicPr>
        <p:blipFill rotWithShape="1">
          <a:blip r:embed="rId3"/>
          <a:srcRect t="14527" r="42560" b="20047"/>
          <a:stretch/>
        </p:blipFill>
        <p:spPr>
          <a:xfrm>
            <a:off x="8039101" y="0"/>
            <a:ext cx="4267200" cy="6870096"/>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DA1884"/>
                </a:solidFill>
                <a:latin typeface="Century Gothic" panose="020B0502020202020204" pitchFamily="34" charset="0"/>
              </a:defRPr>
            </a:lvl1pPr>
          </a:lstStyle>
          <a:p>
            <a:r>
              <a:rPr lang="en-GB" dirty="0"/>
              <a:t>Introduction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980000"/>
            <a:ext cx="9540000" cy="487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
        <p:nvSpPr>
          <p:cNvPr id="7" name="Content Placeholder 2">
            <a:extLst>
              <a:ext uri="{FF2B5EF4-FFF2-40B4-BE49-F238E27FC236}">
                <a16:creationId xmlns:a16="http://schemas.microsoft.com/office/drawing/2014/main" id="{718FAEF5-B0DA-5043-A360-71A3F0DD0456}"/>
              </a:ext>
            </a:extLst>
          </p:cNvPr>
          <p:cNvSpPr>
            <a:spLocks noGrp="1"/>
          </p:cNvSpPr>
          <p:nvPr>
            <p:ph idx="10" hasCustomPrompt="1"/>
          </p:nvPr>
        </p:nvSpPr>
        <p:spPr>
          <a:xfrm>
            <a:off x="540000" y="1170000"/>
            <a:ext cx="9540000" cy="360000"/>
          </a:xfrm>
        </p:spPr>
        <p:txBody>
          <a:bodyPr lIns="0" tIns="0" rIns="0" bIns="0">
            <a:normAutofit/>
          </a:bodyPr>
          <a:lstStyle>
            <a:lvl1pPr marL="0" indent="0">
              <a:lnSpc>
                <a:spcPct val="100000"/>
              </a:lnSpc>
              <a:spcBef>
                <a:spcPts val="0"/>
              </a:spcBef>
              <a:spcAft>
                <a:spcPts val="1000"/>
              </a:spcAft>
              <a:buFontTx/>
              <a:buNone/>
              <a:defRPr sz="2000" b="1" i="0">
                <a:latin typeface="Century Gothic" panose="020B0502020202020204" pitchFamily="34" charset="0"/>
              </a:defRPr>
            </a:lvl1pPr>
          </a:lstStyle>
          <a:p>
            <a:pPr lvl="0"/>
            <a:r>
              <a:rPr lang="en-GB" dirty="0"/>
              <a:t>Downloaded from </a:t>
            </a:r>
            <a:r>
              <a:rPr lang="en-GB" dirty="0" err="1"/>
              <a:t>rsc.li</a:t>
            </a:r>
            <a:r>
              <a:rPr lang="en-GB" dirty="0"/>
              <a:t>/3mD9VeY</a:t>
            </a:r>
          </a:p>
        </p:txBody>
      </p:sp>
    </p:spTree>
    <p:extLst>
      <p:ext uri="{BB962C8B-B14F-4D97-AF65-F5344CB8AC3E}">
        <p14:creationId xmlns:p14="http://schemas.microsoft.com/office/powerpoint/2010/main" val="322670213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7BF48-6D55-C540-A2D9-5DABE10BC3F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906BE94E-4FCF-9B41-88B9-181D1525683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07516BAA-861F-7E4C-885C-E27F7DA47F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B61D5B1-A99B-E548-99FB-2F4E3E21886E}"/>
              </a:ext>
            </a:extLst>
          </p:cNvPr>
          <p:cNvSpPr>
            <a:spLocks noGrp="1"/>
          </p:cNvSpPr>
          <p:nvPr>
            <p:ph type="dt" sz="half" idx="10"/>
          </p:nvPr>
        </p:nvSpPr>
        <p:spPr/>
        <p:txBody>
          <a:bodyPr/>
          <a:lstStyle/>
          <a:p>
            <a:fld id="{AB8D5C9B-1D41-4B4A-8E9D-54021847FEFA}" type="datetimeFigureOut">
              <a:rPr lang="en-US" smtClean="0"/>
              <a:t>4/13/2023</a:t>
            </a:fld>
            <a:endParaRPr lang="en-US"/>
          </a:p>
        </p:txBody>
      </p:sp>
      <p:sp>
        <p:nvSpPr>
          <p:cNvPr id="6" name="Footer Placeholder 5">
            <a:extLst>
              <a:ext uri="{FF2B5EF4-FFF2-40B4-BE49-F238E27FC236}">
                <a16:creationId xmlns:a16="http://schemas.microsoft.com/office/drawing/2014/main" id="{905E8105-9252-D846-BF1B-988BBF6910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EA4546-7FDD-0440-AA1B-A3DD8ECBC971}"/>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33376764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4BEB6-27DF-D045-89EC-B391BB53AD9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20C92ED5-737D-F14D-9FC4-D342DB9E124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2BFD161-A999-D24A-8A19-FC0ECDC48F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DCF7D5E-C507-554B-A1ED-4B9CA83934DB}"/>
              </a:ext>
            </a:extLst>
          </p:cNvPr>
          <p:cNvSpPr>
            <a:spLocks noGrp="1"/>
          </p:cNvSpPr>
          <p:nvPr>
            <p:ph type="dt" sz="half" idx="10"/>
          </p:nvPr>
        </p:nvSpPr>
        <p:spPr/>
        <p:txBody>
          <a:bodyPr/>
          <a:lstStyle/>
          <a:p>
            <a:fld id="{AB8D5C9B-1D41-4B4A-8E9D-54021847FEFA}" type="datetimeFigureOut">
              <a:rPr lang="en-US" smtClean="0"/>
              <a:t>4/13/2023</a:t>
            </a:fld>
            <a:endParaRPr lang="en-US"/>
          </a:p>
        </p:txBody>
      </p:sp>
      <p:sp>
        <p:nvSpPr>
          <p:cNvPr id="6" name="Footer Placeholder 5">
            <a:extLst>
              <a:ext uri="{FF2B5EF4-FFF2-40B4-BE49-F238E27FC236}">
                <a16:creationId xmlns:a16="http://schemas.microsoft.com/office/drawing/2014/main" id="{31AD2D1C-EFF0-1D49-9E10-FF6861BF44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98F1B2E-6903-1449-89C9-10456A61AA58}"/>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395355278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1989D-858B-C943-BB0A-6B4E40F68D9C}"/>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9679284-7CD6-1D47-B997-DF1474EAE36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1C5802F-B396-F345-AA6A-D921630AB2E6}"/>
              </a:ext>
            </a:extLst>
          </p:cNvPr>
          <p:cNvSpPr>
            <a:spLocks noGrp="1"/>
          </p:cNvSpPr>
          <p:nvPr>
            <p:ph type="dt" sz="half" idx="10"/>
          </p:nvPr>
        </p:nvSpPr>
        <p:spPr/>
        <p:txBody>
          <a:bodyPr/>
          <a:lstStyle/>
          <a:p>
            <a:fld id="{AB8D5C9B-1D41-4B4A-8E9D-54021847FEFA}" type="datetimeFigureOut">
              <a:rPr lang="en-US" smtClean="0"/>
              <a:t>4/13/2023</a:t>
            </a:fld>
            <a:endParaRPr lang="en-US"/>
          </a:p>
        </p:txBody>
      </p:sp>
      <p:sp>
        <p:nvSpPr>
          <p:cNvPr id="5" name="Footer Placeholder 4">
            <a:extLst>
              <a:ext uri="{FF2B5EF4-FFF2-40B4-BE49-F238E27FC236}">
                <a16:creationId xmlns:a16="http://schemas.microsoft.com/office/drawing/2014/main" id="{B2C65F27-DBBA-3D4A-88D1-21B6ECE669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4083E9-0B8A-354F-9E5C-06591DF838F5}"/>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6103263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6B719DF-B196-AF4B-91BC-8F0FE2918BA0}"/>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154E535-340B-C647-B2CF-DF8DC5A4B0E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2B618F3-4268-EA47-BDA0-4F86A036F225}"/>
              </a:ext>
            </a:extLst>
          </p:cNvPr>
          <p:cNvSpPr>
            <a:spLocks noGrp="1"/>
          </p:cNvSpPr>
          <p:nvPr>
            <p:ph type="dt" sz="half" idx="10"/>
          </p:nvPr>
        </p:nvSpPr>
        <p:spPr/>
        <p:txBody>
          <a:bodyPr/>
          <a:lstStyle/>
          <a:p>
            <a:fld id="{AB8D5C9B-1D41-4B4A-8E9D-54021847FEFA}" type="datetimeFigureOut">
              <a:rPr lang="en-US" smtClean="0"/>
              <a:t>4/13/2023</a:t>
            </a:fld>
            <a:endParaRPr lang="en-US"/>
          </a:p>
        </p:txBody>
      </p:sp>
      <p:sp>
        <p:nvSpPr>
          <p:cNvPr id="5" name="Footer Placeholder 4">
            <a:extLst>
              <a:ext uri="{FF2B5EF4-FFF2-40B4-BE49-F238E27FC236}">
                <a16:creationId xmlns:a16="http://schemas.microsoft.com/office/drawing/2014/main" id="{3D044047-EDB4-3B44-A48F-C532E74334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0EFAFC-8600-4F43-AB6A-BF5246736F5D}"/>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10956922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Series 1 basic tex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AD13214-A543-C84D-AB71-3A8E03AC3F62}"/>
              </a:ext>
            </a:extLst>
          </p:cNvPr>
          <p:cNvPicPr>
            <a:picLocks noChangeAspect="1"/>
          </p:cNvPicPr>
          <p:nvPr userDrawn="1"/>
        </p:nvPicPr>
        <p:blipFill rotWithShape="1">
          <a:blip r:embed="rId2">
            <a:alphaModFix amt="7000"/>
          </a:blip>
          <a:srcRect t="1336" r="51589"/>
          <a:stretch/>
        </p:blipFill>
        <p:spPr>
          <a:xfrm>
            <a:off x="8855104" y="12096"/>
            <a:ext cx="3451197" cy="6858000"/>
          </a:xfrm>
          <a:prstGeom prst="rect">
            <a:avLst/>
          </a:prstGeom>
        </p:spPr>
      </p:pic>
      <p:pic>
        <p:nvPicPr>
          <p:cNvPr id="6" name="Picture 5">
            <a:extLst>
              <a:ext uri="{FF2B5EF4-FFF2-40B4-BE49-F238E27FC236}">
                <a16:creationId xmlns:a16="http://schemas.microsoft.com/office/drawing/2014/main" id="{E0B33618-9CD2-2E47-A8DE-FB6CEB79FA98}"/>
              </a:ext>
            </a:extLst>
          </p:cNvPr>
          <p:cNvPicPr>
            <a:picLocks noChangeAspect="1"/>
          </p:cNvPicPr>
          <p:nvPr userDrawn="1"/>
        </p:nvPicPr>
        <p:blipFill rotWithShape="1">
          <a:blip r:embed="rId3"/>
          <a:srcRect t="14527" r="42560" b="20047"/>
          <a:stretch/>
        </p:blipFill>
        <p:spPr>
          <a:xfrm>
            <a:off x="8039101" y="0"/>
            <a:ext cx="4267200" cy="6870096"/>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DA1884"/>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6487092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Series 1 bulleted lis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98FADB4-6491-1A45-AC6E-199C0D53FE70}"/>
              </a:ext>
            </a:extLst>
          </p:cNvPr>
          <p:cNvPicPr>
            <a:picLocks noChangeAspect="1"/>
          </p:cNvPicPr>
          <p:nvPr userDrawn="1"/>
        </p:nvPicPr>
        <p:blipFill rotWithShape="1">
          <a:blip r:embed="rId2">
            <a:alphaModFix amt="7000"/>
          </a:blip>
          <a:srcRect t="1336" r="51589"/>
          <a:stretch/>
        </p:blipFill>
        <p:spPr>
          <a:xfrm>
            <a:off x="8855104" y="12096"/>
            <a:ext cx="3451197" cy="6858000"/>
          </a:xfrm>
          <a:prstGeom prst="rect">
            <a:avLst/>
          </a:prstGeom>
        </p:spPr>
      </p:pic>
      <p:pic>
        <p:nvPicPr>
          <p:cNvPr id="6" name="Picture 5">
            <a:extLst>
              <a:ext uri="{FF2B5EF4-FFF2-40B4-BE49-F238E27FC236}">
                <a16:creationId xmlns:a16="http://schemas.microsoft.com/office/drawing/2014/main" id="{02FB1B57-7F9E-7646-B41C-31EB7DC5D496}"/>
              </a:ext>
            </a:extLst>
          </p:cNvPr>
          <p:cNvPicPr>
            <a:picLocks noChangeAspect="1"/>
          </p:cNvPicPr>
          <p:nvPr userDrawn="1"/>
        </p:nvPicPr>
        <p:blipFill rotWithShape="1">
          <a:blip r:embed="rId3"/>
          <a:srcRect t="14527" r="42560" b="20047"/>
          <a:stretch/>
        </p:blipFill>
        <p:spPr>
          <a:xfrm>
            <a:off x="8039101" y="0"/>
            <a:ext cx="4267200" cy="6870096"/>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DA1884"/>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342900" indent="-342900">
              <a:lnSpc>
                <a:spcPct val="100000"/>
              </a:lnSpc>
              <a:spcBef>
                <a:spcPts val="0"/>
              </a:spcBef>
              <a:spcAft>
                <a:spcPts val="1000"/>
              </a:spcAft>
              <a:buClr>
                <a:srgbClr val="DA1884"/>
              </a:buClr>
              <a:buSzPct val="125000"/>
              <a:buFont typeface="Arial" panose="020B0604020202020204" pitchFamily="34" charset="0"/>
              <a:buChar char="•"/>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3603492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_Series 1 numbered lis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98FADB4-6491-1A45-AC6E-199C0D53FE70}"/>
              </a:ext>
            </a:extLst>
          </p:cNvPr>
          <p:cNvPicPr>
            <a:picLocks noChangeAspect="1"/>
          </p:cNvPicPr>
          <p:nvPr userDrawn="1"/>
        </p:nvPicPr>
        <p:blipFill rotWithShape="1">
          <a:blip r:embed="rId2">
            <a:alphaModFix amt="7000"/>
          </a:blip>
          <a:srcRect t="1336" r="51589"/>
          <a:stretch/>
        </p:blipFill>
        <p:spPr>
          <a:xfrm>
            <a:off x="8855104" y="12096"/>
            <a:ext cx="3451197" cy="6858000"/>
          </a:xfrm>
          <a:prstGeom prst="rect">
            <a:avLst/>
          </a:prstGeom>
        </p:spPr>
      </p:pic>
      <p:pic>
        <p:nvPicPr>
          <p:cNvPr id="6" name="Picture 5">
            <a:extLst>
              <a:ext uri="{FF2B5EF4-FFF2-40B4-BE49-F238E27FC236}">
                <a16:creationId xmlns:a16="http://schemas.microsoft.com/office/drawing/2014/main" id="{02FB1B57-7F9E-7646-B41C-31EB7DC5D496}"/>
              </a:ext>
            </a:extLst>
          </p:cNvPr>
          <p:cNvPicPr>
            <a:picLocks noChangeAspect="1"/>
          </p:cNvPicPr>
          <p:nvPr userDrawn="1"/>
        </p:nvPicPr>
        <p:blipFill rotWithShape="1">
          <a:blip r:embed="rId3"/>
          <a:srcRect t="14527" r="42560" b="20047"/>
          <a:stretch/>
        </p:blipFill>
        <p:spPr>
          <a:xfrm>
            <a:off x="8039101" y="0"/>
            <a:ext cx="4267200" cy="6870096"/>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DA1884"/>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457200" indent="-457200">
              <a:lnSpc>
                <a:spcPct val="100000"/>
              </a:lnSpc>
              <a:spcBef>
                <a:spcPts val="0"/>
              </a:spcBef>
              <a:spcAft>
                <a:spcPts val="1000"/>
              </a:spcAft>
              <a:buClr>
                <a:srgbClr val="DA1884"/>
              </a:buClr>
              <a:buSzPct val="100000"/>
              <a:buFont typeface="+mj-lt"/>
              <a:buAutoNum type="arabicPeriod"/>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4170965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1_Series 2 title 1-lin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A9BABE97-30DE-FB46-BBF6-47C03B087FA1}"/>
              </a:ext>
            </a:extLst>
          </p:cNvPr>
          <p:cNvPicPr>
            <a:picLocks/>
          </p:cNvPicPr>
          <p:nvPr userDrawn="1"/>
        </p:nvPicPr>
        <p:blipFill>
          <a:blip r:embed="rId2"/>
          <a:stretch>
            <a:fillRect/>
          </a:stretch>
        </p:blipFill>
        <p:spPr>
          <a:xfrm>
            <a:off x="-1200" y="0"/>
            <a:ext cx="12193200" cy="6858000"/>
          </a:xfrm>
          <a:prstGeom prst="rect">
            <a:avLst/>
          </a:prstGeom>
        </p:spPr>
      </p:pic>
      <p:pic>
        <p:nvPicPr>
          <p:cNvPr id="21" name="Picture 20">
            <a:extLst>
              <a:ext uri="{FF2B5EF4-FFF2-40B4-BE49-F238E27FC236}">
                <a16:creationId xmlns:a16="http://schemas.microsoft.com/office/drawing/2014/main" id="{3BB2DA54-FFC7-D84A-903D-75A436F71A0D}"/>
              </a:ext>
            </a:extLst>
          </p:cNvPr>
          <p:cNvPicPr>
            <a:picLocks noChangeAspect="1"/>
          </p:cNvPicPr>
          <p:nvPr userDrawn="1"/>
        </p:nvPicPr>
        <p:blipFill rotWithShape="1">
          <a:blip r:embed="rId3">
            <a:alphaModFix amt="35000"/>
          </a:blip>
          <a:srcRect b="1099"/>
          <a:stretch/>
        </p:blipFill>
        <p:spPr>
          <a:xfrm>
            <a:off x="5093901" y="0"/>
            <a:ext cx="7098099" cy="6858000"/>
          </a:xfrm>
          <a:prstGeom prst="rect">
            <a:avLst/>
          </a:prstGeom>
        </p:spPr>
      </p:pic>
      <p:pic>
        <p:nvPicPr>
          <p:cNvPr id="15" name="Picture 14">
            <a:extLst>
              <a:ext uri="{FF2B5EF4-FFF2-40B4-BE49-F238E27FC236}">
                <a16:creationId xmlns:a16="http://schemas.microsoft.com/office/drawing/2014/main" id="{8577A4CF-36C1-4043-A33A-0F14A8C78CEF}"/>
              </a:ext>
            </a:extLst>
          </p:cNvPr>
          <p:cNvPicPr>
            <a:picLocks noChangeAspect="1"/>
          </p:cNvPicPr>
          <p:nvPr userDrawn="1"/>
        </p:nvPicPr>
        <p:blipFill rotWithShape="1">
          <a:blip r:embed="rId4"/>
          <a:srcRect l="30142" b="39808"/>
          <a:stretch/>
        </p:blipFill>
        <p:spPr>
          <a:xfrm>
            <a:off x="0" y="3429001"/>
            <a:ext cx="7260362" cy="3441096"/>
          </a:xfrm>
          <a:prstGeom prst="rect">
            <a:avLst/>
          </a:prstGeom>
        </p:spPr>
      </p:pic>
      <p:pic>
        <p:nvPicPr>
          <p:cNvPr id="16" name="Picture 15">
            <a:extLst>
              <a:ext uri="{FF2B5EF4-FFF2-40B4-BE49-F238E27FC236}">
                <a16:creationId xmlns:a16="http://schemas.microsoft.com/office/drawing/2014/main" id="{653E9E15-9D4B-0942-898F-771B71C4C9ED}"/>
              </a:ext>
            </a:extLst>
          </p:cNvPr>
          <p:cNvPicPr>
            <a:picLocks noChangeAspect="1"/>
          </p:cNvPicPr>
          <p:nvPr userDrawn="1"/>
        </p:nvPicPr>
        <p:blipFill rotWithShape="1">
          <a:blip r:embed="rId5"/>
          <a:srcRect r="13702" b="50316"/>
          <a:stretch/>
        </p:blipFill>
        <p:spPr>
          <a:xfrm>
            <a:off x="7915276" y="5160151"/>
            <a:ext cx="4276723" cy="1709945"/>
          </a:xfrm>
          <a:prstGeom prst="rect">
            <a:avLst/>
          </a:prstGeom>
        </p:spPr>
      </p:pic>
      <p:pic>
        <p:nvPicPr>
          <p:cNvPr id="22" name="Picture 21">
            <a:extLst>
              <a:ext uri="{FF2B5EF4-FFF2-40B4-BE49-F238E27FC236}">
                <a16:creationId xmlns:a16="http://schemas.microsoft.com/office/drawing/2014/main" id="{4E88CBFA-C573-1C4B-B398-BFE28C416257}"/>
              </a:ext>
            </a:extLst>
          </p:cNvPr>
          <p:cNvPicPr>
            <a:picLocks noChangeAspect="1"/>
          </p:cNvPicPr>
          <p:nvPr userDrawn="1"/>
        </p:nvPicPr>
        <p:blipFill rotWithShape="1">
          <a:blip r:embed="rId6">
            <a:alphaModFix amt="70000"/>
          </a:blip>
          <a:srcRect l="27440" t="10532"/>
          <a:stretch/>
        </p:blipFill>
        <p:spPr>
          <a:xfrm>
            <a:off x="-1200" y="0"/>
            <a:ext cx="2674803" cy="4707971"/>
          </a:xfrm>
          <a:prstGeom prst="rect">
            <a:avLst/>
          </a:prstGeom>
        </p:spPr>
      </p:pic>
      <p:pic>
        <p:nvPicPr>
          <p:cNvPr id="17" name="Picture 16">
            <a:extLst>
              <a:ext uri="{FF2B5EF4-FFF2-40B4-BE49-F238E27FC236}">
                <a16:creationId xmlns:a16="http://schemas.microsoft.com/office/drawing/2014/main" id="{6ECB2322-1353-1D44-98BF-5759E7518379}"/>
              </a:ext>
            </a:extLst>
          </p:cNvPr>
          <p:cNvPicPr>
            <a:picLocks noChangeAspect="1"/>
          </p:cNvPicPr>
          <p:nvPr userDrawn="1"/>
        </p:nvPicPr>
        <p:blipFill rotWithShape="1">
          <a:blip r:embed="rId7"/>
          <a:srcRect l="76858" t="27253"/>
          <a:stretch/>
        </p:blipFill>
        <p:spPr>
          <a:xfrm>
            <a:off x="0" y="0"/>
            <a:ext cx="1903136" cy="415376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15600"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Science careers for primary</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1" y="5499067"/>
            <a:ext cx="5940000" cy="713843"/>
          </a:xfrm>
        </p:spPr>
        <p:txBody>
          <a:bodyPr lIns="0" tIns="0" rIns="0" bIns="0">
            <a:noAutofit/>
          </a:bodyPr>
          <a:lstStyle>
            <a:lvl1pPr marL="0" indent="0" algn="l">
              <a:spcBef>
                <a:spcPts val="0"/>
              </a:spcBef>
              <a:buNone/>
              <a:defRPr sz="5000" b="1" i="0">
                <a:solidFill>
                  <a:srgbClr val="48A9C5"/>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the title</a:t>
            </a:r>
            <a:endParaRPr lang="en-US" dirty="0"/>
          </a:p>
        </p:txBody>
      </p:sp>
      <p:pic>
        <p:nvPicPr>
          <p:cNvPr id="8" name="Picture 7">
            <a:extLst>
              <a:ext uri="{FF2B5EF4-FFF2-40B4-BE49-F238E27FC236}">
                <a16:creationId xmlns:a16="http://schemas.microsoft.com/office/drawing/2014/main" id="{3BE316A1-68FA-2044-8AF3-E5DFE2757DA4}"/>
              </a:ext>
            </a:extLst>
          </p:cNvPr>
          <p:cNvPicPr>
            <a:picLocks noChangeAspect="1"/>
          </p:cNvPicPr>
          <p:nvPr userDrawn="1"/>
        </p:nvPicPr>
        <p:blipFill>
          <a:blip r:embed="rId8"/>
          <a:stretch>
            <a:fillRect/>
          </a:stretch>
        </p:blipFill>
        <p:spPr>
          <a:xfrm>
            <a:off x="9920759" y="5978091"/>
            <a:ext cx="1838536" cy="532688"/>
          </a:xfrm>
          <a:prstGeom prst="rect">
            <a:avLst/>
          </a:prstGeom>
        </p:spPr>
      </p:pic>
    </p:spTree>
    <p:extLst>
      <p:ext uri="{BB962C8B-B14F-4D97-AF65-F5344CB8AC3E}">
        <p14:creationId xmlns:p14="http://schemas.microsoft.com/office/powerpoint/2010/main" val="1320281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2_Series 2 title 2-line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A9BABE97-30DE-FB46-BBF6-47C03B087FA1}"/>
              </a:ext>
            </a:extLst>
          </p:cNvPr>
          <p:cNvPicPr>
            <a:picLocks/>
          </p:cNvPicPr>
          <p:nvPr userDrawn="1"/>
        </p:nvPicPr>
        <p:blipFill>
          <a:blip r:embed="rId2"/>
          <a:stretch>
            <a:fillRect/>
          </a:stretch>
        </p:blipFill>
        <p:spPr>
          <a:xfrm>
            <a:off x="-1200" y="0"/>
            <a:ext cx="12193200" cy="6858000"/>
          </a:xfrm>
          <a:prstGeom prst="rect">
            <a:avLst/>
          </a:prstGeom>
        </p:spPr>
      </p:pic>
      <p:pic>
        <p:nvPicPr>
          <p:cNvPr id="21" name="Picture 20">
            <a:extLst>
              <a:ext uri="{FF2B5EF4-FFF2-40B4-BE49-F238E27FC236}">
                <a16:creationId xmlns:a16="http://schemas.microsoft.com/office/drawing/2014/main" id="{3BB2DA54-FFC7-D84A-903D-75A436F71A0D}"/>
              </a:ext>
            </a:extLst>
          </p:cNvPr>
          <p:cNvPicPr>
            <a:picLocks noChangeAspect="1"/>
          </p:cNvPicPr>
          <p:nvPr userDrawn="1"/>
        </p:nvPicPr>
        <p:blipFill rotWithShape="1">
          <a:blip r:embed="rId3">
            <a:alphaModFix amt="35000"/>
          </a:blip>
          <a:srcRect b="1099"/>
          <a:stretch/>
        </p:blipFill>
        <p:spPr>
          <a:xfrm>
            <a:off x="5093901" y="0"/>
            <a:ext cx="7098099" cy="6858000"/>
          </a:xfrm>
          <a:prstGeom prst="rect">
            <a:avLst/>
          </a:prstGeom>
        </p:spPr>
      </p:pic>
      <p:pic>
        <p:nvPicPr>
          <p:cNvPr id="15" name="Picture 14">
            <a:extLst>
              <a:ext uri="{FF2B5EF4-FFF2-40B4-BE49-F238E27FC236}">
                <a16:creationId xmlns:a16="http://schemas.microsoft.com/office/drawing/2014/main" id="{8577A4CF-36C1-4043-A33A-0F14A8C78CEF}"/>
              </a:ext>
            </a:extLst>
          </p:cNvPr>
          <p:cNvPicPr>
            <a:picLocks noChangeAspect="1"/>
          </p:cNvPicPr>
          <p:nvPr userDrawn="1"/>
        </p:nvPicPr>
        <p:blipFill rotWithShape="1">
          <a:blip r:embed="rId4"/>
          <a:srcRect l="30142" b="39808"/>
          <a:stretch/>
        </p:blipFill>
        <p:spPr>
          <a:xfrm>
            <a:off x="0" y="3429001"/>
            <a:ext cx="7260362" cy="3441096"/>
          </a:xfrm>
          <a:prstGeom prst="rect">
            <a:avLst/>
          </a:prstGeom>
        </p:spPr>
      </p:pic>
      <p:pic>
        <p:nvPicPr>
          <p:cNvPr id="16" name="Picture 15">
            <a:extLst>
              <a:ext uri="{FF2B5EF4-FFF2-40B4-BE49-F238E27FC236}">
                <a16:creationId xmlns:a16="http://schemas.microsoft.com/office/drawing/2014/main" id="{653E9E15-9D4B-0942-898F-771B71C4C9ED}"/>
              </a:ext>
            </a:extLst>
          </p:cNvPr>
          <p:cNvPicPr>
            <a:picLocks noChangeAspect="1"/>
          </p:cNvPicPr>
          <p:nvPr userDrawn="1"/>
        </p:nvPicPr>
        <p:blipFill rotWithShape="1">
          <a:blip r:embed="rId5"/>
          <a:srcRect r="13702" b="50316"/>
          <a:stretch/>
        </p:blipFill>
        <p:spPr>
          <a:xfrm>
            <a:off x="7915276" y="5160151"/>
            <a:ext cx="4276723" cy="1709945"/>
          </a:xfrm>
          <a:prstGeom prst="rect">
            <a:avLst/>
          </a:prstGeom>
        </p:spPr>
      </p:pic>
      <p:pic>
        <p:nvPicPr>
          <p:cNvPr id="22" name="Picture 21">
            <a:extLst>
              <a:ext uri="{FF2B5EF4-FFF2-40B4-BE49-F238E27FC236}">
                <a16:creationId xmlns:a16="http://schemas.microsoft.com/office/drawing/2014/main" id="{4E88CBFA-C573-1C4B-B398-BFE28C416257}"/>
              </a:ext>
            </a:extLst>
          </p:cNvPr>
          <p:cNvPicPr>
            <a:picLocks noChangeAspect="1"/>
          </p:cNvPicPr>
          <p:nvPr userDrawn="1"/>
        </p:nvPicPr>
        <p:blipFill rotWithShape="1">
          <a:blip r:embed="rId6">
            <a:alphaModFix amt="70000"/>
          </a:blip>
          <a:srcRect l="27440" t="10532"/>
          <a:stretch/>
        </p:blipFill>
        <p:spPr>
          <a:xfrm>
            <a:off x="-1200" y="0"/>
            <a:ext cx="2674803" cy="4707971"/>
          </a:xfrm>
          <a:prstGeom prst="rect">
            <a:avLst/>
          </a:prstGeom>
        </p:spPr>
      </p:pic>
      <p:pic>
        <p:nvPicPr>
          <p:cNvPr id="17" name="Picture 16">
            <a:extLst>
              <a:ext uri="{FF2B5EF4-FFF2-40B4-BE49-F238E27FC236}">
                <a16:creationId xmlns:a16="http://schemas.microsoft.com/office/drawing/2014/main" id="{6ECB2322-1353-1D44-98BF-5759E7518379}"/>
              </a:ext>
            </a:extLst>
          </p:cNvPr>
          <p:cNvPicPr>
            <a:picLocks noChangeAspect="1"/>
          </p:cNvPicPr>
          <p:nvPr userDrawn="1"/>
        </p:nvPicPr>
        <p:blipFill rotWithShape="1">
          <a:blip r:embed="rId7"/>
          <a:srcRect l="76858" t="27253"/>
          <a:stretch/>
        </p:blipFill>
        <p:spPr>
          <a:xfrm>
            <a:off x="0" y="0"/>
            <a:ext cx="1903136" cy="415376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15600"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Science careers for primary</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1" y="5234399"/>
            <a:ext cx="5940000" cy="1357200"/>
          </a:xfrm>
        </p:spPr>
        <p:txBody>
          <a:bodyPr lIns="0" tIns="0" rIns="0" bIns="0">
            <a:noAutofit/>
          </a:bodyPr>
          <a:lstStyle>
            <a:lvl1pPr marL="0" indent="0" algn="l">
              <a:spcBef>
                <a:spcPts val="0"/>
              </a:spcBef>
              <a:buNone/>
              <a:defRPr sz="5000" b="1" i="0">
                <a:solidFill>
                  <a:srgbClr val="48A9C5"/>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a longer title on two lines</a:t>
            </a:r>
            <a:endParaRPr lang="en-US" dirty="0"/>
          </a:p>
        </p:txBody>
      </p:sp>
      <p:pic>
        <p:nvPicPr>
          <p:cNvPr id="8" name="Picture 7">
            <a:extLst>
              <a:ext uri="{FF2B5EF4-FFF2-40B4-BE49-F238E27FC236}">
                <a16:creationId xmlns:a16="http://schemas.microsoft.com/office/drawing/2014/main" id="{3BE316A1-68FA-2044-8AF3-E5DFE2757DA4}"/>
              </a:ext>
            </a:extLst>
          </p:cNvPr>
          <p:cNvPicPr>
            <a:picLocks noChangeAspect="1"/>
          </p:cNvPicPr>
          <p:nvPr userDrawn="1"/>
        </p:nvPicPr>
        <p:blipFill>
          <a:blip r:embed="rId8"/>
          <a:stretch>
            <a:fillRect/>
          </a:stretch>
        </p:blipFill>
        <p:spPr>
          <a:xfrm>
            <a:off x="9920759" y="5978091"/>
            <a:ext cx="1838536" cy="532688"/>
          </a:xfrm>
          <a:prstGeom prst="rect">
            <a:avLst/>
          </a:prstGeom>
        </p:spPr>
      </p:pic>
    </p:spTree>
    <p:extLst>
      <p:ext uri="{BB962C8B-B14F-4D97-AF65-F5344CB8AC3E}">
        <p14:creationId xmlns:p14="http://schemas.microsoft.com/office/powerpoint/2010/main" val="486097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Series 2 introduction">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B9A100C-4939-D243-8405-C73DD7EABA59}"/>
              </a:ext>
            </a:extLst>
          </p:cNvPr>
          <p:cNvPicPr>
            <a:picLocks noChangeAspect="1"/>
          </p:cNvPicPr>
          <p:nvPr userDrawn="1"/>
        </p:nvPicPr>
        <p:blipFill rotWithShape="1">
          <a:blip r:embed="rId2">
            <a:alphaModFix amt="7000"/>
          </a:blip>
          <a:srcRect r="50857" b="1099"/>
          <a:stretch/>
        </p:blipFill>
        <p:spPr>
          <a:xfrm>
            <a:off x="8703793" y="0"/>
            <a:ext cx="3488207" cy="6858000"/>
          </a:xfrm>
          <a:prstGeom prst="rect">
            <a:avLst/>
          </a:prstGeom>
        </p:spPr>
      </p:pic>
      <p:pic>
        <p:nvPicPr>
          <p:cNvPr id="5" name="Picture 4">
            <a:extLst>
              <a:ext uri="{FF2B5EF4-FFF2-40B4-BE49-F238E27FC236}">
                <a16:creationId xmlns:a16="http://schemas.microsoft.com/office/drawing/2014/main" id="{98773044-8ED8-1C49-B318-37EC36C54694}"/>
              </a:ext>
            </a:extLst>
          </p:cNvPr>
          <p:cNvPicPr>
            <a:picLocks noChangeAspect="1"/>
          </p:cNvPicPr>
          <p:nvPr userDrawn="1"/>
        </p:nvPicPr>
        <p:blipFill rotWithShape="1">
          <a:blip r:embed="rId3"/>
          <a:srcRect l="-1" t="14308" r="43884" b="20385"/>
          <a:stretch/>
        </p:blipFill>
        <p:spPr>
          <a:xfrm>
            <a:off x="8022897" y="0"/>
            <a:ext cx="4169103"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48A9C5"/>
                </a:solidFill>
                <a:latin typeface="Century Gothic" panose="020B0502020202020204" pitchFamily="34" charset="0"/>
              </a:defRPr>
            </a:lvl1pPr>
          </a:lstStyle>
          <a:p>
            <a:r>
              <a:rPr lang="en-GB" dirty="0"/>
              <a:t>Introduction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980000"/>
            <a:ext cx="9540000" cy="487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
        <p:nvSpPr>
          <p:cNvPr id="8" name="Content Placeholder 2">
            <a:extLst>
              <a:ext uri="{FF2B5EF4-FFF2-40B4-BE49-F238E27FC236}">
                <a16:creationId xmlns:a16="http://schemas.microsoft.com/office/drawing/2014/main" id="{A3A58B7E-E4EE-B442-8D2D-7EDB7C825995}"/>
              </a:ext>
            </a:extLst>
          </p:cNvPr>
          <p:cNvSpPr>
            <a:spLocks noGrp="1"/>
          </p:cNvSpPr>
          <p:nvPr>
            <p:ph idx="10" hasCustomPrompt="1"/>
          </p:nvPr>
        </p:nvSpPr>
        <p:spPr>
          <a:xfrm>
            <a:off x="540000" y="1170000"/>
            <a:ext cx="9540000" cy="360000"/>
          </a:xfrm>
        </p:spPr>
        <p:txBody>
          <a:bodyPr lIns="0" tIns="0" rIns="0" bIns="0">
            <a:normAutofit/>
          </a:bodyPr>
          <a:lstStyle>
            <a:lvl1pPr marL="0" indent="0">
              <a:lnSpc>
                <a:spcPct val="100000"/>
              </a:lnSpc>
              <a:spcBef>
                <a:spcPts val="0"/>
              </a:spcBef>
              <a:spcAft>
                <a:spcPts val="1000"/>
              </a:spcAft>
              <a:buFontTx/>
              <a:buNone/>
              <a:defRPr sz="2000" b="1" i="0">
                <a:latin typeface="Century Gothic" panose="020B0502020202020204" pitchFamily="34" charset="0"/>
              </a:defRPr>
            </a:lvl1pPr>
          </a:lstStyle>
          <a:p>
            <a:pPr lvl="0"/>
            <a:r>
              <a:rPr lang="en-GB" dirty="0"/>
              <a:t>Downloaded from </a:t>
            </a:r>
            <a:r>
              <a:rPr lang="en-GB" dirty="0" err="1"/>
              <a:t>rsc.li</a:t>
            </a:r>
            <a:r>
              <a:rPr lang="en-GB" dirty="0"/>
              <a:t>/3mD9VeY</a:t>
            </a:r>
          </a:p>
        </p:txBody>
      </p:sp>
    </p:spTree>
    <p:extLst>
      <p:ext uri="{BB962C8B-B14F-4D97-AF65-F5344CB8AC3E}">
        <p14:creationId xmlns:p14="http://schemas.microsoft.com/office/powerpoint/2010/main" val="16086315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E5FE99-04D4-864B-A80A-C8A4E40F4D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A6DAB5F-D1BC-0941-A323-571F519817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DCBC3C7-2FB0-4543-87F4-792C792E80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8D5C9B-1D41-4B4A-8E9D-54021847FEFA}" type="datetimeFigureOut">
              <a:rPr lang="en-US" smtClean="0"/>
              <a:t>4/13/2023</a:t>
            </a:fld>
            <a:endParaRPr lang="en-US"/>
          </a:p>
        </p:txBody>
      </p:sp>
      <p:sp>
        <p:nvSpPr>
          <p:cNvPr id="5" name="Footer Placeholder 4">
            <a:extLst>
              <a:ext uri="{FF2B5EF4-FFF2-40B4-BE49-F238E27FC236}">
                <a16:creationId xmlns:a16="http://schemas.microsoft.com/office/drawing/2014/main" id="{E0A315A7-5034-7B47-AC42-72B007F5CF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8891DA-332A-A543-AACF-9B3ADDF2215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F4554D-C745-0D49-B311-95A2F21E8E70}" type="slidenum">
              <a:rPr lang="en-US" smtClean="0"/>
              <a:t>‹#›</a:t>
            </a:fld>
            <a:endParaRPr lang="en-US"/>
          </a:p>
        </p:txBody>
      </p:sp>
      <p:sp>
        <p:nvSpPr>
          <p:cNvPr id="7" name="Rectangle 6">
            <a:extLst>
              <a:ext uri="{FF2B5EF4-FFF2-40B4-BE49-F238E27FC236}">
                <a16:creationId xmlns:a16="http://schemas.microsoft.com/office/drawing/2014/main" id="{32B1A816-D175-C045-A883-B30BA8D52EA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53642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71" r:id="rId4"/>
    <p:sldLayoutId id="2147483667" r:id="rId5"/>
    <p:sldLayoutId id="2147483675" r:id="rId6"/>
    <p:sldLayoutId id="2147483661" r:id="rId7"/>
    <p:sldLayoutId id="2147483679" r:id="rId8"/>
    <p:sldLayoutId id="2147483662" r:id="rId9"/>
    <p:sldLayoutId id="2147483672" r:id="rId10"/>
    <p:sldLayoutId id="2147483668" r:id="rId11"/>
    <p:sldLayoutId id="2147483676" r:id="rId12"/>
    <p:sldLayoutId id="2147483663" r:id="rId13"/>
    <p:sldLayoutId id="2147483680" r:id="rId14"/>
    <p:sldLayoutId id="2147483664" r:id="rId15"/>
    <p:sldLayoutId id="2147483673" r:id="rId16"/>
    <p:sldLayoutId id="2147483669" r:id="rId17"/>
    <p:sldLayoutId id="2147483677" r:id="rId18"/>
    <p:sldLayoutId id="2147483665" r:id="rId19"/>
    <p:sldLayoutId id="2147483681" r:id="rId20"/>
    <p:sldLayoutId id="2147483666" r:id="rId21"/>
    <p:sldLayoutId id="2147483674" r:id="rId22"/>
    <p:sldLayoutId id="2147483670" r:id="rId23"/>
    <p:sldLayoutId id="2147483678" r:id="rId24"/>
    <p:sldLayoutId id="2147483651" r:id="rId25"/>
    <p:sldLayoutId id="2147483652" r:id="rId26"/>
    <p:sldLayoutId id="2147483653" r:id="rId27"/>
    <p:sldLayoutId id="2147483654" r:id="rId28"/>
    <p:sldLayoutId id="2147483655" r:id="rId29"/>
    <p:sldLayoutId id="2147483656" r:id="rId30"/>
    <p:sldLayoutId id="2147483657" r:id="rId31"/>
    <p:sldLayoutId id="2147483658" r:id="rId32"/>
    <p:sldLayoutId id="2147483659" r:id="rId3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3.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4.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35.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36.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xml"/><Relationship Id="rId1" Type="http://schemas.openxmlformats.org/officeDocument/2006/relationships/slideLayout" Target="../slideLayouts/slideLayout10.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10.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23.png"/></Relationships>
</file>

<file path=ppt/slides/_rels/slide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4.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5.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8.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63A9B-BBE6-8A4D-809B-356757B5FA25}"/>
              </a:ext>
            </a:extLst>
          </p:cNvPr>
          <p:cNvSpPr>
            <a:spLocks noGrp="1"/>
          </p:cNvSpPr>
          <p:nvPr>
            <p:ph type="ctrTitle"/>
          </p:nvPr>
        </p:nvSpPr>
        <p:spPr/>
        <p:txBody>
          <a:bodyPr/>
          <a:lstStyle/>
          <a:p>
            <a:pPr algn="l" rtl="0"/>
            <a:r>
              <a:rPr lang="ga" b="1" i="0" u="none" baseline="0"/>
              <a:t>Gairmeacha eolaíochta don Bhunscoil</a:t>
            </a:r>
            <a:endParaRPr lang="ga" dirty="0"/>
          </a:p>
        </p:txBody>
      </p:sp>
      <p:sp>
        <p:nvSpPr>
          <p:cNvPr id="3" name="Subtitle 2">
            <a:extLst>
              <a:ext uri="{FF2B5EF4-FFF2-40B4-BE49-F238E27FC236}">
                <a16:creationId xmlns:a16="http://schemas.microsoft.com/office/drawing/2014/main" id="{8E8E6F90-E948-9345-994C-D0BBCEE33245}"/>
              </a:ext>
            </a:extLst>
          </p:cNvPr>
          <p:cNvSpPr>
            <a:spLocks noGrp="1"/>
          </p:cNvSpPr>
          <p:nvPr>
            <p:ph type="subTitle" idx="1"/>
          </p:nvPr>
        </p:nvSpPr>
        <p:spPr>
          <a:xfrm>
            <a:off x="580641" y="5394571"/>
            <a:ext cx="5940000" cy="713843"/>
          </a:xfrm>
        </p:spPr>
        <p:txBody>
          <a:bodyPr/>
          <a:lstStyle/>
          <a:p>
            <a:pPr algn="l" rtl="0"/>
            <a:r>
              <a:rPr lang="ga" b="1" i="0" u="none" baseline="0" dirty="0"/>
              <a:t>Sórtálaí cártaí scileanna</a:t>
            </a:r>
          </a:p>
        </p:txBody>
      </p:sp>
    </p:spTree>
    <p:extLst>
      <p:ext uri="{BB962C8B-B14F-4D97-AF65-F5344CB8AC3E}">
        <p14:creationId xmlns:p14="http://schemas.microsoft.com/office/powerpoint/2010/main" val="17141114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2E6696-D011-512A-5238-3D929B927BF3}"/>
              </a:ext>
            </a:extLst>
          </p:cNvPr>
          <p:cNvSpPr>
            <a:spLocks noGrp="1"/>
          </p:cNvSpPr>
          <p:nvPr>
            <p:ph type="title"/>
          </p:nvPr>
        </p:nvSpPr>
        <p:spPr/>
        <p:txBody>
          <a:bodyPr/>
          <a:lstStyle/>
          <a:p>
            <a:pPr algn="l" rtl="0"/>
            <a:r>
              <a:rPr lang="ga" b="1" i="0" u="none" baseline="0"/>
              <a:t>Teicneoir datha (gruaige)</a:t>
            </a:r>
          </a:p>
        </p:txBody>
      </p:sp>
      <p:sp>
        <p:nvSpPr>
          <p:cNvPr id="4" name="Content Placeholder 2">
            <a:extLst>
              <a:ext uri="{FF2B5EF4-FFF2-40B4-BE49-F238E27FC236}">
                <a16:creationId xmlns:a16="http://schemas.microsoft.com/office/drawing/2014/main" id="{9CE4EB6C-5E2D-BDA8-ADE2-E3951FBCB8A3}"/>
              </a:ext>
            </a:extLst>
          </p:cNvPr>
          <p:cNvSpPr>
            <a:spLocks noGrp="1"/>
          </p:cNvSpPr>
          <p:nvPr>
            <p:ph idx="1"/>
          </p:nvPr>
        </p:nvSpPr>
        <p:spPr>
          <a:xfrm>
            <a:off x="4266000" y="1259999"/>
            <a:ext cx="5673513" cy="5040000"/>
          </a:xfrm>
        </p:spPr>
        <p:txBody>
          <a:bodyPr>
            <a:normAutofit/>
          </a:bodyPr>
          <a:lstStyle/>
          <a:p>
            <a:pPr algn="l" rtl="0"/>
            <a:r>
              <a:rPr lang="ga" b="0" i="0" u="none" baseline="0" dirty="0"/>
              <a:t>Is cineál gruagaire iad teicneoirí datha a úsáideann eolaíocht agus dearadh agus teicneolaíocht chun ruaimeanna gruaige difriúla a chruthú agus a úsáid chun dath a chur ar ghruaig. Is maith le teicneoirí gruaige oibriú le go leor daoine difriúla.</a:t>
            </a:r>
          </a:p>
        </p:txBody>
      </p:sp>
      <p:pic>
        <p:nvPicPr>
          <p:cNvPr id="9" name="Picture 8">
            <a:extLst>
              <a:ext uri="{FF2B5EF4-FFF2-40B4-BE49-F238E27FC236}">
                <a16:creationId xmlns:a16="http://schemas.microsoft.com/office/drawing/2014/main" id="{5344D538-91F9-85D6-E9B0-11C3844BA8D6}"/>
              </a:ext>
            </a:extLst>
          </p:cNvPr>
          <p:cNvPicPr>
            <a:picLocks noChangeAspect="1"/>
          </p:cNvPicPr>
          <p:nvPr/>
        </p:nvPicPr>
        <p:blipFill>
          <a:blip r:embed="rId2"/>
          <a:stretch>
            <a:fillRect/>
          </a:stretch>
        </p:blipFill>
        <p:spPr>
          <a:xfrm>
            <a:off x="10476284" y="4629600"/>
            <a:ext cx="1394786" cy="2037600"/>
          </a:xfrm>
          <a:prstGeom prst="rect">
            <a:avLst/>
          </a:prstGeom>
        </p:spPr>
      </p:pic>
      <p:pic>
        <p:nvPicPr>
          <p:cNvPr id="5" name="Picture 4">
            <a:extLst>
              <a:ext uri="{FF2B5EF4-FFF2-40B4-BE49-F238E27FC236}">
                <a16:creationId xmlns:a16="http://schemas.microsoft.com/office/drawing/2014/main" id="{0B39F7E8-99B8-117E-8DA3-1782B127C5C6}"/>
              </a:ext>
            </a:extLst>
          </p:cNvPr>
          <p:cNvPicPr>
            <a:picLocks noChangeAspect="1"/>
          </p:cNvPicPr>
          <p:nvPr/>
        </p:nvPicPr>
        <p:blipFill>
          <a:blip r:embed="rId3"/>
          <a:stretch>
            <a:fillRect/>
          </a:stretch>
        </p:blipFill>
        <p:spPr>
          <a:xfrm>
            <a:off x="540000" y="1260000"/>
            <a:ext cx="3320471" cy="5040000"/>
          </a:xfrm>
          <a:prstGeom prst="rect">
            <a:avLst/>
          </a:prstGeom>
        </p:spPr>
      </p:pic>
    </p:spTree>
    <p:extLst>
      <p:ext uri="{BB962C8B-B14F-4D97-AF65-F5344CB8AC3E}">
        <p14:creationId xmlns:p14="http://schemas.microsoft.com/office/powerpoint/2010/main" val="20478411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309A7-8E46-B7BE-DF0A-73481BE0F688}"/>
              </a:ext>
            </a:extLst>
          </p:cNvPr>
          <p:cNvSpPr>
            <a:spLocks noGrp="1"/>
          </p:cNvSpPr>
          <p:nvPr>
            <p:ph type="title"/>
          </p:nvPr>
        </p:nvSpPr>
        <p:spPr/>
        <p:txBody>
          <a:bodyPr/>
          <a:lstStyle/>
          <a:p>
            <a:pPr algn="l" rtl="0"/>
            <a:r>
              <a:rPr lang="ga" b="1" i="0" u="none" baseline="0"/>
              <a:t>Eolaí taighde</a:t>
            </a:r>
          </a:p>
        </p:txBody>
      </p:sp>
      <p:sp>
        <p:nvSpPr>
          <p:cNvPr id="4" name="Content Placeholder 2">
            <a:extLst>
              <a:ext uri="{FF2B5EF4-FFF2-40B4-BE49-F238E27FC236}">
                <a16:creationId xmlns:a16="http://schemas.microsoft.com/office/drawing/2014/main" id="{CE06C440-B3C8-819A-F297-7D7AB11AE7B2}"/>
              </a:ext>
            </a:extLst>
          </p:cNvPr>
          <p:cNvSpPr>
            <a:spLocks noGrp="1"/>
          </p:cNvSpPr>
          <p:nvPr>
            <p:ph idx="1"/>
          </p:nvPr>
        </p:nvSpPr>
        <p:spPr>
          <a:xfrm>
            <a:off x="4266000" y="1259999"/>
            <a:ext cx="5673513" cy="5040000"/>
          </a:xfrm>
        </p:spPr>
        <p:txBody>
          <a:bodyPr>
            <a:normAutofit lnSpcReduction="10000"/>
          </a:bodyPr>
          <a:lstStyle/>
          <a:p>
            <a:pPr algn="l" rtl="0"/>
            <a:r>
              <a:rPr lang="ga" b="0" i="0" u="none" baseline="0" dirty="0"/>
              <a:t>Déanann eolaithe taighde turgnaimh a phleanáil agus a dhéanamh. D’fhéadfaidís oibriú i réimsí difriúla ar nós taighde míochaine, dearadh cadhnraí nó ríomheolaíocht. Bíonn eolaithe taighde ag obair i gcineálacha difriúla eagraíochtaí, ar nós gníomhaireachtaí rialtais, ollscoileanna agus comhlachtaí príobháideacha. Oibríonn eolaithe i bhfoirne go minic, ach bíonn roinnt i mbun taighde leo féin freisin agus cuirfidh siad a gcuid oibre in iúl do dhaoine eile.</a:t>
            </a:r>
          </a:p>
        </p:txBody>
      </p:sp>
      <p:pic>
        <p:nvPicPr>
          <p:cNvPr id="8" name="Picture 7">
            <a:extLst>
              <a:ext uri="{FF2B5EF4-FFF2-40B4-BE49-F238E27FC236}">
                <a16:creationId xmlns:a16="http://schemas.microsoft.com/office/drawing/2014/main" id="{2575BDE5-B975-F439-2079-8267DC103EE3}"/>
              </a:ext>
            </a:extLst>
          </p:cNvPr>
          <p:cNvPicPr>
            <a:picLocks noChangeAspect="1"/>
          </p:cNvPicPr>
          <p:nvPr/>
        </p:nvPicPr>
        <p:blipFill>
          <a:blip r:embed="rId2"/>
          <a:stretch>
            <a:fillRect/>
          </a:stretch>
        </p:blipFill>
        <p:spPr>
          <a:xfrm>
            <a:off x="10825200" y="4629600"/>
            <a:ext cx="926740" cy="2037600"/>
          </a:xfrm>
          <a:prstGeom prst="rect">
            <a:avLst/>
          </a:prstGeom>
        </p:spPr>
      </p:pic>
      <p:pic>
        <p:nvPicPr>
          <p:cNvPr id="5" name="Picture 4">
            <a:extLst>
              <a:ext uri="{FF2B5EF4-FFF2-40B4-BE49-F238E27FC236}">
                <a16:creationId xmlns:a16="http://schemas.microsoft.com/office/drawing/2014/main" id="{7FCDB785-B781-66E3-34C8-B7CB1B84C2BE}"/>
              </a:ext>
            </a:extLst>
          </p:cNvPr>
          <p:cNvPicPr>
            <a:picLocks noChangeAspect="1"/>
          </p:cNvPicPr>
          <p:nvPr/>
        </p:nvPicPr>
        <p:blipFill>
          <a:blip r:embed="rId3"/>
          <a:stretch>
            <a:fillRect/>
          </a:stretch>
        </p:blipFill>
        <p:spPr>
          <a:xfrm>
            <a:off x="540000" y="1260000"/>
            <a:ext cx="3356047" cy="5040000"/>
          </a:xfrm>
          <a:prstGeom prst="rect">
            <a:avLst/>
          </a:prstGeom>
        </p:spPr>
      </p:pic>
    </p:spTree>
    <p:extLst>
      <p:ext uri="{BB962C8B-B14F-4D97-AF65-F5344CB8AC3E}">
        <p14:creationId xmlns:p14="http://schemas.microsoft.com/office/powerpoint/2010/main" val="15982447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D1C9F6-C8A8-D7B1-552C-BD1ED6493E1E}"/>
              </a:ext>
            </a:extLst>
          </p:cNvPr>
          <p:cNvSpPr>
            <a:spLocks noGrp="1"/>
          </p:cNvSpPr>
          <p:nvPr>
            <p:ph type="title"/>
          </p:nvPr>
        </p:nvSpPr>
        <p:spPr/>
        <p:txBody>
          <a:bodyPr/>
          <a:lstStyle/>
          <a:p>
            <a:pPr algn="l" rtl="0"/>
            <a:r>
              <a:rPr lang="ga" b="1" i="0" u="none" baseline="0"/>
              <a:t>Déantóir bréagán</a:t>
            </a:r>
          </a:p>
        </p:txBody>
      </p:sp>
      <p:sp>
        <p:nvSpPr>
          <p:cNvPr id="4" name="Content Placeholder 2">
            <a:extLst>
              <a:ext uri="{FF2B5EF4-FFF2-40B4-BE49-F238E27FC236}">
                <a16:creationId xmlns:a16="http://schemas.microsoft.com/office/drawing/2014/main" id="{5346113C-7578-6478-3671-D5154FA7210F}"/>
              </a:ext>
            </a:extLst>
          </p:cNvPr>
          <p:cNvSpPr>
            <a:spLocks noGrp="1"/>
          </p:cNvSpPr>
          <p:nvPr>
            <p:ph idx="1"/>
          </p:nvPr>
        </p:nvSpPr>
        <p:spPr>
          <a:xfrm>
            <a:off x="4266000" y="1259999"/>
            <a:ext cx="5746680" cy="5040000"/>
          </a:xfrm>
        </p:spPr>
        <p:txBody>
          <a:bodyPr>
            <a:normAutofit/>
          </a:bodyPr>
          <a:lstStyle/>
          <a:p>
            <a:pPr algn="l" rtl="0"/>
            <a:r>
              <a:rPr lang="ga" b="0" i="0" u="none" baseline="0" dirty="0"/>
              <a:t>Dearann agus déanann déantóirí bréagán bréagáin nua. Roghnaíonn siad ábhair go cúramach chun bréagáin a oibríonn i gceart a dhéanamh. Caithfidh déantóirí bréagán a bheith cruthaitheach agus spéis a bheith acu sna rudaí a dtaitníonn le páistí spraoi leo. Chomh maith leis sin, teastaíonn tuiscint ar an méid a dhéanann ábhair dhifriúla. Mar shampla, teastaíonn ábhar sínteach i liathróid phreabach agus caithfidh brící plaisteacha a bheith láidir.</a:t>
            </a:r>
          </a:p>
        </p:txBody>
      </p:sp>
      <p:pic>
        <p:nvPicPr>
          <p:cNvPr id="8" name="Picture 7">
            <a:extLst>
              <a:ext uri="{FF2B5EF4-FFF2-40B4-BE49-F238E27FC236}">
                <a16:creationId xmlns:a16="http://schemas.microsoft.com/office/drawing/2014/main" id="{27981C12-6A3D-7AE9-5BB1-59B2FBCE71D7}"/>
              </a:ext>
            </a:extLst>
          </p:cNvPr>
          <p:cNvPicPr>
            <a:picLocks noChangeAspect="1"/>
          </p:cNvPicPr>
          <p:nvPr/>
        </p:nvPicPr>
        <p:blipFill>
          <a:blip r:embed="rId2"/>
          <a:stretch>
            <a:fillRect/>
          </a:stretch>
        </p:blipFill>
        <p:spPr>
          <a:xfrm>
            <a:off x="10716912" y="4629600"/>
            <a:ext cx="1153595" cy="2037600"/>
          </a:xfrm>
          <a:prstGeom prst="rect">
            <a:avLst/>
          </a:prstGeom>
        </p:spPr>
      </p:pic>
      <p:pic>
        <p:nvPicPr>
          <p:cNvPr id="5" name="Picture 4">
            <a:extLst>
              <a:ext uri="{FF2B5EF4-FFF2-40B4-BE49-F238E27FC236}">
                <a16:creationId xmlns:a16="http://schemas.microsoft.com/office/drawing/2014/main" id="{C8F5759A-E7E6-9A9F-05B9-24231ABFE0C4}"/>
              </a:ext>
            </a:extLst>
          </p:cNvPr>
          <p:cNvPicPr>
            <a:picLocks noChangeAspect="1"/>
          </p:cNvPicPr>
          <p:nvPr/>
        </p:nvPicPr>
        <p:blipFill>
          <a:blip r:embed="rId3"/>
          <a:stretch>
            <a:fillRect/>
          </a:stretch>
        </p:blipFill>
        <p:spPr>
          <a:xfrm>
            <a:off x="540000" y="1260000"/>
            <a:ext cx="3356047" cy="5040000"/>
          </a:xfrm>
          <a:prstGeom prst="rect">
            <a:avLst/>
          </a:prstGeom>
        </p:spPr>
      </p:pic>
    </p:spTree>
    <p:extLst>
      <p:ext uri="{BB962C8B-B14F-4D97-AF65-F5344CB8AC3E}">
        <p14:creationId xmlns:p14="http://schemas.microsoft.com/office/powerpoint/2010/main" val="16978725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CF0F8-AC7C-E698-96B9-56E2D3B9ED2E}"/>
              </a:ext>
            </a:extLst>
          </p:cNvPr>
          <p:cNvSpPr>
            <a:spLocks noGrp="1"/>
          </p:cNvSpPr>
          <p:nvPr>
            <p:ph type="title"/>
          </p:nvPr>
        </p:nvSpPr>
        <p:spPr/>
        <p:txBody>
          <a:bodyPr/>
          <a:lstStyle/>
          <a:p>
            <a:pPr algn="l" rtl="0"/>
            <a:r>
              <a:rPr lang="ga" b="1" i="0" u="none" baseline="0"/>
              <a:t>Aireagóir</a:t>
            </a:r>
          </a:p>
        </p:txBody>
      </p:sp>
      <p:sp>
        <p:nvSpPr>
          <p:cNvPr id="4" name="Content Placeholder 2">
            <a:extLst>
              <a:ext uri="{FF2B5EF4-FFF2-40B4-BE49-F238E27FC236}">
                <a16:creationId xmlns:a16="http://schemas.microsoft.com/office/drawing/2014/main" id="{67A1E54F-D375-3425-4745-2E4D0187B86C}"/>
              </a:ext>
            </a:extLst>
          </p:cNvPr>
          <p:cNvSpPr>
            <a:spLocks noGrp="1"/>
          </p:cNvSpPr>
          <p:nvPr>
            <p:ph idx="1"/>
          </p:nvPr>
        </p:nvSpPr>
        <p:spPr>
          <a:xfrm>
            <a:off x="4266000" y="1259999"/>
            <a:ext cx="5673513" cy="5040000"/>
          </a:xfrm>
        </p:spPr>
        <p:txBody>
          <a:bodyPr>
            <a:normAutofit/>
          </a:bodyPr>
          <a:lstStyle/>
          <a:p>
            <a:pPr algn="l" rtl="0"/>
            <a:r>
              <a:rPr lang="ga" b="0" i="0" u="none" baseline="0" dirty="0"/>
              <a:t>Cruthaíonn agus aimsíonn aireagóirí rudaí nua. Déanann siad iarracht teacht ar bhealaí chun fadhbanna a réiteach, mar sin caithfidh siad a bheith cruthaitheach agus fiosrach. Oibríonn aireagóirí in go leor réimsí difriúla, ar nós eolaíocht na n-ábhar nó ríomhtheicneolaíochta.</a:t>
            </a:r>
          </a:p>
        </p:txBody>
      </p:sp>
      <p:pic>
        <p:nvPicPr>
          <p:cNvPr id="8" name="Picture 7">
            <a:extLst>
              <a:ext uri="{FF2B5EF4-FFF2-40B4-BE49-F238E27FC236}">
                <a16:creationId xmlns:a16="http://schemas.microsoft.com/office/drawing/2014/main" id="{33C33C25-6929-6CFA-0806-53776A460D5E}"/>
              </a:ext>
            </a:extLst>
          </p:cNvPr>
          <p:cNvPicPr>
            <a:picLocks noChangeAspect="1"/>
          </p:cNvPicPr>
          <p:nvPr/>
        </p:nvPicPr>
        <p:blipFill>
          <a:blip r:embed="rId2"/>
          <a:stretch>
            <a:fillRect/>
          </a:stretch>
        </p:blipFill>
        <p:spPr>
          <a:xfrm>
            <a:off x="10825200" y="4629600"/>
            <a:ext cx="1059057" cy="2037600"/>
          </a:xfrm>
          <a:prstGeom prst="rect">
            <a:avLst/>
          </a:prstGeom>
        </p:spPr>
      </p:pic>
      <p:pic>
        <p:nvPicPr>
          <p:cNvPr id="5" name="Picture 4">
            <a:extLst>
              <a:ext uri="{FF2B5EF4-FFF2-40B4-BE49-F238E27FC236}">
                <a16:creationId xmlns:a16="http://schemas.microsoft.com/office/drawing/2014/main" id="{440EDB3D-9E31-EA2F-C54F-2C1ECB6AC9C6}"/>
              </a:ext>
            </a:extLst>
          </p:cNvPr>
          <p:cNvPicPr>
            <a:picLocks noChangeAspect="1"/>
          </p:cNvPicPr>
          <p:nvPr/>
        </p:nvPicPr>
        <p:blipFill>
          <a:blip r:embed="rId3"/>
          <a:stretch>
            <a:fillRect/>
          </a:stretch>
        </p:blipFill>
        <p:spPr>
          <a:xfrm>
            <a:off x="540000" y="1260000"/>
            <a:ext cx="3359052" cy="5040000"/>
          </a:xfrm>
          <a:prstGeom prst="rect">
            <a:avLst/>
          </a:prstGeom>
        </p:spPr>
      </p:pic>
    </p:spTree>
    <p:extLst>
      <p:ext uri="{BB962C8B-B14F-4D97-AF65-F5344CB8AC3E}">
        <p14:creationId xmlns:p14="http://schemas.microsoft.com/office/powerpoint/2010/main" val="20006991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2F17A-3613-B873-2579-6BF502C64ADD}"/>
              </a:ext>
            </a:extLst>
          </p:cNvPr>
          <p:cNvSpPr>
            <a:spLocks noGrp="1"/>
          </p:cNvSpPr>
          <p:nvPr>
            <p:ph type="title"/>
          </p:nvPr>
        </p:nvSpPr>
        <p:spPr/>
        <p:txBody>
          <a:bodyPr/>
          <a:lstStyle/>
          <a:p>
            <a:pPr algn="l" rtl="0"/>
            <a:r>
              <a:rPr lang="ga" b="1" i="0" u="none" baseline="0"/>
              <a:t>Raideolaí</a:t>
            </a:r>
          </a:p>
        </p:txBody>
      </p:sp>
      <p:sp>
        <p:nvSpPr>
          <p:cNvPr id="4" name="Content Placeholder 2">
            <a:extLst>
              <a:ext uri="{FF2B5EF4-FFF2-40B4-BE49-F238E27FC236}">
                <a16:creationId xmlns:a16="http://schemas.microsoft.com/office/drawing/2014/main" id="{10720218-BA0F-50FF-03AC-2642E65DF43F}"/>
              </a:ext>
            </a:extLst>
          </p:cNvPr>
          <p:cNvSpPr>
            <a:spLocks noGrp="1"/>
          </p:cNvSpPr>
          <p:nvPr>
            <p:ph idx="1"/>
          </p:nvPr>
        </p:nvSpPr>
        <p:spPr>
          <a:xfrm>
            <a:off x="4266001" y="1259999"/>
            <a:ext cx="5214883" cy="5040000"/>
          </a:xfrm>
        </p:spPr>
        <p:txBody>
          <a:bodyPr>
            <a:normAutofit/>
          </a:bodyPr>
          <a:lstStyle/>
          <a:p>
            <a:pPr algn="l" rtl="0"/>
            <a:r>
              <a:rPr lang="ga" b="0" i="0" u="none" baseline="0" dirty="0"/>
              <a:t>Is cineál dochtúra iad raideolaithe a úsáideann íomháú liachta ar nós X-ghathanna nó scanadh MRI chun tacú le diagnóis agus cóir leighis a chur ar dhaoine a bhfuil tinnis nó gortuithe éagsúla orthu. Oibreoidh siad le hothair agus dochtúirí, ag déanamh an íomháithe a theastaíonn agus ag léirmhíniú na n-íomhánna a fheiceann siad.</a:t>
            </a:r>
          </a:p>
        </p:txBody>
      </p:sp>
      <p:pic>
        <p:nvPicPr>
          <p:cNvPr id="8" name="Picture 7">
            <a:extLst>
              <a:ext uri="{FF2B5EF4-FFF2-40B4-BE49-F238E27FC236}">
                <a16:creationId xmlns:a16="http://schemas.microsoft.com/office/drawing/2014/main" id="{62AA9E1F-AC23-49E9-9108-665E63C5A607}"/>
              </a:ext>
            </a:extLst>
          </p:cNvPr>
          <p:cNvPicPr>
            <a:picLocks noChangeAspect="1"/>
          </p:cNvPicPr>
          <p:nvPr/>
        </p:nvPicPr>
        <p:blipFill>
          <a:blip r:embed="rId2"/>
          <a:stretch>
            <a:fillRect/>
          </a:stretch>
        </p:blipFill>
        <p:spPr>
          <a:xfrm>
            <a:off x="10759413" y="4628501"/>
            <a:ext cx="1022598" cy="2038998"/>
          </a:xfrm>
          <a:prstGeom prst="rect">
            <a:avLst/>
          </a:prstGeom>
        </p:spPr>
      </p:pic>
      <p:pic>
        <p:nvPicPr>
          <p:cNvPr id="5" name="Picture 4">
            <a:extLst>
              <a:ext uri="{FF2B5EF4-FFF2-40B4-BE49-F238E27FC236}">
                <a16:creationId xmlns:a16="http://schemas.microsoft.com/office/drawing/2014/main" id="{25BBBC87-B871-A654-E8AA-909A976ACCF7}"/>
              </a:ext>
            </a:extLst>
          </p:cNvPr>
          <p:cNvPicPr>
            <a:picLocks noChangeAspect="1"/>
          </p:cNvPicPr>
          <p:nvPr/>
        </p:nvPicPr>
        <p:blipFill>
          <a:blip r:embed="rId3"/>
          <a:stretch>
            <a:fillRect/>
          </a:stretch>
        </p:blipFill>
        <p:spPr>
          <a:xfrm>
            <a:off x="540000" y="1260000"/>
            <a:ext cx="3356047" cy="5040000"/>
          </a:xfrm>
          <a:prstGeom prst="rect">
            <a:avLst/>
          </a:prstGeom>
        </p:spPr>
      </p:pic>
    </p:spTree>
    <p:extLst>
      <p:ext uri="{BB962C8B-B14F-4D97-AF65-F5344CB8AC3E}">
        <p14:creationId xmlns:p14="http://schemas.microsoft.com/office/powerpoint/2010/main" val="23422884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A8E02-E9BB-32D6-E8A1-97EDCB604441}"/>
              </a:ext>
            </a:extLst>
          </p:cNvPr>
          <p:cNvSpPr>
            <a:spLocks noGrp="1"/>
          </p:cNvSpPr>
          <p:nvPr>
            <p:ph type="title"/>
          </p:nvPr>
        </p:nvSpPr>
        <p:spPr/>
        <p:txBody>
          <a:bodyPr/>
          <a:lstStyle/>
          <a:p>
            <a:pPr algn="l" rtl="0"/>
            <a:r>
              <a:rPr lang="ga" b="1" i="0" u="none" baseline="0"/>
              <a:t>Fisiteiripeoir</a:t>
            </a:r>
          </a:p>
        </p:txBody>
      </p:sp>
      <p:sp>
        <p:nvSpPr>
          <p:cNvPr id="4" name="Content Placeholder 2">
            <a:extLst>
              <a:ext uri="{FF2B5EF4-FFF2-40B4-BE49-F238E27FC236}">
                <a16:creationId xmlns:a16="http://schemas.microsoft.com/office/drawing/2014/main" id="{CA131333-1137-22C6-91AA-58664993BA1C}"/>
              </a:ext>
            </a:extLst>
          </p:cNvPr>
          <p:cNvSpPr>
            <a:spLocks noGrp="1"/>
          </p:cNvSpPr>
          <p:nvPr>
            <p:ph idx="1"/>
          </p:nvPr>
        </p:nvSpPr>
        <p:spPr>
          <a:xfrm>
            <a:off x="4668253" y="1259999"/>
            <a:ext cx="5115827" cy="5040000"/>
          </a:xfrm>
        </p:spPr>
        <p:txBody>
          <a:bodyPr>
            <a:normAutofit/>
          </a:bodyPr>
          <a:lstStyle/>
          <a:p>
            <a:pPr algn="l" rtl="0"/>
            <a:r>
              <a:rPr lang="ga" b="0" i="0" u="none" baseline="0" dirty="0"/>
              <a:t>Cabhraíonn fisiteiripeoirí le daoine ar bhain gortú, tinneas nó míchumas dóibh. Cabhraíonn siad le hothair trí ghluaiseacht agus aclaíocht, agus cuireann siad teiripe láimhe, oideachas agus comhairle ar fáil. Oibreoidh siad le hothair in ospidéil, clinicí agus ina n-áit chónaithe.</a:t>
            </a:r>
          </a:p>
        </p:txBody>
      </p:sp>
      <p:pic>
        <p:nvPicPr>
          <p:cNvPr id="8" name="Picture 7">
            <a:extLst>
              <a:ext uri="{FF2B5EF4-FFF2-40B4-BE49-F238E27FC236}">
                <a16:creationId xmlns:a16="http://schemas.microsoft.com/office/drawing/2014/main" id="{777D7F25-7714-F963-7BB8-E17B087AEF4A}"/>
              </a:ext>
            </a:extLst>
          </p:cNvPr>
          <p:cNvPicPr>
            <a:picLocks noChangeAspect="1"/>
          </p:cNvPicPr>
          <p:nvPr/>
        </p:nvPicPr>
        <p:blipFill>
          <a:blip r:embed="rId2"/>
          <a:stretch>
            <a:fillRect/>
          </a:stretch>
        </p:blipFill>
        <p:spPr>
          <a:xfrm>
            <a:off x="10825200" y="4629600"/>
            <a:ext cx="991945" cy="2038999"/>
          </a:xfrm>
          <a:prstGeom prst="rect">
            <a:avLst/>
          </a:prstGeom>
        </p:spPr>
      </p:pic>
      <p:pic>
        <p:nvPicPr>
          <p:cNvPr id="5" name="Picture 4">
            <a:extLst>
              <a:ext uri="{FF2B5EF4-FFF2-40B4-BE49-F238E27FC236}">
                <a16:creationId xmlns:a16="http://schemas.microsoft.com/office/drawing/2014/main" id="{0ABCC9A3-A076-1D73-374D-E254480246DB}"/>
              </a:ext>
            </a:extLst>
          </p:cNvPr>
          <p:cNvPicPr>
            <a:picLocks noChangeAspect="1"/>
          </p:cNvPicPr>
          <p:nvPr/>
        </p:nvPicPr>
        <p:blipFill>
          <a:blip r:embed="rId3"/>
          <a:stretch>
            <a:fillRect/>
          </a:stretch>
        </p:blipFill>
        <p:spPr>
          <a:xfrm>
            <a:off x="540000" y="1260000"/>
            <a:ext cx="3771106" cy="5040000"/>
          </a:xfrm>
          <a:prstGeom prst="rect">
            <a:avLst/>
          </a:prstGeom>
        </p:spPr>
      </p:pic>
    </p:spTree>
    <p:extLst>
      <p:ext uri="{BB962C8B-B14F-4D97-AF65-F5344CB8AC3E}">
        <p14:creationId xmlns:p14="http://schemas.microsoft.com/office/powerpoint/2010/main" val="10422073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648D24-8D59-47AC-2EB6-C9E7EB71460F}"/>
              </a:ext>
            </a:extLst>
          </p:cNvPr>
          <p:cNvSpPr>
            <a:spLocks noGrp="1"/>
          </p:cNvSpPr>
          <p:nvPr>
            <p:ph type="title"/>
          </p:nvPr>
        </p:nvSpPr>
        <p:spPr/>
        <p:txBody>
          <a:bodyPr/>
          <a:lstStyle/>
          <a:p>
            <a:pPr algn="l" rtl="0"/>
            <a:r>
              <a:rPr lang="ga" b="1" i="0" u="none" baseline="0"/>
              <a:t>Zó-eolaí</a:t>
            </a:r>
          </a:p>
        </p:txBody>
      </p:sp>
      <p:sp>
        <p:nvSpPr>
          <p:cNvPr id="4" name="Content Placeholder 2">
            <a:extLst>
              <a:ext uri="{FF2B5EF4-FFF2-40B4-BE49-F238E27FC236}">
                <a16:creationId xmlns:a16="http://schemas.microsoft.com/office/drawing/2014/main" id="{8FB646F3-087D-1C97-BF8C-8B08C815A66A}"/>
              </a:ext>
            </a:extLst>
          </p:cNvPr>
          <p:cNvSpPr>
            <a:spLocks noGrp="1"/>
          </p:cNvSpPr>
          <p:nvPr>
            <p:ph idx="1"/>
          </p:nvPr>
        </p:nvSpPr>
        <p:spPr>
          <a:xfrm>
            <a:off x="4266000" y="1259999"/>
            <a:ext cx="5883840" cy="5040000"/>
          </a:xfrm>
        </p:spPr>
        <p:txBody>
          <a:bodyPr>
            <a:normAutofit/>
          </a:bodyPr>
          <a:lstStyle/>
          <a:p>
            <a:pPr algn="l" rtl="0"/>
            <a:r>
              <a:rPr lang="ga" b="0" i="0" u="none" baseline="0" dirty="0"/>
              <a:t>Is bitheolaithe iad zó-eolaithe a dhéanann staidéar ar ainmhithe agus a n-iompar. D’fhéadfaidís oibriú i zúnna, uisceadáin, i saotharlanna taighde nó taobh amuigh ag déanamh taighde ar ainmnithe ina ngnáthóg nádúrtha. Bíonn ar zó-eolaithe a dtorthaí a chur in iúl d’eolaithe eile nó don phobal mór go hiondúil.</a:t>
            </a:r>
          </a:p>
        </p:txBody>
      </p:sp>
      <p:pic>
        <p:nvPicPr>
          <p:cNvPr id="8" name="Picture 7">
            <a:extLst>
              <a:ext uri="{FF2B5EF4-FFF2-40B4-BE49-F238E27FC236}">
                <a16:creationId xmlns:a16="http://schemas.microsoft.com/office/drawing/2014/main" id="{7CDA5CFD-8C83-3AA3-4625-DC196911D4DC}"/>
              </a:ext>
            </a:extLst>
          </p:cNvPr>
          <p:cNvPicPr>
            <a:picLocks noChangeAspect="1"/>
          </p:cNvPicPr>
          <p:nvPr/>
        </p:nvPicPr>
        <p:blipFill>
          <a:blip r:embed="rId2"/>
          <a:stretch>
            <a:fillRect/>
          </a:stretch>
        </p:blipFill>
        <p:spPr>
          <a:xfrm>
            <a:off x="10680816" y="4629600"/>
            <a:ext cx="1177882" cy="2037600"/>
          </a:xfrm>
          <a:prstGeom prst="rect">
            <a:avLst/>
          </a:prstGeom>
        </p:spPr>
      </p:pic>
      <p:pic>
        <p:nvPicPr>
          <p:cNvPr id="5" name="Picture 4">
            <a:extLst>
              <a:ext uri="{FF2B5EF4-FFF2-40B4-BE49-F238E27FC236}">
                <a16:creationId xmlns:a16="http://schemas.microsoft.com/office/drawing/2014/main" id="{FEF9DED3-FE28-3ED4-CD14-43635584EF18}"/>
              </a:ext>
            </a:extLst>
          </p:cNvPr>
          <p:cNvPicPr>
            <a:picLocks noChangeAspect="1"/>
          </p:cNvPicPr>
          <p:nvPr/>
        </p:nvPicPr>
        <p:blipFill>
          <a:blip r:embed="rId3"/>
          <a:stretch>
            <a:fillRect/>
          </a:stretch>
        </p:blipFill>
        <p:spPr>
          <a:xfrm>
            <a:off x="540000" y="1260000"/>
            <a:ext cx="3356047" cy="5040000"/>
          </a:xfrm>
          <a:prstGeom prst="rect">
            <a:avLst/>
          </a:prstGeom>
        </p:spPr>
      </p:pic>
    </p:spTree>
    <p:extLst>
      <p:ext uri="{BB962C8B-B14F-4D97-AF65-F5344CB8AC3E}">
        <p14:creationId xmlns:p14="http://schemas.microsoft.com/office/powerpoint/2010/main" val="41263578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1CDB4C-4114-F34C-D608-D271839F3B04}"/>
              </a:ext>
            </a:extLst>
          </p:cNvPr>
          <p:cNvSpPr>
            <a:spLocks noGrp="1"/>
          </p:cNvSpPr>
          <p:nvPr>
            <p:ph type="title"/>
          </p:nvPr>
        </p:nvSpPr>
        <p:spPr/>
        <p:txBody>
          <a:bodyPr/>
          <a:lstStyle/>
          <a:p>
            <a:pPr algn="l" rtl="0"/>
            <a:r>
              <a:rPr lang="ga" b="1" i="0" u="none" baseline="0"/>
              <a:t>Aigéaneolaí</a:t>
            </a:r>
          </a:p>
        </p:txBody>
      </p:sp>
      <p:sp>
        <p:nvSpPr>
          <p:cNvPr id="4" name="Content Placeholder 2">
            <a:extLst>
              <a:ext uri="{FF2B5EF4-FFF2-40B4-BE49-F238E27FC236}">
                <a16:creationId xmlns:a16="http://schemas.microsoft.com/office/drawing/2014/main" id="{56391743-ED4A-1640-3567-317DD21C69D3}"/>
              </a:ext>
            </a:extLst>
          </p:cNvPr>
          <p:cNvSpPr>
            <a:spLocks noGrp="1"/>
          </p:cNvSpPr>
          <p:nvPr>
            <p:ph idx="1"/>
          </p:nvPr>
        </p:nvSpPr>
        <p:spPr>
          <a:xfrm>
            <a:off x="4266001" y="1259999"/>
            <a:ext cx="5648708" cy="5040000"/>
          </a:xfrm>
        </p:spPr>
        <p:txBody>
          <a:bodyPr>
            <a:normAutofit/>
          </a:bodyPr>
          <a:lstStyle/>
          <a:p>
            <a:pPr algn="l" rtl="0"/>
            <a:r>
              <a:rPr lang="ga" b="0" i="0" u="none" baseline="0" dirty="0"/>
              <a:t>Baineann aigéaneolaithe úsáid as teoiricí matamaitice, innealtóireachta agus eolaíochta chun na haigéin a iniúchadh agus a dtorthaí a chur in iúl d’eolaithe eile. Breathnaíonn siad ar na naisc idir fíoruisce, sáile, </a:t>
            </a:r>
            <a:r>
              <a:rPr lang="ga" b="0" i="0" u="none" baseline="0"/>
              <a:t>an </a:t>
            </a:r>
            <a:br>
              <a:rPr lang="ga" b="0" i="0" u="none" baseline="0"/>
            </a:br>
            <a:r>
              <a:rPr lang="ga" b="0" i="0" u="none" baseline="0"/>
              <a:t>t-atmaisféar </a:t>
            </a:r>
            <a:r>
              <a:rPr lang="ga" b="0" i="0" u="none" baseline="0" dirty="0"/>
              <a:t>agus caidhpeanna polacha. D’fhéadfaidís staidéar a dhéanamh ar bheathra muirí, grinneall an aigéin, ceimiceáin i sáile, teocht uisce, taoidí agus sruthanna.</a:t>
            </a:r>
          </a:p>
        </p:txBody>
      </p:sp>
      <p:pic>
        <p:nvPicPr>
          <p:cNvPr id="8" name="Picture 7">
            <a:extLst>
              <a:ext uri="{FF2B5EF4-FFF2-40B4-BE49-F238E27FC236}">
                <a16:creationId xmlns:a16="http://schemas.microsoft.com/office/drawing/2014/main" id="{AD1458CE-3754-C82E-49D9-6886CC3C4F97}"/>
              </a:ext>
            </a:extLst>
          </p:cNvPr>
          <p:cNvPicPr>
            <a:picLocks noChangeAspect="1"/>
          </p:cNvPicPr>
          <p:nvPr/>
        </p:nvPicPr>
        <p:blipFill>
          <a:blip r:embed="rId3"/>
          <a:stretch>
            <a:fillRect/>
          </a:stretch>
        </p:blipFill>
        <p:spPr>
          <a:xfrm>
            <a:off x="10825200" y="4629600"/>
            <a:ext cx="1057245" cy="2037600"/>
          </a:xfrm>
          <a:prstGeom prst="rect">
            <a:avLst/>
          </a:prstGeom>
        </p:spPr>
      </p:pic>
      <p:pic>
        <p:nvPicPr>
          <p:cNvPr id="5" name="Picture 4">
            <a:extLst>
              <a:ext uri="{FF2B5EF4-FFF2-40B4-BE49-F238E27FC236}">
                <a16:creationId xmlns:a16="http://schemas.microsoft.com/office/drawing/2014/main" id="{31747F18-5C5D-8C3F-4563-2CAEFD958D3D}"/>
              </a:ext>
            </a:extLst>
          </p:cNvPr>
          <p:cNvPicPr>
            <a:picLocks noChangeAspect="1"/>
          </p:cNvPicPr>
          <p:nvPr/>
        </p:nvPicPr>
        <p:blipFill>
          <a:blip r:embed="rId4"/>
          <a:stretch>
            <a:fillRect/>
          </a:stretch>
        </p:blipFill>
        <p:spPr>
          <a:xfrm>
            <a:off x="540000" y="1260000"/>
            <a:ext cx="3359052" cy="5040000"/>
          </a:xfrm>
          <a:prstGeom prst="rect">
            <a:avLst/>
          </a:prstGeom>
        </p:spPr>
      </p:pic>
    </p:spTree>
    <p:extLst>
      <p:ext uri="{BB962C8B-B14F-4D97-AF65-F5344CB8AC3E}">
        <p14:creationId xmlns:p14="http://schemas.microsoft.com/office/powerpoint/2010/main" val="23213284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06A8B96-507B-FD7A-685A-3F6C522AB0D4}"/>
              </a:ext>
            </a:extLst>
          </p:cNvPr>
          <p:cNvSpPr>
            <a:spLocks noGrp="1"/>
          </p:cNvSpPr>
          <p:nvPr>
            <p:ph type="title"/>
          </p:nvPr>
        </p:nvSpPr>
        <p:spPr>
          <a:xfrm>
            <a:off x="540001" y="540000"/>
            <a:ext cx="6810034" cy="976828"/>
          </a:xfrm>
        </p:spPr>
        <p:txBody>
          <a:bodyPr/>
          <a:lstStyle/>
          <a:p>
            <a:pPr algn="l" rtl="0"/>
            <a:r>
              <a:rPr lang="ga" b="1" i="0" u="none" baseline="0" dirty="0"/>
              <a:t>Cé na scileanna a theastaíonn ó na heolaithe seo ina bpost?</a:t>
            </a:r>
          </a:p>
        </p:txBody>
      </p:sp>
      <p:pic>
        <p:nvPicPr>
          <p:cNvPr id="3" name="Picture 2">
            <a:extLst>
              <a:ext uri="{FF2B5EF4-FFF2-40B4-BE49-F238E27FC236}">
                <a16:creationId xmlns:a16="http://schemas.microsoft.com/office/drawing/2014/main" id="{83F79BA1-62F3-8C24-3046-B84BD551DB35}"/>
              </a:ext>
            </a:extLst>
          </p:cNvPr>
          <p:cNvPicPr>
            <a:picLocks noChangeAspect="1"/>
          </p:cNvPicPr>
          <p:nvPr/>
        </p:nvPicPr>
        <p:blipFill>
          <a:blip r:embed="rId2"/>
          <a:stretch>
            <a:fillRect/>
          </a:stretch>
        </p:blipFill>
        <p:spPr>
          <a:xfrm>
            <a:off x="10825200" y="4629600"/>
            <a:ext cx="926740" cy="2037600"/>
          </a:xfrm>
          <a:prstGeom prst="rect">
            <a:avLst/>
          </a:prstGeom>
        </p:spPr>
      </p:pic>
      <p:pic>
        <p:nvPicPr>
          <p:cNvPr id="4" name="Picture 3">
            <a:extLst>
              <a:ext uri="{FF2B5EF4-FFF2-40B4-BE49-F238E27FC236}">
                <a16:creationId xmlns:a16="http://schemas.microsoft.com/office/drawing/2014/main" id="{F8703BAA-7800-0B3C-6026-0FF8D6D534B9}"/>
              </a:ext>
            </a:extLst>
          </p:cNvPr>
          <p:cNvPicPr>
            <a:picLocks noChangeAspect="1"/>
          </p:cNvPicPr>
          <p:nvPr/>
        </p:nvPicPr>
        <p:blipFill>
          <a:blip r:embed="rId3"/>
          <a:stretch>
            <a:fillRect/>
          </a:stretch>
        </p:blipFill>
        <p:spPr>
          <a:xfrm>
            <a:off x="540000" y="2907000"/>
            <a:ext cx="1652400" cy="2481519"/>
          </a:xfrm>
          <a:prstGeom prst="rect">
            <a:avLst/>
          </a:prstGeom>
        </p:spPr>
      </p:pic>
      <p:pic>
        <p:nvPicPr>
          <p:cNvPr id="7" name="Picture 6">
            <a:extLst>
              <a:ext uri="{FF2B5EF4-FFF2-40B4-BE49-F238E27FC236}">
                <a16:creationId xmlns:a16="http://schemas.microsoft.com/office/drawing/2014/main" id="{3A9C52F8-ADCD-F85B-57EE-19701A92297F}"/>
              </a:ext>
            </a:extLst>
          </p:cNvPr>
          <p:cNvPicPr>
            <a:picLocks noChangeAspect="1"/>
          </p:cNvPicPr>
          <p:nvPr/>
        </p:nvPicPr>
        <p:blipFill>
          <a:blip r:embed="rId4"/>
          <a:stretch>
            <a:fillRect/>
          </a:stretch>
        </p:blipFill>
        <p:spPr>
          <a:xfrm>
            <a:off x="2304000" y="1620000"/>
            <a:ext cx="1652400" cy="2481519"/>
          </a:xfrm>
          <a:prstGeom prst="rect">
            <a:avLst/>
          </a:prstGeom>
        </p:spPr>
      </p:pic>
      <p:pic>
        <p:nvPicPr>
          <p:cNvPr id="11" name="Picture 10">
            <a:extLst>
              <a:ext uri="{FF2B5EF4-FFF2-40B4-BE49-F238E27FC236}">
                <a16:creationId xmlns:a16="http://schemas.microsoft.com/office/drawing/2014/main" id="{DB4B444E-597D-582F-1E28-363588C1E9BA}"/>
              </a:ext>
            </a:extLst>
          </p:cNvPr>
          <p:cNvPicPr>
            <a:picLocks noChangeAspect="1"/>
          </p:cNvPicPr>
          <p:nvPr/>
        </p:nvPicPr>
        <p:blipFill>
          <a:blip r:embed="rId5"/>
          <a:stretch>
            <a:fillRect/>
          </a:stretch>
        </p:blipFill>
        <p:spPr>
          <a:xfrm>
            <a:off x="2304000" y="4194000"/>
            <a:ext cx="1652400" cy="2481519"/>
          </a:xfrm>
          <a:prstGeom prst="rect">
            <a:avLst/>
          </a:prstGeom>
        </p:spPr>
      </p:pic>
      <p:pic>
        <p:nvPicPr>
          <p:cNvPr id="13" name="Picture 12">
            <a:extLst>
              <a:ext uri="{FF2B5EF4-FFF2-40B4-BE49-F238E27FC236}">
                <a16:creationId xmlns:a16="http://schemas.microsoft.com/office/drawing/2014/main" id="{4F92B397-CD94-2CD7-48AC-4CABFD4F3A00}"/>
              </a:ext>
            </a:extLst>
          </p:cNvPr>
          <p:cNvPicPr>
            <a:picLocks noChangeAspect="1"/>
          </p:cNvPicPr>
          <p:nvPr/>
        </p:nvPicPr>
        <p:blipFill>
          <a:blip r:embed="rId6"/>
          <a:stretch>
            <a:fillRect/>
          </a:stretch>
        </p:blipFill>
        <p:spPr>
          <a:xfrm>
            <a:off x="4068000" y="2907000"/>
            <a:ext cx="1652400" cy="2481519"/>
          </a:xfrm>
          <a:prstGeom prst="rect">
            <a:avLst/>
          </a:prstGeom>
        </p:spPr>
      </p:pic>
      <p:pic>
        <p:nvPicPr>
          <p:cNvPr id="17" name="Picture 16">
            <a:extLst>
              <a:ext uri="{FF2B5EF4-FFF2-40B4-BE49-F238E27FC236}">
                <a16:creationId xmlns:a16="http://schemas.microsoft.com/office/drawing/2014/main" id="{0D6103CF-C670-C7A8-CE85-B100268D670A}"/>
              </a:ext>
            </a:extLst>
          </p:cNvPr>
          <p:cNvPicPr>
            <a:picLocks noChangeAspect="1"/>
          </p:cNvPicPr>
          <p:nvPr/>
        </p:nvPicPr>
        <p:blipFill>
          <a:blip r:embed="rId7"/>
          <a:stretch>
            <a:fillRect/>
          </a:stretch>
        </p:blipFill>
        <p:spPr>
          <a:xfrm>
            <a:off x="5832000" y="1620000"/>
            <a:ext cx="1652400" cy="2481519"/>
          </a:xfrm>
          <a:prstGeom prst="rect">
            <a:avLst/>
          </a:prstGeom>
        </p:spPr>
      </p:pic>
      <p:pic>
        <p:nvPicPr>
          <p:cNvPr id="20" name="Picture 19">
            <a:extLst>
              <a:ext uri="{FF2B5EF4-FFF2-40B4-BE49-F238E27FC236}">
                <a16:creationId xmlns:a16="http://schemas.microsoft.com/office/drawing/2014/main" id="{55F658B4-B496-F093-CCE2-0F6431CE9392}"/>
              </a:ext>
            </a:extLst>
          </p:cNvPr>
          <p:cNvPicPr>
            <a:picLocks noChangeAspect="1"/>
          </p:cNvPicPr>
          <p:nvPr/>
        </p:nvPicPr>
        <p:blipFill>
          <a:blip r:embed="rId8"/>
          <a:stretch>
            <a:fillRect/>
          </a:stretch>
        </p:blipFill>
        <p:spPr>
          <a:xfrm>
            <a:off x="5832000" y="4194000"/>
            <a:ext cx="1652400" cy="2479300"/>
          </a:xfrm>
          <a:prstGeom prst="rect">
            <a:avLst/>
          </a:prstGeom>
        </p:spPr>
      </p:pic>
      <p:pic>
        <p:nvPicPr>
          <p:cNvPr id="23" name="Picture 22">
            <a:extLst>
              <a:ext uri="{FF2B5EF4-FFF2-40B4-BE49-F238E27FC236}">
                <a16:creationId xmlns:a16="http://schemas.microsoft.com/office/drawing/2014/main" id="{FC150B98-F443-AFCD-A62D-C6B4B6646979}"/>
              </a:ext>
            </a:extLst>
          </p:cNvPr>
          <p:cNvPicPr>
            <a:picLocks noChangeAspect="1"/>
          </p:cNvPicPr>
          <p:nvPr/>
        </p:nvPicPr>
        <p:blipFill>
          <a:blip r:embed="rId9"/>
          <a:stretch>
            <a:fillRect/>
          </a:stretch>
        </p:blipFill>
        <p:spPr>
          <a:xfrm>
            <a:off x="7596000" y="324000"/>
            <a:ext cx="1652400" cy="2479300"/>
          </a:xfrm>
          <a:prstGeom prst="rect">
            <a:avLst/>
          </a:prstGeom>
        </p:spPr>
      </p:pic>
      <p:pic>
        <p:nvPicPr>
          <p:cNvPr id="26" name="Picture 25">
            <a:extLst>
              <a:ext uri="{FF2B5EF4-FFF2-40B4-BE49-F238E27FC236}">
                <a16:creationId xmlns:a16="http://schemas.microsoft.com/office/drawing/2014/main" id="{941B0CD6-C137-830D-6117-A3DFAC5DE2B9}"/>
              </a:ext>
            </a:extLst>
          </p:cNvPr>
          <p:cNvPicPr>
            <a:picLocks noChangeAspect="1"/>
          </p:cNvPicPr>
          <p:nvPr/>
        </p:nvPicPr>
        <p:blipFill>
          <a:blip r:embed="rId10"/>
          <a:stretch>
            <a:fillRect/>
          </a:stretch>
        </p:blipFill>
        <p:spPr>
          <a:xfrm>
            <a:off x="7596000" y="2907000"/>
            <a:ext cx="1652400" cy="2481519"/>
          </a:xfrm>
          <a:prstGeom prst="rect">
            <a:avLst/>
          </a:prstGeom>
        </p:spPr>
      </p:pic>
      <p:pic>
        <p:nvPicPr>
          <p:cNvPr id="32" name="Picture 31">
            <a:extLst>
              <a:ext uri="{FF2B5EF4-FFF2-40B4-BE49-F238E27FC236}">
                <a16:creationId xmlns:a16="http://schemas.microsoft.com/office/drawing/2014/main" id="{361787C2-E322-79BF-C117-4E32DDC19D57}"/>
              </a:ext>
            </a:extLst>
          </p:cNvPr>
          <p:cNvPicPr>
            <a:picLocks noChangeAspect="1"/>
          </p:cNvPicPr>
          <p:nvPr/>
        </p:nvPicPr>
        <p:blipFill>
          <a:blip r:embed="rId11"/>
          <a:stretch>
            <a:fillRect/>
          </a:stretch>
        </p:blipFill>
        <p:spPr>
          <a:xfrm>
            <a:off x="9349200" y="2034559"/>
            <a:ext cx="2483607" cy="1652400"/>
          </a:xfrm>
          <a:prstGeom prst="rect">
            <a:avLst/>
          </a:prstGeom>
        </p:spPr>
      </p:pic>
    </p:spTree>
    <p:extLst>
      <p:ext uri="{BB962C8B-B14F-4D97-AF65-F5344CB8AC3E}">
        <p14:creationId xmlns:p14="http://schemas.microsoft.com/office/powerpoint/2010/main" val="1494253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DE22F-A2F6-F19C-E17A-D153AE93343A}"/>
              </a:ext>
            </a:extLst>
          </p:cNvPr>
          <p:cNvSpPr>
            <a:spLocks noGrp="1"/>
          </p:cNvSpPr>
          <p:nvPr>
            <p:ph type="title"/>
          </p:nvPr>
        </p:nvSpPr>
        <p:spPr/>
        <p:txBody>
          <a:bodyPr/>
          <a:lstStyle/>
          <a:p>
            <a:pPr algn="l" rtl="0"/>
            <a:r>
              <a:rPr lang="ga" b="1" i="0" u="none" baseline="0"/>
              <a:t>Múinteoir eolaíochta</a:t>
            </a:r>
            <a:endParaRPr lang="ga" dirty="0"/>
          </a:p>
        </p:txBody>
      </p:sp>
      <p:sp>
        <p:nvSpPr>
          <p:cNvPr id="8" name="Content Placeholder 2">
            <a:extLst>
              <a:ext uri="{FF2B5EF4-FFF2-40B4-BE49-F238E27FC236}">
                <a16:creationId xmlns:a16="http://schemas.microsoft.com/office/drawing/2014/main" id="{299A48E6-0658-0F07-210F-60B380AE3703}"/>
              </a:ext>
            </a:extLst>
          </p:cNvPr>
          <p:cNvSpPr>
            <a:spLocks noGrp="1"/>
          </p:cNvSpPr>
          <p:nvPr>
            <p:ph idx="1"/>
          </p:nvPr>
        </p:nvSpPr>
        <p:spPr>
          <a:xfrm>
            <a:off x="4266000" y="1259999"/>
            <a:ext cx="5673513" cy="5040000"/>
          </a:xfrm>
        </p:spPr>
        <p:txBody>
          <a:bodyPr>
            <a:normAutofit lnSpcReduction="10000"/>
          </a:bodyPr>
          <a:lstStyle/>
          <a:p>
            <a:pPr algn="l" rtl="0"/>
            <a:r>
              <a:rPr lang="ga" b="0" i="0" u="none" baseline="0"/>
              <a:t>Cabhraíonn múinteoirí eolaíochta le scoláirí an t-eolas agus na scileanna a theastaíonn chun fadhbanna a réiteach a fhoghlaim. D’fhéadfadh múinteoirí eolaíochta oibriú i scoil, coláiste nó ollscoil, ag roinnt a n-eolais le scoláirí. Cabhraíonn múinteoirí le scoláirí an t-eolas agus na scileanna a theastaíonn chun fadhbanna a réiteach a fhoghlaim. Is maith le múinteoirí oibriú le daoine óga agus go hiondúil bíonn saineolas ag múinteoirí ar ábhar faoi leith, ar nós inneall nó ainmhithe.</a:t>
            </a:r>
          </a:p>
        </p:txBody>
      </p:sp>
      <p:pic>
        <p:nvPicPr>
          <p:cNvPr id="13" name="Picture 12">
            <a:extLst>
              <a:ext uri="{FF2B5EF4-FFF2-40B4-BE49-F238E27FC236}">
                <a16:creationId xmlns:a16="http://schemas.microsoft.com/office/drawing/2014/main" id="{C5B0F5E8-D7CC-1FA4-16E5-A6FD584CC97A}"/>
              </a:ext>
            </a:extLst>
          </p:cNvPr>
          <p:cNvPicPr>
            <a:picLocks noChangeAspect="1"/>
          </p:cNvPicPr>
          <p:nvPr/>
        </p:nvPicPr>
        <p:blipFill>
          <a:blip r:embed="rId2"/>
          <a:stretch>
            <a:fillRect/>
          </a:stretch>
        </p:blipFill>
        <p:spPr>
          <a:xfrm>
            <a:off x="10716912" y="4629600"/>
            <a:ext cx="1153595" cy="2037600"/>
          </a:xfrm>
          <a:prstGeom prst="rect">
            <a:avLst/>
          </a:prstGeom>
        </p:spPr>
      </p:pic>
      <p:pic>
        <p:nvPicPr>
          <p:cNvPr id="4" name="Picture 3">
            <a:extLst>
              <a:ext uri="{FF2B5EF4-FFF2-40B4-BE49-F238E27FC236}">
                <a16:creationId xmlns:a16="http://schemas.microsoft.com/office/drawing/2014/main" id="{EA8E47DE-772F-FE91-DF9C-11D205B6EBC9}"/>
              </a:ext>
            </a:extLst>
          </p:cNvPr>
          <p:cNvPicPr>
            <a:picLocks noChangeAspect="1"/>
          </p:cNvPicPr>
          <p:nvPr/>
        </p:nvPicPr>
        <p:blipFill>
          <a:blip r:embed="rId3"/>
          <a:stretch>
            <a:fillRect/>
          </a:stretch>
        </p:blipFill>
        <p:spPr>
          <a:xfrm>
            <a:off x="540000" y="1260000"/>
            <a:ext cx="3356047" cy="5040000"/>
          </a:xfrm>
          <a:prstGeom prst="rect">
            <a:avLst/>
          </a:prstGeom>
        </p:spPr>
      </p:pic>
    </p:spTree>
    <p:extLst>
      <p:ext uri="{BB962C8B-B14F-4D97-AF65-F5344CB8AC3E}">
        <p14:creationId xmlns:p14="http://schemas.microsoft.com/office/powerpoint/2010/main" val="36354242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CBD74-080F-A548-B813-E56D374A59FE}"/>
              </a:ext>
            </a:extLst>
          </p:cNvPr>
          <p:cNvSpPr>
            <a:spLocks noGrp="1"/>
          </p:cNvSpPr>
          <p:nvPr>
            <p:ph type="title"/>
          </p:nvPr>
        </p:nvSpPr>
        <p:spPr/>
        <p:txBody>
          <a:bodyPr/>
          <a:lstStyle/>
          <a:p>
            <a:pPr algn="l" rtl="0"/>
            <a:r>
              <a:rPr lang="ga" b="1" i="0" u="none" baseline="0"/>
              <a:t>Altra tréidliachta</a:t>
            </a:r>
          </a:p>
        </p:txBody>
      </p:sp>
      <p:sp>
        <p:nvSpPr>
          <p:cNvPr id="3" name="Content Placeholder 2">
            <a:extLst>
              <a:ext uri="{FF2B5EF4-FFF2-40B4-BE49-F238E27FC236}">
                <a16:creationId xmlns:a16="http://schemas.microsoft.com/office/drawing/2014/main" id="{225A8EF4-3E45-5848-BBA3-2944FA2C56DC}"/>
              </a:ext>
            </a:extLst>
          </p:cNvPr>
          <p:cNvSpPr>
            <a:spLocks noGrp="1"/>
          </p:cNvSpPr>
          <p:nvPr>
            <p:ph idx="1"/>
          </p:nvPr>
        </p:nvSpPr>
        <p:spPr>
          <a:xfrm>
            <a:off x="4266000" y="1259999"/>
            <a:ext cx="5673513" cy="5040000"/>
          </a:xfrm>
        </p:spPr>
        <p:txBody>
          <a:bodyPr>
            <a:normAutofit/>
          </a:bodyPr>
          <a:lstStyle/>
          <a:p>
            <a:pPr algn="l" rtl="0"/>
            <a:r>
              <a:rPr lang="ga" b="0" i="0" u="none" baseline="0"/>
              <a:t>Cabhraíonn altraí tréidliachta le cúram othar ainmhithe, cabhraíonn siad leis an tréidlia i rith obráidí agus glanann siad uirlisí máinliachta i ndiaidh na hobráide. Is breá le haltraí tréidliachta gach cineál ainmhí agus bíonn spéis acu in ainmhithe a choinneáil folláin.</a:t>
            </a:r>
          </a:p>
        </p:txBody>
      </p:sp>
      <p:pic>
        <p:nvPicPr>
          <p:cNvPr id="8" name="Picture 7">
            <a:extLst>
              <a:ext uri="{FF2B5EF4-FFF2-40B4-BE49-F238E27FC236}">
                <a16:creationId xmlns:a16="http://schemas.microsoft.com/office/drawing/2014/main" id="{A51C030B-D641-B24A-947B-DF447E37D327}"/>
              </a:ext>
            </a:extLst>
          </p:cNvPr>
          <p:cNvPicPr>
            <a:picLocks noChangeAspect="1"/>
          </p:cNvPicPr>
          <p:nvPr/>
        </p:nvPicPr>
        <p:blipFill>
          <a:blip r:embed="rId3"/>
          <a:stretch>
            <a:fillRect/>
          </a:stretch>
        </p:blipFill>
        <p:spPr>
          <a:xfrm>
            <a:off x="10825200" y="4629600"/>
            <a:ext cx="1059057" cy="2037600"/>
          </a:xfrm>
          <a:prstGeom prst="rect">
            <a:avLst/>
          </a:prstGeom>
        </p:spPr>
      </p:pic>
      <p:pic>
        <p:nvPicPr>
          <p:cNvPr id="6" name="Picture 5">
            <a:extLst>
              <a:ext uri="{FF2B5EF4-FFF2-40B4-BE49-F238E27FC236}">
                <a16:creationId xmlns:a16="http://schemas.microsoft.com/office/drawing/2014/main" id="{3DE49756-51B5-4047-C6AE-FD934375BA9E}"/>
              </a:ext>
            </a:extLst>
          </p:cNvPr>
          <p:cNvPicPr>
            <a:picLocks noChangeAspect="1"/>
          </p:cNvPicPr>
          <p:nvPr/>
        </p:nvPicPr>
        <p:blipFill>
          <a:blip r:embed="rId4"/>
          <a:stretch>
            <a:fillRect/>
          </a:stretch>
        </p:blipFill>
        <p:spPr>
          <a:xfrm>
            <a:off x="540000" y="1260000"/>
            <a:ext cx="3356047" cy="5040000"/>
          </a:xfrm>
          <a:prstGeom prst="rect">
            <a:avLst/>
          </a:prstGeom>
        </p:spPr>
      </p:pic>
    </p:spTree>
    <p:extLst>
      <p:ext uri="{BB962C8B-B14F-4D97-AF65-F5344CB8AC3E}">
        <p14:creationId xmlns:p14="http://schemas.microsoft.com/office/powerpoint/2010/main" val="23879138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68496-41A0-3843-8746-8B16C3041D32}"/>
              </a:ext>
            </a:extLst>
          </p:cNvPr>
          <p:cNvSpPr>
            <a:spLocks noGrp="1"/>
          </p:cNvSpPr>
          <p:nvPr>
            <p:ph type="title"/>
          </p:nvPr>
        </p:nvSpPr>
        <p:spPr/>
        <p:txBody>
          <a:bodyPr/>
          <a:lstStyle/>
          <a:p>
            <a:pPr algn="l" rtl="0"/>
            <a:r>
              <a:rPr lang="ga" b="1" i="0" u="none" baseline="0"/>
              <a:t>Pailé-ointeolaí</a:t>
            </a:r>
          </a:p>
        </p:txBody>
      </p:sp>
      <p:sp>
        <p:nvSpPr>
          <p:cNvPr id="3" name="Content Placeholder 2">
            <a:extLst>
              <a:ext uri="{FF2B5EF4-FFF2-40B4-BE49-F238E27FC236}">
                <a16:creationId xmlns:a16="http://schemas.microsoft.com/office/drawing/2014/main" id="{EE6AFED2-B297-754A-A822-F3328F368978}"/>
              </a:ext>
            </a:extLst>
          </p:cNvPr>
          <p:cNvSpPr>
            <a:spLocks noGrp="1"/>
          </p:cNvSpPr>
          <p:nvPr>
            <p:ph idx="1"/>
          </p:nvPr>
        </p:nvSpPr>
        <p:spPr>
          <a:xfrm>
            <a:off x="540000" y="1260000"/>
            <a:ext cx="9540000" cy="1944754"/>
          </a:xfrm>
        </p:spPr>
        <p:txBody>
          <a:bodyPr/>
          <a:lstStyle/>
          <a:p>
            <a:pPr algn="l" rtl="0"/>
            <a:r>
              <a:rPr lang="ga" b="0" i="0" u="none" baseline="0"/>
              <a:t>Déanann pailé-ointeolaithe staidéar ar iontaisí chun foghlaim faoi stair na beatha ar Domhan. Déanann siad iontaisí a thochailt, a ghlanadh agus a scrúdú. D’fhéadfaidís oibriú i saotharlann nó taobh amuigh, i gcúinsí deacra uaireanta.</a:t>
            </a:r>
          </a:p>
        </p:txBody>
      </p:sp>
      <p:pic>
        <p:nvPicPr>
          <p:cNvPr id="4" name="Picture 3">
            <a:extLst>
              <a:ext uri="{FF2B5EF4-FFF2-40B4-BE49-F238E27FC236}">
                <a16:creationId xmlns:a16="http://schemas.microsoft.com/office/drawing/2014/main" id="{69FA3836-A51E-4542-97DF-A5C1E23FCE5C}"/>
              </a:ext>
            </a:extLst>
          </p:cNvPr>
          <p:cNvPicPr>
            <a:picLocks noChangeAspect="1"/>
          </p:cNvPicPr>
          <p:nvPr/>
        </p:nvPicPr>
        <p:blipFill>
          <a:blip r:embed="rId2"/>
          <a:stretch>
            <a:fillRect/>
          </a:stretch>
        </p:blipFill>
        <p:spPr>
          <a:xfrm>
            <a:off x="10759413" y="4628501"/>
            <a:ext cx="1022598" cy="2038998"/>
          </a:xfrm>
          <a:prstGeom prst="rect">
            <a:avLst/>
          </a:prstGeom>
        </p:spPr>
      </p:pic>
      <p:pic>
        <p:nvPicPr>
          <p:cNvPr id="6" name="Picture 5">
            <a:extLst>
              <a:ext uri="{FF2B5EF4-FFF2-40B4-BE49-F238E27FC236}">
                <a16:creationId xmlns:a16="http://schemas.microsoft.com/office/drawing/2014/main" id="{4CB50C73-DF56-86F0-A2C8-9B1AE50FC260}"/>
              </a:ext>
            </a:extLst>
          </p:cNvPr>
          <p:cNvPicPr>
            <a:picLocks noChangeAspect="1"/>
          </p:cNvPicPr>
          <p:nvPr/>
        </p:nvPicPr>
        <p:blipFill>
          <a:blip r:embed="rId3"/>
          <a:stretch>
            <a:fillRect/>
          </a:stretch>
        </p:blipFill>
        <p:spPr>
          <a:xfrm>
            <a:off x="540000" y="2897819"/>
            <a:ext cx="5286034" cy="3516918"/>
          </a:xfrm>
          <a:prstGeom prst="rect">
            <a:avLst/>
          </a:prstGeom>
        </p:spPr>
      </p:pic>
    </p:spTree>
    <p:extLst>
      <p:ext uri="{BB962C8B-B14F-4D97-AF65-F5344CB8AC3E}">
        <p14:creationId xmlns:p14="http://schemas.microsoft.com/office/powerpoint/2010/main" val="15040674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E1324-2072-588A-6DA7-2EBD8C033939}"/>
              </a:ext>
            </a:extLst>
          </p:cNvPr>
          <p:cNvSpPr>
            <a:spLocks noGrp="1"/>
          </p:cNvSpPr>
          <p:nvPr>
            <p:ph type="title"/>
          </p:nvPr>
        </p:nvSpPr>
        <p:spPr/>
        <p:txBody>
          <a:bodyPr/>
          <a:lstStyle/>
          <a:p>
            <a:pPr algn="l" rtl="0"/>
            <a:r>
              <a:rPr lang="ga" b="1" i="0" u="none" baseline="0"/>
              <a:t>Bia-eolaí</a:t>
            </a:r>
          </a:p>
        </p:txBody>
      </p:sp>
      <p:sp>
        <p:nvSpPr>
          <p:cNvPr id="4" name="Content Placeholder 2">
            <a:extLst>
              <a:ext uri="{FF2B5EF4-FFF2-40B4-BE49-F238E27FC236}">
                <a16:creationId xmlns:a16="http://schemas.microsoft.com/office/drawing/2014/main" id="{5DB80A89-CB89-4D8B-4953-F412087BB324}"/>
              </a:ext>
            </a:extLst>
          </p:cNvPr>
          <p:cNvSpPr>
            <a:spLocks noGrp="1"/>
          </p:cNvSpPr>
          <p:nvPr>
            <p:ph idx="1"/>
          </p:nvPr>
        </p:nvSpPr>
        <p:spPr>
          <a:xfrm>
            <a:off x="4266000" y="1259999"/>
            <a:ext cx="5814000" cy="5040000"/>
          </a:xfrm>
        </p:spPr>
        <p:txBody>
          <a:bodyPr>
            <a:normAutofit/>
          </a:bodyPr>
          <a:lstStyle/>
          <a:p>
            <a:pPr algn="l" rtl="0"/>
            <a:r>
              <a:rPr lang="ga" b="0" i="0" u="none" baseline="0" dirty="0"/>
              <a:t>Dearann agus déanann bia-eolaithe táirgí bia nua, nó d’fhéadfaidís anailís a dhéanamh ar bhia chun a chinntiú go bhfuil lipéid bhia chothaithe cruinn. Bíonn spéis ag bia-eolaithe i mblas, uigeacht, cothú agus sábháilteacht bia, agus sa mhéid a tharlaíonn do chomhábhair dhifriúla nuair a dhéantar iad a chócaráil nó a reo.</a:t>
            </a:r>
          </a:p>
        </p:txBody>
      </p:sp>
      <p:pic>
        <p:nvPicPr>
          <p:cNvPr id="10" name="Picture 9">
            <a:extLst>
              <a:ext uri="{FF2B5EF4-FFF2-40B4-BE49-F238E27FC236}">
                <a16:creationId xmlns:a16="http://schemas.microsoft.com/office/drawing/2014/main" id="{9C2FC8EA-F335-FD02-C4C3-7805CCFCA640}"/>
              </a:ext>
            </a:extLst>
          </p:cNvPr>
          <p:cNvPicPr>
            <a:picLocks noChangeAspect="1"/>
          </p:cNvPicPr>
          <p:nvPr/>
        </p:nvPicPr>
        <p:blipFill>
          <a:blip r:embed="rId2"/>
          <a:stretch>
            <a:fillRect/>
          </a:stretch>
        </p:blipFill>
        <p:spPr>
          <a:xfrm>
            <a:off x="10825200" y="4629600"/>
            <a:ext cx="991945" cy="2038999"/>
          </a:xfrm>
          <a:prstGeom prst="rect">
            <a:avLst/>
          </a:prstGeom>
        </p:spPr>
      </p:pic>
      <p:pic>
        <p:nvPicPr>
          <p:cNvPr id="5" name="Picture 4">
            <a:extLst>
              <a:ext uri="{FF2B5EF4-FFF2-40B4-BE49-F238E27FC236}">
                <a16:creationId xmlns:a16="http://schemas.microsoft.com/office/drawing/2014/main" id="{20C899E8-BBBC-9195-DF77-9F53A352C682}"/>
              </a:ext>
            </a:extLst>
          </p:cNvPr>
          <p:cNvPicPr>
            <a:picLocks noChangeAspect="1"/>
          </p:cNvPicPr>
          <p:nvPr/>
        </p:nvPicPr>
        <p:blipFill>
          <a:blip r:embed="rId3"/>
          <a:stretch>
            <a:fillRect/>
          </a:stretch>
        </p:blipFill>
        <p:spPr>
          <a:xfrm>
            <a:off x="540000" y="1260000"/>
            <a:ext cx="3356047" cy="5040000"/>
          </a:xfrm>
          <a:prstGeom prst="rect">
            <a:avLst/>
          </a:prstGeom>
        </p:spPr>
      </p:pic>
    </p:spTree>
    <p:extLst>
      <p:ext uri="{BB962C8B-B14F-4D97-AF65-F5344CB8AC3E}">
        <p14:creationId xmlns:p14="http://schemas.microsoft.com/office/powerpoint/2010/main" val="14323494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8A5D38-7007-AD77-7287-87E0C0560EDB}"/>
              </a:ext>
            </a:extLst>
          </p:cNvPr>
          <p:cNvSpPr>
            <a:spLocks noGrp="1"/>
          </p:cNvSpPr>
          <p:nvPr>
            <p:ph type="title"/>
          </p:nvPr>
        </p:nvSpPr>
        <p:spPr/>
        <p:txBody>
          <a:bodyPr/>
          <a:lstStyle/>
          <a:p>
            <a:pPr algn="l" rtl="0"/>
            <a:r>
              <a:rPr lang="ga" b="1" i="0" u="none" baseline="0"/>
              <a:t>Innealtóir struchtúr</a:t>
            </a:r>
          </a:p>
        </p:txBody>
      </p:sp>
      <p:sp>
        <p:nvSpPr>
          <p:cNvPr id="6" name="Content Placeholder 2">
            <a:extLst>
              <a:ext uri="{FF2B5EF4-FFF2-40B4-BE49-F238E27FC236}">
                <a16:creationId xmlns:a16="http://schemas.microsoft.com/office/drawing/2014/main" id="{37EB4C73-400E-9389-C674-9ED645A4D58D}"/>
              </a:ext>
            </a:extLst>
          </p:cNvPr>
          <p:cNvSpPr>
            <a:spLocks noGrp="1"/>
          </p:cNvSpPr>
          <p:nvPr>
            <p:ph idx="1"/>
          </p:nvPr>
        </p:nvSpPr>
        <p:spPr>
          <a:xfrm>
            <a:off x="4266000" y="1259999"/>
            <a:ext cx="5498486" cy="5040000"/>
          </a:xfrm>
        </p:spPr>
        <p:txBody>
          <a:bodyPr>
            <a:normAutofit/>
          </a:bodyPr>
          <a:lstStyle/>
          <a:p>
            <a:pPr algn="l" rtl="0"/>
            <a:r>
              <a:rPr lang="ga" b="0" i="0" u="none" baseline="0" dirty="0"/>
              <a:t>Dearann innealtóirí struchtúr struchtúir ar nós foirgneamh agus droichead le ríomhtheicneolaíocht. Caithfidh eolas maith a bheith acu ar mhatamaitic agus innealtóireacht le go dtuigfidh siad na fórsaí ar struchtúr agus le go mbeidh siad in ann é a dhéanamh láidir.</a:t>
            </a:r>
          </a:p>
        </p:txBody>
      </p:sp>
      <p:pic>
        <p:nvPicPr>
          <p:cNvPr id="11" name="Picture 10">
            <a:extLst>
              <a:ext uri="{FF2B5EF4-FFF2-40B4-BE49-F238E27FC236}">
                <a16:creationId xmlns:a16="http://schemas.microsoft.com/office/drawing/2014/main" id="{C27AAC4A-9AF4-4BB8-CC31-8CB39C252B61}"/>
              </a:ext>
            </a:extLst>
          </p:cNvPr>
          <p:cNvPicPr>
            <a:picLocks noChangeAspect="1"/>
          </p:cNvPicPr>
          <p:nvPr/>
        </p:nvPicPr>
        <p:blipFill>
          <a:blip r:embed="rId2"/>
          <a:stretch>
            <a:fillRect/>
          </a:stretch>
        </p:blipFill>
        <p:spPr>
          <a:xfrm>
            <a:off x="10680816" y="4629600"/>
            <a:ext cx="1177882" cy="2037600"/>
          </a:xfrm>
          <a:prstGeom prst="rect">
            <a:avLst/>
          </a:prstGeom>
        </p:spPr>
      </p:pic>
      <p:pic>
        <p:nvPicPr>
          <p:cNvPr id="4" name="Picture 3">
            <a:extLst>
              <a:ext uri="{FF2B5EF4-FFF2-40B4-BE49-F238E27FC236}">
                <a16:creationId xmlns:a16="http://schemas.microsoft.com/office/drawing/2014/main" id="{6BE04CFB-D09B-5200-66CB-AAB2717E749C}"/>
              </a:ext>
            </a:extLst>
          </p:cNvPr>
          <p:cNvPicPr>
            <a:picLocks noChangeAspect="1"/>
          </p:cNvPicPr>
          <p:nvPr/>
        </p:nvPicPr>
        <p:blipFill>
          <a:blip r:embed="rId3"/>
          <a:stretch>
            <a:fillRect/>
          </a:stretch>
        </p:blipFill>
        <p:spPr>
          <a:xfrm>
            <a:off x="540000" y="1260000"/>
            <a:ext cx="3359052" cy="5040000"/>
          </a:xfrm>
          <a:prstGeom prst="rect">
            <a:avLst/>
          </a:prstGeom>
        </p:spPr>
      </p:pic>
    </p:spTree>
    <p:extLst>
      <p:ext uri="{BB962C8B-B14F-4D97-AF65-F5344CB8AC3E}">
        <p14:creationId xmlns:p14="http://schemas.microsoft.com/office/powerpoint/2010/main" val="156689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9D4650-6147-2485-2E1C-79F3F710118D}"/>
              </a:ext>
            </a:extLst>
          </p:cNvPr>
          <p:cNvSpPr>
            <a:spLocks noGrp="1"/>
          </p:cNvSpPr>
          <p:nvPr>
            <p:ph type="title"/>
          </p:nvPr>
        </p:nvSpPr>
        <p:spPr/>
        <p:txBody>
          <a:bodyPr/>
          <a:lstStyle/>
          <a:p>
            <a:pPr algn="l" rtl="0"/>
            <a:r>
              <a:rPr lang="ga" b="1" i="0" u="none" baseline="0"/>
              <a:t>Geolaí</a:t>
            </a:r>
          </a:p>
        </p:txBody>
      </p:sp>
      <p:sp>
        <p:nvSpPr>
          <p:cNvPr id="4" name="Content Placeholder 2">
            <a:extLst>
              <a:ext uri="{FF2B5EF4-FFF2-40B4-BE49-F238E27FC236}">
                <a16:creationId xmlns:a16="http://schemas.microsoft.com/office/drawing/2014/main" id="{D091B3FF-4391-BB1A-49EE-EDE04C0E4803}"/>
              </a:ext>
            </a:extLst>
          </p:cNvPr>
          <p:cNvSpPr>
            <a:spLocks noGrp="1"/>
          </p:cNvSpPr>
          <p:nvPr>
            <p:ph idx="1"/>
          </p:nvPr>
        </p:nvSpPr>
        <p:spPr>
          <a:xfrm>
            <a:off x="4266001" y="1259999"/>
            <a:ext cx="5623958" cy="5040000"/>
          </a:xfrm>
        </p:spPr>
        <p:txBody>
          <a:bodyPr>
            <a:normAutofit/>
          </a:bodyPr>
          <a:lstStyle/>
          <a:p>
            <a:pPr algn="l" rtl="0"/>
            <a:r>
              <a:rPr lang="ga" b="0" i="0" u="none" baseline="0" dirty="0"/>
              <a:t>Déanann geolaithe staidéar ar an Domhan agus ar an gcaoi ar cruthaíodh é. D’fhéadfaidís breathnú ar dhromchla an Domhain nó teicneolaíocht a úsáid chun suirbhéireacht a dhéanamh go domhain faoin talamh agus a struchtúr a fheiceáil. D’fhéadfadh geolaithe oibriú le ríomhairí nó a bheith taobh amuigh ag breathnú ar an talamh agus ag bailiú samplaí.</a:t>
            </a:r>
          </a:p>
        </p:txBody>
      </p:sp>
      <p:pic>
        <p:nvPicPr>
          <p:cNvPr id="9" name="Picture 8">
            <a:extLst>
              <a:ext uri="{FF2B5EF4-FFF2-40B4-BE49-F238E27FC236}">
                <a16:creationId xmlns:a16="http://schemas.microsoft.com/office/drawing/2014/main" id="{5D188793-9BED-D4D2-9DC9-CFE6B0E48575}"/>
              </a:ext>
            </a:extLst>
          </p:cNvPr>
          <p:cNvPicPr>
            <a:picLocks noChangeAspect="1"/>
          </p:cNvPicPr>
          <p:nvPr/>
        </p:nvPicPr>
        <p:blipFill>
          <a:blip r:embed="rId2"/>
          <a:stretch>
            <a:fillRect/>
          </a:stretch>
        </p:blipFill>
        <p:spPr>
          <a:xfrm>
            <a:off x="10825200" y="4629600"/>
            <a:ext cx="1057245" cy="2037600"/>
          </a:xfrm>
          <a:prstGeom prst="rect">
            <a:avLst/>
          </a:prstGeom>
        </p:spPr>
      </p:pic>
      <p:pic>
        <p:nvPicPr>
          <p:cNvPr id="5" name="Picture 4">
            <a:extLst>
              <a:ext uri="{FF2B5EF4-FFF2-40B4-BE49-F238E27FC236}">
                <a16:creationId xmlns:a16="http://schemas.microsoft.com/office/drawing/2014/main" id="{EDF212EB-4EF4-53A6-C9F7-48FDBC6C6B0A}"/>
              </a:ext>
            </a:extLst>
          </p:cNvPr>
          <p:cNvPicPr>
            <a:picLocks noChangeAspect="1"/>
          </p:cNvPicPr>
          <p:nvPr/>
        </p:nvPicPr>
        <p:blipFill>
          <a:blip r:embed="rId3"/>
          <a:stretch>
            <a:fillRect/>
          </a:stretch>
        </p:blipFill>
        <p:spPr>
          <a:xfrm>
            <a:off x="540000" y="1260000"/>
            <a:ext cx="3356047" cy="5040000"/>
          </a:xfrm>
          <a:prstGeom prst="rect">
            <a:avLst/>
          </a:prstGeom>
        </p:spPr>
      </p:pic>
    </p:spTree>
    <p:extLst>
      <p:ext uri="{BB962C8B-B14F-4D97-AF65-F5344CB8AC3E}">
        <p14:creationId xmlns:p14="http://schemas.microsoft.com/office/powerpoint/2010/main" val="12844763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FCD55-7033-B6BE-F88A-5E32DA3FAC9B}"/>
              </a:ext>
            </a:extLst>
          </p:cNvPr>
          <p:cNvSpPr>
            <a:spLocks noGrp="1"/>
          </p:cNvSpPr>
          <p:nvPr>
            <p:ph type="title"/>
          </p:nvPr>
        </p:nvSpPr>
        <p:spPr/>
        <p:txBody>
          <a:bodyPr/>
          <a:lstStyle/>
          <a:p>
            <a:pPr algn="l" rtl="0"/>
            <a:r>
              <a:rPr lang="ga" b="1" i="0" u="none" baseline="0"/>
              <a:t>Poitigéir míochaine</a:t>
            </a:r>
          </a:p>
        </p:txBody>
      </p:sp>
      <p:sp>
        <p:nvSpPr>
          <p:cNvPr id="4" name="Content Placeholder 2">
            <a:extLst>
              <a:ext uri="{FF2B5EF4-FFF2-40B4-BE49-F238E27FC236}">
                <a16:creationId xmlns:a16="http://schemas.microsoft.com/office/drawing/2014/main" id="{C29A474B-0542-3B13-C96D-53BB1F1A3B2B}"/>
              </a:ext>
            </a:extLst>
          </p:cNvPr>
          <p:cNvSpPr>
            <a:spLocks noGrp="1"/>
          </p:cNvSpPr>
          <p:nvPr>
            <p:ph idx="1"/>
          </p:nvPr>
        </p:nvSpPr>
        <p:spPr>
          <a:xfrm>
            <a:off x="4266000" y="1259999"/>
            <a:ext cx="5673513" cy="5040000"/>
          </a:xfrm>
        </p:spPr>
        <p:txBody>
          <a:bodyPr>
            <a:normAutofit/>
          </a:bodyPr>
          <a:lstStyle/>
          <a:p>
            <a:pPr algn="l" rtl="0"/>
            <a:r>
              <a:rPr lang="ga" b="0" i="0" u="none" baseline="0"/>
              <a:t>Meascann poitigéirí míochaine ceimiceáin chun cógais a dhéanamh chun cóir leighis a chur ar dhaoine a bhfuil tinnis nó galair orthu. Bíonn spéis acu in eolaíocht a úsáid chun cabhrú le daoine eile. Oibríonn poitigéirí míochaine i saotharlann go hiondúil.</a:t>
            </a:r>
          </a:p>
        </p:txBody>
      </p:sp>
      <p:pic>
        <p:nvPicPr>
          <p:cNvPr id="8" name="Picture 7">
            <a:extLst>
              <a:ext uri="{FF2B5EF4-FFF2-40B4-BE49-F238E27FC236}">
                <a16:creationId xmlns:a16="http://schemas.microsoft.com/office/drawing/2014/main" id="{F2B13881-6074-0FCC-C33C-E4A7ADC5A3D4}"/>
              </a:ext>
            </a:extLst>
          </p:cNvPr>
          <p:cNvPicPr>
            <a:picLocks noChangeAspect="1"/>
          </p:cNvPicPr>
          <p:nvPr/>
        </p:nvPicPr>
        <p:blipFill>
          <a:blip r:embed="rId2"/>
          <a:stretch>
            <a:fillRect/>
          </a:stretch>
        </p:blipFill>
        <p:spPr>
          <a:xfrm>
            <a:off x="10825200" y="4629600"/>
            <a:ext cx="1124193" cy="2037600"/>
          </a:xfrm>
          <a:prstGeom prst="rect">
            <a:avLst/>
          </a:prstGeom>
        </p:spPr>
      </p:pic>
      <p:pic>
        <p:nvPicPr>
          <p:cNvPr id="5" name="Picture 4">
            <a:extLst>
              <a:ext uri="{FF2B5EF4-FFF2-40B4-BE49-F238E27FC236}">
                <a16:creationId xmlns:a16="http://schemas.microsoft.com/office/drawing/2014/main" id="{6231A3D4-EA6F-1A76-930D-CBC42F2D825B}"/>
              </a:ext>
            </a:extLst>
          </p:cNvPr>
          <p:cNvPicPr>
            <a:picLocks noChangeAspect="1"/>
          </p:cNvPicPr>
          <p:nvPr/>
        </p:nvPicPr>
        <p:blipFill>
          <a:blip r:embed="rId3"/>
          <a:stretch>
            <a:fillRect/>
          </a:stretch>
        </p:blipFill>
        <p:spPr>
          <a:xfrm>
            <a:off x="540000" y="1260000"/>
            <a:ext cx="3360000" cy="5040000"/>
          </a:xfrm>
          <a:prstGeom prst="rect">
            <a:avLst/>
          </a:prstGeom>
        </p:spPr>
      </p:pic>
    </p:spTree>
    <p:extLst>
      <p:ext uri="{BB962C8B-B14F-4D97-AF65-F5344CB8AC3E}">
        <p14:creationId xmlns:p14="http://schemas.microsoft.com/office/powerpoint/2010/main" val="8405634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863</Words>
  <Application>Microsoft Office PowerPoint</Application>
  <PresentationFormat>Widescreen</PresentationFormat>
  <Paragraphs>35</Paragraphs>
  <Slides>17</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Calibri Light</vt:lpstr>
      <vt:lpstr>Century Gothic</vt:lpstr>
      <vt:lpstr>Office Theme</vt:lpstr>
      <vt:lpstr>Gairmeacha eolaíochta don Bhunscoil</vt:lpstr>
      <vt:lpstr>Cé na scileanna a theastaíonn ó na heolaithe seo ina bpost?</vt:lpstr>
      <vt:lpstr>Múinteoir eolaíochta</vt:lpstr>
      <vt:lpstr>Altra tréidliachta</vt:lpstr>
      <vt:lpstr>Pailé-ointeolaí</vt:lpstr>
      <vt:lpstr>Bia-eolaí</vt:lpstr>
      <vt:lpstr>Innealtóir struchtúr</vt:lpstr>
      <vt:lpstr>Geolaí</vt:lpstr>
      <vt:lpstr>Poitigéir míochaine</vt:lpstr>
      <vt:lpstr>Teicneoir datha (gruaige)</vt:lpstr>
      <vt:lpstr>Eolaí taighde</vt:lpstr>
      <vt:lpstr>Déantóir bréagán</vt:lpstr>
      <vt:lpstr>Aireagóir</vt:lpstr>
      <vt:lpstr>Raideolaí</vt:lpstr>
      <vt:lpstr>Fisiteiripeoir</vt:lpstr>
      <vt:lpstr>Zó-eolaí</vt:lpstr>
      <vt:lpstr>Aigéaneolaí</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Careers Skills Card Sort Powerpoint Republic of Ireland (Irish Version)</dc:title>
  <dc:creator>RoyalSocietyofChemistry@royalsocietychemistry.onmicrosoft.com</dc:creator>
  <cp:lastModifiedBy>Rebecca Plant</cp:lastModifiedBy>
  <cp:revision>439</cp:revision>
  <dcterms:created xsi:type="dcterms:W3CDTF">2021-04-13T16:26:00Z</dcterms:created>
  <dcterms:modified xsi:type="dcterms:W3CDTF">2023-04-13T12:50:55Z</dcterms:modified>
</cp:coreProperties>
</file>