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5"/>
  </p:notesMasterIdLst>
  <p:sldIdLst>
    <p:sldId id="286" r:id="rId5"/>
    <p:sldId id="287" r:id="rId6"/>
    <p:sldId id="288" r:id="rId7"/>
    <p:sldId id="305" r:id="rId8"/>
    <p:sldId id="289" r:id="rId9"/>
    <p:sldId id="320" r:id="rId10"/>
    <p:sldId id="316" r:id="rId11"/>
    <p:sldId id="308" r:id="rId12"/>
    <p:sldId id="315" r:id="rId13"/>
    <p:sldId id="31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D13DB58-9502-4473-8244-1B3977D63B80}" name="Mr H Lord" initials="HL" userId="S::hlord@haslingdenhigh.com::84388277-34e6-4402-a743-5cc2789bf3ab"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Nina Notman" initials="NN" lastIdx="22" clrIdx="0"/>
  <p:cmAuthor id="1" name="Kirsty Patterson" initials="KP" lastIdx="3" clrIdx="1">
    <p:extLst>
      <p:ext uri="{19B8F6BF-5375-455C-9EA6-DF929625EA0E}">
        <p15:presenceInfo xmlns:p15="http://schemas.microsoft.com/office/powerpoint/2012/main" userId="S::pattersonk@rsc.org::06c453ef-d90e-4cbc-ba6b-1bf363c3e0a9" providerId="AD"/>
      </p:ext>
    </p:extLst>
  </p:cmAuthor>
  <p:cmAuthor id="2" name="Juliet Kennard" initials="JK" lastIdx="6" clrIdx="2">
    <p:extLst>
      <p:ext uri="{19B8F6BF-5375-455C-9EA6-DF929625EA0E}">
        <p15:presenceInfo xmlns:p15="http://schemas.microsoft.com/office/powerpoint/2012/main" userId="S::KennardJ@rsc.org::171ce03e-ecb9-44f8-bcbb-a85643c4c66a"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F62"/>
    <a:srgbClr val="E6F1EF"/>
    <a:srgbClr val="EDF6F9"/>
    <a:srgbClr val="48A9C5"/>
    <a:srgbClr val="FAE7EA"/>
    <a:srgbClr val="F7DBE0"/>
    <a:srgbClr val="F4CFD5"/>
    <a:srgbClr val="FF9E1B"/>
    <a:srgbClr val="C8102E"/>
    <a:srgbClr val="00497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04E14D9-65C8-48C1-90F8-6C6F3E9E8E9A}" v="9" dt="2025-08-12T16:06:56.85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9" d="100"/>
          <a:sy n="89" d="100"/>
        </p:scale>
        <p:origin x="250" y="806"/>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23" Type="http://schemas.microsoft.com/office/2018/10/relationships/authors" Target="authors.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rsty Patterson" userId="06c453ef-d90e-4cbc-ba6b-1bf363c3e0a9" providerId="ADAL" clId="{B3DEEB1C-F22C-42C4-AA73-F3ACED73C03B}"/>
    <pc:docChg chg="custSel modMainMaster">
      <pc:chgData name="Kirsty Patterson" userId="06c453ef-d90e-4cbc-ba6b-1bf363c3e0a9" providerId="ADAL" clId="{B3DEEB1C-F22C-42C4-AA73-F3ACED73C03B}" dt="2025-07-21T12:21:01.017" v="5" actId="27636"/>
      <pc:docMkLst>
        <pc:docMk/>
      </pc:docMkLst>
      <pc:sldMasterChg chg="modSldLayout">
        <pc:chgData name="Kirsty Patterson" userId="06c453ef-d90e-4cbc-ba6b-1bf363c3e0a9" providerId="ADAL" clId="{B3DEEB1C-F22C-42C4-AA73-F3ACED73C03B}" dt="2025-07-21T12:21:01.017" v="5" actId="27636"/>
        <pc:sldMasterMkLst>
          <pc:docMk/>
          <pc:sldMasterMk cId="2405364243" sldId="2147483648"/>
        </pc:sldMasterMkLst>
        <pc:sldLayoutChg chg="modSp mod">
          <pc:chgData name="Kirsty Patterson" userId="06c453ef-d90e-4cbc-ba6b-1bf363c3e0a9" providerId="ADAL" clId="{B3DEEB1C-F22C-42C4-AA73-F3ACED73C03B}" dt="2025-07-21T12:21:01.017" v="5" actId="27636"/>
          <pc:sldLayoutMkLst>
            <pc:docMk/>
            <pc:sldMasterMk cId="2405364243" sldId="2147483648"/>
            <pc:sldLayoutMk cId="2557262464" sldId="2147483660"/>
          </pc:sldLayoutMkLst>
          <pc:spChg chg="mod">
            <ac:chgData name="Kirsty Patterson" userId="06c453ef-d90e-4cbc-ba6b-1bf363c3e0a9" providerId="ADAL" clId="{B3DEEB1C-F22C-42C4-AA73-F3ACED73C03B}" dt="2025-07-21T12:21:01.017" v="5" actId="27636"/>
            <ac:spMkLst>
              <pc:docMk/>
              <pc:sldMasterMk cId="2405364243" sldId="2147483648"/>
              <pc:sldLayoutMk cId="2557262464" sldId="2147483660"/>
              <ac:spMk id="17" creationId="{7854A24E-0016-C74A-86CC-C558B7FBB5DF}"/>
            </ac:spMkLst>
          </pc:spChg>
        </pc:sldLayoutChg>
        <pc:sldLayoutChg chg="modSp mod">
          <pc:chgData name="Kirsty Patterson" userId="06c453ef-d90e-4cbc-ba6b-1bf363c3e0a9" providerId="ADAL" clId="{B3DEEB1C-F22C-42C4-AA73-F3ACED73C03B}" dt="2025-07-21T12:20:47.084" v="3"/>
          <pc:sldLayoutMkLst>
            <pc:docMk/>
            <pc:sldMasterMk cId="2405364243" sldId="2147483648"/>
            <pc:sldLayoutMk cId="4150296504" sldId="2147483682"/>
          </pc:sldLayoutMkLst>
        </pc:sldLayoutChg>
      </pc:sldMasterChg>
    </pc:docChg>
  </pc:docChgLst>
  <pc:docChgLst>
    <pc:chgData name="Kirsty Patterson" userId="06c453ef-d90e-4cbc-ba6b-1bf363c3e0a9" providerId="ADAL" clId="{41E6B07D-64A3-4640-849E-C59D0FB7221F}"/>
    <pc:docChg chg="custSel modSld modMainMaster">
      <pc:chgData name="Kirsty Patterson" userId="06c453ef-d90e-4cbc-ba6b-1bf363c3e0a9" providerId="ADAL" clId="{41E6B07D-64A3-4640-849E-C59D0FB7221F}" dt="2025-05-12T12:32:03.558" v="810" actId="20577"/>
      <pc:docMkLst>
        <pc:docMk/>
      </pc:docMkLst>
      <pc:sldChg chg="addSp modSp mod modNotesTx">
        <pc:chgData name="Kirsty Patterson" userId="06c453ef-d90e-4cbc-ba6b-1bf363c3e0a9" providerId="ADAL" clId="{41E6B07D-64A3-4640-849E-C59D0FB7221F}" dt="2025-05-12T12:30:17.285" v="779" actId="6549"/>
        <pc:sldMkLst>
          <pc:docMk/>
          <pc:sldMk cId="1833564579" sldId="287"/>
        </pc:sldMkLst>
      </pc:sldChg>
      <pc:sldChg chg="delSp modSp mod">
        <pc:chgData name="Kirsty Patterson" userId="06c453ef-d90e-4cbc-ba6b-1bf363c3e0a9" providerId="ADAL" clId="{41E6B07D-64A3-4640-849E-C59D0FB7221F}" dt="2025-05-12T12:30:36.742" v="781" actId="478"/>
        <pc:sldMkLst>
          <pc:docMk/>
          <pc:sldMk cId="1629480246" sldId="288"/>
        </pc:sldMkLst>
      </pc:sldChg>
      <pc:sldChg chg="addSp modSp mod">
        <pc:chgData name="Kirsty Patterson" userId="06c453ef-d90e-4cbc-ba6b-1bf363c3e0a9" providerId="ADAL" clId="{41E6B07D-64A3-4640-849E-C59D0FB7221F}" dt="2025-05-12T12:31:51.783" v="801" actId="20577"/>
        <pc:sldMkLst>
          <pc:docMk/>
          <pc:sldMk cId="2653521761" sldId="289"/>
        </pc:sldMkLst>
      </pc:sldChg>
      <pc:sldChg chg="addSp modSp mod modCm modNotesTx">
        <pc:chgData name="Kirsty Patterson" userId="06c453ef-d90e-4cbc-ba6b-1bf363c3e0a9" providerId="ADAL" clId="{41E6B07D-64A3-4640-849E-C59D0FB7221F}" dt="2025-05-12T12:31:41.503" v="793" actId="20577"/>
        <pc:sldMkLst>
          <pc:docMk/>
          <pc:sldMk cId="1282669575" sldId="305"/>
        </pc:sldMkLst>
        <pc:extLst>
          <p:ext xmlns:p="http://schemas.openxmlformats.org/presentationml/2006/main" uri="{D6D511B9-2390-475A-947B-AFAB55BFBCF1}">
            <pc226:cmChg xmlns:pc226="http://schemas.microsoft.com/office/powerpoint/2022/06/main/command" chg="mod">
              <pc226:chgData name="Kirsty Patterson" userId="06c453ef-d90e-4cbc-ba6b-1bf363c3e0a9" providerId="ADAL" clId="{41E6B07D-64A3-4640-849E-C59D0FB7221F}" dt="2025-05-12T12:09:23.885" v="438" actId="20577"/>
              <pc2:cmMkLst xmlns:pc2="http://schemas.microsoft.com/office/powerpoint/2019/9/main/command">
                <pc:docMk/>
                <pc:sldMk cId="1282669575" sldId="305"/>
                <pc2:cmMk id="{2CD4FC0B-AA42-4F47-A1AD-ACC4C07EB08B}"/>
              </pc2:cmMkLst>
            </pc226:cmChg>
            <pc226:cmChg xmlns:pc226="http://schemas.microsoft.com/office/powerpoint/2022/06/main/command" chg="mod">
              <pc226:chgData name="Kirsty Patterson" userId="06c453ef-d90e-4cbc-ba6b-1bf363c3e0a9" providerId="ADAL" clId="{41E6B07D-64A3-4640-849E-C59D0FB7221F}" dt="2025-05-12T12:09:23.885" v="438" actId="20577"/>
              <pc2:cmMkLst xmlns:pc2="http://schemas.microsoft.com/office/powerpoint/2019/9/main/command">
                <pc:docMk/>
                <pc:sldMk cId="1282669575" sldId="305"/>
                <pc2:cmMk id="{24506C48-F4DA-0148-A9D6-808B32F55676}"/>
              </pc2:cmMkLst>
            </pc226:cmChg>
            <pc226:cmChg xmlns:pc226="http://schemas.microsoft.com/office/powerpoint/2022/06/main/command" chg="mod">
              <pc226:chgData name="Kirsty Patterson" userId="06c453ef-d90e-4cbc-ba6b-1bf363c3e0a9" providerId="ADAL" clId="{41E6B07D-64A3-4640-849E-C59D0FB7221F}" dt="2025-05-12T12:08:03.237" v="277" actId="20577"/>
              <pc2:cmMkLst xmlns:pc2="http://schemas.microsoft.com/office/powerpoint/2019/9/main/command">
                <pc:docMk/>
                <pc:sldMk cId="1282669575" sldId="305"/>
                <pc2:cmMk id="{5C431EF2-5594-5745-91CF-CC20F0BADA8D}"/>
              </pc2:cmMkLst>
            </pc226:cmChg>
          </p:ext>
        </pc:extLst>
      </pc:sldChg>
      <pc:sldChg chg="modSp mod">
        <pc:chgData name="Kirsty Patterson" userId="06c453ef-d90e-4cbc-ba6b-1bf363c3e0a9" providerId="ADAL" clId="{41E6B07D-64A3-4640-849E-C59D0FB7221F}" dt="2025-05-12T12:32:03.558" v="810" actId="20577"/>
        <pc:sldMkLst>
          <pc:docMk/>
          <pc:sldMk cId="838779603" sldId="308"/>
        </pc:sldMkLst>
      </pc:sldChg>
      <pc:sldChg chg="modSp mod">
        <pc:chgData name="Kirsty Patterson" userId="06c453ef-d90e-4cbc-ba6b-1bf363c3e0a9" providerId="ADAL" clId="{41E6B07D-64A3-4640-849E-C59D0FB7221F}" dt="2025-05-12T12:18:49.410" v="678" actId="11"/>
        <pc:sldMkLst>
          <pc:docMk/>
          <pc:sldMk cId="2581715021" sldId="315"/>
        </pc:sldMkLst>
      </pc:sldChg>
      <pc:sldChg chg="modSp mod">
        <pc:chgData name="Kirsty Patterson" userId="06c453ef-d90e-4cbc-ba6b-1bf363c3e0a9" providerId="ADAL" clId="{41E6B07D-64A3-4640-849E-C59D0FB7221F}" dt="2025-05-12T12:19:02.111" v="697" actId="20577"/>
        <pc:sldMkLst>
          <pc:docMk/>
          <pc:sldMk cId="2058471234" sldId="316"/>
        </pc:sldMkLst>
      </pc:sldChg>
      <pc:sldChg chg="delSp modSp mod">
        <pc:chgData name="Kirsty Patterson" userId="06c453ef-d90e-4cbc-ba6b-1bf363c3e0a9" providerId="ADAL" clId="{41E6B07D-64A3-4640-849E-C59D0FB7221F}" dt="2025-05-12T12:18:13.279" v="663" actId="478"/>
        <pc:sldMkLst>
          <pc:docMk/>
          <pc:sldMk cId="344066550" sldId="317"/>
        </pc:sldMkLst>
      </pc:sldChg>
      <pc:sldMasterChg chg="modSldLayout">
        <pc:chgData name="Kirsty Patterson" userId="06c453ef-d90e-4cbc-ba6b-1bf363c3e0a9" providerId="ADAL" clId="{41E6B07D-64A3-4640-849E-C59D0FB7221F}" dt="2025-05-12T12:31:10.585" v="782" actId="478"/>
        <pc:sldMasterMkLst>
          <pc:docMk/>
          <pc:sldMasterMk cId="2405364243" sldId="2147483648"/>
        </pc:sldMasterMkLst>
        <pc:sldLayoutChg chg="delSp modSp mod">
          <pc:chgData name="Kirsty Patterson" userId="06c453ef-d90e-4cbc-ba6b-1bf363c3e0a9" providerId="ADAL" clId="{41E6B07D-64A3-4640-849E-C59D0FB7221F}" dt="2025-05-12T12:18:07.095" v="662" actId="478"/>
          <pc:sldLayoutMkLst>
            <pc:docMk/>
            <pc:sldMasterMk cId="2405364243" sldId="2147483648"/>
            <pc:sldLayoutMk cId="3360349281" sldId="2147483667"/>
          </pc:sldLayoutMkLst>
        </pc:sldLayoutChg>
        <pc:sldLayoutChg chg="delSp mod">
          <pc:chgData name="Kirsty Patterson" userId="06c453ef-d90e-4cbc-ba6b-1bf363c3e0a9" providerId="ADAL" clId="{41E6B07D-64A3-4640-849E-C59D0FB7221F}" dt="2025-05-12T12:31:10.585" v="782" actId="478"/>
          <pc:sldLayoutMkLst>
            <pc:docMk/>
            <pc:sldMasterMk cId="2405364243" sldId="2147483648"/>
            <pc:sldLayoutMk cId="752318882" sldId="2147483687"/>
          </pc:sldLayoutMkLst>
        </pc:sldLayoutChg>
      </pc:sldMasterChg>
    </pc:docChg>
  </pc:docChgLst>
  <pc:docChgLst>
    <pc:chgData name="Juliet Kennard" userId="171ce03e-ecb9-44f8-bcbb-a85643c4c66a" providerId="ADAL" clId="{8AF5C1D9-0023-49B6-8CB6-BB85D53198C1}"/>
    <pc:docChg chg="undo custSel addSld modSld modMainMaster">
      <pc:chgData name="Juliet Kennard" userId="171ce03e-ecb9-44f8-bcbb-a85643c4c66a" providerId="ADAL" clId="{8AF5C1D9-0023-49B6-8CB6-BB85D53198C1}" dt="2025-08-08T07:30:16.518" v="310" actId="1076"/>
      <pc:docMkLst>
        <pc:docMk/>
      </pc:docMkLst>
      <pc:sldChg chg="addSp modSp mod">
        <pc:chgData name="Juliet Kennard" userId="171ce03e-ecb9-44f8-bcbb-a85643c4c66a" providerId="ADAL" clId="{8AF5C1D9-0023-49B6-8CB6-BB85D53198C1}" dt="2025-08-08T06:58:32.957" v="47" actId="255"/>
        <pc:sldMkLst>
          <pc:docMk/>
          <pc:sldMk cId="1152426859" sldId="286"/>
        </pc:sldMkLst>
        <pc:spChg chg="add mod">
          <ac:chgData name="Juliet Kennard" userId="171ce03e-ecb9-44f8-bcbb-a85643c4c66a" providerId="ADAL" clId="{8AF5C1D9-0023-49B6-8CB6-BB85D53198C1}" dt="2025-08-08T06:58:32.957" v="47" actId="255"/>
          <ac:spMkLst>
            <pc:docMk/>
            <pc:sldMk cId="1152426859" sldId="286"/>
            <ac:spMk id="17" creationId="{E5AB7EBB-737A-9540-BC73-AD8D595C8E34}"/>
          </ac:spMkLst>
        </pc:spChg>
      </pc:sldChg>
      <pc:sldChg chg="modSp mod">
        <pc:chgData name="Juliet Kennard" userId="171ce03e-ecb9-44f8-bcbb-a85643c4c66a" providerId="ADAL" clId="{8AF5C1D9-0023-49B6-8CB6-BB85D53198C1}" dt="2025-08-08T07:00:40.495" v="122" actId="1035"/>
        <pc:sldMkLst>
          <pc:docMk/>
          <pc:sldMk cId="2653521761" sldId="289"/>
        </pc:sldMkLst>
        <pc:spChg chg="mod">
          <ac:chgData name="Juliet Kennard" userId="171ce03e-ecb9-44f8-bcbb-a85643c4c66a" providerId="ADAL" clId="{8AF5C1D9-0023-49B6-8CB6-BB85D53198C1}" dt="2025-08-08T07:00:40.495" v="122" actId="1035"/>
          <ac:spMkLst>
            <pc:docMk/>
            <pc:sldMk cId="2653521761" sldId="289"/>
            <ac:spMk id="3" creationId="{4AC8368B-B514-8E4D-A908-1909D2469E48}"/>
          </ac:spMkLst>
        </pc:spChg>
      </pc:sldChg>
      <pc:sldChg chg="modNotesTx">
        <pc:chgData name="Juliet Kennard" userId="171ce03e-ecb9-44f8-bcbb-a85643c4c66a" providerId="ADAL" clId="{8AF5C1D9-0023-49B6-8CB6-BB85D53198C1}" dt="2025-08-08T07:08:19.480" v="183" actId="20577"/>
        <pc:sldMkLst>
          <pc:docMk/>
          <pc:sldMk cId="838779603" sldId="308"/>
        </pc:sldMkLst>
      </pc:sldChg>
      <pc:sldChg chg="modSp mod modNotesTx">
        <pc:chgData name="Juliet Kennard" userId="171ce03e-ecb9-44f8-bcbb-a85643c4c66a" providerId="ADAL" clId="{8AF5C1D9-0023-49B6-8CB6-BB85D53198C1}" dt="2025-08-08T07:30:16.518" v="310" actId="1076"/>
        <pc:sldMkLst>
          <pc:docMk/>
          <pc:sldMk cId="2581715021" sldId="315"/>
        </pc:sldMkLst>
        <pc:spChg chg="mod">
          <ac:chgData name="Juliet Kennard" userId="171ce03e-ecb9-44f8-bcbb-a85643c4c66a" providerId="ADAL" clId="{8AF5C1D9-0023-49B6-8CB6-BB85D53198C1}" dt="2025-08-08T07:29:59.566" v="309" actId="255"/>
          <ac:spMkLst>
            <pc:docMk/>
            <pc:sldMk cId="2581715021" sldId="315"/>
            <ac:spMk id="3" creationId="{F75AD0E3-9FEE-1049-ADFC-491236E572AB}"/>
          </ac:spMkLst>
        </pc:spChg>
        <pc:picChg chg="mod">
          <ac:chgData name="Juliet Kennard" userId="171ce03e-ecb9-44f8-bcbb-a85643c4c66a" providerId="ADAL" clId="{8AF5C1D9-0023-49B6-8CB6-BB85D53198C1}" dt="2025-08-08T07:30:16.518" v="310" actId="1076"/>
          <ac:picMkLst>
            <pc:docMk/>
            <pc:sldMk cId="2581715021" sldId="315"/>
            <ac:picMk id="7" creationId="{00000000-0000-0000-0000-000000000000}"/>
          </ac:picMkLst>
        </pc:picChg>
      </pc:sldChg>
      <pc:sldChg chg="modCm">
        <pc:chgData name="Juliet Kennard" userId="171ce03e-ecb9-44f8-bcbb-a85643c4c66a" providerId="ADAL" clId="{8AF5C1D9-0023-49B6-8CB6-BB85D53198C1}" dt="2025-08-08T07:08:56.643" v="184"/>
        <pc:sldMkLst>
          <pc:docMk/>
          <pc:sldMk cId="344066550" sldId="317"/>
        </pc:sldMkLst>
      </pc:sldChg>
      <pc:sldChg chg="modCm">
        <pc:chgData name="Juliet Kennard" userId="171ce03e-ecb9-44f8-bcbb-a85643c4c66a" providerId="ADAL" clId="{8AF5C1D9-0023-49B6-8CB6-BB85D53198C1}" dt="2025-08-08T07:29:21.737" v="305"/>
        <pc:sldMkLst>
          <pc:docMk/>
          <pc:sldMk cId="1465969709" sldId="318"/>
        </pc:sldMkLst>
      </pc:sldChg>
      <pc:sldChg chg="addSp delSp modSp add mod">
        <pc:chgData name="Juliet Kennard" userId="171ce03e-ecb9-44f8-bcbb-a85643c4c66a" providerId="ADAL" clId="{8AF5C1D9-0023-49B6-8CB6-BB85D53198C1}" dt="2025-08-08T07:28:14.511" v="303" actId="1076"/>
        <pc:sldMkLst>
          <pc:docMk/>
          <pc:sldMk cId="4097926812" sldId="319"/>
        </pc:sldMkLst>
      </pc:sldChg>
      <pc:sldMasterChg chg="modSldLayout">
        <pc:chgData name="Juliet Kennard" userId="171ce03e-ecb9-44f8-bcbb-a85643c4c66a" providerId="ADAL" clId="{8AF5C1D9-0023-49B6-8CB6-BB85D53198C1}" dt="2025-08-08T06:57:39.583" v="0" actId="21"/>
        <pc:sldMasterMkLst>
          <pc:docMk/>
          <pc:sldMasterMk cId="2405364243" sldId="2147483648"/>
        </pc:sldMasterMkLst>
        <pc:sldLayoutChg chg="delSp mod">
          <pc:chgData name="Juliet Kennard" userId="171ce03e-ecb9-44f8-bcbb-a85643c4c66a" providerId="ADAL" clId="{8AF5C1D9-0023-49B6-8CB6-BB85D53198C1}" dt="2025-08-08T06:57:39.583" v="0" actId="21"/>
          <pc:sldLayoutMkLst>
            <pc:docMk/>
            <pc:sldMasterMk cId="2405364243" sldId="2147483648"/>
            <pc:sldLayoutMk cId="4150296504" sldId="2147483682"/>
          </pc:sldLayoutMkLst>
        </pc:sldLayoutChg>
      </pc:sldMasterChg>
    </pc:docChg>
  </pc:docChgLst>
  <pc:docChgLst>
    <pc:chgData name="Kirsty Patterson" userId="06c453ef-d90e-4cbc-ba6b-1bf363c3e0a9" providerId="ADAL" clId="{D63F7C84-108E-439F-A53D-5D6AB26D09EA}"/>
    <pc:docChg chg="custSel addSld modSld">
      <pc:chgData name="Kirsty Patterson" userId="06c453ef-d90e-4cbc-ba6b-1bf363c3e0a9" providerId="ADAL" clId="{D63F7C84-108E-439F-A53D-5D6AB26D09EA}" dt="2025-08-01T18:43:27.760" v="195" actId="14100"/>
      <pc:docMkLst>
        <pc:docMk/>
      </pc:docMkLst>
      <pc:sldChg chg="modSp mod">
        <pc:chgData name="Kirsty Patterson" userId="06c453ef-d90e-4cbc-ba6b-1bf363c3e0a9" providerId="ADAL" clId="{D63F7C84-108E-439F-A53D-5D6AB26D09EA}" dt="2025-08-01T18:00:50.140" v="2" actId="12"/>
        <pc:sldMkLst>
          <pc:docMk/>
          <pc:sldMk cId="1833564579" sldId="287"/>
        </pc:sldMkLst>
        <pc:spChg chg="mod">
          <ac:chgData name="Kirsty Patterson" userId="06c453ef-d90e-4cbc-ba6b-1bf363c3e0a9" providerId="ADAL" clId="{D63F7C84-108E-439F-A53D-5D6AB26D09EA}" dt="2025-08-01T18:00:50.140" v="2" actId="12"/>
          <ac:spMkLst>
            <pc:docMk/>
            <pc:sldMk cId="1833564579" sldId="287"/>
            <ac:spMk id="3" creationId="{A392CD0D-586A-C746-A628-7A9409208494}"/>
          </ac:spMkLst>
        </pc:spChg>
      </pc:sldChg>
      <pc:sldChg chg="modSp mod">
        <pc:chgData name="Kirsty Patterson" userId="06c453ef-d90e-4cbc-ba6b-1bf363c3e0a9" providerId="ADAL" clId="{D63F7C84-108E-439F-A53D-5D6AB26D09EA}" dt="2025-08-01T18:16:57.332" v="190" actId="11"/>
        <pc:sldMkLst>
          <pc:docMk/>
          <pc:sldMk cId="838779603" sldId="308"/>
        </pc:sldMkLst>
        <pc:spChg chg="mod">
          <ac:chgData name="Kirsty Patterson" userId="06c453ef-d90e-4cbc-ba6b-1bf363c3e0a9" providerId="ADAL" clId="{D63F7C84-108E-439F-A53D-5D6AB26D09EA}" dt="2025-08-01T18:16:57.332" v="190" actId="11"/>
          <ac:spMkLst>
            <pc:docMk/>
            <pc:sldMk cId="838779603" sldId="308"/>
            <ac:spMk id="3" creationId="{F75AD0E3-9FEE-1049-ADFC-491236E572AB}"/>
          </ac:spMkLst>
        </pc:spChg>
      </pc:sldChg>
      <pc:sldChg chg="modSp mod">
        <pc:chgData name="Kirsty Patterson" userId="06c453ef-d90e-4cbc-ba6b-1bf363c3e0a9" providerId="ADAL" clId="{D63F7C84-108E-439F-A53D-5D6AB26D09EA}" dt="2025-08-01T18:02:27.601" v="4" actId="1076"/>
        <pc:sldMkLst>
          <pc:docMk/>
          <pc:sldMk cId="2187938164" sldId="314"/>
        </pc:sldMkLst>
      </pc:sldChg>
      <pc:sldChg chg="modSp mod modCm">
        <pc:chgData name="Kirsty Patterson" userId="06c453ef-d90e-4cbc-ba6b-1bf363c3e0a9" providerId="ADAL" clId="{D63F7C84-108E-439F-A53D-5D6AB26D09EA}" dt="2025-08-01T18:43:27.760" v="195" actId="14100"/>
        <pc:sldMkLst>
          <pc:docMk/>
          <pc:sldMk cId="2581715021" sldId="315"/>
        </pc:sldMkLst>
        <pc:picChg chg="mod">
          <ac:chgData name="Kirsty Patterson" userId="06c453ef-d90e-4cbc-ba6b-1bf363c3e0a9" providerId="ADAL" clId="{D63F7C84-108E-439F-A53D-5D6AB26D09EA}" dt="2025-08-01T18:43:27.760" v="195" actId="14100"/>
          <ac:picMkLst>
            <pc:docMk/>
            <pc:sldMk cId="2581715021" sldId="315"/>
            <ac:picMk id="7" creationId="{00000000-0000-0000-0000-000000000000}"/>
          </ac:picMkLst>
        </pc:picChg>
      </pc:sldChg>
      <pc:sldChg chg="modSp mod">
        <pc:chgData name="Kirsty Patterson" userId="06c453ef-d90e-4cbc-ba6b-1bf363c3e0a9" providerId="ADAL" clId="{D63F7C84-108E-439F-A53D-5D6AB26D09EA}" dt="2025-08-01T18:15:42.551" v="184" actId="14734"/>
        <pc:sldMkLst>
          <pc:docMk/>
          <pc:sldMk cId="2058471234" sldId="316"/>
        </pc:sldMkLst>
        <pc:graphicFrameChg chg="mod modGraphic">
          <ac:chgData name="Kirsty Patterson" userId="06c453ef-d90e-4cbc-ba6b-1bf363c3e0a9" providerId="ADAL" clId="{D63F7C84-108E-439F-A53D-5D6AB26D09EA}" dt="2025-08-01T18:15:42.551" v="184" actId="14734"/>
          <ac:graphicFrameMkLst>
            <pc:docMk/>
            <pc:sldMk cId="2058471234" sldId="316"/>
            <ac:graphicFrameMk id="4" creationId="{2E093A2D-15A5-E94E-A20D-54B5573ADCF0}"/>
          </ac:graphicFrameMkLst>
        </pc:graphicFrameChg>
      </pc:sldChg>
      <pc:sldChg chg="addSp delSp modSp add mod modCm">
        <pc:chgData name="Kirsty Patterson" userId="06c453ef-d90e-4cbc-ba6b-1bf363c3e0a9" providerId="ADAL" clId="{D63F7C84-108E-439F-A53D-5D6AB26D09EA}" dt="2025-08-01T18:15:05.973" v="179"/>
        <pc:sldMkLst>
          <pc:docMk/>
          <pc:sldMk cId="1465969709" sldId="318"/>
        </pc:sldMkLst>
      </pc:sldChg>
    </pc:docChg>
  </pc:docChgLst>
  <pc:docChgLst>
    <pc:chgData name="Kirsty Patterson" userId="06c453ef-d90e-4cbc-ba6b-1bf363c3e0a9" providerId="ADAL" clId="{A04E14D9-65C8-48C1-90F8-6C6F3E9E8E9A}"/>
    <pc:docChg chg="custSel addSld delSld modSld">
      <pc:chgData name="Kirsty Patterson" userId="06c453ef-d90e-4cbc-ba6b-1bf363c3e0a9" providerId="ADAL" clId="{A04E14D9-65C8-48C1-90F8-6C6F3E9E8E9A}" dt="2025-08-12T16:07:16.882" v="128" actId="196"/>
      <pc:docMkLst>
        <pc:docMk/>
      </pc:docMkLst>
      <pc:sldChg chg="addSp modSp mod">
        <pc:chgData name="Kirsty Patterson" userId="06c453ef-d90e-4cbc-ba6b-1bf363c3e0a9" providerId="ADAL" clId="{A04E14D9-65C8-48C1-90F8-6C6F3E9E8E9A}" dt="2025-08-12T16:07:16.882" v="128" actId="196"/>
        <pc:sldMkLst>
          <pc:docMk/>
          <pc:sldMk cId="1152426859" sldId="286"/>
        </pc:sldMkLst>
        <pc:spChg chg="mod">
          <ac:chgData name="Kirsty Patterson" userId="06c453ef-d90e-4cbc-ba6b-1bf363c3e0a9" providerId="ADAL" clId="{A04E14D9-65C8-48C1-90F8-6C6F3E9E8E9A}" dt="2025-08-12T14:57:02.800" v="13" actId="1076"/>
          <ac:spMkLst>
            <pc:docMk/>
            <pc:sldMk cId="1152426859" sldId="286"/>
            <ac:spMk id="2" creationId="{0801BB72-475E-C041-9D7D-237162AFDA03}"/>
          </ac:spMkLst>
        </pc:spChg>
        <pc:spChg chg="mod">
          <ac:chgData name="Kirsty Patterson" userId="06c453ef-d90e-4cbc-ba6b-1bf363c3e0a9" providerId="ADAL" clId="{A04E14D9-65C8-48C1-90F8-6C6F3E9E8E9A}" dt="2025-08-12T14:56:59.804" v="12" actId="1076"/>
          <ac:spMkLst>
            <pc:docMk/>
            <pc:sldMk cId="1152426859" sldId="286"/>
            <ac:spMk id="3" creationId="{6B6A331A-11B3-0843-89B3-701D4321590E}"/>
          </ac:spMkLst>
        </pc:spChg>
        <pc:spChg chg="add mod">
          <ac:chgData name="Kirsty Patterson" userId="06c453ef-d90e-4cbc-ba6b-1bf363c3e0a9" providerId="ADAL" clId="{A04E14D9-65C8-48C1-90F8-6C6F3E9E8E9A}" dt="2025-08-12T16:07:16.882" v="128" actId="196"/>
          <ac:spMkLst>
            <pc:docMk/>
            <pc:sldMk cId="1152426859" sldId="286"/>
            <ac:spMk id="4" creationId="{F79D6615-5D11-3B06-1676-CE91F954380B}"/>
          </ac:spMkLst>
        </pc:spChg>
      </pc:sldChg>
      <pc:sldChg chg="modSp mod">
        <pc:chgData name="Kirsty Patterson" userId="06c453ef-d90e-4cbc-ba6b-1bf363c3e0a9" providerId="ADAL" clId="{A04E14D9-65C8-48C1-90F8-6C6F3E9E8E9A}" dt="2025-08-12T15:34:38.513" v="121" actId="962"/>
        <pc:sldMkLst>
          <pc:docMk/>
          <pc:sldMk cId="1833564579" sldId="287"/>
        </pc:sldMkLst>
        <pc:spChg chg="mod ord">
          <ac:chgData name="Kirsty Patterson" userId="06c453ef-d90e-4cbc-ba6b-1bf363c3e0a9" providerId="ADAL" clId="{A04E14D9-65C8-48C1-90F8-6C6F3E9E8E9A}" dt="2025-08-12T15:34:38.513" v="121" actId="962"/>
          <ac:spMkLst>
            <pc:docMk/>
            <pc:sldMk cId="1833564579" sldId="287"/>
            <ac:spMk id="5" creationId="{864BD236-113E-444D-9271-431AB16BEF04}"/>
          </ac:spMkLst>
        </pc:spChg>
      </pc:sldChg>
      <pc:sldChg chg="delSp modSp mod">
        <pc:chgData name="Kirsty Patterson" userId="06c453ef-d90e-4cbc-ba6b-1bf363c3e0a9" providerId="ADAL" clId="{A04E14D9-65C8-48C1-90F8-6C6F3E9E8E9A}" dt="2025-08-12T15:22:00.424" v="73" actId="478"/>
        <pc:sldMkLst>
          <pc:docMk/>
          <pc:sldMk cId="2653521761" sldId="289"/>
        </pc:sldMkLst>
        <pc:spChg chg="del mod">
          <ac:chgData name="Kirsty Patterson" userId="06c453ef-d90e-4cbc-ba6b-1bf363c3e0a9" providerId="ADAL" clId="{A04E14D9-65C8-48C1-90F8-6C6F3E9E8E9A}" dt="2025-08-12T15:22:00.424" v="73" actId="478"/>
          <ac:spMkLst>
            <pc:docMk/>
            <pc:sldMk cId="2653521761" sldId="289"/>
            <ac:spMk id="4" creationId="{76CD6E36-2F1F-E04E-93A3-B9BB4B23EDD1}"/>
          </ac:spMkLst>
        </pc:spChg>
      </pc:sldChg>
      <pc:sldChg chg="delSp modSp mod">
        <pc:chgData name="Kirsty Patterson" userId="06c453ef-d90e-4cbc-ba6b-1bf363c3e0a9" providerId="ADAL" clId="{A04E14D9-65C8-48C1-90F8-6C6F3E9E8E9A}" dt="2025-08-12T15:21:55.386" v="71" actId="962"/>
        <pc:sldMkLst>
          <pc:docMk/>
          <pc:sldMk cId="1282669575" sldId="305"/>
        </pc:sldMkLst>
        <pc:spChg chg="del mod">
          <ac:chgData name="Kirsty Patterson" userId="06c453ef-d90e-4cbc-ba6b-1bf363c3e0a9" providerId="ADAL" clId="{A04E14D9-65C8-48C1-90F8-6C6F3E9E8E9A}" dt="2025-08-12T15:21:27.008" v="69" actId="478"/>
          <ac:spMkLst>
            <pc:docMk/>
            <pc:sldMk cId="1282669575" sldId="305"/>
            <ac:spMk id="5" creationId="{08118653-56D4-474D-AB34-4FED586EBF77}"/>
          </ac:spMkLst>
        </pc:spChg>
        <pc:spChg chg="mod">
          <ac:chgData name="Kirsty Patterson" userId="06c453ef-d90e-4cbc-ba6b-1bf363c3e0a9" providerId="ADAL" clId="{A04E14D9-65C8-48C1-90F8-6C6F3E9E8E9A}" dt="2025-08-08T14:33:36.924" v="1" actId="14100"/>
          <ac:spMkLst>
            <pc:docMk/>
            <pc:sldMk cId="1282669575" sldId="305"/>
            <ac:spMk id="6" creationId="{3BEC378F-8C73-B140-367D-8662DC80FC5E}"/>
          </ac:spMkLst>
        </pc:spChg>
        <pc:picChg chg="mod">
          <ac:chgData name="Kirsty Patterson" userId="06c453ef-d90e-4cbc-ba6b-1bf363c3e0a9" providerId="ADAL" clId="{A04E14D9-65C8-48C1-90F8-6C6F3E9E8E9A}" dt="2025-08-12T15:21:55.386" v="71" actId="962"/>
          <ac:picMkLst>
            <pc:docMk/>
            <pc:sldMk cId="1282669575" sldId="305"/>
            <ac:picMk id="8" creationId="{CE1558BF-1027-AF30-B861-AB7F6F536CA2}"/>
          </ac:picMkLst>
        </pc:picChg>
      </pc:sldChg>
      <pc:sldChg chg="del">
        <pc:chgData name="Kirsty Patterson" userId="06c453ef-d90e-4cbc-ba6b-1bf363c3e0a9" providerId="ADAL" clId="{A04E14D9-65C8-48C1-90F8-6C6F3E9E8E9A}" dt="2025-08-08T16:25:37.693" v="5" actId="47"/>
        <pc:sldMkLst>
          <pc:docMk/>
          <pc:sldMk cId="2187938164" sldId="314"/>
        </pc:sldMkLst>
      </pc:sldChg>
      <pc:sldChg chg="modSp mod modCm">
        <pc:chgData name="Kirsty Patterson" userId="06c453ef-d90e-4cbc-ba6b-1bf363c3e0a9" providerId="ADAL" clId="{A04E14D9-65C8-48C1-90F8-6C6F3E9E8E9A}" dt="2025-08-12T15:34:24.169" v="120" actId="962"/>
        <pc:sldMkLst>
          <pc:docMk/>
          <pc:sldMk cId="2581715021" sldId="315"/>
        </pc:sldMkLst>
        <pc:spChg chg="mod">
          <ac:chgData name="Kirsty Patterson" userId="06c453ef-d90e-4cbc-ba6b-1bf363c3e0a9" providerId="ADAL" clId="{A04E14D9-65C8-48C1-90F8-6C6F3E9E8E9A}" dt="2025-08-12T15:34:24.169" v="120" actId="962"/>
          <ac:spMkLst>
            <pc:docMk/>
            <pc:sldMk cId="2581715021" sldId="315"/>
            <ac:spMk id="6" creationId="{E4E77663-259B-104A-AAD0-31021C659F7E}"/>
          </ac:spMkLst>
        </pc:spChg>
        <pc:picChg chg="mod">
          <ac:chgData name="Kirsty Patterson" userId="06c453ef-d90e-4cbc-ba6b-1bf363c3e0a9" providerId="ADAL" clId="{A04E14D9-65C8-48C1-90F8-6C6F3E9E8E9A}" dt="2025-08-12T15:31:12.126" v="107" actId="962"/>
          <ac:picMkLst>
            <pc:docMk/>
            <pc:sldMk cId="2581715021" sldId="315"/>
            <ac:picMk id="7" creationId="{00000000-0000-0000-0000-000000000000}"/>
          </ac:picMkLst>
        </pc:picChg>
      </pc:sldChg>
      <pc:sldChg chg="modSp mod">
        <pc:chgData name="Kirsty Patterson" userId="06c453ef-d90e-4cbc-ba6b-1bf363c3e0a9" providerId="ADAL" clId="{A04E14D9-65C8-48C1-90F8-6C6F3E9E8E9A}" dt="2025-08-12T15:34:08.411" v="119" actId="13244"/>
        <pc:sldMkLst>
          <pc:docMk/>
          <pc:sldMk cId="2058471234" sldId="316"/>
        </pc:sldMkLst>
        <pc:spChg chg="mod ord">
          <ac:chgData name="Kirsty Patterson" userId="06c453ef-d90e-4cbc-ba6b-1bf363c3e0a9" providerId="ADAL" clId="{A04E14D9-65C8-48C1-90F8-6C6F3E9E8E9A}" dt="2025-08-12T15:34:05.284" v="118" actId="962"/>
          <ac:spMkLst>
            <pc:docMk/>
            <pc:sldMk cId="2058471234" sldId="316"/>
            <ac:spMk id="5" creationId="{40335829-57ED-B34D-851D-AF966B65F047}"/>
          </ac:spMkLst>
        </pc:spChg>
        <pc:spChg chg="ord">
          <ac:chgData name="Kirsty Patterson" userId="06c453ef-d90e-4cbc-ba6b-1bf363c3e0a9" providerId="ADAL" clId="{A04E14D9-65C8-48C1-90F8-6C6F3E9E8E9A}" dt="2025-08-12T15:34:08.411" v="119" actId="13244"/>
          <ac:spMkLst>
            <pc:docMk/>
            <pc:sldMk cId="2058471234" sldId="316"/>
            <ac:spMk id="6" creationId="{DE747243-26CC-AB48-86F7-D5536334B21F}"/>
          </ac:spMkLst>
        </pc:spChg>
      </pc:sldChg>
      <pc:sldChg chg="modSp mod">
        <pc:chgData name="Kirsty Patterson" userId="06c453ef-d90e-4cbc-ba6b-1bf363c3e0a9" providerId="ADAL" clId="{A04E14D9-65C8-48C1-90F8-6C6F3E9E8E9A}" dt="2025-08-12T15:20:39.533" v="67" actId="27636"/>
        <pc:sldMkLst>
          <pc:docMk/>
          <pc:sldMk cId="344066550" sldId="317"/>
        </pc:sldMkLst>
        <pc:spChg chg="mod">
          <ac:chgData name="Kirsty Patterson" userId="06c453ef-d90e-4cbc-ba6b-1bf363c3e0a9" providerId="ADAL" clId="{A04E14D9-65C8-48C1-90F8-6C6F3E9E8E9A}" dt="2025-08-12T15:20:39.533" v="67" actId="27636"/>
          <ac:spMkLst>
            <pc:docMk/>
            <pc:sldMk cId="344066550" sldId="317"/>
            <ac:spMk id="3" creationId="{B9B1F842-BC16-354A-84F3-BCA1F48752F2}"/>
          </ac:spMkLst>
        </pc:spChg>
      </pc:sldChg>
      <pc:sldChg chg="del modCm">
        <pc:chgData name="Kirsty Patterson" userId="06c453ef-d90e-4cbc-ba6b-1bf363c3e0a9" providerId="ADAL" clId="{A04E14D9-65C8-48C1-90F8-6C6F3E9E8E9A}" dt="2025-08-08T16:27:00.158" v="11" actId="47"/>
        <pc:sldMkLst>
          <pc:docMk/>
          <pc:sldMk cId="1465969709" sldId="318"/>
        </pc:sldMkLst>
      </pc:sldChg>
      <pc:sldChg chg="del">
        <pc:chgData name="Kirsty Patterson" userId="06c453ef-d90e-4cbc-ba6b-1bf363c3e0a9" providerId="ADAL" clId="{A04E14D9-65C8-48C1-90F8-6C6F3E9E8E9A}" dt="2025-08-08T16:25:34.234" v="4" actId="47"/>
        <pc:sldMkLst>
          <pc:docMk/>
          <pc:sldMk cId="4097926812" sldId="319"/>
        </pc:sldMkLst>
      </pc:sldChg>
      <pc:sldChg chg="addSp modSp add mod">
        <pc:chgData name="Kirsty Patterson" userId="06c453ef-d90e-4cbc-ba6b-1bf363c3e0a9" providerId="ADAL" clId="{A04E14D9-65C8-48C1-90F8-6C6F3E9E8E9A}" dt="2025-08-12T15:35:09.792" v="125" actId="962"/>
        <pc:sldMkLst>
          <pc:docMk/>
          <pc:sldMk cId="4132753477" sldId="320"/>
        </pc:sldMkLst>
        <pc:spChg chg="mod">
          <ac:chgData name="Kirsty Patterson" userId="06c453ef-d90e-4cbc-ba6b-1bf363c3e0a9" providerId="ADAL" clId="{A04E14D9-65C8-48C1-90F8-6C6F3E9E8E9A}" dt="2025-08-12T15:35:09.792" v="125" actId="962"/>
          <ac:spMkLst>
            <pc:docMk/>
            <pc:sldMk cId="4132753477" sldId="320"/>
            <ac:spMk id="2" creationId="{5D962334-D44F-4A06-717F-13E80AD79340}"/>
          </ac:spMkLst>
        </pc:spChg>
        <pc:spChg chg="add mod ord">
          <ac:chgData name="Kirsty Patterson" userId="06c453ef-d90e-4cbc-ba6b-1bf363c3e0a9" providerId="ADAL" clId="{A04E14D9-65C8-48C1-90F8-6C6F3E9E8E9A}" dt="2025-08-12T15:32:42.932" v="112" actId="13244"/>
          <ac:spMkLst>
            <pc:docMk/>
            <pc:sldMk cId="4132753477" sldId="320"/>
            <ac:spMk id="5" creationId="{8DBC5459-8FEE-6FB7-91B5-FE7BF2301D92}"/>
          </ac:spMkLst>
        </pc:spChg>
        <pc:spChg chg="mod">
          <ac:chgData name="Kirsty Patterson" userId="06c453ef-d90e-4cbc-ba6b-1bf363c3e0a9" providerId="ADAL" clId="{A04E14D9-65C8-48C1-90F8-6C6F3E9E8E9A}" dt="2025-08-08T16:26:32.535" v="10" actId="1076"/>
          <ac:spMkLst>
            <pc:docMk/>
            <pc:sldMk cId="4132753477" sldId="320"/>
            <ac:spMk id="13" creationId="{0E1DA874-0A23-4F58-AE05-F91014115C04}"/>
          </ac:spMkLst>
        </pc:spChg>
        <pc:spChg chg="ord">
          <ac:chgData name="Kirsty Patterson" userId="06c453ef-d90e-4cbc-ba6b-1bf363c3e0a9" providerId="ADAL" clId="{A04E14D9-65C8-48C1-90F8-6C6F3E9E8E9A}" dt="2025-08-12T15:32:22.189" v="111" actId="13244"/>
          <ac:spMkLst>
            <pc:docMk/>
            <pc:sldMk cId="4132753477" sldId="320"/>
            <ac:spMk id="198" creationId="{7E7ABD99-9106-A7DB-8315-A0662B9F82DF}"/>
          </ac:spMkLst>
        </pc:spChg>
        <pc:spChg chg="ord">
          <ac:chgData name="Kirsty Patterson" userId="06c453ef-d90e-4cbc-ba6b-1bf363c3e0a9" providerId="ADAL" clId="{A04E14D9-65C8-48C1-90F8-6C6F3E9E8E9A}" dt="2025-08-12T15:32:03.145" v="109" actId="13244"/>
          <ac:spMkLst>
            <pc:docMk/>
            <pc:sldMk cId="4132753477" sldId="320"/>
            <ac:spMk id="223" creationId="{76E9F748-8D6B-85E8-5BF6-66E23599D11C}"/>
          </ac:spMkLst>
        </pc:spChg>
        <pc:spChg chg="ord">
          <ac:chgData name="Kirsty Patterson" userId="06c453ef-d90e-4cbc-ba6b-1bf363c3e0a9" providerId="ADAL" clId="{A04E14D9-65C8-48C1-90F8-6C6F3E9E8E9A}" dt="2025-08-12T15:32:11.674" v="110" actId="13244"/>
          <ac:spMkLst>
            <pc:docMk/>
            <pc:sldMk cId="4132753477" sldId="320"/>
            <ac:spMk id="224" creationId="{A903A159-5A70-815F-E4E3-76314362F568}"/>
          </ac:spMkLst>
        </pc:spChg>
        <pc:grpChg chg="mod ord">
          <ac:chgData name="Kirsty Patterson" userId="06c453ef-d90e-4cbc-ba6b-1bf363c3e0a9" providerId="ADAL" clId="{A04E14D9-65C8-48C1-90F8-6C6F3E9E8E9A}" dt="2025-08-12T15:33:27.499" v="115" actId="13244"/>
          <ac:grpSpMkLst>
            <pc:docMk/>
            <pc:sldMk cId="4132753477" sldId="320"/>
            <ac:grpSpMk id="3" creationId="{288B2EFC-734F-4489-A2B4-2DC2AB65E061}"/>
          </ac:grpSpMkLst>
        </pc:grpChg>
        <pc:grpChg chg="mod ord">
          <ac:chgData name="Kirsty Patterson" userId="06c453ef-d90e-4cbc-ba6b-1bf363c3e0a9" providerId="ADAL" clId="{A04E14D9-65C8-48C1-90F8-6C6F3E9E8E9A}" dt="2025-08-12T15:33:00.654" v="113" actId="13244"/>
          <ac:grpSpMkLst>
            <pc:docMk/>
            <pc:sldMk cId="4132753477" sldId="320"/>
            <ac:grpSpMk id="49" creationId="{6AD4E54B-F4D3-DD24-0AB5-3D4135D238E2}"/>
          </ac:grpSpMkLst>
        </pc:grpChg>
        <pc:grpChg chg="mod ord">
          <ac:chgData name="Kirsty Patterson" userId="06c453ef-d90e-4cbc-ba6b-1bf363c3e0a9" providerId="ADAL" clId="{A04E14D9-65C8-48C1-90F8-6C6F3E9E8E9A}" dt="2025-08-12T15:33:14.084" v="114" actId="13244"/>
          <ac:grpSpMkLst>
            <pc:docMk/>
            <pc:sldMk cId="4132753477" sldId="320"/>
            <ac:grpSpMk id="171" creationId="{D43AE1BE-19B9-F750-A2AC-37745F120A3E}"/>
          </ac:grpSpMkLst>
        </pc:grpChg>
        <pc:picChg chg="mod ord">
          <ac:chgData name="Kirsty Patterson" userId="06c453ef-d90e-4cbc-ba6b-1bf363c3e0a9" providerId="ADAL" clId="{A04E14D9-65C8-48C1-90F8-6C6F3E9E8E9A}" dt="2025-08-12T15:33:44.378" v="116" actId="13244"/>
          <ac:picMkLst>
            <pc:docMk/>
            <pc:sldMk cId="4132753477" sldId="320"/>
            <ac:picMk id="39" creationId="{C7A54F8B-0249-94D7-8611-740D228731A6}"/>
          </ac:picMkLst>
        </pc:picChg>
        <pc:picChg chg="mod">
          <ac:chgData name="Kirsty Patterson" userId="06c453ef-d90e-4cbc-ba6b-1bf363c3e0a9" providerId="ADAL" clId="{A04E14D9-65C8-48C1-90F8-6C6F3E9E8E9A}" dt="2025-08-12T15:34:55.236" v="122" actId="962"/>
          <ac:picMkLst>
            <pc:docMk/>
            <pc:sldMk cId="4132753477" sldId="320"/>
            <ac:picMk id="118" creationId="{AAC7D35D-5306-B596-1336-F7E5AADC5B6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1DEC74-72D2-4069-880D-A5278FC2DD1F}" type="datetimeFigureOut">
              <a:rPr lang="en-GB" smtClean="0"/>
              <a:pPr/>
              <a:t>12/08/2025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4A837C-DBEF-413F-80B4-EB6F4A9C2781}" type="slidenum">
              <a:rPr lang="en-GB" smtClean="0"/>
              <a:pPr/>
              <a:t>‹#›</a:t>
            </a:fld>
            <a:endParaRPr lang="en-GB"/>
          </a:p>
        </p:txBody>
      </p:sp>
    </p:spTree>
    <p:extLst>
      <p:ext uri="{BB962C8B-B14F-4D97-AF65-F5344CB8AC3E}">
        <p14:creationId xmlns:p14="http://schemas.microsoft.com/office/powerpoint/2010/main" val="39932275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rsc.li/4cmvSbS"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Image</a:t>
            </a:r>
            <a:r>
              <a:rPr lang="en-GB" baseline="0"/>
              <a:t> Source: © Shutterstock/Reehan Raza</a:t>
            </a:r>
            <a:endParaRPr lang="en-GB"/>
          </a:p>
          <a:p>
            <a:r>
              <a:rPr lang="en-GB"/>
              <a:t>https://www.shutterstock.com/image-photo/vibrant-coral-reef-teeming-colorful-fish-2562874843</a:t>
            </a:r>
          </a:p>
          <a:p>
            <a:endParaRPr lang="en-GB"/>
          </a:p>
          <a:p>
            <a:endParaRPr lang="en-GB"/>
          </a:p>
        </p:txBody>
      </p:sp>
      <p:sp>
        <p:nvSpPr>
          <p:cNvPr id="4" name="Slide Number Placeholder 3"/>
          <p:cNvSpPr>
            <a:spLocks noGrp="1"/>
          </p:cNvSpPr>
          <p:nvPr>
            <p:ph type="sldNum" sz="quarter" idx="10"/>
          </p:nvPr>
        </p:nvSpPr>
        <p:spPr/>
        <p:txBody>
          <a:bodyPr/>
          <a:lstStyle/>
          <a:p>
            <a:fld id="{274A837C-DBEF-413F-80B4-EB6F4A9C2781}" type="slidenum">
              <a:rPr lang="en-GB" smtClean="0"/>
              <a:pPr/>
              <a:t>2</a:t>
            </a:fld>
            <a:endParaRPr lang="en-GB"/>
          </a:p>
        </p:txBody>
      </p:sp>
    </p:spTree>
    <p:extLst>
      <p:ext uri="{BB962C8B-B14F-4D97-AF65-F5344CB8AC3E}">
        <p14:creationId xmlns:p14="http://schemas.microsoft.com/office/powerpoint/2010/main" val="41278389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atin typeface="Century Gothic" panose="020B0502020202020204" pitchFamily="34" charset="0"/>
              </a:rPr>
              <a:t>Find more </a:t>
            </a:r>
            <a:r>
              <a:rPr lang="en-GB" b="1">
                <a:solidFill>
                  <a:srgbClr val="006F62"/>
                </a:solidFill>
                <a:latin typeface="Century Gothic" panose="020B0502020202020204" pitchFamily="34" charset="0"/>
              </a:rPr>
              <a:t>Key terms support</a:t>
            </a:r>
            <a:r>
              <a:rPr lang="en-GB">
                <a:latin typeface="Century Gothic" panose="020B0502020202020204" pitchFamily="34" charset="0"/>
              </a:rPr>
              <a:t> for this topic, including Frayer models, an accessible glossary and unscrambling definitions at: </a:t>
            </a:r>
            <a:r>
              <a:rPr lang="en-GB">
                <a:solidFill>
                  <a:srgbClr val="006F62"/>
                </a:solidFill>
                <a:latin typeface="Century Gothic" panose="020B0502020202020204" pitchFamily="34" charset="0"/>
                <a:hlinkClick r:id="rId3">
                  <a:extLst>
                    <a:ext uri="{A12FA001-AC4F-418D-AE19-62706E023703}">
                      <ahyp:hlinkClr xmlns:ahyp="http://schemas.microsoft.com/office/drawing/2018/hyperlinkcolor" val="tx"/>
                    </a:ext>
                  </a:extLst>
                </a:hlinkClick>
              </a:rPr>
              <a:t>rsc.li/4cmvSbS</a:t>
            </a:r>
            <a:r>
              <a:rPr lang="en-GB">
                <a:solidFill>
                  <a:srgbClr val="006F62"/>
                </a:solidFill>
                <a:latin typeface="Century Gothic" panose="020B0502020202020204" pitchFamily="34" charset="0"/>
              </a:rPr>
              <a:t> </a:t>
            </a:r>
          </a:p>
          <a:p>
            <a:endParaRPr lang="en-US"/>
          </a:p>
        </p:txBody>
      </p:sp>
      <p:sp>
        <p:nvSpPr>
          <p:cNvPr id="4" name="Slide Number Placeholder 3"/>
          <p:cNvSpPr>
            <a:spLocks noGrp="1"/>
          </p:cNvSpPr>
          <p:nvPr>
            <p:ph type="sldNum" sz="quarter" idx="5"/>
          </p:nvPr>
        </p:nvSpPr>
        <p:spPr/>
        <p:txBody>
          <a:bodyPr/>
          <a:lstStyle/>
          <a:p>
            <a:fld id="{274A837C-DBEF-413F-80B4-EB6F4A9C2781}" type="slidenum">
              <a:rPr lang="en-GB" smtClean="0"/>
              <a:pPr/>
              <a:t>4</a:t>
            </a:fld>
            <a:endParaRPr lang="en-GB"/>
          </a:p>
        </p:txBody>
      </p:sp>
    </p:spTree>
    <p:extLst>
      <p:ext uri="{BB962C8B-B14F-4D97-AF65-F5344CB8AC3E}">
        <p14:creationId xmlns:p14="http://schemas.microsoft.com/office/powerpoint/2010/main" val="42156921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09FD23-6DA4-7A10-AE48-CAED529858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AE2300-56FC-AF6B-B2A5-0822BE2303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51C0FC-0429-8F0A-F9E5-C6579D84095A}"/>
              </a:ext>
            </a:extLst>
          </p:cNvPr>
          <p:cNvSpPr>
            <a:spLocks noGrp="1"/>
          </p:cNvSpPr>
          <p:nvPr>
            <p:ph type="body" idx="1"/>
          </p:nvPr>
        </p:nvSpPr>
        <p:spPr/>
        <p:txBody>
          <a:bodyPr/>
          <a:lstStyle/>
          <a:p>
            <a:r>
              <a:rPr lang="en-GB"/>
              <a:t>Evaporating water</a:t>
            </a:r>
          </a:p>
          <a:p>
            <a:endParaRPr lang="en-GB"/>
          </a:p>
          <a:p>
            <a:pPr marL="228600" indent="-228600">
              <a:buAutoNum type="arabicPeriod"/>
            </a:pPr>
            <a:r>
              <a:rPr lang="en-GB"/>
              <a:t>Half fill a beaker with water</a:t>
            </a:r>
          </a:p>
          <a:p>
            <a:pPr marL="228600" indent="-228600">
              <a:buAutoNum type="arabicPeriod"/>
            </a:pPr>
            <a:r>
              <a:rPr lang="en-GB"/>
              <a:t>Place it on a tripod</a:t>
            </a:r>
          </a:p>
          <a:p>
            <a:pPr marL="228600" indent="-228600">
              <a:buAutoNum type="arabicPeriod"/>
            </a:pPr>
            <a:r>
              <a:rPr lang="en-GB"/>
              <a:t>Half fill a watch glass with tap water</a:t>
            </a:r>
          </a:p>
          <a:p>
            <a:pPr marL="228600" indent="-228600">
              <a:buAutoNum type="arabicPeriod"/>
            </a:pPr>
            <a:r>
              <a:rPr lang="en-GB"/>
              <a:t>Place</a:t>
            </a:r>
            <a:r>
              <a:rPr lang="en-GB" baseline="0"/>
              <a:t> the watch glass on the beaker and heat the water in the beaker until it boils</a:t>
            </a:r>
          </a:p>
          <a:p>
            <a:pPr marL="228600" indent="-228600">
              <a:buAutoNum type="arabicPeriod"/>
            </a:pPr>
            <a:r>
              <a:rPr lang="en-GB" baseline="0"/>
              <a:t>When the water on the watch glass has evaporated, remove it using tongs</a:t>
            </a:r>
          </a:p>
          <a:p>
            <a:pPr marL="228600" indent="-228600">
              <a:buAutoNum type="arabicPeriod"/>
            </a:pPr>
            <a:r>
              <a:rPr lang="en-GB" baseline="0"/>
              <a:t>Record your observations</a:t>
            </a:r>
          </a:p>
          <a:p>
            <a:pPr marL="228600" indent="-228600">
              <a:buAutoNum type="arabicPeriod"/>
            </a:pPr>
            <a:r>
              <a:rPr lang="en-GB" baseline="0"/>
              <a:t>Repeat steps 3 -6 with distilled water and seawater.</a:t>
            </a:r>
            <a:endParaRPr lang="en-GB"/>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GB" sz="1200"/>
          </a:p>
          <a:p>
            <a:pPr marL="228600" indent="-228600">
              <a:buAutoNum type="arabicPeriod"/>
            </a:pPr>
            <a:endParaRPr lang="en-GB"/>
          </a:p>
        </p:txBody>
      </p:sp>
      <p:sp>
        <p:nvSpPr>
          <p:cNvPr id="4" name="Slide Number Placeholder 3">
            <a:extLst>
              <a:ext uri="{FF2B5EF4-FFF2-40B4-BE49-F238E27FC236}">
                <a16:creationId xmlns:a16="http://schemas.microsoft.com/office/drawing/2014/main" id="{8B9404F4-4941-979B-4B53-A90805B2A30D}"/>
              </a:ext>
            </a:extLst>
          </p:cNvPr>
          <p:cNvSpPr>
            <a:spLocks noGrp="1"/>
          </p:cNvSpPr>
          <p:nvPr>
            <p:ph type="sldNum" sz="quarter" idx="5"/>
          </p:nvPr>
        </p:nvSpPr>
        <p:spPr/>
        <p:txBody>
          <a:bodyPr/>
          <a:lstStyle/>
          <a:p>
            <a:fld id="{6A4DA5DC-95BF-4697-A9FC-A2237F0DBCE8}" type="slidenum">
              <a:rPr lang="en-GB" smtClean="0"/>
              <a:pPr/>
              <a:t>6</a:t>
            </a:fld>
            <a:endParaRPr lang="en-GB"/>
          </a:p>
        </p:txBody>
      </p:sp>
    </p:spTree>
    <p:extLst>
      <p:ext uri="{BB962C8B-B14F-4D97-AF65-F5344CB8AC3E}">
        <p14:creationId xmlns:p14="http://schemas.microsoft.com/office/powerpoint/2010/main" val="11661472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Student questions to discuss/answer</a:t>
            </a:r>
            <a:r>
              <a:rPr lang="en-GB" baseline="0"/>
              <a:t> during/after the demonstration. See teacher notes for answers.</a:t>
            </a:r>
            <a:endParaRPr lang="en-GB"/>
          </a:p>
        </p:txBody>
      </p:sp>
      <p:sp>
        <p:nvSpPr>
          <p:cNvPr id="4" name="Slide Number Placeholder 3"/>
          <p:cNvSpPr>
            <a:spLocks noGrp="1"/>
          </p:cNvSpPr>
          <p:nvPr>
            <p:ph type="sldNum" sz="quarter" idx="10"/>
          </p:nvPr>
        </p:nvSpPr>
        <p:spPr/>
        <p:txBody>
          <a:bodyPr/>
          <a:lstStyle/>
          <a:p>
            <a:fld id="{274A837C-DBEF-413F-80B4-EB6F4A9C2781}" type="slidenum">
              <a:rPr lang="en-GB" smtClean="0"/>
              <a:pPr/>
              <a:t>8</a:t>
            </a:fld>
            <a:endParaRPr lang="en-GB"/>
          </a:p>
        </p:txBody>
      </p:sp>
    </p:spTree>
    <p:extLst>
      <p:ext uri="{BB962C8B-B14F-4D97-AF65-F5344CB8AC3E}">
        <p14:creationId xmlns:p14="http://schemas.microsoft.com/office/powerpoint/2010/main" val="35680200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Student questions to discuss/answer</a:t>
            </a:r>
            <a:r>
              <a:rPr lang="en-GB" baseline="0"/>
              <a:t> during/after the demonstration. See teacher notes for answers.</a:t>
            </a:r>
            <a:endParaRPr lang="en-GB"/>
          </a:p>
        </p:txBody>
      </p:sp>
      <p:sp>
        <p:nvSpPr>
          <p:cNvPr id="4" name="Slide Number Placeholder 3"/>
          <p:cNvSpPr>
            <a:spLocks noGrp="1"/>
          </p:cNvSpPr>
          <p:nvPr>
            <p:ph type="sldNum" sz="quarter" idx="10"/>
          </p:nvPr>
        </p:nvSpPr>
        <p:spPr/>
        <p:txBody>
          <a:bodyPr/>
          <a:lstStyle/>
          <a:p>
            <a:fld id="{274A837C-DBEF-413F-80B4-EB6F4A9C2781}" type="slidenum">
              <a:rPr lang="en-GB" smtClean="0"/>
              <a:pPr/>
              <a:t>9</a:t>
            </a:fld>
            <a:endParaRPr lang="en-GB"/>
          </a:p>
        </p:txBody>
      </p:sp>
    </p:spTree>
    <p:extLst>
      <p:ext uri="{BB962C8B-B14F-4D97-AF65-F5344CB8AC3E}">
        <p14:creationId xmlns:p14="http://schemas.microsoft.com/office/powerpoint/2010/main" val="2926319152"/>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wheelbarrow" TargetMode="Externa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 TargetMode="Externa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1-14 years Title, single line, generic photo">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F5168C22-13C5-5042-B68D-D5810F149BD4}"/>
              </a:ext>
            </a:extLst>
          </p:cNvPr>
          <p:cNvGrpSpPr/>
          <p:nvPr userDrawn="1"/>
        </p:nvGrpSpPr>
        <p:grpSpPr>
          <a:xfrm>
            <a:off x="0" y="0"/>
            <a:ext cx="12196800" cy="6858000"/>
            <a:chOff x="0" y="0"/>
            <a:chExt cx="12196800" cy="6858000"/>
          </a:xfrm>
        </p:grpSpPr>
        <p:pic>
          <p:nvPicPr>
            <p:cNvPr id="16" name="Picture 15">
              <a:extLst>
                <a:ext uri="{FF2B5EF4-FFF2-40B4-BE49-F238E27FC236}">
                  <a16:creationId xmlns:a16="http://schemas.microsoft.com/office/drawing/2014/main" id="{01348E18-6A0F-0842-92AA-634472BB458F}"/>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42" name="Picture 41">
              <a:extLst>
                <a:ext uri="{FF2B5EF4-FFF2-40B4-BE49-F238E27FC236}">
                  <a16:creationId xmlns:a16="http://schemas.microsoft.com/office/drawing/2014/main" id="{7D0D226C-0904-EC4D-9B16-19AD2507974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8" name="Group 97">
            <a:extLst>
              <a:ext uri="{FF2B5EF4-FFF2-40B4-BE49-F238E27FC236}">
                <a16:creationId xmlns:a16="http://schemas.microsoft.com/office/drawing/2014/main" id="{D1166B66-EF9F-7F44-B3D5-0039E00DA134}"/>
              </a:ext>
            </a:extLst>
          </p:cNvPr>
          <p:cNvGrpSpPr/>
          <p:nvPr userDrawn="1"/>
        </p:nvGrpSpPr>
        <p:grpSpPr>
          <a:xfrm>
            <a:off x="0" y="-1670"/>
            <a:ext cx="7622497" cy="6859670"/>
            <a:chOff x="0" y="-1670"/>
            <a:chExt cx="7622497" cy="6859670"/>
          </a:xfrm>
        </p:grpSpPr>
        <p:pic>
          <p:nvPicPr>
            <p:cNvPr id="84" name="Picture 83">
              <a:extLst>
                <a:ext uri="{FF2B5EF4-FFF2-40B4-BE49-F238E27FC236}">
                  <a16:creationId xmlns:a16="http://schemas.microsoft.com/office/drawing/2014/main" id="{F1E65715-C07C-5A49-8AE3-55777E91145F}"/>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86" name="Picture 85">
              <a:extLst>
                <a:ext uri="{FF2B5EF4-FFF2-40B4-BE49-F238E27FC236}">
                  <a16:creationId xmlns:a16="http://schemas.microsoft.com/office/drawing/2014/main" id="{2A1E57C7-F139-AD4D-BA28-4F7521ED0599}"/>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96" name="Picture 95">
              <a:extLst>
                <a:ext uri="{FF2B5EF4-FFF2-40B4-BE49-F238E27FC236}">
                  <a16:creationId xmlns:a16="http://schemas.microsoft.com/office/drawing/2014/main" id="{6CC0A54E-2863-3942-914D-4D2B8FFDF4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 name="Title 1">
            <a:extLst>
              <a:ext uri="{FF2B5EF4-FFF2-40B4-BE49-F238E27FC236}">
                <a16:creationId xmlns:a16="http://schemas.microsoft.com/office/drawing/2014/main" id="{BB8CB521-08A1-6042-8AA6-46C1C137B9E2}"/>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11–14 years</a:t>
            </a:r>
            <a:endParaRPr lang="en-US"/>
          </a:p>
        </p:txBody>
      </p:sp>
      <p:sp>
        <p:nvSpPr>
          <p:cNvPr id="3" name="Subtitle 2">
            <a:extLst>
              <a:ext uri="{FF2B5EF4-FFF2-40B4-BE49-F238E27FC236}">
                <a16:creationId xmlns:a16="http://schemas.microsoft.com/office/drawing/2014/main" id="{C274CC80-688D-714B-9546-CAC5C231FAE5}"/>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Single line title</a:t>
            </a:r>
            <a:endParaRPr lang="en-US"/>
          </a:p>
        </p:txBody>
      </p:sp>
      <p:pic>
        <p:nvPicPr>
          <p:cNvPr id="7" name="Picture 6">
            <a:extLst>
              <a:ext uri="{FF2B5EF4-FFF2-40B4-BE49-F238E27FC236}">
                <a16:creationId xmlns:a16="http://schemas.microsoft.com/office/drawing/2014/main" id="{320B49D5-F310-A340-BF5B-AB0D4EB1E384}"/>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38" name="Picture 37">
            <a:extLst>
              <a:ext uri="{FF2B5EF4-FFF2-40B4-BE49-F238E27FC236}">
                <a16:creationId xmlns:a16="http://schemas.microsoft.com/office/drawing/2014/main" id="{14E3DA79-FDC9-7F4B-9277-8C9EB9346AD6}"/>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2281CF7B-F07A-C049-BDB9-748CCF3F310B}"/>
              </a:ext>
            </a:extLst>
          </p:cNvPr>
          <p:cNvSpPr txBox="1">
            <a:spLocks/>
          </p:cNvSpPr>
          <p:nvPr userDrawn="1"/>
        </p:nvSpPr>
        <p:spPr>
          <a:xfrm>
            <a:off x="9449999" y="5850000"/>
            <a:ext cx="2520327" cy="336777"/>
          </a:xfrm>
          <a:prstGeom prst="rect">
            <a:avLst/>
          </a:prstGeom>
        </p:spPr>
        <p:txBody>
          <a:bodyPr vert="horz" lIns="0" tIns="0" rIns="0" bIns="0" rtlCol="0" anchor="b" anchorCtr="0">
            <a:normAutofit fontScale="92500"/>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https://rsc.li/wheelbarrow</a:t>
            </a:r>
            <a:r>
              <a:rPr lang="en-GB" sz="1600" b="1" i="0" u="none" kern="1200">
                <a:solidFill>
                  <a:schemeClr val="bg1"/>
                </a:solidFill>
                <a:effectLst/>
                <a:latin typeface="Century Gothic" panose="020B0502020202020204" pitchFamily="34" charset="0"/>
                <a:ea typeface="+mj-ea"/>
                <a:cs typeface="+mj-cs"/>
              </a:rPr>
              <a:t> </a:t>
            </a:r>
            <a:endParaRPr lang="en-US" sz="1600" u="none">
              <a:solidFill>
                <a:schemeClr val="bg1"/>
              </a:solidFill>
            </a:endParaRPr>
          </a:p>
        </p:txBody>
      </p:sp>
    </p:spTree>
    <p:extLst>
      <p:ext uri="{BB962C8B-B14F-4D97-AF65-F5344CB8AC3E}">
        <p14:creationId xmlns:p14="http://schemas.microsoft.com/office/powerpoint/2010/main" val="1226937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1-14 years Title, double line, content photo">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A411C634-342E-F545-A3E0-966E94C8989E}"/>
              </a:ext>
            </a:extLst>
          </p:cNvPr>
          <p:cNvGrpSpPr/>
          <p:nvPr userDrawn="1"/>
        </p:nvGrpSpPr>
        <p:grpSpPr>
          <a:xfrm>
            <a:off x="0" y="-830"/>
            <a:ext cx="12196800" cy="6858000"/>
            <a:chOff x="0" y="0"/>
            <a:chExt cx="12196800" cy="6858000"/>
          </a:xfrm>
        </p:grpSpPr>
        <p:pic>
          <p:nvPicPr>
            <p:cNvPr id="13" name="Picture 12">
              <a:extLst>
                <a:ext uri="{FF2B5EF4-FFF2-40B4-BE49-F238E27FC236}">
                  <a16:creationId xmlns:a16="http://schemas.microsoft.com/office/drawing/2014/main" id="{F29614DA-6B90-DA48-8139-C28306C4EEAE}"/>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14" name="Picture 13">
              <a:extLst>
                <a:ext uri="{FF2B5EF4-FFF2-40B4-BE49-F238E27FC236}">
                  <a16:creationId xmlns:a16="http://schemas.microsoft.com/office/drawing/2014/main" id="{E83805CC-C213-4B4C-85F7-4F680A3803D0}"/>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15" name="Group 14">
            <a:extLst>
              <a:ext uri="{FF2B5EF4-FFF2-40B4-BE49-F238E27FC236}">
                <a16:creationId xmlns:a16="http://schemas.microsoft.com/office/drawing/2014/main" id="{33C7BD55-048E-5B42-AB50-9C11D4877717}"/>
              </a:ext>
            </a:extLst>
          </p:cNvPr>
          <p:cNvGrpSpPr/>
          <p:nvPr userDrawn="1"/>
        </p:nvGrpSpPr>
        <p:grpSpPr>
          <a:xfrm>
            <a:off x="0" y="-1670"/>
            <a:ext cx="7622497" cy="6859670"/>
            <a:chOff x="0" y="-1670"/>
            <a:chExt cx="7622497" cy="6859670"/>
          </a:xfrm>
        </p:grpSpPr>
        <p:pic>
          <p:nvPicPr>
            <p:cNvPr id="16" name="Picture 15">
              <a:extLst>
                <a:ext uri="{FF2B5EF4-FFF2-40B4-BE49-F238E27FC236}">
                  <a16:creationId xmlns:a16="http://schemas.microsoft.com/office/drawing/2014/main" id="{B65C8396-5F45-5649-8B5F-3139EE072DC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23" name="Picture 22">
              <a:extLst>
                <a:ext uri="{FF2B5EF4-FFF2-40B4-BE49-F238E27FC236}">
                  <a16:creationId xmlns:a16="http://schemas.microsoft.com/office/drawing/2014/main" id="{5213ADDD-C006-594E-8C60-820DE61636A5}"/>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24" name="Picture 23">
              <a:extLst>
                <a:ext uri="{FF2B5EF4-FFF2-40B4-BE49-F238E27FC236}">
                  <a16:creationId xmlns:a16="http://schemas.microsoft.com/office/drawing/2014/main" id="{026E7407-F898-5142-88BB-7D8A2BEEAE05}"/>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5" name="Title 1">
            <a:extLst>
              <a:ext uri="{FF2B5EF4-FFF2-40B4-BE49-F238E27FC236}">
                <a16:creationId xmlns:a16="http://schemas.microsoft.com/office/drawing/2014/main" id="{0197BF56-5D37-7C46-9B8F-1EC23915013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11–14 years</a:t>
            </a:r>
            <a:endParaRPr lang="en-US"/>
          </a:p>
        </p:txBody>
      </p:sp>
      <p:sp>
        <p:nvSpPr>
          <p:cNvPr id="26" name="Subtitle 2">
            <a:extLst>
              <a:ext uri="{FF2B5EF4-FFF2-40B4-BE49-F238E27FC236}">
                <a16:creationId xmlns:a16="http://schemas.microsoft.com/office/drawing/2014/main" id="{AA51607E-49B0-7845-BF9B-B79131425320}"/>
              </a:ext>
            </a:extLst>
          </p:cNvPr>
          <p:cNvSpPr>
            <a:spLocks noGrp="1"/>
          </p:cNvSpPr>
          <p:nvPr>
            <p:ph type="subTitle" idx="1" hasCustomPrompt="1"/>
          </p:nvPr>
        </p:nvSpPr>
        <p:spPr>
          <a:xfrm>
            <a:off x="540000" y="1980000"/>
            <a:ext cx="5220000" cy="1652200"/>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Double line title with turnover</a:t>
            </a:r>
            <a:endParaRPr lang="en-US"/>
          </a:p>
        </p:txBody>
      </p:sp>
      <p:pic>
        <p:nvPicPr>
          <p:cNvPr id="27" name="Picture 26">
            <a:extLst>
              <a:ext uri="{FF2B5EF4-FFF2-40B4-BE49-F238E27FC236}">
                <a16:creationId xmlns:a16="http://schemas.microsoft.com/office/drawing/2014/main" id="{07D73AB0-DEF7-4046-847B-A28ADD104FA2}"/>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28" name="Picture 27">
            <a:extLst>
              <a:ext uri="{FF2B5EF4-FFF2-40B4-BE49-F238E27FC236}">
                <a16:creationId xmlns:a16="http://schemas.microsoft.com/office/drawing/2014/main" id="{1D2D02F5-2384-7B49-A386-3ED4975FF971}"/>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7" name="Title 1">
            <a:extLst>
              <a:ext uri="{FF2B5EF4-FFF2-40B4-BE49-F238E27FC236}">
                <a16:creationId xmlns:a16="http://schemas.microsoft.com/office/drawing/2014/main" id="{7854A24E-0016-C74A-86CC-C558B7FBB5DF}"/>
              </a:ext>
            </a:extLst>
          </p:cNvPr>
          <p:cNvSpPr txBox="1">
            <a:spLocks/>
          </p:cNvSpPr>
          <p:nvPr userDrawn="1"/>
        </p:nvSpPr>
        <p:spPr>
          <a:xfrm>
            <a:off x="9449999" y="5850000"/>
            <a:ext cx="2470451"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a:t>
            </a:r>
            <a:r>
              <a:rPr lang="en-GB" sz="1600" b="1" i="0" u="sng" kern="1200">
                <a:solidFill>
                  <a:schemeClr val="bg1"/>
                </a:solidFill>
                <a:effectLst/>
                <a:latin typeface="Century Gothic" panose="020B0502020202020204" pitchFamily="34" charset="0"/>
                <a:ea typeface="+mj-ea"/>
                <a:cs typeface="+mj-cs"/>
              </a:rPr>
              <a:t>4aHGiSF</a:t>
            </a:r>
            <a:endParaRPr lang="en-US" sz="1600" u="sng">
              <a:solidFill>
                <a:schemeClr val="bg1"/>
              </a:solidFill>
            </a:endParaRPr>
          </a:p>
        </p:txBody>
      </p:sp>
    </p:spTree>
    <p:extLst>
      <p:ext uri="{BB962C8B-B14F-4D97-AF65-F5344CB8AC3E}">
        <p14:creationId xmlns:p14="http://schemas.microsoft.com/office/powerpoint/2010/main" val="2557262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1-14 years Title, triple line, no photo">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C3214C2A-CA33-A842-888E-B812F12CF807}"/>
              </a:ext>
            </a:extLst>
          </p:cNvPr>
          <p:cNvGrpSpPr/>
          <p:nvPr userDrawn="1"/>
        </p:nvGrpSpPr>
        <p:grpSpPr>
          <a:xfrm>
            <a:off x="0" y="0"/>
            <a:ext cx="12196800" cy="6858000"/>
            <a:chOff x="0" y="0"/>
            <a:chExt cx="12196800" cy="6858000"/>
          </a:xfrm>
        </p:grpSpPr>
        <p:pic>
          <p:nvPicPr>
            <p:cNvPr id="7" name="Picture 6">
              <a:extLst>
                <a:ext uri="{FF2B5EF4-FFF2-40B4-BE49-F238E27FC236}">
                  <a16:creationId xmlns:a16="http://schemas.microsoft.com/office/drawing/2014/main" id="{4327CC39-9374-7A48-B80F-E35EE9CF0B37}"/>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8" name="Picture 7">
              <a:extLst>
                <a:ext uri="{FF2B5EF4-FFF2-40B4-BE49-F238E27FC236}">
                  <a16:creationId xmlns:a16="http://schemas.microsoft.com/office/drawing/2014/main" id="{66772C03-ED45-D342-93E9-6EBA673FF73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 name="Group 8">
            <a:extLst>
              <a:ext uri="{FF2B5EF4-FFF2-40B4-BE49-F238E27FC236}">
                <a16:creationId xmlns:a16="http://schemas.microsoft.com/office/drawing/2014/main" id="{32422E4D-C8B1-F447-93AA-3FD97F2A6C7C}"/>
              </a:ext>
            </a:extLst>
          </p:cNvPr>
          <p:cNvGrpSpPr/>
          <p:nvPr userDrawn="1"/>
        </p:nvGrpSpPr>
        <p:grpSpPr>
          <a:xfrm>
            <a:off x="0" y="-1670"/>
            <a:ext cx="7622497" cy="6859670"/>
            <a:chOff x="0" y="-1670"/>
            <a:chExt cx="7622497" cy="6859670"/>
          </a:xfrm>
        </p:grpSpPr>
        <p:pic>
          <p:nvPicPr>
            <p:cNvPr id="10" name="Picture 9">
              <a:extLst>
                <a:ext uri="{FF2B5EF4-FFF2-40B4-BE49-F238E27FC236}">
                  <a16:creationId xmlns:a16="http://schemas.microsoft.com/office/drawing/2014/main" id="{1D282529-8467-4F47-ADC0-2356B7041C81}"/>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11" name="Picture 10">
              <a:extLst>
                <a:ext uri="{FF2B5EF4-FFF2-40B4-BE49-F238E27FC236}">
                  <a16:creationId xmlns:a16="http://schemas.microsoft.com/office/drawing/2014/main" id="{6F51DED8-6D16-3546-BB8A-1A86FBB8734D}"/>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12" name="Picture 11">
              <a:extLst>
                <a:ext uri="{FF2B5EF4-FFF2-40B4-BE49-F238E27FC236}">
                  <a16:creationId xmlns:a16="http://schemas.microsoft.com/office/drawing/2014/main" id="{D2202739-A959-9744-A152-EB3C529DE1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13" name="Title 1">
            <a:extLst>
              <a:ext uri="{FF2B5EF4-FFF2-40B4-BE49-F238E27FC236}">
                <a16:creationId xmlns:a16="http://schemas.microsoft.com/office/drawing/2014/main" id="{2AE1447F-978F-5E49-B247-75A265105BE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11–14 years</a:t>
            </a:r>
            <a:endParaRPr lang="en-US"/>
          </a:p>
        </p:txBody>
      </p:sp>
      <p:sp>
        <p:nvSpPr>
          <p:cNvPr id="14" name="Subtitle 2">
            <a:extLst>
              <a:ext uri="{FF2B5EF4-FFF2-40B4-BE49-F238E27FC236}">
                <a16:creationId xmlns:a16="http://schemas.microsoft.com/office/drawing/2014/main" id="{DFA8AA5F-D49E-F447-96D3-96799541904A}"/>
              </a:ext>
            </a:extLst>
          </p:cNvPr>
          <p:cNvSpPr>
            <a:spLocks noGrp="1"/>
          </p:cNvSpPr>
          <p:nvPr>
            <p:ph type="subTitle" idx="1" hasCustomPrompt="1"/>
          </p:nvPr>
        </p:nvSpPr>
        <p:spPr>
          <a:xfrm>
            <a:off x="540000" y="1979999"/>
            <a:ext cx="5220000" cy="2579677"/>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Triple line title with turnover on three lines</a:t>
            </a:r>
            <a:endParaRPr lang="en-US"/>
          </a:p>
        </p:txBody>
      </p:sp>
      <p:pic>
        <p:nvPicPr>
          <p:cNvPr id="15" name="Picture 14">
            <a:extLst>
              <a:ext uri="{FF2B5EF4-FFF2-40B4-BE49-F238E27FC236}">
                <a16:creationId xmlns:a16="http://schemas.microsoft.com/office/drawing/2014/main" id="{36F012F8-82AF-D84F-84FF-3F72B976A026}"/>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16" name="Picture 15">
            <a:extLst>
              <a:ext uri="{FF2B5EF4-FFF2-40B4-BE49-F238E27FC236}">
                <a16:creationId xmlns:a16="http://schemas.microsoft.com/office/drawing/2014/main" id="{A6E46DDE-04FF-0948-9D74-AAEC5E80044D}"/>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150296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7" name="Vertical Title 1">
            <a:extLst>
              <a:ext uri="{FF2B5EF4-FFF2-40B4-BE49-F238E27FC236}">
                <a16:creationId xmlns:a16="http://schemas.microsoft.com/office/drawing/2014/main" id="{A91184F5-33EC-7208-FE1A-06C0CB089621}"/>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Introduction</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226702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bullet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1067C70-ACA3-B14D-96A0-0D77B8CFC9D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02CD3606-77CB-6E4D-9323-AB8EF1219EFD}"/>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11" name="Rectangle 10">
            <a:extLst>
              <a:ext uri="{FF2B5EF4-FFF2-40B4-BE49-F238E27FC236}">
                <a16:creationId xmlns:a16="http://schemas.microsoft.com/office/drawing/2014/main" id="{7E4FF0AC-E9DB-1248-A929-F5456D977C3B}"/>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18028020-C193-574C-845B-55DE20C710D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4" name="Picture 13">
            <a:extLst>
              <a:ext uri="{FF2B5EF4-FFF2-40B4-BE49-F238E27FC236}">
                <a16:creationId xmlns:a16="http://schemas.microsoft.com/office/drawing/2014/main" id="{C18A1EB2-8DF8-6542-A7A9-0F3B0C8FD39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BA650EB0-B31B-E84E-ABFC-1CF9FBE832D1}"/>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006F62"/>
              </a:buClr>
              <a:buSzPct val="125000"/>
              <a:buFont typeface="Arial" panose="020B0604020202020204" pitchFamily="34" charset="0"/>
              <a:buChar char="•"/>
              <a:defRPr sz="2200" b="0" i="0">
                <a:latin typeface="Century Gothic" panose="020B0502020202020204" pitchFamily="34" charset="0"/>
              </a:defRPr>
            </a:lvl1pPr>
          </a:lstStyle>
          <a:p>
            <a:pPr lvl="0"/>
            <a:r>
              <a:rPr lang="en-GB"/>
              <a:t>Here is the text.</a:t>
            </a:r>
          </a:p>
        </p:txBody>
      </p:sp>
      <p:sp>
        <p:nvSpPr>
          <p:cNvPr id="2" name="Vertical Title 1">
            <a:extLst>
              <a:ext uri="{FF2B5EF4-FFF2-40B4-BE49-F238E27FC236}">
                <a16:creationId xmlns:a16="http://schemas.microsoft.com/office/drawing/2014/main" id="{A17E515C-3F37-BBC7-45DB-6C3B7FE60E0A}"/>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Learning objectives</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648709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umber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B543E3E-01B2-EB46-845D-1381317D3C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C87EC78B-5880-3945-9FAD-DABB5B4826E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10" name="Rectangle 9">
            <a:extLst>
              <a:ext uri="{FF2B5EF4-FFF2-40B4-BE49-F238E27FC236}">
                <a16:creationId xmlns:a16="http://schemas.microsoft.com/office/drawing/2014/main" id="{0D89EB5B-F66A-3E48-BD79-D27C96AA6218}"/>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F046732-56CB-9E44-BD4C-38016D2A9A7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3" name="Picture 12">
            <a:extLst>
              <a:ext uri="{FF2B5EF4-FFF2-40B4-BE49-F238E27FC236}">
                <a16:creationId xmlns:a16="http://schemas.microsoft.com/office/drawing/2014/main" id="{F989A2B9-415B-2F4C-8BC6-1CD03508DFA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21F1670D-5751-0349-B530-C491658DFB72}"/>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006F62"/>
              </a:buClr>
              <a:buSzPct val="100000"/>
              <a:buFont typeface="+mj-lt"/>
              <a:buAutoNum type="arabicPeriod"/>
              <a:defRPr sz="2200" b="0" i="0">
                <a:latin typeface="Century Gothic" panose="020B0502020202020204" pitchFamily="34" charset="0"/>
              </a:defRPr>
            </a:lvl1pPr>
          </a:lstStyle>
          <a:p>
            <a:pPr lvl="0"/>
            <a:r>
              <a:rPr lang="en-GB"/>
              <a:t>Here is the text.</a:t>
            </a:r>
          </a:p>
        </p:txBody>
      </p:sp>
    </p:spTree>
    <p:extLst>
      <p:ext uri="{BB962C8B-B14F-4D97-AF65-F5344CB8AC3E}">
        <p14:creationId xmlns:p14="http://schemas.microsoft.com/office/powerpoint/2010/main" val="3360349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1-14 years Content - two columns/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Tree>
    <p:extLst>
      <p:ext uri="{BB962C8B-B14F-4D97-AF65-F5344CB8AC3E}">
        <p14:creationId xmlns:p14="http://schemas.microsoft.com/office/powerpoint/2010/main" val="752318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1-14 years Content plus image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Image goes here.</a:t>
            </a:r>
          </a:p>
        </p:txBody>
      </p:sp>
    </p:spTree>
    <p:extLst>
      <p:ext uri="{BB962C8B-B14F-4D97-AF65-F5344CB8AC3E}">
        <p14:creationId xmlns:p14="http://schemas.microsoft.com/office/powerpoint/2010/main" val="4272807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1-14 years Table">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8" name="Content Placeholder 2">
            <a:extLst>
              <a:ext uri="{FF2B5EF4-FFF2-40B4-BE49-F238E27FC236}">
                <a16:creationId xmlns:a16="http://schemas.microsoft.com/office/drawing/2014/main" id="{C0BE649A-7EEA-FA47-B309-34656CF95BAB}"/>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Table goes here.</a:t>
            </a:r>
          </a:p>
        </p:txBody>
      </p:sp>
      <p:sp>
        <p:nvSpPr>
          <p:cNvPr id="9" name="Title 1">
            <a:extLst>
              <a:ext uri="{FF2B5EF4-FFF2-40B4-BE49-F238E27FC236}">
                <a16:creationId xmlns:a16="http://schemas.microsoft.com/office/drawing/2014/main" id="{DDF54D36-4C6E-4A4A-9D38-7C20B2EB3ECC}"/>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Tree>
    <p:extLst>
      <p:ext uri="{BB962C8B-B14F-4D97-AF65-F5344CB8AC3E}">
        <p14:creationId xmlns:p14="http://schemas.microsoft.com/office/powerpoint/2010/main" val="3981790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0F17FE5-8B45-FD4E-B2AA-D3A399E25B68}"/>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7" name="Title 1">
            <a:extLst>
              <a:ext uri="{FF2B5EF4-FFF2-40B4-BE49-F238E27FC236}">
                <a16:creationId xmlns:a16="http://schemas.microsoft.com/office/drawing/2014/main" id="{DD3DEB5F-6D25-DB49-A7A3-A2747080F39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Acknowledgements</a:t>
            </a:r>
            <a:endParaRPr lang="en-US"/>
          </a:p>
        </p:txBody>
      </p:sp>
      <p:sp>
        <p:nvSpPr>
          <p:cNvPr id="8" name="Rectangle 7">
            <a:extLst>
              <a:ext uri="{FF2B5EF4-FFF2-40B4-BE49-F238E27FC236}">
                <a16:creationId xmlns:a16="http://schemas.microsoft.com/office/drawing/2014/main" id="{1246385C-066B-7047-89F4-E951DC4047DE}"/>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F9FACF26-A48F-204C-A799-6508E3A7CDD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0" name="Picture 9">
            <a:extLst>
              <a:ext uri="{FF2B5EF4-FFF2-40B4-BE49-F238E27FC236}">
                <a16:creationId xmlns:a16="http://schemas.microsoft.com/office/drawing/2014/main" id="{FB9F82AE-496C-2044-9F60-068845D6F84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2" name="Content Placeholder 2">
            <a:extLst>
              <a:ext uri="{FF2B5EF4-FFF2-40B4-BE49-F238E27FC236}">
                <a16:creationId xmlns:a16="http://schemas.microsoft.com/office/drawing/2014/main" id="{C22F2C8A-D7CD-264F-B813-D73766D1865B}"/>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a:t>Here is the text</a:t>
            </a:r>
          </a:p>
        </p:txBody>
      </p:sp>
    </p:spTree>
    <p:extLst>
      <p:ext uri="{BB962C8B-B14F-4D97-AF65-F5344CB8AC3E}">
        <p14:creationId xmlns:p14="http://schemas.microsoft.com/office/powerpoint/2010/main" val="3927852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E67905-5208-45C9-91A7-153AFC22B9EB}" type="datetimeFigureOut">
              <a:rPr lang="en-GB" smtClean="0"/>
              <a:pPr/>
              <a:t>12/08/2025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D7A888-D3E9-4A2B-B344-8C41375D9096}" type="slidenum">
              <a:rPr lang="en-GB" smtClean="0"/>
              <a:pPr/>
              <a:t>‹#›</a:t>
            </a:fld>
            <a:endParaRPr lang="en-GB"/>
          </a:p>
        </p:txBody>
      </p:sp>
    </p:spTree>
    <p:extLst>
      <p:ext uri="{BB962C8B-B14F-4D97-AF65-F5344CB8AC3E}">
        <p14:creationId xmlns:p14="http://schemas.microsoft.com/office/powerpoint/2010/main" val="3219222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pPr/>
              <a:t>8/12/2025</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pPr/>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82" r:id="rId3"/>
    <p:sldLayoutId id="2147483650" r:id="rId4"/>
    <p:sldLayoutId id="2147483671" r:id="rId5"/>
    <p:sldLayoutId id="2147483667" r:id="rId6"/>
    <p:sldLayoutId id="2147483687" r:id="rId7"/>
    <p:sldLayoutId id="2147483690" r:id="rId8"/>
    <p:sldLayoutId id="2147483694" r:id="rId9"/>
    <p:sldLayoutId id="2147483685"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rsc.li/" TargetMode="External"/><Relationship Id="rId2" Type="http://schemas.openxmlformats.org/officeDocument/2006/relationships/hyperlink" Target="https://rsc.li/4aHGiSF" TargetMode="External"/><Relationship Id="rId1" Type="http://schemas.openxmlformats.org/officeDocument/2006/relationships/slideLayout" Target="../slideLayouts/slideLayout3.xml"/><Relationship Id="rId4" Type="http://schemas.openxmlformats.org/officeDocument/2006/relationships/image" Target="../media/image11.jpeg"/></Relationships>
</file>

<file path=ppt/slides/_rels/slide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hyperlink" Target="https://rsc.li/4cmvSbS"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11.xml"/><Relationship Id="rId6" Type="http://schemas.openxmlformats.org/officeDocument/2006/relationships/image" Target="../media/image15.png"/><Relationship Id="rId5" Type="http://schemas.openxmlformats.org/officeDocument/2006/relationships/hyperlink" Target="https://creativecommons.org/licenses/by-nc-sa/2.0/uk/" TargetMode="External"/><Relationship Id="rId4" Type="http://schemas.openxmlformats.org/officeDocument/2006/relationships/hyperlink" Target="https://rsc.li/4aHGiSF"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1BB72-475E-C041-9D7D-237162AFDA03}"/>
              </a:ext>
            </a:extLst>
          </p:cNvPr>
          <p:cNvSpPr>
            <a:spLocks noGrp="1"/>
          </p:cNvSpPr>
          <p:nvPr>
            <p:ph type="ctrTitle"/>
          </p:nvPr>
        </p:nvSpPr>
        <p:spPr>
          <a:xfrm>
            <a:off x="373744" y="1238400"/>
            <a:ext cx="5220000" cy="336777"/>
          </a:xfrm>
        </p:spPr>
        <p:txBody>
          <a:bodyPr/>
          <a:lstStyle/>
          <a:p>
            <a:r>
              <a:rPr lang="en-US" dirty="0"/>
              <a:t>11–14 years</a:t>
            </a:r>
          </a:p>
        </p:txBody>
      </p:sp>
      <p:sp>
        <p:nvSpPr>
          <p:cNvPr id="3" name="Subtitle 2">
            <a:extLst>
              <a:ext uri="{FF2B5EF4-FFF2-40B4-BE49-F238E27FC236}">
                <a16:creationId xmlns:a16="http://schemas.microsoft.com/office/drawing/2014/main" id="{6B6A331A-11B3-0843-89B3-701D4321590E}"/>
              </a:ext>
            </a:extLst>
          </p:cNvPr>
          <p:cNvSpPr>
            <a:spLocks noGrp="1"/>
          </p:cNvSpPr>
          <p:nvPr>
            <p:ph type="subTitle" idx="1"/>
          </p:nvPr>
        </p:nvSpPr>
        <p:spPr>
          <a:xfrm>
            <a:off x="373744" y="1979999"/>
            <a:ext cx="6186477" cy="2579677"/>
          </a:xfrm>
        </p:spPr>
        <p:txBody>
          <a:bodyPr/>
          <a:lstStyle/>
          <a:p>
            <a:r>
              <a:rPr lang="en-US" dirty="0"/>
              <a:t>Dissolved substances in tap water and seawater</a:t>
            </a:r>
          </a:p>
        </p:txBody>
      </p:sp>
      <p:sp>
        <p:nvSpPr>
          <p:cNvPr id="17" name="Title 1">
            <a:hlinkClick r:id="rId2"/>
            <a:extLst>
              <a:ext uri="{FF2B5EF4-FFF2-40B4-BE49-F238E27FC236}">
                <a16:creationId xmlns:a16="http://schemas.microsoft.com/office/drawing/2014/main" id="{E5AB7EBB-737A-9540-BC73-AD8D595C8E34}"/>
              </a:ext>
            </a:extLst>
          </p:cNvPr>
          <p:cNvSpPr txBox="1">
            <a:spLocks/>
          </p:cNvSpPr>
          <p:nvPr/>
        </p:nvSpPr>
        <p:spPr>
          <a:xfrm>
            <a:off x="7941502" y="5875397"/>
            <a:ext cx="3823854"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800" b="1" i="0" u="none" kern="1200">
                <a:solidFill>
                  <a:schemeClr val="bg1"/>
                </a:solidFill>
                <a:effectLst/>
                <a:latin typeface="Century Gothic" panose="020B0502020202020204" pitchFamily="34" charset="0"/>
                <a:ea typeface="+mj-ea"/>
                <a:cs typeface="+mj-cs"/>
              </a:rPr>
              <a:t>Downloaded from: </a:t>
            </a:r>
            <a:r>
              <a:rPr lang="en-GB" sz="1800" b="1" i="0" u="none" kern="1200">
                <a:solidFill>
                  <a:schemeClr val="bg1"/>
                </a:solidFill>
                <a:effectLst/>
                <a:latin typeface="Century Gothic" panose="020B0502020202020204" pitchFamily="34" charset="0"/>
                <a:ea typeface="+mj-ea"/>
                <a:cs typeface="+mj-cs"/>
                <a:hlinkClick r:id="rId3">
                  <a:extLst>
                    <a:ext uri="{A12FA001-AC4F-418D-AE19-62706E023703}">
                      <ahyp:hlinkClr xmlns:ahyp="http://schemas.microsoft.com/office/drawing/2018/hyperlinkcolor" val="tx"/>
                    </a:ext>
                  </a:extLst>
                </a:hlinkClick>
              </a:rPr>
              <a:t>rsc.li/</a:t>
            </a:r>
            <a:r>
              <a:rPr lang="en-GB" sz="1800" b="1" i="0" u="sng" kern="1200">
                <a:solidFill>
                  <a:schemeClr val="bg1"/>
                </a:solidFill>
                <a:effectLst/>
                <a:latin typeface="Century Gothic" panose="020B0502020202020204" pitchFamily="34" charset="0"/>
                <a:ea typeface="+mj-ea"/>
                <a:cs typeface="+mj-cs"/>
              </a:rPr>
              <a:t>4aHGiSF</a:t>
            </a:r>
            <a:endParaRPr lang="en-US" sz="1800" u="sng">
              <a:solidFill>
                <a:schemeClr val="bg1"/>
              </a:solidFill>
            </a:endParaRPr>
          </a:p>
        </p:txBody>
      </p:sp>
      <p:sp>
        <p:nvSpPr>
          <p:cNvPr id="4" name="Oval 3">
            <a:extLst>
              <a:ext uri="{FF2B5EF4-FFF2-40B4-BE49-F238E27FC236}">
                <a16:creationId xmlns:a16="http://schemas.microsoft.com/office/drawing/2014/main" id="{F79D6615-5D11-3B06-1676-CE91F954380B}"/>
              </a:ext>
              <a:ext uri="{C183D7F6-B498-43B3-948B-1728B52AA6E4}">
                <adec:decorative xmlns:adec="http://schemas.microsoft.com/office/drawing/2017/decorative" val="1"/>
              </a:ext>
            </a:extLst>
          </p:cNvPr>
          <p:cNvSpPr/>
          <p:nvPr/>
        </p:nvSpPr>
        <p:spPr>
          <a:xfrm flipH="1">
            <a:off x="8827625" y="-870363"/>
            <a:ext cx="4320000" cy="4320000"/>
          </a:xfrm>
          <a:prstGeom prst="ellipse">
            <a:avLst/>
          </a:prstGeom>
          <a:blipFill>
            <a:blip r:embed="rId4">
              <a:extLst>
                <a:ext uri="{28A0092B-C50C-407E-A947-70E740481C1C}">
                  <a14:useLocalDpi xmlns:a14="http://schemas.microsoft.com/office/drawing/2010/main" val="0"/>
                </a:ext>
              </a:extLst>
            </a:blip>
            <a:stretch>
              <a:fillRect/>
            </a:stretch>
          </a:blipFill>
          <a:ln w="127000">
            <a:solidFill>
              <a:srgbClr val="006F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524268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ertical Title 1">
            <a:extLst>
              <a:ext uri="{FF2B5EF4-FFF2-40B4-BE49-F238E27FC236}">
                <a16:creationId xmlns:a16="http://schemas.microsoft.com/office/drawing/2014/main" id="{864BD236-113E-444D-9271-431AB16BEF04}"/>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a:solidFill>
                  <a:schemeClr val="bg1"/>
                </a:solidFill>
                <a:latin typeface="Century Gothic" panose="020B0502020202020204" pitchFamily="34" charset="0"/>
              </a:rPr>
              <a:t>Introduction</a:t>
            </a:r>
            <a:endParaRPr lang="en-US" sz="2200" b="1">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E52CF485-D268-EE4F-A331-75DB104260E6}"/>
              </a:ext>
            </a:extLst>
          </p:cNvPr>
          <p:cNvSpPr>
            <a:spLocks noGrp="1"/>
          </p:cNvSpPr>
          <p:nvPr>
            <p:ph type="title"/>
          </p:nvPr>
        </p:nvSpPr>
        <p:spPr>
          <a:xfrm>
            <a:off x="540000" y="540000"/>
            <a:ext cx="9540000" cy="440661"/>
          </a:xfrm>
        </p:spPr>
        <p:txBody>
          <a:bodyPr/>
          <a:lstStyle/>
          <a:p>
            <a:r>
              <a:rPr lang="en-US"/>
              <a:t>The problem</a:t>
            </a:r>
          </a:p>
        </p:txBody>
      </p:sp>
      <p:sp>
        <p:nvSpPr>
          <p:cNvPr id="3" name="Content Placeholder 2">
            <a:extLst>
              <a:ext uri="{FF2B5EF4-FFF2-40B4-BE49-F238E27FC236}">
                <a16:creationId xmlns:a16="http://schemas.microsoft.com/office/drawing/2014/main" id="{A392CD0D-586A-C746-A628-7A9409208494}"/>
              </a:ext>
            </a:extLst>
          </p:cNvPr>
          <p:cNvSpPr>
            <a:spLocks noGrp="1"/>
          </p:cNvSpPr>
          <p:nvPr>
            <p:ph idx="1"/>
          </p:nvPr>
        </p:nvSpPr>
        <p:spPr>
          <a:xfrm>
            <a:off x="539750" y="1260475"/>
            <a:ext cx="5939109" cy="4876800"/>
          </a:xfrm>
        </p:spPr>
        <p:txBody>
          <a:bodyPr>
            <a:normAutofit/>
          </a:bodyPr>
          <a:lstStyle/>
          <a:p>
            <a:r>
              <a:rPr lang="en-GB" dirty="0"/>
              <a:t>Clean rivers, lakes and the ocean sustain aquatic life including:</a:t>
            </a:r>
          </a:p>
          <a:p>
            <a:pPr marL="342900" indent="-342900">
              <a:buClr>
                <a:srgbClr val="006F62"/>
              </a:buClr>
              <a:buFont typeface="Arial" panose="020B0604020202020204" pitchFamily="34" charset="0"/>
              <a:buChar char="•"/>
            </a:pPr>
            <a:r>
              <a:rPr lang="en-GB" dirty="0"/>
              <a:t>plants</a:t>
            </a:r>
          </a:p>
          <a:p>
            <a:pPr marL="342900" indent="-342900">
              <a:buClr>
                <a:srgbClr val="006F62"/>
              </a:buClr>
              <a:buFont typeface="Arial" panose="020B0604020202020204" pitchFamily="34" charset="0"/>
              <a:buChar char="•"/>
            </a:pPr>
            <a:r>
              <a:rPr lang="en-GB" dirty="0"/>
              <a:t>fish</a:t>
            </a:r>
          </a:p>
          <a:p>
            <a:pPr marL="342900" indent="-342900">
              <a:buClr>
                <a:srgbClr val="006F62"/>
              </a:buClr>
              <a:buFont typeface="Arial" panose="020B0604020202020204" pitchFamily="34" charset="0"/>
              <a:buChar char="•"/>
            </a:pPr>
            <a:r>
              <a:rPr lang="en-GB" dirty="0"/>
              <a:t>other marine animals.</a:t>
            </a:r>
          </a:p>
          <a:p>
            <a:r>
              <a:rPr lang="en-GB" dirty="0"/>
              <a:t>All these organisms need oxygen for respiration, just like those living on land.</a:t>
            </a:r>
          </a:p>
          <a:p>
            <a:r>
              <a:rPr lang="en-GB" dirty="0"/>
              <a:t>Air contains approximately 20% oxygen gas.</a:t>
            </a:r>
          </a:p>
          <a:p>
            <a:r>
              <a:rPr lang="en-GB" b="1" dirty="0">
                <a:solidFill>
                  <a:srgbClr val="006F62"/>
                </a:solidFill>
              </a:rPr>
              <a:t>How do aquatic organisms get their oxygen?</a:t>
            </a:r>
          </a:p>
        </p:txBody>
      </p:sp>
      <p:pic>
        <p:nvPicPr>
          <p:cNvPr id="4" name="Picture 3" descr="A vibrant coral reef teeming with colourful fish, swaying sea anemones, and intricate coral formations, bustling with life in crystal-clear turquoise waters."/>
          <p:cNvPicPr>
            <a:picLocks noChangeAspect="1"/>
          </p:cNvPicPr>
          <p:nvPr/>
        </p:nvPicPr>
        <p:blipFill>
          <a:blip r:embed="rId3" cstate="print">
            <a:extLst>
              <a:ext uri="{28A0092B-C50C-407E-A947-70E740481C1C}">
                <a14:useLocalDpi xmlns:a14="http://schemas.microsoft.com/office/drawing/2010/main" val="0"/>
              </a:ext>
            </a:extLst>
          </a:blip>
          <a:srcRect l="26451"/>
          <a:stretch/>
        </p:blipFill>
        <p:spPr>
          <a:xfrm>
            <a:off x="6638800" y="540000"/>
            <a:ext cx="4092200" cy="5563861"/>
          </a:xfrm>
          <a:prstGeom prst="rect">
            <a:avLst/>
          </a:prstGeom>
        </p:spPr>
      </p:pic>
      <p:sp>
        <p:nvSpPr>
          <p:cNvPr id="6" name="TextBox 5">
            <a:extLst>
              <a:ext uri="{FF2B5EF4-FFF2-40B4-BE49-F238E27FC236}">
                <a16:creationId xmlns:a16="http://schemas.microsoft.com/office/drawing/2014/main" id="{19093686-10FC-F249-F9E2-37DB937B60AA}"/>
              </a:ext>
            </a:extLst>
          </p:cNvPr>
          <p:cNvSpPr txBox="1"/>
          <p:nvPr/>
        </p:nvSpPr>
        <p:spPr>
          <a:xfrm rot="16200000">
            <a:off x="9282519" y="4117687"/>
            <a:ext cx="3454400" cy="584775"/>
          </a:xfrm>
          <a:prstGeom prst="rect">
            <a:avLst/>
          </a:prstGeom>
          <a:noFill/>
        </p:spPr>
        <p:txBody>
          <a:bodyPr wrap="square" rtlCol="0">
            <a:spAutoFit/>
          </a:bodyPr>
          <a:lstStyle/>
          <a:p>
            <a:r>
              <a:rPr lang="en-GB" sz="1400" baseline="0">
                <a:latin typeface="Century Gothic" panose="020B0502020202020204" pitchFamily="34" charset="0"/>
              </a:rPr>
              <a:t>Source: © Shutterstock/Reehan Raza</a:t>
            </a:r>
            <a:endParaRPr lang="en-GB" sz="1400">
              <a:latin typeface="Century Gothic" panose="020B0502020202020204" pitchFamily="34" charset="0"/>
            </a:endParaRPr>
          </a:p>
          <a:p>
            <a:endParaRPr lang="en-GB"/>
          </a:p>
        </p:txBody>
      </p:sp>
    </p:spTree>
    <p:extLst>
      <p:ext uri="{BB962C8B-B14F-4D97-AF65-F5344CB8AC3E}">
        <p14:creationId xmlns:p14="http://schemas.microsoft.com/office/powerpoint/2010/main" val="1833564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1E722-E089-0544-A3BC-10C0F41FA975}"/>
              </a:ext>
            </a:extLst>
          </p:cNvPr>
          <p:cNvSpPr>
            <a:spLocks noGrp="1"/>
          </p:cNvSpPr>
          <p:nvPr>
            <p:ph type="title"/>
          </p:nvPr>
        </p:nvSpPr>
        <p:spPr/>
        <p:txBody>
          <a:bodyPr/>
          <a:lstStyle/>
          <a:p>
            <a:r>
              <a:rPr lang="en-US"/>
              <a:t>Learning objectives</a:t>
            </a:r>
          </a:p>
        </p:txBody>
      </p:sp>
      <p:sp>
        <p:nvSpPr>
          <p:cNvPr id="3" name="Content Placeholder 2">
            <a:extLst>
              <a:ext uri="{FF2B5EF4-FFF2-40B4-BE49-F238E27FC236}">
                <a16:creationId xmlns:a16="http://schemas.microsoft.com/office/drawing/2014/main" id="{B9B1F842-BC16-354A-84F3-BCA1F48752F2}"/>
              </a:ext>
            </a:extLst>
          </p:cNvPr>
          <p:cNvSpPr>
            <a:spLocks noGrp="1"/>
          </p:cNvSpPr>
          <p:nvPr>
            <p:ph idx="1"/>
          </p:nvPr>
        </p:nvSpPr>
        <p:spPr/>
        <p:txBody>
          <a:bodyPr/>
          <a:lstStyle/>
          <a:p>
            <a:pPr marL="0" indent="0">
              <a:buNone/>
            </a:pPr>
            <a:r>
              <a:rPr lang="en-GB"/>
              <a:t>During this lesson you will:</a:t>
            </a:r>
          </a:p>
          <a:p>
            <a:r>
              <a:rPr lang="en-GB"/>
              <a:t>set up and carry out an evaporation practical.</a:t>
            </a:r>
          </a:p>
          <a:p>
            <a:r>
              <a:rPr lang="en-GB"/>
              <a:t>compare the dissolved substances in tap water and seawater.</a:t>
            </a:r>
          </a:p>
          <a:p>
            <a:r>
              <a:rPr lang="en-GB"/>
              <a:t>describe what happens to the particles of a substance when it dissolves.</a:t>
            </a:r>
          </a:p>
          <a:p>
            <a:r>
              <a:rPr lang="en-GB"/>
              <a:t>explain why it’s important for water to contain dissolved substances.</a:t>
            </a:r>
          </a:p>
          <a:p>
            <a:endParaRPr lang="en-GB"/>
          </a:p>
        </p:txBody>
      </p:sp>
    </p:spTree>
    <p:extLst>
      <p:ext uri="{BB962C8B-B14F-4D97-AF65-F5344CB8AC3E}">
        <p14:creationId xmlns:p14="http://schemas.microsoft.com/office/powerpoint/2010/main" val="1629480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3FA46-4912-DF46-8997-471B49E44DBE}"/>
              </a:ext>
            </a:extLst>
          </p:cNvPr>
          <p:cNvSpPr>
            <a:spLocks noGrp="1"/>
          </p:cNvSpPr>
          <p:nvPr>
            <p:ph type="title"/>
          </p:nvPr>
        </p:nvSpPr>
        <p:spPr/>
        <p:txBody>
          <a:bodyPr/>
          <a:lstStyle/>
          <a:p>
            <a:r>
              <a:rPr lang="en-US"/>
              <a:t>Key terms</a:t>
            </a:r>
          </a:p>
        </p:txBody>
      </p:sp>
      <p:sp>
        <p:nvSpPr>
          <p:cNvPr id="3" name="Content Placeholder 2">
            <a:extLst>
              <a:ext uri="{FF2B5EF4-FFF2-40B4-BE49-F238E27FC236}">
                <a16:creationId xmlns:a16="http://schemas.microsoft.com/office/drawing/2014/main" id="{FCDA1A1A-5781-EA4F-95E5-134C9A065234}"/>
              </a:ext>
            </a:extLst>
          </p:cNvPr>
          <p:cNvSpPr>
            <a:spLocks noGrp="1"/>
          </p:cNvSpPr>
          <p:nvPr>
            <p:ph idx="1"/>
          </p:nvPr>
        </p:nvSpPr>
        <p:spPr/>
        <p:txBody>
          <a:bodyPr/>
          <a:lstStyle/>
          <a:p>
            <a:r>
              <a:rPr lang="en-US" b="1"/>
              <a:t>Solute</a:t>
            </a:r>
            <a:r>
              <a:rPr lang="en-US"/>
              <a:t> – </a:t>
            </a:r>
            <a:r>
              <a:rPr lang="en-GB"/>
              <a:t>a substance that dissolves in a solvent to make a solution.</a:t>
            </a:r>
            <a:endParaRPr lang="en-US"/>
          </a:p>
          <a:p>
            <a:r>
              <a:rPr lang="en-US" b="1"/>
              <a:t>Solvent</a:t>
            </a:r>
            <a:r>
              <a:rPr lang="en-US"/>
              <a:t> – </a:t>
            </a:r>
            <a:r>
              <a:rPr lang="en-GB"/>
              <a:t>a substance that dissolves the solute to make a solution.</a:t>
            </a:r>
            <a:endParaRPr lang="en-US"/>
          </a:p>
          <a:p>
            <a:r>
              <a:rPr lang="en-US" b="1"/>
              <a:t>Solution </a:t>
            </a:r>
            <a:r>
              <a:rPr lang="en-US"/>
              <a:t>– </a:t>
            </a:r>
            <a:r>
              <a:rPr lang="en-GB"/>
              <a:t>the mixture produced when a solute dissolves in a solvent.</a:t>
            </a:r>
            <a:endParaRPr lang="en-US"/>
          </a:p>
          <a:p>
            <a:r>
              <a:rPr lang="en-US" b="1"/>
              <a:t>Dissolve</a:t>
            </a:r>
            <a:r>
              <a:rPr lang="en-US"/>
              <a:t> – </a:t>
            </a:r>
            <a:r>
              <a:rPr lang="en-GB"/>
              <a:t>when a solute is added to a solvent and the solute breaks into much smaller particles and spreads out.</a:t>
            </a:r>
            <a:endParaRPr lang="en-US"/>
          </a:p>
        </p:txBody>
      </p:sp>
      <p:sp>
        <p:nvSpPr>
          <p:cNvPr id="4" name="Content Placeholder 3">
            <a:extLst>
              <a:ext uri="{FF2B5EF4-FFF2-40B4-BE49-F238E27FC236}">
                <a16:creationId xmlns:a16="http://schemas.microsoft.com/office/drawing/2014/main" id="{9389B8B1-9B40-3A46-B8CC-4810133F5A82}"/>
              </a:ext>
            </a:extLst>
          </p:cNvPr>
          <p:cNvSpPr>
            <a:spLocks noGrp="1"/>
          </p:cNvSpPr>
          <p:nvPr>
            <p:ph idx="10"/>
          </p:nvPr>
        </p:nvSpPr>
        <p:spPr/>
        <p:txBody>
          <a:bodyPr/>
          <a:lstStyle/>
          <a:p>
            <a:r>
              <a:rPr lang="en-US" b="1"/>
              <a:t>Soluble</a:t>
            </a:r>
            <a:r>
              <a:rPr lang="en-US"/>
              <a:t> – </a:t>
            </a:r>
            <a:r>
              <a:rPr lang="en-GB"/>
              <a:t>describes a substance which dissolves in a particular solvent. </a:t>
            </a:r>
          </a:p>
          <a:p>
            <a:r>
              <a:rPr lang="en-GB" b="1"/>
              <a:t>Insoluble </a:t>
            </a:r>
            <a:r>
              <a:rPr lang="en-GB"/>
              <a:t>– describes a substance which does not dissolve in a particular solvent.</a:t>
            </a:r>
          </a:p>
          <a:p>
            <a:endParaRPr lang="en-US"/>
          </a:p>
        </p:txBody>
      </p:sp>
      <p:sp>
        <p:nvSpPr>
          <p:cNvPr id="6" name="TextBox 5">
            <a:extLst>
              <a:ext uri="{FF2B5EF4-FFF2-40B4-BE49-F238E27FC236}">
                <a16:creationId xmlns:a16="http://schemas.microsoft.com/office/drawing/2014/main" id="{3BEC378F-8C73-B140-367D-8662DC80FC5E}"/>
              </a:ext>
            </a:extLst>
          </p:cNvPr>
          <p:cNvSpPr txBox="1"/>
          <p:nvPr/>
        </p:nvSpPr>
        <p:spPr>
          <a:xfrm>
            <a:off x="6096000" y="3916870"/>
            <a:ext cx="2698500" cy="2308324"/>
          </a:xfrm>
          <a:prstGeom prst="rect">
            <a:avLst/>
          </a:prstGeom>
          <a:solidFill>
            <a:srgbClr val="E6F1EF"/>
          </a:solidFill>
          <a:ln w="19050">
            <a:solidFill>
              <a:srgbClr val="006F62"/>
            </a:solidFill>
          </a:ln>
        </p:spPr>
        <p:txBody>
          <a:bodyPr wrap="square" rtlCol="0">
            <a:spAutoFit/>
          </a:bodyPr>
          <a:lstStyle/>
          <a:p>
            <a:r>
              <a:rPr lang="en-GB" dirty="0">
                <a:latin typeface="Century Gothic" panose="020B0502020202020204" pitchFamily="34" charset="0"/>
              </a:rPr>
              <a:t>Find more </a:t>
            </a:r>
            <a:r>
              <a:rPr lang="en-GB" b="1" dirty="0">
                <a:solidFill>
                  <a:srgbClr val="006F62"/>
                </a:solidFill>
                <a:latin typeface="Century Gothic" panose="020B0502020202020204" pitchFamily="34" charset="0"/>
              </a:rPr>
              <a:t>Key terms support</a:t>
            </a:r>
            <a:r>
              <a:rPr lang="en-GB" dirty="0">
                <a:latin typeface="Century Gothic" panose="020B0502020202020204" pitchFamily="34" charset="0"/>
              </a:rPr>
              <a:t> for this topic, including Frayer models, an accessible glossary and unscrambling definitions at: </a:t>
            </a:r>
            <a:r>
              <a:rPr lang="en-GB" dirty="0">
                <a:solidFill>
                  <a:srgbClr val="006F62"/>
                </a:solidFill>
                <a:latin typeface="Century Gothic" panose="020B0502020202020204" pitchFamily="34" charset="0"/>
                <a:hlinkClick r:id="rId3">
                  <a:extLst>
                    <a:ext uri="{A12FA001-AC4F-418D-AE19-62706E023703}">
                      <ahyp:hlinkClr xmlns:ahyp="http://schemas.microsoft.com/office/drawing/2018/hyperlinkcolor" val="tx"/>
                    </a:ext>
                  </a:extLst>
                </a:hlinkClick>
              </a:rPr>
              <a:t>rsc.li/4cmvSbS</a:t>
            </a:r>
            <a:r>
              <a:rPr lang="en-GB" dirty="0">
                <a:solidFill>
                  <a:srgbClr val="006F62"/>
                </a:solidFill>
                <a:latin typeface="Century Gothic" panose="020B0502020202020204" pitchFamily="34" charset="0"/>
              </a:rPr>
              <a:t> </a:t>
            </a:r>
          </a:p>
        </p:txBody>
      </p:sp>
      <p:pic>
        <p:nvPicPr>
          <p:cNvPr id="8" name="Picture 7" descr="A preview of the Key terms support resource.">
            <a:extLst>
              <a:ext uri="{FF2B5EF4-FFF2-40B4-BE49-F238E27FC236}">
                <a16:creationId xmlns:a16="http://schemas.microsoft.com/office/drawing/2014/main" id="{CE1558BF-1027-AF30-B861-AB7F6F536CA2}"/>
              </a:ext>
            </a:extLst>
          </p:cNvPr>
          <p:cNvPicPr>
            <a:picLocks noChangeAspect="1"/>
          </p:cNvPicPr>
          <p:nvPr/>
        </p:nvPicPr>
        <p:blipFill>
          <a:blip r:embed="rId4" cstate="print"/>
          <a:stretch>
            <a:fillRect/>
          </a:stretch>
        </p:blipFill>
        <p:spPr>
          <a:xfrm rot="365647">
            <a:off x="8759827" y="3593650"/>
            <a:ext cx="2086683" cy="2945906"/>
          </a:xfrm>
          <a:prstGeom prst="rect">
            <a:avLst/>
          </a:prstGeom>
          <a:effectLst>
            <a:outerShdw blurRad="50800" dist="38100" dir="2700000" algn="tl" rotWithShape="0">
              <a:prstClr val="black">
                <a:alpha val="40000"/>
              </a:prstClr>
            </a:outerShdw>
          </a:effectLst>
        </p:spPr>
      </p:pic>
      <p:sp>
        <p:nvSpPr>
          <p:cNvPr id="9" name="Title 1">
            <a:extLst>
              <a:ext uri="{FF2B5EF4-FFF2-40B4-BE49-F238E27FC236}">
                <a16:creationId xmlns:a16="http://schemas.microsoft.com/office/drawing/2014/main" id="{229F81A0-8100-934A-2C9E-65CD9CC6EC4D}"/>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Key terms</a:t>
            </a:r>
            <a:endParaRPr lang="en-US" sz="2200">
              <a:solidFill>
                <a:schemeClr val="bg1"/>
              </a:solidFill>
            </a:endParaRPr>
          </a:p>
        </p:txBody>
      </p:sp>
    </p:spTree>
    <p:extLst>
      <p:ext uri="{BB962C8B-B14F-4D97-AF65-F5344CB8AC3E}">
        <p14:creationId xmlns:p14="http://schemas.microsoft.com/office/powerpoint/2010/main" val="12826695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3D871-9F35-9342-B411-7CBBF7B7D8CC}"/>
              </a:ext>
            </a:extLst>
          </p:cNvPr>
          <p:cNvSpPr>
            <a:spLocks noGrp="1"/>
          </p:cNvSpPr>
          <p:nvPr>
            <p:ph type="title"/>
          </p:nvPr>
        </p:nvSpPr>
        <p:spPr/>
        <p:txBody>
          <a:bodyPr/>
          <a:lstStyle/>
          <a:p>
            <a:r>
              <a:rPr lang="en-US"/>
              <a:t>Method</a:t>
            </a:r>
          </a:p>
        </p:txBody>
      </p:sp>
      <p:sp>
        <p:nvSpPr>
          <p:cNvPr id="3" name="Content Placeholder 2">
            <a:extLst>
              <a:ext uri="{FF2B5EF4-FFF2-40B4-BE49-F238E27FC236}">
                <a16:creationId xmlns:a16="http://schemas.microsoft.com/office/drawing/2014/main" id="{4AC8368B-B514-8E4D-A908-1909D2469E48}"/>
              </a:ext>
            </a:extLst>
          </p:cNvPr>
          <p:cNvSpPr>
            <a:spLocks noGrp="1"/>
          </p:cNvSpPr>
          <p:nvPr>
            <p:ph idx="1"/>
          </p:nvPr>
        </p:nvSpPr>
        <p:spPr>
          <a:xfrm>
            <a:off x="540000" y="1084636"/>
            <a:ext cx="10080000" cy="5598000"/>
          </a:xfrm>
        </p:spPr>
        <p:txBody>
          <a:bodyPr>
            <a:normAutofit/>
          </a:bodyPr>
          <a:lstStyle/>
          <a:p>
            <a:pPr lvl="0"/>
            <a:r>
              <a:rPr lang="en-GB"/>
              <a:t>Set up a Bunsen burner on a heat resistant mat. Over it, place a tripod and gauze.</a:t>
            </a:r>
          </a:p>
          <a:p>
            <a:pPr lvl="0"/>
            <a:r>
              <a:rPr lang="en-GB"/>
              <a:t>Half fill a beaker with water and place it on the gauze.</a:t>
            </a:r>
          </a:p>
          <a:p>
            <a:pPr lvl="0"/>
            <a:r>
              <a:rPr lang="en-GB"/>
              <a:t>Take a watch glass and place enough tap water on it to cover half its area. Place the watch glass on the beaker.</a:t>
            </a:r>
          </a:p>
          <a:p>
            <a:pPr lvl="0"/>
            <a:r>
              <a:rPr lang="en-GB"/>
              <a:t>Heat the water in the beaker until it boils and then let it boil briskly.</a:t>
            </a:r>
          </a:p>
          <a:p>
            <a:pPr lvl="0"/>
            <a:r>
              <a:rPr lang="en-GB"/>
              <a:t>When all the water on the watch glass has evaporated, turn off the Bunsen and use tongs to remove the watch glass. (Do not touch, it will be hot. It can safely be placed on the bench though.)</a:t>
            </a:r>
          </a:p>
          <a:p>
            <a:pPr lvl="0"/>
            <a:r>
              <a:rPr lang="en-GB"/>
              <a:t>Examine the watch glass for traces of solid residue.</a:t>
            </a:r>
          </a:p>
          <a:p>
            <a:pPr lvl="0"/>
            <a:r>
              <a:rPr lang="en-GB"/>
              <a:t>Repeat the steps 3 to 6 with:</a:t>
            </a:r>
          </a:p>
          <a:p>
            <a:pPr marL="1028700" lvl="2" indent="-342900"/>
            <a:r>
              <a:rPr lang="en-GB" sz="2200">
                <a:latin typeface="Century Gothic" panose="020B0502020202020204" pitchFamily="34" charset="0"/>
              </a:rPr>
              <a:t>Distilled water</a:t>
            </a:r>
          </a:p>
          <a:p>
            <a:pPr marL="1028700" lvl="2" indent="-342900"/>
            <a:r>
              <a:rPr lang="en-GB" sz="2200">
                <a:latin typeface="Century Gothic" panose="020B0502020202020204" pitchFamily="34" charset="0"/>
              </a:rPr>
              <a:t>Seawater</a:t>
            </a:r>
          </a:p>
        </p:txBody>
      </p:sp>
      <p:sp>
        <p:nvSpPr>
          <p:cNvPr id="5" name="Title 1">
            <a:extLst>
              <a:ext uri="{FF2B5EF4-FFF2-40B4-BE49-F238E27FC236}">
                <a16:creationId xmlns:a16="http://schemas.microsoft.com/office/drawing/2014/main" id="{08A1364D-B987-C2AB-C131-E261C40DCF72}"/>
              </a:ext>
            </a:extLst>
          </p:cNvPr>
          <p:cNvSpPr txBox="1">
            <a:spLocks/>
          </p:cNvSpPr>
          <p:nvPr/>
        </p:nvSpPr>
        <p:spPr>
          <a:xfrm rot="5400000">
            <a:off x="96789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Method</a:t>
            </a:r>
            <a:endParaRPr lang="en-US" sz="2200">
              <a:solidFill>
                <a:schemeClr val="bg1"/>
              </a:solidFill>
            </a:endParaRPr>
          </a:p>
        </p:txBody>
      </p:sp>
    </p:spTree>
    <p:extLst>
      <p:ext uri="{BB962C8B-B14F-4D97-AF65-F5344CB8AC3E}">
        <p14:creationId xmlns:p14="http://schemas.microsoft.com/office/powerpoint/2010/main" val="26535217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9AAC2A-269E-9DC9-C99E-0FA429C13E22}"/>
            </a:ext>
          </a:extLst>
        </p:cNvPr>
        <p:cNvGrpSpPr/>
        <p:nvPr/>
      </p:nvGrpSpPr>
      <p:grpSpPr>
        <a:xfrm>
          <a:off x="0" y="0"/>
          <a:ext cx="0" cy="0"/>
          <a:chOff x="0" y="0"/>
          <a:chExt cx="0" cy="0"/>
        </a:xfrm>
      </p:grpSpPr>
      <p:sp>
        <p:nvSpPr>
          <p:cNvPr id="2" name="Arc 1">
            <a:extLst>
              <a:ext uri="{FF2B5EF4-FFF2-40B4-BE49-F238E27FC236}">
                <a16:creationId xmlns:a16="http://schemas.microsoft.com/office/drawing/2014/main" id="{5D962334-D44F-4A06-717F-13E80AD79340}"/>
              </a:ext>
              <a:ext uri="{C183D7F6-B498-43B3-948B-1728B52AA6E4}">
                <adec:decorative xmlns:adec="http://schemas.microsoft.com/office/drawing/2017/decorative" val="1"/>
              </a:ext>
            </a:extLst>
          </p:cNvPr>
          <p:cNvSpPr/>
          <p:nvPr/>
        </p:nvSpPr>
        <p:spPr>
          <a:xfrm rot="863065" flipH="1" flipV="1">
            <a:off x="1631866" y="118960"/>
            <a:ext cx="9509720" cy="9433948"/>
          </a:xfrm>
          <a:prstGeom prst="arc">
            <a:avLst>
              <a:gd name="adj1" fmla="val 20510777"/>
              <a:gd name="adj2" fmla="val 9810041"/>
            </a:avLst>
          </a:prstGeom>
          <a:ln w="228600">
            <a:solidFill>
              <a:schemeClr val="bg1">
                <a:lumMod val="75000"/>
              </a:schemeClr>
            </a:solidFill>
            <a:prstDash val="solid"/>
            <a:tailEnd type="stealth"/>
            <a:extLst>
              <a:ext uri="{C807C97D-BFC1-408E-A445-0C87EB9F89A2}">
                <ask:lineSketchStyleProps xmlns:ask="http://schemas.microsoft.com/office/drawing/2018/sketchyshapes" sd="1219033472">
                  <a:custGeom>
                    <a:avLst/>
                    <a:gdLst>
                      <a:gd name="connsiteX0" fmla="*/ 5537878 w 6712941"/>
                      <a:gd name="connsiteY0" fmla="*/ 583568 h 4863274"/>
                      <a:gd name="connsiteX1" fmla="*/ 5874621 w 6712941"/>
                      <a:gd name="connsiteY1" fmla="*/ 4039360 h 4863274"/>
                      <a:gd name="connsiteX2" fmla="*/ 2700340 w 6712941"/>
                      <a:gd name="connsiteY2" fmla="*/ 4816362 h 4863274"/>
                      <a:gd name="connsiteX3" fmla="*/ 3115 w 6712941"/>
                      <a:gd name="connsiteY3" fmla="*/ 2536377 h 4863274"/>
                      <a:gd name="connsiteX4" fmla="*/ 606719 w 6712941"/>
                      <a:gd name="connsiteY4" fmla="*/ 2517524 h 4863274"/>
                      <a:gd name="connsiteX5" fmla="*/ 1344457 w 6712941"/>
                      <a:gd name="connsiteY5" fmla="*/ 2494481 h 4863274"/>
                      <a:gd name="connsiteX6" fmla="*/ 1948061 w 6712941"/>
                      <a:gd name="connsiteY6" fmla="*/ 2475628 h 4863274"/>
                      <a:gd name="connsiteX7" fmla="*/ 2685800 w 6712941"/>
                      <a:gd name="connsiteY7" fmla="*/ 2452585 h 4863274"/>
                      <a:gd name="connsiteX8" fmla="*/ 3356471 w 6712941"/>
                      <a:gd name="connsiteY8" fmla="*/ 2431637 h 4863274"/>
                      <a:gd name="connsiteX9" fmla="*/ 3792752 w 6712941"/>
                      <a:gd name="connsiteY9" fmla="*/ 2062023 h 4863274"/>
                      <a:gd name="connsiteX10" fmla="*/ 4229034 w 6712941"/>
                      <a:gd name="connsiteY10" fmla="*/ 1692409 h 4863274"/>
                      <a:gd name="connsiteX11" fmla="*/ 4687129 w 6712941"/>
                      <a:gd name="connsiteY11" fmla="*/ 1304315 h 4863274"/>
                      <a:gd name="connsiteX12" fmla="*/ 5057968 w 6712941"/>
                      <a:gd name="connsiteY12" fmla="*/ 990143 h 4863274"/>
                      <a:gd name="connsiteX13" fmla="*/ 5537878 w 6712941"/>
                      <a:gd name="connsiteY13" fmla="*/ 583568 h 4863274"/>
                      <a:gd name="connsiteX0" fmla="*/ 5537878 w 6712941"/>
                      <a:gd name="connsiteY0" fmla="*/ 583568 h 4863274"/>
                      <a:gd name="connsiteX1" fmla="*/ 5874621 w 6712941"/>
                      <a:gd name="connsiteY1" fmla="*/ 4039360 h 4863274"/>
                      <a:gd name="connsiteX2" fmla="*/ 2700340 w 6712941"/>
                      <a:gd name="connsiteY2" fmla="*/ 4816362 h 4863274"/>
                      <a:gd name="connsiteX3" fmla="*/ 3115 w 6712941"/>
                      <a:gd name="connsiteY3" fmla="*/ 2536377 h 4863274"/>
                    </a:gdLst>
                    <a:ahLst/>
                    <a:cxnLst>
                      <a:cxn ang="0">
                        <a:pos x="connsiteX0" y="connsiteY0"/>
                      </a:cxn>
                      <a:cxn ang="0">
                        <a:pos x="connsiteX1" y="connsiteY1"/>
                      </a:cxn>
                      <a:cxn ang="0">
                        <a:pos x="connsiteX2" y="connsiteY2"/>
                      </a:cxn>
                      <a:cxn ang="0">
                        <a:pos x="connsiteX3" y="connsiteY3"/>
                      </a:cxn>
                    </a:cxnLst>
                    <a:rect l="l" t="t" r="r" b="b"/>
                    <a:pathLst>
                      <a:path w="6712941" h="4863274" stroke="0" extrusionOk="0">
                        <a:moveTo>
                          <a:pt x="5537878" y="583568"/>
                        </a:moveTo>
                        <a:cubicBezTo>
                          <a:pt x="6841623" y="1391577"/>
                          <a:pt x="7054728" y="3043127"/>
                          <a:pt x="5874621" y="4039360"/>
                        </a:cubicBezTo>
                        <a:cubicBezTo>
                          <a:pt x="5285774" y="4732407"/>
                          <a:pt x="3825124" y="4987394"/>
                          <a:pt x="2700340" y="4816362"/>
                        </a:cubicBezTo>
                        <a:cubicBezTo>
                          <a:pt x="1055597" y="4722298"/>
                          <a:pt x="52278" y="3752279"/>
                          <a:pt x="3115" y="2536377"/>
                        </a:cubicBezTo>
                        <a:cubicBezTo>
                          <a:pt x="124249" y="2521723"/>
                          <a:pt x="423572" y="2502097"/>
                          <a:pt x="606719" y="2517524"/>
                        </a:cubicBezTo>
                        <a:cubicBezTo>
                          <a:pt x="789866" y="2532951"/>
                          <a:pt x="989337" y="2506625"/>
                          <a:pt x="1344457" y="2494481"/>
                        </a:cubicBezTo>
                        <a:cubicBezTo>
                          <a:pt x="1699577" y="2482337"/>
                          <a:pt x="1660741" y="2478639"/>
                          <a:pt x="1948061" y="2475628"/>
                        </a:cubicBezTo>
                        <a:cubicBezTo>
                          <a:pt x="2235381" y="2472616"/>
                          <a:pt x="2379326" y="2429479"/>
                          <a:pt x="2685800" y="2452585"/>
                        </a:cubicBezTo>
                        <a:cubicBezTo>
                          <a:pt x="2992274" y="2475691"/>
                          <a:pt x="3067472" y="2410681"/>
                          <a:pt x="3356471" y="2431637"/>
                        </a:cubicBezTo>
                        <a:cubicBezTo>
                          <a:pt x="3512560" y="2269174"/>
                          <a:pt x="3591513" y="2211097"/>
                          <a:pt x="3792752" y="2062023"/>
                        </a:cubicBezTo>
                        <a:cubicBezTo>
                          <a:pt x="3993992" y="1912949"/>
                          <a:pt x="4047483" y="1874118"/>
                          <a:pt x="4229034" y="1692409"/>
                        </a:cubicBezTo>
                        <a:cubicBezTo>
                          <a:pt x="4410585" y="1510700"/>
                          <a:pt x="4486441" y="1469375"/>
                          <a:pt x="4687129" y="1304315"/>
                        </a:cubicBezTo>
                        <a:cubicBezTo>
                          <a:pt x="4887817" y="1139255"/>
                          <a:pt x="4994140" y="1071077"/>
                          <a:pt x="5057968" y="990143"/>
                        </a:cubicBezTo>
                        <a:cubicBezTo>
                          <a:pt x="5121796" y="909209"/>
                          <a:pt x="5316796" y="743212"/>
                          <a:pt x="5537878" y="583568"/>
                        </a:cubicBezTo>
                        <a:close/>
                      </a:path>
                      <a:path w="6712941" h="4863274" fill="none" extrusionOk="0">
                        <a:moveTo>
                          <a:pt x="5537878" y="583568"/>
                        </a:moveTo>
                        <a:cubicBezTo>
                          <a:pt x="7021254" y="1185012"/>
                          <a:pt x="7063836" y="3029290"/>
                          <a:pt x="5874621" y="4039360"/>
                        </a:cubicBezTo>
                        <a:cubicBezTo>
                          <a:pt x="5043404" y="4662213"/>
                          <a:pt x="3622671" y="4968003"/>
                          <a:pt x="2700340" y="4816362"/>
                        </a:cubicBezTo>
                        <a:cubicBezTo>
                          <a:pt x="1112331" y="4452125"/>
                          <a:pt x="72632" y="3616594"/>
                          <a:pt x="3115" y="2536377"/>
                        </a:cubicBezTo>
                      </a:path>
                    </a:pathLst>
                  </a:custGeom>
                  <ask:type>
                    <ask:lineSketchNone/>
                  </ask:type>
                </ask:lineSketchStyleProps>
              </a:ext>
            </a:extLst>
          </a:ln>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GB"/>
          </a:p>
        </p:txBody>
      </p:sp>
      <p:sp>
        <p:nvSpPr>
          <p:cNvPr id="5" name="Title 4">
            <a:extLst>
              <a:ext uri="{FF2B5EF4-FFF2-40B4-BE49-F238E27FC236}">
                <a16:creationId xmlns:a16="http://schemas.microsoft.com/office/drawing/2014/main" id="{8DBC5459-8FEE-6FB7-91B5-FE7BF2301D92}"/>
              </a:ext>
            </a:extLst>
          </p:cNvPr>
          <p:cNvSpPr>
            <a:spLocks noGrp="1"/>
          </p:cNvSpPr>
          <p:nvPr>
            <p:ph type="title"/>
          </p:nvPr>
        </p:nvSpPr>
        <p:spPr>
          <a:xfrm>
            <a:off x="838200" y="-1325563"/>
            <a:ext cx="10515600" cy="1325563"/>
          </a:xfrm>
        </p:spPr>
        <p:txBody>
          <a:bodyPr vert="horz" lIns="91440" tIns="45720" rIns="91440" bIns="45720" rtlCol="0" anchor="b">
            <a:normAutofit/>
          </a:bodyPr>
          <a:lstStyle/>
          <a:p>
            <a:r>
              <a:rPr lang="en-GB" dirty="0"/>
              <a:t>Integrated instructions</a:t>
            </a:r>
          </a:p>
        </p:txBody>
      </p:sp>
      <p:pic>
        <p:nvPicPr>
          <p:cNvPr id="39" name="Picture 38" descr="Icon to represent the need to wear safety glasses.">
            <a:extLst>
              <a:ext uri="{FF2B5EF4-FFF2-40B4-BE49-F238E27FC236}">
                <a16:creationId xmlns:a16="http://schemas.microsoft.com/office/drawing/2014/main" id="{C7A54F8B-0249-94D7-8611-740D228731A6}"/>
              </a:ext>
            </a:extLst>
          </p:cNvPr>
          <p:cNvPicPr>
            <a:picLocks noChangeAspect="1"/>
          </p:cNvPicPr>
          <p:nvPr/>
        </p:nvPicPr>
        <p:blipFill>
          <a:blip r:embed="rId3" cstate="print"/>
          <a:stretch>
            <a:fillRect/>
          </a:stretch>
        </p:blipFill>
        <p:spPr>
          <a:xfrm>
            <a:off x="2372229" y="6218632"/>
            <a:ext cx="476250" cy="428625"/>
          </a:xfrm>
          <a:prstGeom prst="rect">
            <a:avLst/>
          </a:prstGeom>
        </p:spPr>
      </p:pic>
      <p:grpSp>
        <p:nvGrpSpPr>
          <p:cNvPr id="49" name="Group 48" descr="Symbols to represent the experimental apparatus. A Bunsen burner with a blue flame sits on a heat resistant mat beneath a tripod and gauze. Sitting on the tripod and gauze is a beaker half-filled with water. A watch glass, also half filled with water, rests on the beaker. A pipette above the watch glass drips water onto the watch glass.">
            <a:extLst>
              <a:ext uri="{FF2B5EF4-FFF2-40B4-BE49-F238E27FC236}">
                <a16:creationId xmlns:a16="http://schemas.microsoft.com/office/drawing/2014/main" id="{6AD4E54B-F4D3-DD24-0AB5-3D4135D238E2}"/>
              </a:ext>
            </a:extLst>
          </p:cNvPr>
          <p:cNvGrpSpPr/>
          <p:nvPr/>
        </p:nvGrpSpPr>
        <p:grpSpPr>
          <a:xfrm>
            <a:off x="3823511" y="1552253"/>
            <a:ext cx="4544977" cy="5122849"/>
            <a:chOff x="3444201" y="1512018"/>
            <a:chExt cx="4544977" cy="5122849"/>
          </a:xfrm>
        </p:grpSpPr>
        <p:grpSp>
          <p:nvGrpSpPr>
            <p:cNvPr id="43" name="Group 42">
              <a:extLst>
                <a:ext uri="{FF2B5EF4-FFF2-40B4-BE49-F238E27FC236}">
                  <a16:creationId xmlns:a16="http://schemas.microsoft.com/office/drawing/2014/main" id="{BA4DA074-CD72-24BA-D4BC-CC89FB75E90D}"/>
                </a:ext>
              </a:extLst>
            </p:cNvPr>
            <p:cNvGrpSpPr/>
            <p:nvPr/>
          </p:nvGrpSpPr>
          <p:grpSpPr>
            <a:xfrm>
              <a:off x="3444201" y="1512018"/>
              <a:ext cx="3481672" cy="1549921"/>
              <a:chOff x="3395388" y="2021550"/>
              <a:chExt cx="3481672" cy="1549921"/>
            </a:xfrm>
          </p:grpSpPr>
          <p:sp>
            <p:nvSpPr>
              <p:cNvPr id="7" name="Oval 6">
                <a:extLst>
                  <a:ext uri="{FF2B5EF4-FFF2-40B4-BE49-F238E27FC236}">
                    <a16:creationId xmlns:a16="http://schemas.microsoft.com/office/drawing/2014/main" id="{55ABDBF6-693B-13D2-C8AB-0D782A2DFCEC}"/>
                  </a:ext>
                </a:extLst>
              </p:cNvPr>
              <p:cNvSpPr/>
              <p:nvPr/>
            </p:nvSpPr>
            <p:spPr>
              <a:xfrm>
                <a:off x="5523448" y="3391087"/>
                <a:ext cx="1123238" cy="1803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4" name="Right Bracket 163">
                <a:extLst>
                  <a:ext uri="{FF2B5EF4-FFF2-40B4-BE49-F238E27FC236}">
                    <a16:creationId xmlns:a16="http://schemas.microsoft.com/office/drawing/2014/main" id="{EEFA0F8D-92FB-D559-9751-7E2CFD5C1266}"/>
                  </a:ext>
                </a:extLst>
              </p:cNvPr>
              <p:cNvSpPr/>
              <p:nvPr/>
            </p:nvSpPr>
            <p:spPr>
              <a:xfrm rot="5400000">
                <a:off x="5930426" y="2624837"/>
                <a:ext cx="298163" cy="1595105"/>
              </a:xfrm>
              <a:prstGeom prst="rightBracket">
                <a:avLst>
                  <a:gd name="adj" fmla="val 42373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 name="Oval 3">
                <a:extLst>
                  <a:ext uri="{FF2B5EF4-FFF2-40B4-BE49-F238E27FC236}">
                    <a16:creationId xmlns:a16="http://schemas.microsoft.com/office/drawing/2014/main" id="{01CFF98D-96A6-D00A-A0DA-7E9D374BEC29}"/>
                  </a:ext>
                </a:extLst>
              </p:cNvPr>
              <p:cNvSpPr/>
              <p:nvPr/>
            </p:nvSpPr>
            <p:spPr>
              <a:xfrm>
                <a:off x="5901589" y="2986177"/>
                <a:ext cx="73064" cy="12523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1C6B646E-3A0E-3806-0752-82D3CD1F9D17}"/>
                  </a:ext>
                </a:extLst>
              </p:cNvPr>
              <p:cNvSpPr/>
              <p:nvPr/>
            </p:nvSpPr>
            <p:spPr>
              <a:xfrm>
                <a:off x="5959919" y="3215430"/>
                <a:ext cx="57133" cy="13996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3" name="Freeform 162">
                <a:extLst>
                  <a:ext uri="{FF2B5EF4-FFF2-40B4-BE49-F238E27FC236}">
                    <a16:creationId xmlns:a16="http://schemas.microsoft.com/office/drawing/2014/main" id="{4D3E8D5B-BD86-46A5-5531-D0C8F97BDBBA}"/>
                  </a:ext>
                </a:extLst>
              </p:cNvPr>
              <p:cNvSpPr/>
              <p:nvPr/>
            </p:nvSpPr>
            <p:spPr>
              <a:xfrm rot="1956589">
                <a:off x="3395388" y="2021550"/>
                <a:ext cx="2699838" cy="467543"/>
              </a:xfrm>
              <a:custGeom>
                <a:avLst/>
                <a:gdLst>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2951 w 3269301"/>
                  <a:gd name="connsiteY0" fmla="*/ 177800 h 444679"/>
                  <a:gd name="connsiteX1" fmla="*/ 1116651 w 3269301"/>
                  <a:gd name="connsiteY1" fmla="*/ 184150 h 444679"/>
                  <a:gd name="connsiteX2" fmla="*/ 780101 w 3269301"/>
                  <a:gd name="connsiteY2" fmla="*/ 0 h 444679"/>
                  <a:gd name="connsiteX3" fmla="*/ 151451 w 3269301"/>
                  <a:gd name="connsiteY3" fmla="*/ 184150 h 444679"/>
                  <a:gd name="connsiteX4" fmla="*/ 49851 w 3269301"/>
                  <a:gd name="connsiteY4" fmla="*/ 431800 h 444679"/>
                  <a:gd name="connsiteX5" fmla="*/ 813439 w 3269301"/>
                  <a:gd name="connsiteY5" fmla="*/ 395287 h 444679"/>
                  <a:gd name="connsiteX6" fmla="*/ 1103951 w 3269301"/>
                  <a:gd name="connsiteY6" fmla="*/ 273050 h 444679"/>
                  <a:gd name="connsiteX7" fmla="*/ 3269301 w 3269301"/>
                  <a:gd name="connsiteY7" fmla="*/ 266700 h 444679"/>
                  <a:gd name="connsiteX0" fmla="*/ 3262951 w 3269301"/>
                  <a:gd name="connsiteY0" fmla="*/ 194287 h 471479"/>
                  <a:gd name="connsiteX1" fmla="*/ 1116651 w 3269301"/>
                  <a:gd name="connsiteY1" fmla="*/ 200637 h 471479"/>
                  <a:gd name="connsiteX2" fmla="*/ 780101 w 3269301"/>
                  <a:gd name="connsiteY2" fmla="*/ 16487 h 471479"/>
                  <a:gd name="connsiteX3" fmla="*/ 151451 w 3269301"/>
                  <a:gd name="connsiteY3" fmla="*/ 57762 h 471479"/>
                  <a:gd name="connsiteX4" fmla="*/ 49851 w 3269301"/>
                  <a:gd name="connsiteY4" fmla="*/ 448287 h 471479"/>
                  <a:gd name="connsiteX5" fmla="*/ 813439 w 3269301"/>
                  <a:gd name="connsiteY5" fmla="*/ 411774 h 471479"/>
                  <a:gd name="connsiteX6" fmla="*/ 1103951 w 3269301"/>
                  <a:gd name="connsiteY6" fmla="*/ 289537 h 471479"/>
                  <a:gd name="connsiteX7" fmla="*/ 3269301 w 3269301"/>
                  <a:gd name="connsiteY7" fmla="*/ 283187 h 471479"/>
                  <a:gd name="connsiteX0" fmla="*/ 3198705 w 3205055"/>
                  <a:gd name="connsiteY0" fmla="*/ 189120 h 407249"/>
                  <a:gd name="connsiteX1" fmla="*/ 1052405 w 3205055"/>
                  <a:gd name="connsiteY1" fmla="*/ 195470 h 407249"/>
                  <a:gd name="connsiteX2" fmla="*/ 715855 w 3205055"/>
                  <a:gd name="connsiteY2" fmla="*/ 11320 h 407249"/>
                  <a:gd name="connsiteX3" fmla="*/ 87205 w 3205055"/>
                  <a:gd name="connsiteY3" fmla="*/ 52595 h 407249"/>
                  <a:gd name="connsiteX4" fmla="*/ 76093 w 3205055"/>
                  <a:gd name="connsiteY4" fmla="*/ 319295 h 407249"/>
                  <a:gd name="connsiteX5" fmla="*/ 749193 w 3205055"/>
                  <a:gd name="connsiteY5" fmla="*/ 406607 h 407249"/>
                  <a:gd name="connsiteX6" fmla="*/ 1039705 w 3205055"/>
                  <a:gd name="connsiteY6" fmla="*/ 284370 h 407249"/>
                  <a:gd name="connsiteX7" fmla="*/ 3205055 w 3205055"/>
                  <a:gd name="connsiteY7" fmla="*/ 278020 h 407249"/>
                  <a:gd name="connsiteX0" fmla="*/ 3196516 w 3202866"/>
                  <a:gd name="connsiteY0" fmla="*/ 189120 h 368552"/>
                  <a:gd name="connsiteX1" fmla="*/ 1050216 w 3202866"/>
                  <a:gd name="connsiteY1" fmla="*/ 195470 h 368552"/>
                  <a:gd name="connsiteX2" fmla="*/ 713666 w 3202866"/>
                  <a:gd name="connsiteY2" fmla="*/ 11320 h 368552"/>
                  <a:gd name="connsiteX3" fmla="*/ 85016 w 3202866"/>
                  <a:gd name="connsiteY3" fmla="*/ 52595 h 368552"/>
                  <a:gd name="connsiteX4" fmla="*/ 73904 w 3202866"/>
                  <a:gd name="connsiteY4" fmla="*/ 319295 h 368552"/>
                  <a:gd name="connsiteX5" fmla="*/ 713666 w 3202866"/>
                  <a:gd name="connsiteY5" fmla="*/ 363744 h 368552"/>
                  <a:gd name="connsiteX6" fmla="*/ 1037516 w 3202866"/>
                  <a:gd name="connsiteY6" fmla="*/ 284370 h 368552"/>
                  <a:gd name="connsiteX7" fmla="*/ 3202866 w 3202866"/>
                  <a:gd name="connsiteY7" fmla="*/ 278020 h 368552"/>
                  <a:gd name="connsiteX0" fmla="*/ 3196516 w 3202866"/>
                  <a:gd name="connsiteY0" fmla="*/ 156294 h 335726"/>
                  <a:gd name="connsiteX1" fmla="*/ 1050216 w 3202866"/>
                  <a:gd name="connsiteY1" fmla="*/ 162644 h 335726"/>
                  <a:gd name="connsiteX2" fmla="*/ 713666 w 3202866"/>
                  <a:gd name="connsiteY2" fmla="*/ 35644 h 335726"/>
                  <a:gd name="connsiteX3" fmla="*/ 85016 w 3202866"/>
                  <a:gd name="connsiteY3" fmla="*/ 19769 h 335726"/>
                  <a:gd name="connsiteX4" fmla="*/ 73904 w 3202866"/>
                  <a:gd name="connsiteY4" fmla="*/ 286469 h 335726"/>
                  <a:gd name="connsiteX5" fmla="*/ 713666 w 3202866"/>
                  <a:gd name="connsiteY5" fmla="*/ 330918 h 335726"/>
                  <a:gd name="connsiteX6" fmla="*/ 1037516 w 3202866"/>
                  <a:gd name="connsiteY6" fmla="*/ 251544 h 335726"/>
                  <a:gd name="connsiteX7" fmla="*/ 3202866 w 3202866"/>
                  <a:gd name="connsiteY7" fmla="*/ 245194 h 335726"/>
                  <a:gd name="connsiteX0" fmla="*/ 3164659 w 3171009"/>
                  <a:gd name="connsiteY0" fmla="*/ 132421 h 311853"/>
                  <a:gd name="connsiteX1" fmla="*/ 1018359 w 3171009"/>
                  <a:gd name="connsiteY1" fmla="*/ 138771 h 311853"/>
                  <a:gd name="connsiteX2" fmla="*/ 681809 w 3171009"/>
                  <a:gd name="connsiteY2" fmla="*/ 11771 h 311853"/>
                  <a:gd name="connsiteX3" fmla="*/ 129359 w 3171009"/>
                  <a:gd name="connsiteY3" fmla="*/ 33996 h 311853"/>
                  <a:gd name="connsiteX4" fmla="*/ 42047 w 3171009"/>
                  <a:gd name="connsiteY4" fmla="*/ 262596 h 311853"/>
                  <a:gd name="connsiteX5" fmla="*/ 681809 w 3171009"/>
                  <a:gd name="connsiteY5" fmla="*/ 307045 h 311853"/>
                  <a:gd name="connsiteX6" fmla="*/ 1005659 w 3171009"/>
                  <a:gd name="connsiteY6" fmla="*/ 227671 h 311853"/>
                  <a:gd name="connsiteX7" fmla="*/ 3171009 w 3171009"/>
                  <a:gd name="connsiteY7" fmla="*/ 221321 h 311853"/>
                  <a:gd name="connsiteX0" fmla="*/ 3163954 w 3170304"/>
                  <a:gd name="connsiteY0" fmla="*/ 132421 h 314888"/>
                  <a:gd name="connsiteX1" fmla="*/ 1017654 w 3170304"/>
                  <a:gd name="connsiteY1" fmla="*/ 138771 h 314888"/>
                  <a:gd name="connsiteX2" fmla="*/ 681104 w 3170304"/>
                  <a:gd name="connsiteY2" fmla="*/ 11771 h 314888"/>
                  <a:gd name="connsiteX3" fmla="*/ 128654 w 3170304"/>
                  <a:gd name="connsiteY3" fmla="*/ 33996 h 314888"/>
                  <a:gd name="connsiteX4" fmla="*/ 41342 w 3170304"/>
                  <a:gd name="connsiteY4" fmla="*/ 262596 h 314888"/>
                  <a:gd name="connsiteX5" fmla="*/ 671579 w 3170304"/>
                  <a:gd name="connsiteY5" fmla="*/ 311808 h 314888"/>
                  <a:gd name="connsiteX6" fmla="*/ 1004954 w 3170304"/>
                  <a:gd name="connsiteY6" fmla="*/ 227671 h 314888"/>
                  <a:gd name="connsiteX7" fmla="*/ 3170304 w 3170304"/>
                  <a:gd name="connsiteY7" fmla="*/ 221321 h 314888"/>
                  <a:gd name="connsiteX0" fmla="*/ 3163954 w 3163954"/>
                  <a:gd name="connsiteY0" fmla="*/ 132421 h 314888"/>
                  <a:gd name="connsiteX1" fmla="*/ 1017654 w 3163954"/>
                  <a:gd name="connsiteY1" fmla="*/ 138771 h 314888"/>
                  <a:gd name="connsiteX2" fmla="*/ 681104 w 3163954"/>
                  <a:gd name="connsiteY2" fmla="*/ 11771 h 314888"/>
                  <a:gd name="connsiteX3" fmla="*/ 128654 w 3163954"/>
                  <a:gd name="connsiteY3" fmla="*/ 33996 h 314888"/>
                  <a:gd name="connsiteX4" fmla="*/ 41342 w 3163954"/>
                  <a:gd name="connsiteY4" fmla="*/ 262596 h 314888"/>
                  <a:gd name="connsiteX5" fmla="*/ 671579 w 3163954"/>
                  <a:gd name="connsiteY5" fmla="*/ 311808 h 314888"/>
                  <a:gd name="connsiteX6" fmla="*/ 1004954 w 3163954"/>
                  <a:gd name="connsiteY6" fmla="*/ 227671 h 314888"/>
                  <a:gd name="connsiteX7" fmla="*/ 3160779 w 3163954"/>
                  <a:gd name="connsiteY7" fmla="*/ 218146 h 314888"/>
                  <a:gd name="connsiteX0" fmla="*/ 3163954 w 3163954"/>
                  <a:gd name="connsiteY0" fmla="*/ 132421 h 314888"/>
                  <a:gd name="connsiteX1" fmla="*/ 1017654 w 3163954"/>
                  <a:gd name="connsiteY1" fmla="*/ 138771 h 314888"/>
                  <a:gd name="connsiteX2" fmla="*/ 681104 w 3163954"/>
                  <a:gd name="connsiteY2" fmla="*/ 11771 h 314888"/>
                  <a:gd name="connsiteX3" fmla="*/ 128654 w 3163954"/>
                  <a:gd name="connsiteY3" fmla="*/ 33996 h 314888"/>
                  <a:gd name="connsiteX4" fmla="*/ 41342 w 3163954"/>
                  <a:gd name="connsiteY4" fmla="*/ 262596 h 314888"/>
                  <a:gd name="connsiteX5" fmla="*/ 671579 w 3163954"/>
                  <a:gd name="connsiteY5" fmla="*/ 311808 h 314888"/>
                  <a:gd name="connsiteX6" fmla="*/ 1004954 w 3163954"/>
                  <a:gd name="connsiteY6" fmla="*/ 227671 h 314888"/>
                  <a:gd name="connsiteX7" fmla="*/ 3160779 w 3163954"/>
                  <a:gd name="connsiteY7" fmla="*/ 218146 h 314888"/>
                  <a:gd name="connsiteX0" fmla="*/ 3163954 w 3163954"/>
                  <a:gd name="connsiteY0" fmla="*/ 132421 h 314888"/>
                  <a:gd name="connsiteX1" fmla="*/ 1017654 w 3163954"/>
                  <a:gd name="connsiteY1" fmla="*/ 138771 h 314888"/>
                  <a:gd name="connsiteX2" fmla="*/ 681104 w 3163954"/>
                  <a:gd name="connsiteY2" fmla="*/ 11771 h 314888"/>
                  <a:gd name="connsiteX3" fmla="*/ 128654 w 3163954"/>
                  <a:gd name="connsiteY3" fmla="*/ 33996 h 314888"/>
                  <a:gd name="connsiteX4" fmla="*/ 41342 w 3163954"/>
                  <a:gd name="connsiteY4" fmla="*/ 262596 h 314888"/>
                  <a:gd name="connsiteX5" fmla="*/ 671579 w 3163954"/>
                  <a:gd name="connsiteY5" fmla="*/ 311808 h 314888"/>
                  <a:gd name="connsiteX6" fmla="*/ 1004954 w 3163954"/>
                  <a:gd name="connsiteY6" fmla="*/ 227671 h 314888"/>
                  <a:gd name="connsiteX7" fmla="*/ 3160779 w 3163954"/>
                  <a:gd name="connsiteY7" fmla="*/ 218146 h 314888"/>
                  <a:gd name="connsiteX0" fmla="*/ 3163954 w 3163954"/>
                  <a:gd name="connsiteY0" fmla="*/ 132421 h 313985"/>
                  <a:gd name="connsiteX1" fmla="*/ 1017654 w 3163954"/>
                  <a:gd name="connsiteY1" fmla="*/ 138771 h 313985"/>
                  <a:gd name="connsiteX2" fmla="*/ 681104 w 3163954"/>
                  <a:gd name="connsiteY2" fmla="*/ 11771 h 313985"/>
                  <a:gd name="connsiteX3" fmla="*/ 128654 w 3163954"/>
                  <a:gd name="connsiteY3" fmla="*/ 33996 h 313985"/>
                  <a:gd name="connsiteX4" fmla="*/ 41342 w 3163954"/>
                  <a:gd name="connsiteY4" fmla="*/ 262596 h 313985"/>
                  <a:gd name="connsiteX5" fmla="*/ 671579 w 3163954"/>
                  <a:gd name="connsiteY5" fmla="*/ 311808 h 313985"/>
                  <a:gd name="connsiteX6" fmla="*/ 1011304 w 3163954"/>
                  <a:gd name="connsiteY6" fmla="*/ 218146 h 313985"/>
                  <a:gd name="connsiteX7" fmla="*/ 3160779 w 3163954"/>
                  <a:gd name="connsiteY7" fmla="*/ 218146 h 313985"/>
                  <a:gd name="connsiteX0" fmla="*/ 3163954 w 3163954"/>
                  <a:gd name="connsiteY0" fmla="*/ 132421 h 313985"/>
                  <a:gd name="connsiteX1" fmla="*/ 1017654 w 3163954"/>
                  <a:gd name="connsiteY1" fmla="*/ 138771 h 313985"/>
                  <a:gd name="connsiteX2" fmla="*/ 681104 w 3163954"/>
                  <a:gd name="connsiteY2" fmla="*/ 11771 h 313985"/>
                  <a:gd name="connsiteX3" fmla="*/ 128654 w 3163954"/>
                  <a:gd name="connsiteY3" fmla="*/ 33996 h 313985"/>
                  <a:gd name="connsiteX4" fmla="*/ 41342 w 3163954"/>
                  <a:gd name="connsiteY4" fmla="*/ 262596 h 313985"/>
                  <a:gd name="connsiteX5" fmla="*/ 671579 w 3163954"/>
                  <a:gd name="connsiteY5" fmla="*/ 311808 h 313985"/>
                  <a:gd name="connsiteX6" fmla="*/ 1011304 w 3163954"/>
                  <a:gd name="connsiteY6" fmla="*/ 218146 h 313985"/>
                  <a:gd name="connsiteX7" fmla="*/ 3160779 w 3163954"/>
                  <a:gd name="connsiteY7" fmla="*/ 218146 h 313985"/>
                  <a:gd name="connsiteX0" fmla="*/ 3163954 w 3163954"/>
                  <a:gd name="connsiteY0" fmla="*/ 132421 h 313985"/>
                  <a:gd name="connsiteX1" fmla="*/ 1017654 w 3163954"/>
                  <a:gd name="connsiteY1" fmla="*/ 138771 h 313985"/>
                  <a:gd name="connsiteX2" fmla="*/ 681104 w 3163954"/>
                  <a:gd name="connsiteY2" fmla="*/ 11771 h 313985"/>
                  <a:gd name="connsiteX3" fmla="*/ 128654 w 3163954"/>
                  <a:gd name="connsiteY3" fmla="*/ 33996 h 313985"/>
                  <a:gd name="connsiteX4" fmla="*/ 41342 w 3163954"/>
                  <a:gd name="connsiteY4" fmla="*/ 262596 h 313985"/>
                  <a:gd name="connsiteX5" fmla="*/ 671579 w 3163954"/>
                  <a:gd name="connsiteY5" fmla="*/ 311808 h 313985"/>
                  <a:gd name="connsiteX6" fmla="*/ 1011304 w 3163954"/>
                  <a:gd name="connsiteY6" fmla="*/ 218146 h 313985"/>
                  <a:gd name="connsiteX7" fmla="*/ 3160779 w 3163954"/>
                  <a:gd name="connsiteY7" fmla="*/ 218146 h 313985"/>
                  <a:gd name="connsiteX0" fmla="*/ 3160779 w 3160779"/>
                  <a:gd name="connsiteY0" fmla="*/ 135596 h 313985"/>
                  <a:gd name="connsiteX1" fmla="*/ 1017654 w 3160779"/>
                  <a:gd name="connsiteY1" fmla="*/ 138771 h 313985"/>
                  <a:gd name="connsiteX2" fmla="*/ 681104 w 3160779"/>
                  <a:gd name="connsiteY2" fmla="*/ 11771 h 313985"/>
                  <a:gd name="connsiteX3" fmla="*/ 128654 w 3160779"/>
                  <a:gd name="connsiteY3" fmla="*/ 33996 h 313985"/>
                  <a:gd name="connsiteX4" fmla="*/ 41342 w 3160779"/>
                  <a:gd name="connsiteY4" fmla="*/ 262596 h 313985"/>
                  <a:gd name="connsiteX5" fmla="*/ 671579 w 3160779"/>
                  <a:gd name="connsiteY5" fmla="*/ 311808 h 313985"/>
                  <a:gd name="connsiteX6" fmla="*/ 1011304 w 3160779"/>
                  <a:gd name="connsiteY6" fmla="*/ 218146 h 313985"/>
                  <a:gd name="connsiteX7" fmla="*/ 3160779 w 3160779"/>
                  <a:gd name="connsiteY7" fmla="*/ 218146 h 313985"/>
                  <a:gd name="connsiteX0" fmla="*/ 3160779 w 3160779"/>
                  <a:gd name="connsiteY0" fmla="*/ 135596 h 313985"/>
                  <a:gd name="connsiteX1" fmla="*/ 1017654 w 3160779"/>
                  <a:gd name="connsiteY1" fmla="*/ 138771 h 313985"/>
                  <a:gd name="connsiteX2" fmla="*/ 681104 w 3160779"/>
                  <a:gd name="connsiteY2" fmla="*/ 11771 h 313985"/>
                  <a:gd name="connsiteX3" fmla="*/ 128654 w 3160779"/>
                  <a:gd name="connsiteY3" fmla="*/ 33996 h 313985"/>
                  <a:gd name="connsiteX4" fmla="*/ 41342 w 3160779"/>
                  <a:gd name="connsiteY4" fmla="*/ 262596 h 313985"/>
                  <a:gd name="connsiteX5" fmla="*/ 671579 w 3160779"/>
                  <a:gd name="connsiteY5" fmla="*/ 311808 h 313985"/>
                  <a:gd name="connsiteX6" fmla="*/ 1011304 w 3160779"/>
                  <a:gd name="connsiteY6" fmla="*/ 218146 h 313985"/>
                  <a:gd name="connsiteX7" fmla="*/ 3160779 w 3160779"/>
                  <a:gd name="connsiteY7" fmla="*/ 218146 h 313985"/>
                  <a:gd name="connsiteX0" fmla="*/ 3164537 w 3164537"/>
                  <a:gd name="connsiteY0" fmla="*/ 135596 h 313985"/>
                  <a:gd name="connsiteX1" fmla="*/ 1021412 w 3164537"/>
                  <a:gd name="connsiteY1" fmla="*/ 138771 h 313985"/>
                  <a:gd name="connsiteX2" fmla="*/ 684862 w 3164537"/>
                  <a:gd name="connsiteY2" fmla="*/ 11771 h 313985"/>
                  <a:gd name="connsiteX3" fmla="*/ 132412 w 3164537"/>
                  <a:gd name="connsiteY3" fmla="*/ 33996 h 313985"/>
                  <a:gd name="connsiteX4" fmla="*/ 45100 w 3164537"/>
                  <a:gd name="connsiteY4" fmla="*/ 262596 h 313985"/>
                  <a:gd name="connsiteX5" fmla="*/ 726137 w 3164537"/>
                  <a:gd name="connsiteY5" fmla="*/ 311808 h 313985"/>
                  <a:gd name="connsiteX6" fmla="*/ 1015062 w 3164537"/>
                  <a:gd name="connsiteY6" fmla="*/ 218146 h 313985"/>
                  <a:gd name="connsiteX7" fmla="*/ 3164537 w 3164537"/>
                  <a:gd name="connsiteY7" fmla="*/ 218146 h 313985"/>
                  <a:gd name="connsiteX0" fmla="*/ 3164537 w 3164537"/>
                  <a:gd name="connsiteY0" fmla="*/ 136048 h 314437"/>
                  <a:gd name="connsiteX1" fmla="*/ 1011887 w 3164537"/>
                  <a:gd name="connsiteY1" fmla="*/ 145573 h 314437"/>
                  <a:gd name="connsiteX2" fmla="*/ 684862 w 3164537"/>
                  <a:gd name="connsiteY2" fmla="*/ 12223 h 314437"/>
                  <a:gd name="connsiteX3" fmla="*/ 132412 w 3164537"/>
                  <a:gd name="connsiteY3" fmla="*/ 34448 h 314437"/>
                  <a:gd name="connsiteX4" fmla="*/ 45100 w 3164537"/>
                  <a:gd name="connsiteY4" fmla="*/ 263048 h 314437"/>
                  <a:gd name="connsiteX5" fmla="*/ 726137 w 3164537"/>
                  <a:gd name="connsiteY5" fmla="*/ 312260 h 314437"/>
                  <a:gd name="connsiteX6" fmla="*/ 1015062 w 3164537"/>
                  <a:gd name="connsiteY6" fmla="*/ 218598 h 314437"/>
                  <a:gd name="connsiteX7" fmla="*/ 3164537 w 3164537"/>
                  <a:gd name="connsiteY7" fmla="*/ 218598 h 314437"/>
                  <a:gd name="connsiteX0" fmla="*/ 3166357 w 3166357"/>
                  <a:gd name="connsiteY0" fmla="*/ 142995 h 321384"/>
                  <a:gd name="connsiteX1" fmla="*/ 1013707 w 3166357"/>
                  <a:gd name="connsiteY1" fmla="*/ 152520 h 321384"/>
                  <a:gd name="connsiteX2" fmla="*/ 737482 w 3166357"/>
                  <a:gd name="connsiteY2" fmla="*/ 9645 h 321384"/>
                  <a:gd name="connsiteX3" fmla="*/ 134232 w 3166357"/>
                  <a:gd name="connsiteY3" fmla="*/ 41395 h 321384"/>
                  <a:gd name="connsiteX4" fmla="*/ 46920 w 3166357"/>
                  <a:gd name="connsiteY4" fmla="*/ 269995 h 321384"/>
                  <a:gd name="connsiteX5" fmla="*/ 727957 w 3166357"/>
                  <a:gd name="connsiteY5" fmla="*/ 319207 h 321384"/>
                  <a:gd name="connsiteX6" fmla="*/ 1016882 w 3166357"/>
                  <a:gd name="connsiteY6" fmla="*/ 225545 h 321384"/>
                  <a:gd name="connsiteX7" fmla="*/ 3166357 w 3166357"/>
                  <a:gd name="connsiteY7" fmla="*/ 225545 h 321384"/>
                  <a:gd name="connsiteX0" fmla="*/ 3166125 w 3166125"/>
                  <a:gd name="connsiteY0" fmla="*/ 142995 h 321384"/>
                  <a:gd name="connsiteX1" fmla="*/ 1013475 w 3166125"/>
                  <a:gd name="connsiteY1" fmla="*/ 152520 h 321384"/>
                  <a:gd name="connsiteX2" fmla="*/ 730900 w 3166125"/>
                  <a:gd name="connsiteY2" fmla="*/ 9645 h 321384"/>
                  <a:gd name="connsiteX3" fmla="*/ 134000 w 3166125"/>
                  <a:gd name="connsiteY3" fmla="*/ 41395 h 321384"/>
                  <a:gd name="connsiteX4" fmla="*/ 46688 w 3166125"/>
                  <a:gd name="connsiteY4" fmla="*/ 269995 h 321384"/>
                  <a:gd name="connsiteX5" fmla="*/ 727725 w 3166125"/>
                  <a:gd name="connsiteY5" fmla="*/ 319207 h 321384"/>
                  <a:gd name="connsiteX6" fmla="*/ 1016650 w 3166125"/>
                  <a:gd name="connsiteY6" fmla="*/ 225545 h 321384"/>
                  <a:gd name="connsiteX7" fmla="*/ 3166125 w 3166125"/>
                  <a:gd name="connsiteY7" fmla="*/ 225545 h 321384"/>
                  <a:gd name="connsiteX0" fmla="*/ 3158468 w 3158468"/>
                  <a:gd name="connsiteY0" fmla="*/ 159065 h 338000"/>
                  <a:gd name="connsiteX1" fmla="*/ 1005818 w 3158468"/>
                  <a:gd name="connsiteY1" fmla="*/ 168590 h 338000"/>
                  <a:gd name="connsiteX2" fmla="*/ 723243 w 3158468"/>
                  <a:gd name="connsiteY2" fmla="*/ 25715 h 338000"/>
                  <a:gd name="connsiteX3" fmla="*/ 151743 w 3158468"/>
                  <a:gd name="connsiteY3" fmla="*/ 25715 h 338000"/>
                  <a:gd name="connsiteX4" fmla="*/ 39031 w 3158468"/>
                  <a:gd name="connsiteY4" fmla="*/ 286065 h 338000"/>
                  <a:gd name="connsiteX5" fmla="*/ 720068 w 3158468"/>
                  <a:gd name="connsiteY5" fmla="*/ 335277 h 338000"/>
                  <a:gd name="connsiteX6" fmla="*/ 1008993 w 3158468"/>
                  <a:gd name="connsiteY6" fmla="*/ 241615 h 338000"/>
                  <a:gd name="connsiteX7" fmla="*/ 3158468 w 3158468"/>
                  <a:gd name="connsiteY7" fmla="*/ 241615 h 338000"/>
                  <a:gd name="connsiteX0" fmla="*/ 3185752 w 3185752"/>
                  <a:gd name="connsiteY0" fmla="*/ 144420 h 323355"/>
                  <a:gd name="connsiteX1" fmla="*/ 1033102 w 3185752"/>
                  <a:gd name="connsiteY1" fmla="*/ 153945 h 323355"/>
                  <a:gd name="connsiteX2" fmla="*/ 750527 w 3185752"/>
                  <a:gd name="connsiteY2" fmla="*/ 11070 h 323355"/>
                  <a:gd name="connsiteX3" fmla="*/ 179027 w 3185752"/>
                  <a:gd name="connsiteY3" fmla="*/ 11070 h 323355"/>
                  <a:gd name="connsiteX4" fmla="*/ 66315 w 3185752"/>
                  <a:gd name="connsiteY4" fmla="*/ 271420 h 323355"/>
                  <a:gd name="connsiteX5" fmla="*/ 747352 w 3185752"/>
                  <a:gd name="connsiteY5" fmla="*/ 320632 h 323355"/>
                  <a:gd name="connsiteX6" fmla="*/ 1036277 w 3185752"/>
                  <a:gd name="connsiteY6" fmla="*/ 226970 h 323355"/>
                  <a:gd name="connsiteX7" fmla="*/ 3185752 w 3185752"/>
                  <a:gd name="connsiteY7" fmla="*/ 226970 h 323355"/>
                  <a:gd name="connsiteX0" fmla="*/ 3185752 w 3185752"/>
                  <a:gd name="connsiteY0" fmla="*/ 137397 h 316332"/>
                  <a:gd name="connsiteX1" fmla="*/ 1033102 w 3185752"/>
                  <a:gd name="connsiteY1" fmla="*/ 146922 h 316332"/>
                  <a:gd name="connsiteX2" fmla="*/ 750527 w 3185752"/>
                  <a:gd name="connsiteY2" fmla="*/ 4047 h 316332"/>
                  <a:gd name="connsiteX3" fmla="*/ 179027 w 3185752"/>
                  <a:gd name="connsiteY3" fmla="*/ 4047 h 316332"/>
                  <a:gd name="connsiteX4" fmla="*/ 66315 w 3185752"/>
                  <a:gd name="connsiteY4" fmla="*/ 264397 h 316332"/>
                  <a:gd name="connsiteX5" fmla="*/ 747352 w 3185752"/>
                  <a:gd name="connsiteY5" fmla="*/ 313609 h 316332"/>
                  <a:gd name="connsiteX6" fmla="*/ 1036277 w 3185752"/>
                  <a:gd name="connsiteY6" fmla="*/ 219947 h 316332"/>
                  <a:gd name="connsiteX7" fmla="*/ 3185752 w 3185752"/>
                  <a:gd name="connsiteY7" fmla="*/ 219947 h 316332"/>
                  <a:gd name="connsiteX0" fmla="*/ 3186871 w 3186871"/>
                  <a:gd name="connsiteY0" fmla="*/ 137397 h 352654"/>
                  <a:gd name="connsiteX1" fmla="*/ 1034221 w 3186871"/>
                  <a:gd name="connsiteY1" fmla="*/ 146922 h 352654"/>
                  <a:gd name="connsiteX2" fmla="*/ 751646 w 3186871"/>
                  <a:gd name="connsiteY2" fmla="*/ 4047 h 352654"/>
                  <a:gd name="connsiteX3" fmla="*/ 180146 w 3186871"/>
                  <a:gd name="connsiteY3" fmla="*/ 4047 h 352654"/>
                  <a:gd name="connsiteX4" fmla="*/ 67434 w 3186871"/>
                  <a:gd name="connsiteY4" fmla="*/ 264397 h 352654"/>
                  <a:gd name="connsiteX5" fmla="*/ 764346 w 3186871"/>
                  <a:gd name="connsiteY5" fmla="*/ 351709 h 352654"/>
                  <a:gd name="connsiteX6" fmla="*/ 1037396 w 3186871"/>
                  <a:gd name="connsiteY6" fmla="*/ 219947 h 352654"/>
                  <a:gd name="connsiteX7" fmla="*/ 3186871 w 3186871"/>
                  <a:gd name="connsiteY7" fmla="*/ 219947 h 352654"/>
                  <a:gd name="connsiteX0" fmla="*/ 3091323 w 3091323"/>
                  <a:gd name="connsiteY0" fmla="*/ 161310 h 410348"/>
                  <a:gd name="connsiteX1" fmla="*/ 938673 w 3091323"/>
                  <a:gd name="connsiteY1" fmla="*/ 170835 h 410348"/>
                  <a:gd name="connsiteX2" fmla="*/ 656098 w 3091323"/>
                  <a:gd name="connsiteY2" fmla="*/ 27960 h 410348"/>
                  <a:gd name="connsiteX3" fmla="*/ 84598 w 3091323"/>
                  <a:gd name="connsiteY3" fmla="*/ 27960 h 410348"/>
                  <a:gd name="connsiteX4" fmla="*/ 63961 w 3091323"/>
                  <a:gd name="connsiteY4" fmla="*/ 380385 h 410348"/>
                  <a:gd name="connsiteX5" fmla="*/ 668798 w 3091323"/>
                  <a:gd name="connsiteY5" fmla="*/ 375622 h 410348"/>
                  <a:gd name="connsiteX6" fmla="*/ 941848 w 3091323"/>
                  <a:gd name="connsiteY6" fmla="*/ 243860 h 410348"/>
                  <a:gd name="connsiteX7" fmla="*/ 3091323 w 3091323"/>
                  <a:gd name="connsiteY7" fmla="*/ 243860 h 410348"/>
                  <a:gd name="connsiteX0" fmla="*/ 3135872 w 3135872"/>
                  <a:gd name="connsiteY0" fmla="*/ 161310 h 388300"/>
                  <a:gd name="connsiteX1" fmla="*/ 983222 w 3135872"/>
                  <a:gd name="connsiteY1" fmla="*/ 170835 h 388300"/>
                  <a:gd name="connsiteX2" fmla="*/ 700647 w 3135872"/>
                  <a:gd name="connsiteY2" fmla="*/ 27960 h 388300"/>
                  <a:gd name="connsiteX3" fmla="*/ 129147 w 3135872"/>
                  <a:gd name="connsiteY3" fmla="*/ 27960 h 388300"/>
                  <a:gd name="connsiteX4" fmla="*/ 108510 w 3135872"/>
                  <a:gd name="connsiteY4" fmla="*/ 380385 h 388300"/>
                  <a:gd name="connsiteX5" fmla="*/ 713347 w 3135872"/>
                  <a:gd name="connsiteY5" fmla="*/ 375622 h 388300"/>
                  <a:gd name="connsiteX6" fmla="*/ 986397 w 3135872"/>
                  <a:gd name="connsiteY6" fmla="*/ 243860 h 388300"/>
                  <a:gd name="connsiteX7" fmla="*/ 3135872 w 3135872"/>
                  <a:gd name="connsiteY7" fmla="*/ 243860 h 388300"/>
                  <a:gd name="connsiteX0" fmla="*/ 3159586 w 3159586"/>
                  <a:gd name="connsiteY0" fmla="*/ 137258 h 364248"/>
                  <a:gd name="connsiteX1" fmla="*/ 1006936 w 3159586"/>
                  <a:gd name="connsiteY1" fmla="*/ 146783 h 364248"/>
                  <a:gd name="connsiteX2" fmla="*/ 724361 w 3159586"/>
                  <a:gd name="connsiteY2" fmla="*/ 3908 h 364248"/>
                  <a:gd name="connsiteX3" fmla="*/ 152861 w 3159586"/>
                  <a:gd name="connsiteY3" fmla="*/ 3908 h 364248"/>
                  <a:gd name="connsiteX4" fmla="*/ 132224 w 3159586"/>
                  <a:gd name="connsiteY4" fmla="*/ 356333 h 364248"/>
                  <a:gd name="connsiteX5" fmla="*/ 737061 w 3159586"/>
                  <a:gd name="connsiteY5" fmla="*/ 351570 h 364248"/>
                  <a:gd name="connsiteX6" fmla="*/ 1010111 w 3159586"/>
                  <a:gd name="connsiteY6" fmla="*/ 219808 h 364248"/>
                  <a:gd name="connsiteX7" fmla="*/ 3159586 w 3159586"/>
                  <a:gd name="connsiteY7" fmla="*/ 219808 h 364248"/>
                  <a:gd name="connsiteX0" fmla="*/ 3159586 w 3159586"/>
                  <a:gd name="connsiteY0" fmla="*/ 137258 h 357785"/>
                  <a:gd name="connsiteX1" fmla="*/ 1006936 w 3159586"/>
                  <a:gd name="connsiteY1" fmla="*/ 146783 h 357785"/>
                  <a:gd name="connsiteX2" fmla="*/ 724361 w 3159586"/>
                  <a:gd name="connsiteY2" fmla="*/ 3908 h 357785"/>
                  <a:gd name="connsiteX3" fmla="*/ 152861 w 3159586"/>
                  <a:gd name="connsiteY3" fmla="*/ 3908 h 357785"/>
                  <a:gd name="connsiteX4" fmla="*/ 132224 w 3159586"/>
                  <a:gd name="connsiteY4" fmla="*/ 356333 h 357785"/>
                  <a:gd name="connsiteX5" fmla="*/ 737061 w 3159586"/>
                  <a:gd name="connsiteY5" fmla="*/ 351570 h 357785"/>
                  <a:gd name="connsiteX6" fmla="*/ 1010111 w 3159586"/>
                  <a:gd name="connsiteY6" fmla="*/ 219808 h 357785"/>
                  <a:gd name="connsiteX7" fmla="*/ 3159586 w 3159586"/>
                  <a:gd name="connsiteY7" fmla="*/ 219808 h 357785"/>
                  <a:gd name="connsiteX0" fmla="*/ 3159586 w 3159586"/>
                  <a:gd name="connsiteY0" fmla="*/ 133350 h 353877"/>
                  <a:gd name="connsiteX1" fmla="*/ 1006936 w 3159586"/>
                  <a:gd name="connsiteY1" fmla="*/ 142875 h 353877"/>
                  <a:gd name="connsiteX2" fmla="*/ 724361 w 3159586"/>
                  <a:gd name="connsiteY2" fmla="*/ 0 h 353877"/>
                  <a:gd name="connsiteX3" fmla="*/ 152861 w 3159586"/>
                  <a:gd name="connsiteY3" fmla="*/ 0 h 353877"/>
                  <a:gd name="connsiteX4" fmla="*/ 132224 w 3159586"/>
                  <a:gd name="connsiteY4" fmla="*/ 352425 h 353877"/>
                  <a:gd name="connsiteX5" fmla="*/ 737061 w 3159586"/>
                  <a:gd name="connsiteY5" fmla="*/ 347662 h 353877"/>
                  <a:gd name="connsiteX6" fmla="*/ 1010111 w 3159586"/>
                  <a:gd name="connsiteY6" fmla="*/ 215900 h 353877"/>
                  <a:gd name="connsiteX7" fmla="*/ 3159586 w 3159586"/>
                  <a:gd name="connsiteY7" fmla="*/ 215900 h 353877"/>
                  <a:gd name="connsiteX0" fmla="*/ 3118665 w 3118665"/>
                  <a:gd name="connsiteY0" fmla="*/ 133350 h 378827"/>
                  <a:gd name="connsiteX1" fmla="*/ 966015 w 3118665"/>
                  <a:gd name="connsiteY1" fmla="*/ 142875 h 378827"/>
                  <a:gd name="connsiteX2" fmla="*/ 683440 w 3118665"/>
                  <a:gd name="connsiteY2" fmla="*/ 0 h 378827"/>
                  <a:gd name="connsiteX3" fmla="*/ 111940 w 3118665"/>
                  <a:gd name="connsiteY3" fmla="*/ 0 h 378827"/>
                  <a:gd name="connsiteX4" fmla="*/ 91303 w 3118665"/>
                  <a:gd name="connsiteY4" fmla="*/ 352425 h 378827"/>
                  <a:gd name="connsiteX5" fmla="*/ 680265 w 3118665"/>
                  <a:gd name="connsiteY5" fmla="*/ 350837 h 378827"/>
                  <a:gd name="connsiteX6" fmla="*/ 969190 w 3118665"/>
                  <a:gd name="connsiteY6" fmla="*/ 215900 h 378827"/>
                  <a:gd name="connsiteX7" fmla="*/ 3118665 w 3118665"/>
                  <a:gd name="connsiteY7" fmla="*/ 215900 h 378827"/>
                  <a:gd name="connsiteX0" fmla="*/ 3118665 w 3118665"/>
                  <a:gd name="connsiteY0" fmla="*/ 133350 h 378827"/>
                  <a:gd name="connsiteX1" fmla="*/ 966015 w 3118665"/>
                  <a:gd name="connsiteY1" fmla="*/ 142875 h 378827"/>
                  <a:gd name="connsiteX2" fmla="*/ 683440 w 3118665"/>
                  <a:gd name="connsiteY2" fmla="*/ 0 h 378827"/>
                  <a:gd name="connsiteX3" fmla="*/ 111940 w 3118665"/>
                  <a:gd name="connsiteY3" fmla="*/ 0 h 378827"/>
                  <a:gd name="connsiteX4" fmla="*/ 91303 w 3118665"/>
                  <a:gd name="connsiteY4" fmla="*/ 352425 h 378827"/>
                  <a:gd name="connsiteX5" fmla="*/ 680265 w 3118665"/>
                  <a:gd name="connsiteY5" fmla="*/ 350837 h 378827"/>
                  <a:gd name="connsiteX6" fmla="*/ 969190 w 3118665"/>
                  <a:gd name="connsiteY6" fmla="*/ 215900 h 378827"/>
                  <a:gd name="connsiteX7" fmla="*/ 3118665 w 3118665"/>
                  <a:gd name="connsiteY7" fmla="*/ 215900 h 378827"/>
                  <a:gd name="connsiteX0" fmla="*/ 3118665 w 3118665"/>
                  <a:gd name="connsiteY0" fmla="*/ 133350 h 377444"/>
                  <a:gd name="connsiteX1" fmla="*/ 966015 w 3118665"/>
                  <a:gd name="connsiteY1" fmla="*/ 142875 h 377444"/>
                  <a:gd name="connsiteX2" fmla="*/ 683440 w 3118665"/>
                  <a:gd name="connsiteY2" fmla="*/ 0 h 377444"/>
                  <a:gd name="connsiteX3" fmla="*/ 111940 w 3118665"/>
                  <a:gd name="connsiteY3" fmla="*/ 0 h 377444"/>
                  <a:gd name="connsiteX4" fmla="*/ 91303 w 3118665"/>
                  <a:gd name="connsiteY4" fmla="*/ 352425 h 377444"/>
                  <a:gd name="connsiteX5" fmla="*/ 680265 w 3118665"/>
                  <a:gd name="connsiteY5" fmla="*/ 350837 h 377444"/>
                  <a:gd name="connsiteX6" fmla="*/ 969190 w 3118665"/>
                  <a:gd name="connsiteY6" fmla="*/ 215900 h 377444"/>
                  <a:gd name="connsiteX7" fmla="*/ 3118665 w 3118665"/>
                  <a:gd name="connsiteY7" fmla="*/ 215900 h 377444"/>
                  <a:gd name="connsiteX0" fmla="*/ 3154677 w 3154677"/>
                  <a:gd name="connsiteY0" fmla="*/ 133350 h 352425"/>
                  <a:gd name="connsiteX1" fmla="*/ 1002027 w 3154677"/>
                  <a:gd name="connsiteY1" fmla="*/ 142875 h 352425"/>
                  <a:gd name="connsiteX2" fmla="*/ 719452 w 3154677"/>
                  <a:gd name="connsiteY2" fmla="*/ 0 h 352425"/>
                  <a:gd name="connsiteX3" fmla="*/ 147952 w 3154677"/>
                  <a:gd name="connsiteY3" fmla="*/ 0 h 352425"/>
                  <a:gd name="connsiteX4" fmla="*/ 127315 w 3154677"/>
                  <a:gd name="connsiteY4" fmla="*/ 352425 h 352425"/>
                  <a:gd name="connsiteX5" fmla="*/ 716277 w 3154677"/>
                  <a:gd name="connsiteY5" fmla="*/ 350837 h 352425"/>
                  <a:gd name="connsiteX6" fmla="*/ 1005202 w 3154677"/>
                  <a:gd name="connsiteY6" fmla="*/ 215900 h 352425"/>
                  <a:gd name="connsiteX7" fmla="*/ 3154677 w 3154677"/>
                  <a:gd name="connsiteY7" fmla="*/ 215900 h 352425"/>
                  <a:gd name="connsiteX0" fmla="*/ 3154677 w 3154677"/>
                  <a:gd name="connsiteY0" fmla="*/ 133350 h 352425"/>
                  <a:gd name="connsiteX1" fmla="*/ 1002027 w 3154677"/>
                  <a:gd name="connsiteY1" fmla="*/ 142875 h 352425"/>
                  <a:gd name="connsiteX2" fmla="*/ 719452 w 3154677"/>
                  <a:gd name="connsiteY2" fmla="*/ 0 h 352425"/>
                  <a:gd name="connsiteX3" fmla="*/ 147952 w 3154677"/>
                  <a:gd name="connsiteY3" fmla="*/ 0 h 352425"/>
                  <a:gd name="connsiteX4" fmla="*/ 127315 w 3154677"/>
                  <a:gd name="connsiteY4" fmla="*/ 352425 h 352425"/>
                  <a:gd name="connsiteX5" fmla="*/ 716277 w 3154677"/>
                  <a:gd name="connsiteY5" fmla="*/ 350837 h 352425"/>
                  <a:gd name="connsiteX6" fmla="*/ 1005202 w 3154677"/>
                  <a:gd name="connsiteY6" fmla="*/ 215900 h 352425"/>
                  <a:gd name="connsiteX7" fmla="*/ 3154677 w 3154677"/>
                  <a:gd name="connsiteY7" fmla="*/ 215900 h 352425"/>
                  <a:gd name="connsiteX0" fmla="*/ 3154677 w 3154677"/>
                  <a:gd name="connsiteY0" fmla="*/ 133350 h 352425"/>
                  <a:gd name="connsiteX1" fmla="*/ 1002027 w 3154677"/>
                  <a:gd name="connsiteY1" fmla="*/ 142875 h 352425"/>
                  <a:gd name="connsiteX2" fmla="*/ 719452 w 3154677"/>
                  <a:gd name="connsiteY2" fmla="*/ 0 h 352425"/>
                  <a:gd name="connsiteX3" fmla="*/ 147952 w 3154677"/>
                  <a:gd name="connsiteY3" fmla="*/ 0 h 352425"/>
                  <a:gd name="connsiteX4" fmla="*/ 127315 w 3154677"/>
                  <a:gd name="connsiteY4" fmla="*/ 352425 h 352425"/>
                  <a:gd name="connsiteX5" fmla="*/ 716277 w 3154677"/>
                  <a:gd name="connsiteY5" fmla="*/ 350837 h 352425"/>
                  <a:gd name="connsiteX6" fmla="*/ 1005202 w 3154677"/>
                  <a:gd name="connsiteY6" fmla="*/ 215900 h 352425"/>
                  <a:gd name="connsiteX7" fmla="*/ 3154677 w 3154677"/>
                  <a:gd name="connsiteY7" fmla="*/ 215900 h 352425"/>
                  <a:gd name="connsiteX0" fmla="*/ 3148242 w 3148242"/>
                  <a:gd name="connsiteY0" fmla="*/ 133350 h 352425"/>
                  <a:gd name="connsiteX1" fmla="*/ 995592 w 3148242"/>
                  <a:gd name="connsiteY1" fmla="*/ 142875 h 352425"/>
                  <a:gd name="connsiteX2" fmla="*/ 713017 w 3148242"/>
                  <a:gd name="connsiteY2" fmla="*/ 0 h 352425"/>
                  <a:gd name="connsiteX3" fmla="*/ 141517 w 3148242"/>
                  <a:gd name="connsiteY3" fmla="*/ 0 h 352425"/>
                  <a:gd name="connsiteX4" fmla="*/ 120880 w 3148242"/>
                  <a:gd name="connsiteY4" fmla="*/ 352425 h 352425"/>
                  <a:gd name="connsiteX5" fmla="*/ 709842 w 3148242"/>
                  <a:gd name="connsiteY5" fmla="*/ 350837 h 352425"/>
                  <a:gd name="connsiteX6" fmla="*/ 998767 w 3148242"/>
                  <a:gd name="connsiteY6" fmla="*/ 215900 h 352425"/>
                  <a:gd name="connsiteX7" fmla="*/ 3148242 w 3148242"/>
                  <a:gd name="connsiteY7" fmla="*/ 215900 h 352425"/>
                  <a:gd name="connsiteX0" fmla="*/ 3127865 w 3127865"/>
                  <a:gd name="connsiteY0" fmla="*/ 133350 h 354169"/>
                  <a:gd name="connsiteX1" fmla="*/ 975215 w 3127865"/>
                  <a:gd name="connsiteY1" fmla="*/ 142875 h 354169"/>
                  <a:gd name="connsiteX2" fmla="*/ 692640 w 3127865"/>
                  <a:gd name="connsiteY2" fmla="*/ 0 h 354169"/>
                  <a:gd name="connsiteX3" fmla="*/ 121140 w 3127865"/>
                  <a:gd name="connsiteY3" fmla="*/ 0 h 354169"/>
                  <a:gd name="connsiteX4" fmla="*/ 100503 w 3127865"/>
                  <a:gd name="connsiteY4" fmla="*/ 352425 h 354169"/>
                  <a:gd name="connsiteX5" fmla="*/ 689465 w 3127865"/>
                  <a:gd name="connsiteY5" fmla="*/ 350837 h 354169"/>
                  <a:gd name="connsiteX6" fmla="*/ 978390 w 3127865"/>
                  <a:gd name="connsiteY6" fmla="*/ 215900 h 354169"/>
                  <a:gd name="connsiteX7" fmla="*/ 3127865 w 3127865"/>
                  <a:gd name="connsiteY7" fmla="*/ 215900 h 354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27865" h="354169">
                    <a:moveTo>
                      <a:pt x="3127865" y="133350"/>
                    </a:moveTo>
                    <a:lnTo>
                      <a:pt x="975215" y="142875"/>
                    </a:lnTo>
                    <a:cubicBezTo>
                      <a:pt x="866207" y="49742"/>
                      <a:pt x="901661" y="1587"/>
                      <a:pt x="692640" y="0"/>
                    </a:cubicBezTo>
                    <a:lnTo>
                      <a:pt x="121140" y="0"/>
                    </a:lnTo>
                    <a:cubicBezTo>
                      <a:pt x="-34699" y="1587"/>
                      <a:pt x="-38668" y="347927"/>
                      <a:pt x="100503" y="352425"/>
                    </a:cubicBezTo>
                    <a:cubicBezTo>
                      <a:pt x="239674" y="356923"/>
                      <a:pt x="493144" y="351366"/>
                      <a:pt x="689465" y="350837"/>
                    </a:cubicBezTo>
                    <a:cubicBezTo>
                      <a:pt x="883405" y="353483"/>
                      <a:pt x="877848" y="306387"/>
                      <a:pt x="978390" y="215900"/>
                    </a:cubicBezTo>
                    <a:lnTo>
                      <a:pt x="3127865" y="215900"/>
                    </a:ln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0" name="Group 9">
              <a:extLst>
                <a:ext uri="{FF2B5EF4-FFF2-40B4-BE49-F238E27FC236}">
                  <a16:creationId xmlns:a16="http://schemas.microsoft.com/office/drawing/2014/main" id="{6C9B6509-C704-4EF7-A135-C14D2D8B06AE}"/>
                </a:ext>
              </a:extLst>
            </p:cNvPr>
            <p:cNvGrpSpPr/>
            <p:nvPr/>
          </p:nvGrpSpPr>
          <p:grpSpPr>
            <a:xfrm>
              <a:off x="4318533" y="4474715"/>
              <a:ext cx="3628947" cy="2160152"/>
              <a:chOff x="9241653" y="4369320"/>
              <a:chExt cx="3447571" cy="2002109"/>
            </a:xfrm>
          </p:grpSpPr>
          <p:grpSp>
            <p:nvGrpSpPr>
              <p:cNvPr id="11" name="Group 10">
                <a:extLst>
                  <a:ext uri="{FF2B5EF4-FFF2-40B4-BE49-F238E27FC236}">
                    <a16:creationId xmlns:a16="http://schemas.microsoft.com/office/drawing/2014/main" id="{B20F76E4-735B-4AED-8088-26213FC55A35}"/>
                  </a:ext>
                </a:extLst>
              </p:cNvPr>
              <p:cNvGrpSpPr/>
              <p:nvPr/>
            </p:nvGrpSpPr>
            <p:grpSpPr>
              <a:xfrm>
                <a:off x="9945878" y="4514794"/>
                <a:ext cx="2039122" cy="1731947"/>
                <a:chOff x="6059170" y="385936"/>
                <a:chExt cx="2039122" cy="1731947"/>
              </a:xfrm>
            </p:grpSpPr>
            <p:cxnSp>
              <p:nvCxnSpPr>
                <p:cNvPr id="36" name="Straight Connector 35">
                  <a:extLst>
                    <a:ext uri="{FF2B5EF4-FFF2-40B4-BE49-F238E27FC236}">
                      <a16:creationId xmlns:a16="http://schemas.microsoft.com/office/drawing/2014/main" id="{67F8EA7F-36A3-4A7B-906D-7AE48675A230}"/>
                    </a:ext>
                  </a:extLst>
                </p:cNvPr>
                <p:cNvCxnSpPr/>
                <p:nvPr/>
              </p:nvCxnSpPr>
              <p:spPr>
                <a:xfrm flipH="1" flipV="1">
                  <a:off x="6059170" y="385936"/>
                  <a:ext cx="2039122" cy="1993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55D92AAA-9654-4953-B9B9-5B3E70452FC7}"/>
                    </a:ext>
                  </a:extLst>
                </p:cNvPr>
                <p:cNvCxnSpPr/>
                <p:nvPr/>
              </p:nvCxnSpPr>
              <p:spPr>
                <a:xfrm flipH="1" flipV="1">
                  <a:off x="7757181" y="407092"/>
                  <a:ext cx="179714" cy="171079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97CA44C7-4652-46B9-A67E-E0CF07AF5372}"/>
                    </a:ext>
                  </a:extLst>
                </p:cNvPr>
                <p:cNvCxnSpPr/>
                <p:nvPr/>
              </p:nvCxnSpPr>
              <p:spPr>
                <a:xfrm flipH="1">
                  <a:off x="6213521" y="407092"/>
                  <a:ext cx="179714" cy="171079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2" name="Group 11">
                <a:extLst>
                  <a:ext uri="{FF2B5EF4-FFF2-40B4-BE49-F238E27FC236}">
                    <a16:creationId xmlns:a16="http://schemas.microsoft.com/office/drawing/2014/main" id="{DC7D0C87-48BB-4060-9012-CF5AD3B6FAEB}"/>
                  </a:ext>
                </a:extLst>
              </p:cNvPr>
              <p:cNvGrpSpPr/>
              <p:nvPr/>
            </p:nvGrpSpPr>
            <p:grpSpPr>
              <a:xfrm flipH="1">
                <a:off x="10164193" y="4670175"/>
                <a:ext cx="1360187" cy="1581017"/>
                <a:chOff x="7383146" y="1745457"/>
                <a:chExt cx="1475106" cy="2121692"/>
              </a:xfrm>
            </p:grpSpPr>
            <p:sp>
              <p:nvSpPr>
                <p:cNvPr id="30" name="Oval 29">
                  <a:extLst>
                    <a:ext uri="{FF2B5EF4-FFF2-40B4-BE49-F238E27FC236}">
                      <a16:creationId xmlns:a16="http://schemas.microsoft.com/office/drawing/2014/main" id="{0887591C-58A4-4404-93E9-07811C06EAA8}"/>
                    </a:ext>
                  </a:extLst>
                </p:cNvPr>
                <p:cNvSpPr/>
                <p:nvPr/>
              </p:nvSpPr>
              <p:spPr>
                <a:xfrm>
                  <a:off x="7830186" y="1745457"/>
                  <a:ext cx="190500" cy="80962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p>
              </p:txBody>
            </p:sp>
            <p:sp>
              <p:nvSpPr>
                <p:cNvPr id="31" name="Oval 30">
                  <a:extLst>
                    <a:ext uri="{FF2B5EF4-FFF2-40B4-BE49-F238E27FC236}">
                      <a16:creationId xmlns:a16="http://schemas.microsoft.com/office/drawing/2014/main" id="{8832479E-CB20-4B67-A077-E185DCAEA20A}"/>
                    </a:ext>
                  </a:extLst>
                </p:cNvPr>
                <p:cNvSpPr/>
                <p:nvPr/>
              </p:nvSpPr>
              <p:spPr>
                <a:xfrm>
                  <a:off x="7830186" y="2044304"/>
                  <a:ext cx="190500" cy="80962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p>
              </p:txBody>
            </p:sp>
            <p:sp>
              <p:nvSpPr>
                <p:cNvPr id="32" name="Rectangle 31">
                  <a:extLst>
                    <a:ext uri="{FF2B5EF4-FFF2-40B4-BE49-F238E27FC236}">
                      <a16:creationId xmlns:a16="http://schemas.microsoft.com/office/drawing/2014/main" id="{4543108A-2DFB-4A7E-8B67-A016E665D9DB}"/>
                    </a:ext>
                  </a:extLst>
                </p:cNvPr>
                <p:cNvSpPr/>
                <p:nvPr/>
              </p:nvSpPr>
              <p:spPr>
                <a:xfrm>
                  <a:off x="7830186" y="2200274"/>
                  <a:ext cx="190500" cy="1524000"/>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p>
              </p:txBody>
            </p:sp>
            <p:sp>
              <p:nvSpPr>
                <p:cNvPr id="33" name="Rectangle 32">
                  <a:extLst>
                    <a:ext uri="{FF2B5EF4-FFF2-40B4-BE49-F238E27FC236}">
                      <a16:creationId xmlns:a16="http://schemas.microsoft.com/office/drawing/2014/main" id="{EBD69011-C496-4C12-BD43-6B4159340A4B}"/>
                    </a:ext>
                  </a:extLst>
                </p:cNvPr>
                <p:cNvSpPr/>
                <p:nvPr/>
              </p:nvSpPr>
              <p:spPr>
                <a:xfrm rot="16200000">
                  <a:off x="7853999" y="3253421"/>
                  <a:ext cx="142875" cy="1084582"/>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p>
              </p:txBody>
            </p:sp>
            <p:sp>
              <p:nvSpPr>
                <p:cNvPr id="34" name="Oval 33">
                  <a:extLst>
                    <a:ext uri="{FF2B5EF4-FFF2-40B4-BE49-F238E27FC236}">
                      <a16:creationId xmlns:a16="http://schemas.microsoft.com/office/drawing/2014/main" id="{0AAEB280-8F48-4284-9CE9-07FA2915B9F3}"/>
                    </a:ext>
                  </a:extLst>
                </p:cNvPr>
                <p:cNvSpPr/>
                <p:nvPr/>
              </p:nvSpPr>
              <p:spPr>
                <a:xfrm>
                  <a:off x="7854561" y="3438525"/>
                  <a:ext cx="144000" cy="144000"/>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p>
              </p:txBody>
            </p:sp>
            <p:sp>
              <p:nvSpPr>
                <p:cNvPr id="35" name="Rectangle 34">
                  <a:extLst>
                    <a:ext uri="{FF2B5EF4-FFF2-40B4-BE49-F238E27FC236}">
                      <a16:creationId xmlns:a16="http://schemas.microsoft.com/office/drawing/2014/main" id="{A93DFAF2-99E1-4F23-B8F2-E62774F3816C}"/>
                    </a:ext>
                  </a:extLst>
                </p:cNvPr>
                <p:cNvSpPr/>
                <p:nvPr/>
              </p:nvSpPr>
              <p:spPr>
                <a:xfrm rot="16200000">
                  <a:off x="8428797" y="3098213"/>
                  <a:ext cx="45719" cy="81319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p>
              </p:txBody>
            </p:sp>
          </p:grpSp>
          <p:sp>
            <p:nvSpPr>
              <p:cNvPr id="13" name="Rectangle 12">
                <a:extLst>
                  <a:ext uri="{FF2B5EF4-FFF2-40B4-BE49-F238E27FC236}">
                    <a16:creationId xmlns:a16="http://schemas.microsoft.com/office/drawing/2014/main" id="{0E1DA874-0A23-4F58-AE05-F91014115C04}"/>
                  </a:ext>
                </a:extLst>
              </p:cNvPr>
              <p:cNvSpPr/>
              <p:nvPr/>
            </p:nvSpPr>
            <p:spPr>
              <a:xfrm>
                <a:off x="9241653" y="6321843"/>
                <a:ext cx="3447571" cy="49586"/>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p>
            </p:txBody>
          </p:sp>
          <p:grpSp>
            <p:nvGrpSpPr>
              <p:cNvPr id="14" name="Group 13">
                <a:extLst>
                  <a:ext uri="{FF2B5EF4-FFF2-40B4-BE49-F238E27FC236}">
                    <a16:creationId xmlns:a16="http://schemas.microsoft.com/office/drawing/2014/main" id="{5D3E02CE-368D-495A-A472-F67C264E347E}"/>
                  </a:ext>
                </a:extLst>
              </p:cNvPr>
              <p:cNvGrpSpPr/>
              <p:nvPr/>
            </p:nvGrpSpPr>
            <p:grpSpPr>
              <a:xfrm>
                <a:off x="9957439" y="4369320"/>
                <a:ext cx="2016000" cy="144000"/>
                <a:chOff x="9128430" y="4070951"/>
                <a:chExt cx="2016000" cy="144000"/>
              </a:xfrm>
            </p:grpSpPr>
            <p:sp>
              <p:nvSpPr>
                <p:cNvPr id="16" name="Multiplication Sign 15">
                  <a:extLst>
                    <a:ext uri="{FF2B5EF4-FFF2-40B4-BE49-F238E27FC236}">
                      <a16:creationId xmlns:a16="http://schemas.microsoft.com/office/drawing/2014/main" id="{8720B01F-A77E-497D-8435-2E7B549996E3}"/>
                    </a:ext>
                  </a:extLst>
                </p:cNvPr>
                <p:cNvSpPr/>
                <p:nvPr/>
              </p:nvSpPr>
              <p:spPr>
                <a:xfrm>
                  <a:off x="9128430" y="4070951"/>
                  <a:ext cx="144000" cy="144000"/>
                </a:xfrm>
                <a:prstGeom prst="mathMultiply">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17" name="Multiplication Sign 16">
                  <a:extLst>
                    <a:ext uri="{FF2B5EF4-FFF2-40B4-BE49-F238E27FC236}">
                      <a16:creationId xmlns:a16="http://schemas.microsoft.com/office/drawing/2014/main" id="{2DB5F4A5-9ABC-4E53-AC91-4302EC0CC9CE}"/>
                    </a:ext>
                  </a:extLst>
                </p:cNvPr>
                <p:cNvSpPr/>
                <p:nvPr/>
              </p:nvSpPr>
              <p:spPr>
                <a:xfrm>
                  <a:off x="9272430" y="4070951"/>
                  <a:ext cx="144000" cy="144000"/>
                </a:xfrm>
                <a:prstGeom prst="mathMultiply">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18" name="Multiplication Sign 17">
                  <a:extLst>
                    <a:ext uri="{FF2B5EF4-FFF2-40B4-BE49-F238E27FC236}">
                      <a16:creationId xmlns:a16="http://schemas.microsoft.com/office/drawing/2014/main" id="{3952D872-F898-4E7A-B388-61CEF683A718}"/>
                    </a:ext>
                  </a:extLst>
                </p:cNvPr>
                <p:cNvSpPr/>
                <p:nvPr/>
              </p:nvSpPr>
              <p:spPr>
                <a:xfrm>
                  <a:off x="9416430" y="4070951"/>
                  <a:ext cx="144000" cy="144000"/>
                </a:xfrm>
                <a:prstGeom prst="mathMultiply">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19" name="Multiplication Sign 18">
                  <a:extLst>
                    <a:ext uri="{FF2B5EF4-FFF2-40B4-BE49-F238E27FC236}">
                      <a16:creationId xmlns:a16="http://schemas.microsoft.com/office/drawing/2014/main" id="{B0633F8C-C34E-4E6D-A4FA-7E05BB565C09}"/>
                    </a:ext>
                  </a:extLst>
                </p:cNvPr>
                <p:cNvSpPr/>
                <p:nvPr/>
              </p:nvSpPr>
              <p:spPr>
                <a:xfrm>
                  <a:off x="9560430" y="4070951"/>
                  <a:ext cx="144000" cy="144000"/>
                </a:xfrm>
                <a:prstGeom prst="mathMultiply">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20" name="Multiplication Sign 19">
                  <a:extLst>
                    <a:ext uri="{FF2B5EF4-FFF2-40B4-BE49-F238E27FC236}">
                      <a16:creationId xmlns:a16="http://schemas.microsoft.com/office/drawing/2014/main" id="{B3FBC904-2AE9-4CBE-B71E-5A2719C546C3}"/>
                    </a:ext>
                  </a:extLst>
                </p:cNvPr>
                <p:cNvSpPr/>
                <p:nvPr/>
              </p:nvSpPr>
              <p:spPr>
                <a:xfrm>
                  <a:off x="9704430" y="4070951"/>
                  <a:ext cx="144000" cy="144000"/>
                </a:xfrm>
                <a:prstGeom prst="mathMultiply">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21" name="Multiplication Sign 20">
                  <a:extLst>
                    <a:ext uri="{FF2B5EF4-FFF2-40B4-BE49-F238E27FC236}">
                      <a16:creationId xmlns:a16="http://schemas.microsoft.com/office/drawing/2014/main" id="{A0C1DB06-8B9F-4FB7-8895-7B6A7EBDC8E5}"/>
                    </a:ext>
                  </a:extLst>
                </p:cNvPr>
                <p:cNvSpPr/>
                <p:nvPr/>
              </p:nvSpPr>
              <p:spPr>
                <a:xfrm>
                  <a:off x="9848430" y="4070951"/>
                  <a:ext cx="144000" cy="144000"/>
                </a:xfrm>
                <a:prstGeom prst="mathMultiply">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22" name="Multiplication Sign 21">
                  <a:extLst>
                    <a:ext uri="{FF2B5EF4-FFF2-40B4-BE49-F238E27FC236}">
                      <a16:creationId xmlns:a16="http://schemas.microsoft.com/office/drawing/2014/main" id="{1C7D6E93-5679-49ED-AA33-AFCEAC2641EF}"/>
                    </a:ext>
                  </a:extLst>
                </p:cNvPr>
                <p:cNvSpPr/>
                <p:nvPr/>
              </p:nvSpPr>
              <p:spPr>
                <a:xfrm>
                  <a:off x="9992430" y="4070951"/>
                  <a:ext cx="144000" cy="144000"/>
                </a:xfrm>
                <a:prstGeom prst="mathMultiply">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23" name="Multiplication Sign 22">
                  <a:extLst>
                    <a:ext uri="{FF2B5EF4-FFF2-40B4-BE49-F238E27FC236}">
                      <a16:creationId xmlns:a16="http://schemas.microsoft.com/office/drawing/2014/main" id="{4C52850D-B833-407F-9F0C-E281A02B1195}"/>
                    </a:ext>
                  </a:extLst>
                </p:cNvPr>
                <p:cNvSpPr/>
                <p:nvPr/>
              </p:nvSpPr>
              <p:spPr>
                <a:xfrm>
                  <a:off x="10136430" y="4070951"/>
                  <a:ext cx="144000" cy="144000"/>
                </a:xfrm>
                <a:prstGeom prst="mathMultiply">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24" name="Multiplication Sign 23">
                  <a:extLst>
                    <a:ext uri="{FF2B5EF4-FFF2-40B4-BE49-F238E27FC236}">
                      <a16:creationId xmlns:a16="http://schemas.microsoft.com/office/drawing/2014/main" id="{FAE88953-9EA9-4F9D-ADB6-C4724EBC56AB}"/>
                    </a:ext>
                  </a:extLst>
                </p:cNvPr>
                <p:cNvSpPr/>
                <p:nvPr/>
              </p:nvSpPr>
              <p:spPr>
                <a:xfrm>
                  <a:off x="10280430" y="4070951"/>
                  <a:ext cx="144000" cy="144000"/>
                </a:xfrm>
                <a:prstGeom prst="mathMultiply">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25" name="Multiplication Sign 24">
                  <a:extLst>
                    <a:ext uri="{FF2B5EF4-FFF2-40B4-BE49-F238E27FC236}">
                      <a16:creationId xmlns:a16="http://schemas.microsoft.com/office/drawing/2014/main" id="{6EB4A005-347D-4A43-B2C0-AB158935878D}"/>
                    </a:ext>
                  </a:extLst>
                </p:cNvPr>
                <p:cNvSpPr/>
                <p:nvPr/>
              </p:nvSpPr>
              <p:spPr>
                <a:xfrm>
                  <a:off x="10424430" y="4070951"/>
                  <a:ext cx="144000" cy="144000"/>
                </a:xfrm>
                <a:prstGeom prst="mathMultiply">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26" name="Multiplication Sign 25">
                  <a:extLst>
                    <a:ext uri="{FF2B5EF4-FFF2-40B4-BE49-F238E27FC236}">
                      <a16:creationId xmlns:a16="http://schemas.microsoft.com/office/drawing/2014/main" id="{EEDF7C33-7335-4FCD-A937-AB91A2379FD8}"/>
                    </a:ext>
                  </a:extLst>
                </p:cNvPr>
                <p:cNvSpPr/>
                <p:nvPr/>
              </p:nvSpPr>
              <p:spPr>
                <a:xfrm>
                  <a:off x="10568430" y="4070951"/>
                  <a:ext cx="144000" cy="144000"/>
                </a:xfrm>
                <a:prstGeom prst="mathMultiply">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27" name="Multiplication Sign 26">
                  <a:extLst>
                    <a:ext uri="{FF2B5EF4-FFF2-40B4-BE49-F238E27FC236}">
                      <a16:creationId xmlns:a16="http://schemas.microsoft.com/office/drawing/2014/main" id="{275C591E-47CB-4149-9D7F-09C875D4BDAF}"/>
                    </a:ext>
                  </a:extLst>
                </p:cNvPr>
                <p:cNvSpPr/>
                <p:nvPr/>
              </p:nvSpPr>
              <p:spPr>
                <a:xfrm>
                  <a:off x="10712430" y="4070951"/>
                  <a:ext cx="144000" cy="144000"/>
                </a:xfrm>
                <a:prstGeom prst="mathMultiply">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28" name="Multiplication Sign 27">
                  <a:extLst>
                    <a:ext uri="{FF2B5EF4-FFF2-40B4-BE49-F238E27FC236}">
                      <a16:creationId xmlns:a16="http://schemas.microsoft.com/office/drawing/2014/main" id="{EF89E352-1557-476F-926F-202069F49BDE}"/>
                    </a:ext>
                  </a:extLst>
                </p:cNvPr>
                <p:cNvSpPr/>
                <p:nvPr/>
              </p:nvSpPr>
              <p:spPr>
                <a:xfrm>
                  <a:off x="10856430" y="4070951"/>
                  <a:ext cx="144000" cy="144000"/>
                </a:xfrm>
                <a:prstGeom prst="mathMultiply">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29" name="Multiplication Sign 28">
                  <a:extLst>
                    <a:ext uri="{FF2B5EF4-FFF2-40B4-BE49-F238E27FC236}">
                      <a16:creationId xmlns:a16="http://schemas.microsoft.com/office/drawing/2014/main" id="{276D8BFA-B9DD-4629-997B-1650830ACFC9}"/>
                    </a:ext>
                  </a:extLst>
                </p:cNvPr>
                <p:cNvSpPr/>
                <p:nvPr/>
              </p:nvSpPr>
              <p:spPr>
                <a:xfrm>
                  <a:off x="11000430" y="4070951"/>
                  <a:ext cx="144000" cy="144000"/>
                </a:xfrm>
                <a:prstGeom prst="mathMultiply">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grpSp>
        </p:grpSp>
        <p:grpSp>
          <p:nvGrpSpPr>
            <p:cNvPr id="40" name="Group 39">
              <a:extLst>
                <a:ext uri="{FF2B5EF4-FFF2-40B4-BE49-F238E27FC236}">
                  <a16:creationId xmlns:a16="http://schemas.microsoft.com/office/drawing/2014/main" id="{DEA722B7-7C87-4B89-9838-93B4A39A7134}"/>
                </a:ext>
              </a:extLst>
            </p:cNvPr>
            <p:cNvGrpSpPr/>
            <p:nvPr/>
          </p:nvGrpSpPr>
          <p:grpSpPr>
            <a:xfrm>
              <a:off x="5373503" y="2948696"/>
              <a:ext cx="1443179" cy="1515690"/>
              <a:chOff x="6674476" y="980026"/>
              <a:chExt cx="1319412" cy="1663378"/>
            </a:xfrm>
          </p:grpSpPr>
          <p:sp>
            <p:nvSpPr>
              <p:cNvPr id="41" name="Rectangle 40">
                <a:extLst>
                  <a:ext uri="{FF2B5EF4-FFF2-40B4-BE49-F238E27FC236}">
                    <a16:creationId xmlns:a16="http://schemas.microsoft.com/office/drawing/2014/main" id="{3442C1F0-0F96-4070-8E06-DCFF29769EB3}"/>
                  </a:ext>
                </a:extLst>
              </p:cNvPr>
              <p:cNvSpPr/>
              <p:nvPr/>
            </p:nvSpPr>
            <p:spPr>
              <a:xfrm>
                <a:off x="6736588" y="2073020"/>
                <a:ext cx="1257300" cy="57038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42" name="Freeform 54">
                <a:extLst>
                  <a:ext uri="{FF2B5EF4-FFF2-40B4-BE49-F238E27FC236}">
                    <a16:creationId xmlns:a16="http://schemas.microsoft.com/office/drawing/2014/main" id="{BC4ADBC3-0A8D-4B5C-9EAE-6C121AEAF208}"/>
                  </a:ext>
                </a:extLst>
              </p:cNvPr>
              <p:cNvSpPr/>
              <p:nvPr/>
            </p:nvSpPr>
            <p:spPr>
              <a:xfrm>
                <a:off x="6674476" y="980026"/>
                <a:ext cx="1319412" cy="1663378"/>
              </a:xfrm>
              <a:custGeom>
                <a:avLst/>
                <a:gdLst>
                  <a:gd name="connsiteX0" fmla="*/ 56149 w 1978947"/>
                  <a:gd name="connsiteY0" fmla="*/ 265800 h 2483180"/>
                  <a:gd name="connsiteX1" fmla="*/ 132349 w 1978947"/>
                  <a:gd name="connsiteY1" fmla="*/ 166740 h 2483180"/>
                  <a:gd name="connsiteX2" fmla="*/ 117109 w 1978947"/>
                  <a:gd name="connsiteY2" fmla="*/ 2208900 h 2483180"/>
                  <a:gd name="connsiteX3" fmla="*/ 1793509 w 1978947"/>
                  <a:gd name="connsiteY3" fmla="*/ 2231760 h 2483180"/>
                  <a:gd name="connsiteX4" fmla="*/ 1862089 w 1978947"/>
                  <a:gd name="connsiteY4" fmla="*/ 75300 h 2483180"/>
                  <a:gd name="connsiteX0" fmla="*/ 56149 w 1978947"/>
                  <a:gd name="connsiteY0" fmla="*/ 265800 h 2483180"/>
                  <a:gd name="connsiteX1" fmla="*/ 132349 w 1978947"/>
                  <a:gd name="connsiteY1" fmla="*/ 166740 h 2483180"/>
                  <a:gd name="connsiteX2" fmla="*/ 117109 w 1978947"/>
                  <a:gd name="connsiteY2" fmla="*/ 2208900 h 2483180"/>
                  <a:gd name="connsiteX3" fmla="*/ 1793509 w 1978947"/>
                  <a:gd name="connsiteY3" fmla="*/ 2231760 h 2483180"/>
                  <a:gd name="connsiteX4" fmla="*/ 1862089 w 1978947"/>
                  <a:gd name="connsiteY4" fmla="*/ 75300 h 2483180"/>
                  <a:gd name="connsiteX0" fmla="*/ 56149 w 1978947"/>
                  <a:gd name="connsiteY0" fmla="*/ 265800 h 2483180"/>
                  <a:gd name="connsiteX1" fmla="*/ 132349 w 1978947"/>
                  <a:gd name="connsiteY1" fmla="*/ 166740 h 2483180"/>
                  <a:gd name="connsiteX2" fmla="*/ 117109 w 1978947"/>
                  <a:gd name="connsiteY2" fmla="*/ 2208900 h 2483180"/>
                  <a:gd name="connsiteX3" fmla="*/ 1793509 w 1978947"/>
                  <a:gd name="connsiteY3" fmla="*/ 2231760 h 2483180"/>
                  <a:gd name="connsiteX4" fmla="*/ 1862089 w 1978947"/>
                  <a:gd name="connsiteY4" fmla="*/ 75300 h 2483180"/>
                  <a:gd name="connsiteX0" fmla="*/ 56149 w 1978947"/>
                  <a:gd name="connsiteY0" fmla="*/ 265800 h 2483180"/>
                  <a:gd name="connsiteX1" fmla="*/ 132349 w 1978947"/>
                  <a:gd name="connsiteY1" fmla="*/ 166740 h 2483180"/>
                  <a:gd name="connsiteX2" fmla="*/ 117109 w 1978947"/>
                  <a:gd name="connsiteY2" fmla="*/ 2208900 h 2483180"/>
                  <a:gd name="connsiteX3" fmla="*/ 1793509 w 1978947"/>
                  <a:gd name="connsiteY3" fmla="*/ 2231760 h 2483180"/>
                  <a:gd name="connsiteX4" fmla="*/ 1862089 w 1978947"/>
                  <a:gd name="connsiteY4" fmla="*/ 75300 h 2483180"/>
                  <a:gd name="connsiteX0" fmla="*/ 56149 w 1944568"/>
                  <a:gd name="connsiteY0" fmla="*/ 265800 h 2483180"/>
                  <a:gd name="connsiteX1" fmla="*/ 132349 w 1944568"/>
                  <a:gd name="connsiteY1" fmla="*/ 166740 h 2483180"/>
                  <a:gd name="connsiteX2" fmla="*/ 117109 w 1944568"/>
                  <a:gd name="connsiteY2" fmla="*/ 2208900 h 2483180"/>
                  <a:gd name="connsiteX3" fmla="*/ 1793509 w 1944568"/>
                  <a:gd name="connsiteY3" fmla="*/ 2231760 h 2483180"/>
                  <a:gd name="connsiteX4" fmla="*/ 1862089 w 1944568"/>
                  <a:gd name="connsiteY4" fmla="*/ 75300 h 2483180"/>
                  <a:gd name="connsiteX0" fmla="*/ 56149 w 2003693"/>
                  <a:gd name="connsiteY0" fmla="*/ 265800 h 2487254"/>
                  <a:gd name="connsiteX1" fmla="*/ 132349 w 2003693"/>
                  <a:gd name="connsiteY1" fmla="*/ 166740 h 2487254"/>
                  <a:gd name="connsiteX2" fmla="*/ 117109 w 2003693"/>
                  <a:gd name="connsiteY2" fmla="*/ 2208900 h 2487254"/>
                  <a:gd name="connsiteX3" fmla="*/ 1877329 w 2003693"/>
                  <a:gd name="connsiteY3" fmla="*/ 2239380 h 2487254"/>
                  <a:gd name="connsiteX4" fmla="*/ 1862089 w 2003693"/>
                  <a:gd name="connsiteY4" fmla="*/ 75300 h 2487254"/>
                  <a:gd name="connsiteX0" fmla="*/ 56149 w 1877329"/>
                  <a:gd name="connsiteY0" fmla="*/ 265800 h 2487254"/>
                  <a:gd name="connsiteX1" fmla="*/ 132349 w 1877329"/>
                  <a:gd name="connsiteY1" fmla="*/ 166740 h 2487254"/>
                  <a:gd name="connsiteX2" fmla="*/ 117109 w 1877329"/>
                  <a:gd name="connsiteY2" fmla="*/ 2208900 h 2487254"/>
                  <a:gd name="connsiteX3" fmla="*/ 1877329 w 1877329"/>
                  <a:gd name="connsiteY3" fmla="*/ 2239380 h 2487254"/>
                  <a:gd name="connsiteX4" fmla="*/ 1862089 w 1877329"/>
                  <a:gd name="connsiteY4" fmla="*/ 75300 h 2487254"/>
                  <a:gd name="connsiteX0" fmla="*/ 56149 w 1877329"/>
                  <a:gd name="connsiteY0" fmla="*/ 265800 h 2369571"/>
                  <a:gd name="connsiteX1" fmla="*/ 132349 w 1877329"/>
                  <a:gd name="connsiteY1" fmla="*/ 166740 h 2369571"/>
                  <a:gd name="connsiteX2" fmla="*/ 117109 w 1877329"/>
                  <a:gd name="connsiteY2" fmla="*/ 2208900 h 2369571"/>
                  <a:gd name="connsiteX3" fmla="*/ 1877329 w 1877329"/>
                  <a:gd name="connsiteY3" fmla="*/ 2239380 h 2369571"/>
                  <a:gd name="connsiteX4" fmla="*/ 1862089 w 1877329"/>
                  <a:gd name="connsiteY4" fmla="*/ 75300 h 2369571"/>
                  <a:gd name="connsiteX0" fmla="*/ 56149 w 1877329"/>
                  <a:gd name="connsiteY0" fmla="*/ 265800 h 2239380"/>
                  <a:gd name="connsiteX1" fmla="*/ 132349 w 1877329"/>
                  <a:gd name="connsiteY1" fmla="*/ 166740 h 2239380"/>
                  <a:gd name="connsiteX2" fmla="*/ 117109 w 1877329"/>
                  <a:gd name="connsiteY2" fmla="*/ 2208900 h 2239380"/>
                  <a:gd name="connsiteX3" fmla="*/ 1877329 w 1877329"/>
                  <a:gd name="connsiteY3" fmla="*/ 2239380 h 2239380"/>
                  <a:gd name="connsiteX4" fmla="*/ 1862089 w 1877329"/>
                  <a:gd name="connsiteY4" fmla="*/ 75300 h 2239380"/>
                  <a:gd name="connsiteX0" fmla="*/ 0 w 1821180"/>
                  <a:gd name="connsiteY0" fmla="*/ 265800 h 2239380"/>
                  <a:gd name="connsiteX1" fmla="*/ 76200 w 1821180"/>
                  <a:gd name="connsiteY1" fmla="*/ 166740 h 2239380"/>
                  <a:gd name="connsiteX2" fmla="*/ 60960 w 1821180"/>
                  <a:gd name="connsiteY2" fmla="*/ 2208900 h 2239380"/>
                  <a:gd name="connsiteX3" fmla="*/ 1821180 w 1821180"/>
                  <a:gd name="connsiteY3" fmla="*/ 2239380 h 2239380"/>
                  <a:gd name="connsiteX4" fmla="*/ 1805940 w 1821180"/>
                  <a:gd name="connsiteY4" fmla="*/ 75300 h 2239380"/>
                  <a:gd name="connsiteX0" fmla="*/ 0 w 1821180"/>
                  <a:gd name="connsiteY0" fmla="*/ 265800 h 2248128"/>
                  <a:gd name="connsiteX1" fmla="*/ 76200 w 1821180"/>
                  <a:gd name="connsiteY1" fmla="*/ 166740 h 2248128"/>
                  <a:gd name="connsiteX2" fmla="*/ 70485 w 1821180"/>
                  <a:gd name="connsiteY2" fmla="*/ 2237475 h 2248128"/>
                  <a:gd name="connsiteX3" fmla="*/ 1821180 w 1821180"/>
                  <a:gd name="connsiteY3" fmla="*/ 2239380 h 2248128"/>
                  <a:gd name="connsiteX4" fmla="*/ 1805940 w 1821180"/>
                  <a:gd name="connsiteY4" fmla="*/ 75300 h 2248128"/>
                  <a:gd name="connsiteX0" fmla="*/ 0 w 1821180"/>
                  <a:gd name="connsiteY0" fmla="*/ 265800 h 2239380"/>
                  <a:gd name="connsiteX1" fmla="*/ 76200 w 1821180"/>
                  <a:gd name="connsiteY1" fmla="*/ 166740 h 2239380"/>
                  <a:gd name="connsiteX2" fmla="*/ 70485 w 1821180"/>
                  <a:gd name="connsiteY2" fmla="*/ 2237475 h 2239380"/>
                  <a:gd name="connsiteX3" fmla="*/ 1821180 w 1821180"/>
                  <a:gd name="connsiteY3" fmla="*/ 2239380 h 2239380"/>
                  <a:gd name="connsiteX4" fmla="*/ 1805940 w 1821180"/>
                  <a:gd name="connsiteY4" fmla="*/ 75300 h 2239380"/>
                  <a:gd name="connsiteX0" fmla="*/ 0 w 1821180"/>
                  <a:gd name="connsiteY0" fmla="*/ 342674 h 2316254"/>
                  <a:gd name="connsiteX1" fmla="*/ 76200 w 1821180"/>
                  <a:gd name="connsiteY1" fmla="*/ 138839 h 2316254"/>
                  <a:gd name="connsiteX2" fmla="*/ 70485 w 1821180"/>
                  <a:gd name="connsiteY2" fmla="*/ 2314349 h 2316254"/>
                  <a:gd name="connsiteX3" fmla="*/ 1821180 w 1821180"/>
                  <a:gd name="connsiteY3" fmla="*/ 2316254 h 2316254"/>
                  <a:gd name="connsiteX4" fmla="*/ 1805940 w 1821180"/>
                  <a:gd name="connsiteY4" fmla="*/ 152174 h 2316254"/>
                  <a:gd name="connsiteX0" fmla="*/ 0 w 2002155"/>
                  <a:gd name="connsiteY0" fmla="*/ 338997 h 2317340"/>
                  <a:gd name="connsiteX1" fmla="*/ 257175 w 2002155"/>
                  <a:gd name="connsiteY1" fmla="*/ 139925 h 2317340"/>
                  <a:gd name="connsiteX2" fmla="*/ 251460 w 2002155"/>
                  <a:gd name="connsiteY2" fmla="*/ 2315435 h 2317340"/>
                  <a:gd name="connsiteX3" fmla="*/ 2002155 w 2002155"/>
                  <a:gd name="connsiteY3" fmla="*/ 2317340 h 2317340"/>
                  <a:gd name="connsiteX4" fmla="*/ 1986915 w 2002155"/>
                  <a:gd name="connsiteY4" fmla="*/ 153260 h 2317340"/>
                  <a:gd name="connsiteX0" fmla="*/ 0 w 2002155"/>
                  <a:gd name="connsiteY0" fmla="*/ 269561 h 2247904"/>
                  <a:gd name="connsiteX1" fmla="*/ 257175 w 2002155"/>
                  <a:gd name="connsiteY1" fmla="*/ 70489 h 2247904"/>
                  <a:gd name="connsiteX2" fmla="*/ 251460 w 2002155"/>
                  <a:gd name="connsiteY2" fmla="*/ 2245999 h 2247904"/>
                  <a:gd name="connsiteX3" fmla="*/ 2002155 w 2002155"/>
                  <a:gd name="connsiteY3" fmla="*/ 2247904 h 2247904"/>
                  <a:gd name="connsiteX4" fmla="*/ 1986915 w 2002155"/>
                  <a:gd name="connsiteY4" fmla="*/ 83824 h 2247904"/>
                  <a:gd name="connsiteX0" fmla="*/ 0 w 1968818"/>
                  <a:gd name="connsiteY0" fmla="*/ 262089 h 2249957"/>
                  <a:gd name="connsiteX1" fmla="*/ 223838 w 1968818"/>
                  <a:gd name="connsiteY1" fmla="*/ 72542 h 2249957"/>
                  <a:gd name="connsiteX2" fmla="*/ 218123 w 1968818"/>
                  <a:gd name="connsiteY2" fmla="*/ 2248052 h 2249957"/>
                  <a:gd name="connsiteX3" fmla="*/ 1968818 w 1968818"/>
                  <a:gd name="connsiteY3" fmla="*/ 2249957 h 2249957"/>
                  <a:gd name="connsiteX4" fmla="*/ 1953578 w 1968818"/>
                  <a:gd name="connsiteY4" fmla="*/ 85877 h 2249957"/>
                  <a:gd name="connsiteX0" fmla="*/ 0 w 1973581"/>
                  <a:gd name="connsiteY0" fmla="*/ 213006 h 2267549"/>
                  <a:gd name="connsiteX1" fmla="*/ 228601 w 1973581"/>
                  <a:gd name="connsiteY1" fmla="*/ 90134 h 2267549"/>
                  <a:gd name="connsiteX2" fmla="*/ 222886 w 1973581"/>
                  <a:gd name="connsiteY2" fmla="*/ 2265644 h 2267549"/>
                  <a:gd name="connsiteX3" fmla="*/ 1973581 w 1973581"/>
                  <a:gd name="connsiteY3" fmla="*/ 2267549 h 2267549"/>
                  <a:gd name="connsiteX4" fmla="*/ 1958341 w 1973581"/>
                  <a:gd name="connsiteY4" fmla="*/ 103469 h 2267549"/>
                  <a:gd name="connsiteX0" fmla="*/ 0 w 1973581"/>
                  <a:gd name="connsiteY0" fmla="*/ 195480 h 2250023"/>
                  <a:gd name="connsiteX1" fmla="*/ 228601 w 1973581"/>
                  <a:gd name="connsiteY1" fmla="*/ 72608 h 2250023"/>
                  <a:gd name="connsiteX2" fmla="*/ 222886 w 1973581"/>
                  <a:gd name="connsiteY2" fmla="*/ 2248118 h 2250023"/>
                  <a:gd name="connsiteX3" fmla="*/ 1973581 w 1973581"/>
                  <a:gd name="connsiteY3" fmla="*/ 2250023 h 2250023"/>
                  <a:gd name="connsiteX4" fmla="*/ 1958341 w 1973581"/>
                  <a:gd name="connsiteY4" fmla="*/ 85943 h 2250023"/>
                  <a:gd name="connsiteX0" fmla="*/ 0 w 1964056"/>
                  <a:gd name="connsiteY0" fmla="*/ 195480 h 2250023"/>
                  <a:gd name="connsiteX1" fmla="*/ 228601 w 1964056"/>
                  <a:gd name="connsiteY1" fmla="*/ 72608 h 2250023"/>
                  <a:gd name="connsiteX2" fmla="*/ 222886 w 1964056"/>
                  <a:gd name="connsiteY2" fmla="*/ 2248118 h 2250023"/>
                  <a:gd name="connsiteX3" fmla="*/ 1964056 w 1964056"/>
                  <a:gd name="connsiteY3" fmla="*/ 2250023 h 2250023"/>
                  <a:gd name="connsiteX4" fmla="*/ 1958341 w 1964056"/>
                  <a:gd name="connsiteY4" fmla="*/ 85943 h 2250023"/>
                  <a:gd name="connsiteX0" fmla="*/ 0 w 1966757"/>
                  <a:gd name="connsiteY0" fmla="*/ 195480 h 2250023"/>
                  <a:gd name="connsiteX1" fmla="*/ 228601 w 1966757"/>
                  <a:gd name="connsiteY1" fmla="*/ 72608 h 2250023"/>
                  <a:gd name="connsiteX2" fmla="*/ 222886 w 1966757"/>
                  <a:gd name="connsiteY2" fmla="*/ 2248118 h 2250023"/>
                  <a:gd name="connsiteX3" fmla="*/ 1964056 w 1966757"/>
                  <a:gd name="connsiteY3" fmla="*/ 2250023 h 2250023"/>
                  <a:gd name="connsiteX4" fmla="*/ 1958341 w 1966757"/>
                  <a:gd name="connsiteY4" fmla="*/ 85943 h 2250023"/>
                  <a:gd name="connsiteX0" fmla="*/ 0 w 1852457"/>
                  <a:gd name="connsiteY0" fmla="*/ 137159 h 2274252"/>
                  <a:gd name="connsiteX1" fmla="*/ 114301 w 1852457"/>
                  <a:gd name="connsiteY1" fmla="*/ 96837 h 2274252"/>
                  <a:gd name="connsiteX2" fmla="*/ 108586 w 1852457"/>
                  <a:gd name="connsiteY2" fmla="*/ 2272347 h 2274252"/>
                  <a:gd name="connsiteX3" fmla="*/ 1849756 w 1852457"/>
                  <a:gd name="connsiteY3" fmla="*/ 2274252 h 2274252"/>
                  <a:gd name="connsiteX4" fmla="*/ 1844041 w 1852457"/>
                  <a:gd name="connsiteY4" fmla="*/ 110172 h 2274252"/>
                  <a:gd name="connsiteX0" fmla="*/ 0 w 1852457"/>
                  <a:gd name="connsiteY0" fmla="*/ 123163 h 2260256"/>
                  <a:gd name="connsiteX1" fmla="*/ 114301 w 1852457"/>
                  <a:gd name="connsiteY1" fmla="*/ 82841 h 2260256"/>
                  <a:gd name="connsiteX2" fmla="*/ 108586 w 1852457"/>
                  <a:gd name="connsiteY2" fmla="*/ 2258351 h 2260256"/>
                  <a:gd name="connsiteX3" fmla="*/ 1849756 w 1852457"/>
                  <a:gd name="connsiteY3" fmla="*/ 2260256 h 2260256"/>
                  <a:gd name="connsiteX4" fmla="*/ 1844041 w 1852457"/>
                  <a:gd name="connsiteY4" fmla="*/ 96176 h 2260256"/>
                  <a:gd name="connsiteX0" fmla="*/ 7825 w 1860282"/>
                  <a:gd name="connsiteY0" fmla="*/ 117450 h 2254543"/>
                  <a:gd name="connsiteX1" fmla="*/ 122126 w 1860282"/>
                  <a:gd name="connsiteY1" fmla="*/ 77128 h 2254543"/>
                  <a:gd name="connsiteX2" fmla="*/ 116411 w 1860282"/>
                  <a:gd name="connsiteY2" fmla="*/ 2252638 h 2254543"/>
                  <a:gd name="connsiteX3" fmla="*/ 1857581 w 1860282"/>
                  <a:gd name="connsiteY3" fmla="*/ 2254543 h 2254543"/>
                  <a:gd name="connsiteX4" fmla="*/ 1851866 w 1860282"/>
                  <a:gd name="connsiteY4" fmla="*/ 90463 h 2254543"/>
                  <a:gd name="connsiteX0" fmla="*/ 1215 w 1853672"/>
                  <a:gd name="connsiteY0" fmla="*/ 83599 h 2220692"/>
                  <a:gd name="connsiteX1" fmla="*/ 115516 w 1853672"/>
                  <a:gd name="connsiteY1" fmla="*/ 43277 h 2220692"/>
                  <a:gd name="connsiteX2" fmla="*/ 109801 w 1853672"/>
                  <a:gd name="connsiteY2" fmla="*/ 2218787 h 2220692"/>
                  <a:gd name="connsiteX3" fmla="*/ 1850971 w 1853672"/>
                  <a:gd name="connsiteY3" fmla="*/ 2220692 h 2220692"/>
                  <a:gd name="connsiteX4" fmla="*/ 1845256 w 1853672"/>
                  <a:gd name="connsiteY4" fmla="*/ 56612 h 2220692"/>
                  <a:gd name="connsiteX0" fmla="*/ 1434 w 1839604"/>
                  <a:gd name="connsiteY0" fmla="*/ 57124 h 2234698"/>
                  <a:gd name="connsiteX1" fmla="*/ 101448 w 1839604"/>
                  <a:gd name="connsiteY1" fmla="*/ 57283 h 2234698"/>
                  <a:gd name="connsiteX2" fmla="*/ 95733 w 1839604"/>
                  <a:gd name="connsiteY2" fmla="*/ 2232793 h 2234698"/>
                  <a:gd name="connsiteX3" fmla="*/ 1836903 w 1839604"/>
                  <a:gd name="connsiteY3" fmla="*/ 2234698 h 2234698"/>
                  <a:gd name="connsiteX4" fmla="*/ 1831188 w 1839604"/>
                  <a:gd name="connsiteY4" fmla="*/ 70618 h 2234698"/>
                  <a:gd name="connsiteX0" fmla="*/ 0 w 1838170"/>
                  <a:gd name="connsiteY0" fmla="*/ 65540 h 2243114"/>
                  <a:gd name="connsiteX1" fmla="*/ 100014 w 1838170"/>
                  <a:gd name="connsiteY1" fmla="*/ 65699 h 2243114"/>
                  <a:gd name="connsiteX2" fmla="*/ 94299 w 1838170"/>
                  <a:gd name="connsiteY2" fmla="*/ 2241209 h 2243114"/>
                  <a:gd name="connsiteX3" fmla="*/ 1835469 w 1838170"/>
                  <a:gd name="connsiteY3" fmla="*/ 2243114 h 2243114"/>
                  <a:gd name="connsiteX4" fmla="*/ 1829754 w 1838170"/>
                  <a:gd name="connsiteY4" fmla="*/ 79034 h 2243114"/>
                  <a:gd name="connsiteX0" fmla="*/ 0 w 1838170"/>
                  <a:gd name="connsiteY0" fmla="*/ 66450 h 2244024"/>
                  <a:gd name="connsiteX1" fmla="*/ 100014 w 1838170"/>
                  <a:gd name="connsiteY1" fmla="*/ 66609 h 2244024"/>
                  <a:gd name="connsiteX2" fmla="*/ 94299 w 1838170"/>
                  <a:gd name="connsiteY2" fmla="*/ 2242119 h 2244024"/>
                  <a:gd name="connsiteX3" fmla="*/ 1835469 w 1838170"/>
                  <a:gd name="connsiteY3" fmla="*/ 2244024 h 2244024"/>
                  <a:gd name="connsiteX4" fmla="*/ 1829754 w 1838170"/>
                  <a:gd name="connsiteY4" fmla="*/ 79944 h 2244024"/>
                  <a:gd name="connsiteX0" fmla="*/ 0 w 1838170"/>
                  <a:gd name="connsiteY0" fmla="*/ 66450 h 2244024"/>
                  <a:gd name="connsiteX1" fmla="*/ 100014 w 1838170"/>
                  <a:gd name="connsiteY1" fmla="*/ 66609 h 2244024"/>
                  <a:gd name="connsiteX2" fmla="*/ 94299 w 1838170"/>
                  <a:gd name="connsiteY2" fmla="*/ 2242119 h 2244024"/>
                  <a:gd name="connsiteX3" fmla="*/ 1835469 w 1838170"/>
                  <a:gd name="connsiteY3" fmla="*/ 2244024 h 2244024"/>
                  <a:gd name="connsiteX4" fmla="*/ 1829754 w 1838170"/>
                  <a:gd name="connsiteY4" fmla="*/ 6126 h 22440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8170" h="2244024">
                    <a:moveTo>
                      <a:pt x="0" y="66450"/>
                    </a:moveTo>
                    <a:cubicBezTo>
                      <a:pt x="2063" y="-18004"/>
                      <a:pt x="101760" y="-26259"/>
                      <a:pt x="100014" y="66609"/>
                    </a:cubicBezTo>
                    <a:cubicBezTo>
                      <a:pt x="110174" y="390459"/>
                      <a:pt x="99379" y="1852229"/>
                      <a:pt x="94299" y="2242119"/>
                    </a:cubicBezTo>
                    <a:lnTo>
                      <a:pt x="1835469" y="2244024"/>
                    </a:lnTo>
                    <a:cubicBezTo>
                      <a:pt x="1842454" y="1776029"/>
                      <a:pt x="1834199" y="975136"/>
                      <a:pt x="1829754" y="6126"/>
                    </a:cubicBezTo>
                  </a:path>
                </a:pathLst>
              </a:cu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grpSp>
        <p:grpSp>
          <p:nvGrpSpPr>
            <p:cNvPr id="44" name="Group 43">
              <a:extLst>
                <a:ext uri="{FF2B5EF4-FFF2-40B4-BE49-F238E27FC236}">
                  <a16:creationId xmlns:a16="http://schemas.microsoft.com/office/drawing/2014/main" id="{F8163FC3-CE70-2CB6-F013-786C00D8939E}"/>
                </a:ext>
              </a:extLst>
            </p:cNvPr>
            <p:cNvGrpSpPr/>
            <p:nvPr/>
          </p:nvGrpSpPr>
          <p:grpSpPr>
            <a:xfrm rot="8708189" flipH="1">
              <a:off x="7100178" y="1885390"/>
              <a:ext cx="889000" cy="889000"/>
              <a:chOff x="3416300" y="2501900"/>
              <a:chExt cx="889000" cy="889000"/>
            </a:xfrm>
          </p:grpSpPr>
          <p:sp>
            <p:nvSpPr>
              <p:cNvPr id="45" name="Arc 44">
                <a:extLst>
                  <a:ext uri="{FF2B5EF4-FFF2-40B4-BE49-F238E27FC236}">
                    <a16:creationId xmlns:a16="http://schemas.microsoft.com/office/drawing/2014/main" id="{A29812F1-184E-0CC9-8B34-2BF7FBFED432}"/>
                  </a:ext>
                </a:extLst>
              </p:cNvPr>
              <p:cNvSpPr/>
              <p:nvPr/>
            </p:nvSpPr>
            <p:spPr>
              <a:xfrm rot="13613037">
                <a:off x="3441700" y="2527300"/>
                <a:ext cx="889000" cy="838200"/>
              </a:xfrm>
              <a:prstGeom prst="arc">
                <a:avLst>
                  <a:gd name="adj1" fmla="val 16262962"/>
                  <a:gd name="adj2" fmla="val 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GB"/>
              </a:p>
            </p:txBody>
          </p:sp>
          <p:cxnSp>
            <p:nvCxnSpPr>
              <p:cNvPr id="46" name="Straight Connector 45">
                <a:extLst>
                  <a:ext uri="{FF2B5EF4-FFF2-40B4-BE49-F238E27FC236}">
                    <a16:creationId xmlns:a16="http://schemas.microsoft.com/office/drawing/2014/main" id="{D9126921-B30A-05DC-EC40-DDE5407F7E71}"/>
                  </a:ext>
                </a:extLst>
              </p:cNvPr>
              <p:cNvCxnSpPr/>
              <p:nvPr/>
            </p:nvCxnSpPr>
            <p:spPr>
              <a:xfrm>
                <a:off x="3416300" y="2514600"/>
                <a:ext cx="622300" cy="4064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30E0D3CA-2836-04A8-AB17-398A564D0310}"/>
                  </a:ext>
                </a:extLst>
              </p:cNvPr>
              <p:cNvCxnSpPr/>
              <p:nvPr/>
            </p:nvCxnSpPr>
            <p:spPr>
              <a:xfrm flipH="1">
                <a:off x="3416300" y="2921000"/>
                <a:ext cx="622300" cy="4064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8" name="Oval 47">
                <a:extLst>
                  <a:ext uri="{FF2B5EF4-FFF2-40B4-BE49-F238E27FC236}">
                    <a16:creationId xmlns:a16="http://schemas.microsoft.com/office/drawing/2014/main" id="{EEE821AB-08EA-7187-7DB4-276FF43E3B27}"/>
                  </a:ext>
                </a:extLst>
              </p:cNvPr>
              <p:cNvSpPr/>
              <p:nvPr/>
            </p:nvSpPr>
            <p:spPr>
              <a:xfrm>
                <a:off x="3462336" y="2756285"/>
                <a:ext cx="139700" cy="330200"/>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grpSp>
      </p:grpSp>
      <p:sp>
        <p:nvSpPr>
          <p:cNvPr id="15" name="TextBox 14">
            <a:extLst>
              <a:ext uri="{FF2B5EF4-FFF2-40B4-BE49-F238E27FC236}">
                <a16:creationId xmlns:a16="http://schemas.microsoft.com/office/drawing/2014/main" id="{D0716748-FEB7-DD64-03C8-8A9FCC3357C5}"/>
              </a:ext>
            </a:extLst>
          </p:cNvPr>
          <p:cNvSpPr txBox="1"/>
          <p:nvPr/>
        </p:nvSpPr>
        <p:spPr>
          <a:xfrm>
            <a:off x="1387432" y="4724686"/>
            <a:ext cx="2745372" cy="811150"/>
          </a:xfrm>
          <a:prstGeom prst="rect">
            <a:avLst/>
          </a:prstGeom>
          <a:solidFill>
            <a:schemeClr val="bg1"/>
          </a:solidFill>
          <a:ln>
            <a:solidFill>
              <a:schemeClr val="tx1"/>
            </a:solidFill>
          </a:ln>
        </p:spPr>
        <p:txBody>
          <a:bodyPr wrap="square" rtlCol="0">
            <a:noAutofit/>
          </a:bodyPr>
          <a:lstStyle/>
          <a:p>
            <a:pPr marL="457200" indent="-457200">
              <a:tabLst>
                <a:tab pos="2514600" algn="r"/>
              </a:tabLst>
            </a:pPr>
            <a:r>
              <a:rPr lang="en-GB" sz="2400"/>
              <a:t>❶ Half fill a beaker with water	</a:t>
            </a:r>
            <a:r>
              <a:rPr lang="en-GB" sz="2400">
                <a:sym typeface="Wingdings" panose="05000000000000000000" pitchFamily="2" charset="2"/>
              </a:rPr>
              <a:t></a:t>
            </a:r>
            <a:endParaRPr lang="en-GB" sz="2400"/>
          </a:p>
        </p:txBody>
      </p:sp>
      <p:sp>
        <p:nvSpPr>
          <p:cNvPr id="222" name="TextBox 221">
            <a:extLst>
              <a:ext uri="{FF2B5EF4-FFF2-40B4-BE49-F238E27FC236}">
                <a16:creationId xmlns:a16="http://schemas.microsoft.com/office/drawing/2014/main" id="{54B50982-0258-AB2A-DCD9-1758C11D3974}"/>
              </a:ext>
            </a:extLst>
          </p:cNvPr>
          <p:cNvSpPr txBox="1"/>
          <p:nvPr/>
        </p:nvSpPr>
        <p:spPr>
          <a:xfrm>
            <a:off x="986624" y="3113166"/>
            <a:ext cx="3247459" cy="811150"/>
          </a:xfrm>
          <a:prstGeom prst="rect">
            <a:avLst/>
          </a:prstGeom>
          <a:solidFill>
            <a:schemeClr val="bg1"/>
          </a:solidFill>
          <a:ln>
            <a:solidFill>
              <a:schemeClr val="tx1"/>
            </a:solidFill>
          </a:ln>
        </p:spPr>
        <p:txBody>
          <a:bodyPr wrap="square" rtlCol="0">
            <a:noAutofit/>
          </a:bodyPr>
          <a:lstStyle/>
          <a:p>
            <a:pPr marL="457200" indent="-457200">
              <a:tabLst>
                <a:tab pos="2514600" algn="r"/>
              </a:tabLst>
            </a:pPr>
            <a:r>
              <a:rPr lang="en-GB" sz="2400" dirty="0"/>
              <a:t>❷ Half fill a watch glass with tap water.		</a:t>
            </a:r>
            <a:r>
              <a:rPr lang="en-GB" sz="2400" dirty="0">
                <a:sym typeface="Wingdings" panose="05000000000000000000" pitchFamily="2" charset="2"/>
              </a:rPr>
              <a:t></a:t>
            </a:r>
            <a:endParaRPr lang="en-GB" sz="2400" dirty="0"/>
          </a:p>
        </p:txBody>
      </p:sp>
      <p:sp>
        <p:nvSpPr>
          <p:cNvPr id="223" name="TextBox 222">
            <a:extLst>
              <a:ext uri="{FF2B5EF4-FFF2-40B4-BE49-F238E27FC236}">
                <a16:creationId xmlns:a16="http://schemas.microsoft.com/office/drawing/2014/main" id="{76E9F748-8D6B-85E8-5BF6-66E23599D11C}"/>
              </a:ext>
            </a:extLst>
          </p:cNvPr>
          <p:cNvSpPr txBox="1"/>
          <p:nvPr/>
        </p:nvSpPr>
        <p:spPr>
          <a:xfrm>
            <a:off x="1259011" y="1853281"/>
            <a:ext cx="3635527" cy="835639"/>
          </a:xfrm>
          <a:prstGeom prst="rect">
            <a:avLst/>
          </a:prstGeom>
          <a:solidFill>
            <a:schemeClr val="bg1"/>
          </a:solidFill>
          <a:ln>
            <a:solidFill>
              <a:schemeClr val="tx1"/>
            </a:solidFill>
          </a:ln>
        </p:spPr>
        <p:txBody>
          <a:bodyPr wrap="square" rtlCol="0">
            <a:noAutofit/>
          </a:bodyPr>
          <a:lstStyle/>
          <a:p>
            <a:pPr marL="457200" indent="-457200">
              <a:tabLst>
                <a:tab pos="2870200" algn="r"/>
              </a:tabLst>
            </a:pPr>
            <a:r>
              <a:rPr lang="en-GB" sz="2400"/>
              <a:t>❸ Heat the water in the beaker until it boils	     </a:t>
            </a:r>
            <a:r>
              <a:rPr lang="en-GB" sz="2400">
                <a:sym typeface="Wingdings" panose="05000000000000000000" pitchFamily="2" charset="2"/>
              </a:rPr>
              <a:t></a:t>
            </a:r>
            <a:endParaRPr lang="en-GB" sz="2400"/>
          </a:p>
        </p:txBody>
      </p:sp>
      <p:sp>
        <p:nvSpPr>
          <p:cNvPr id="224" name="TextBox 223">
            <a:extLst>
              <a:ext uri="{FF2B5EF4-FFF2-40B4-BE49-F238E27FC236}">
                <a16:creationId xmlns:a16="http://schemas.microsoft.com/office/drawing/2014/main" id="{A903A159-5A70-815F-E4E3-76314362F568}"/>
              </a:ext>
            </a:extLst>
          </p:cNvPr>
          <p:cNvSpPr txBox="1"/>
          <p:nvPr/>
        </p:nvSpPr>
        <p:spPr>
          <a:xfrm>
            <a:off x="5609864" y="166259"/>
            <a:ext cx="3979049" cy="1139476"/>
          </a:xfrm>
          <a:prstGeom prst="rect">
            <a:avLst/>
          </a:prstGeom>
          <a:solidFill>
            <a:schemeClr val="bg1"/>
          </a:solidFill>
          <a:ln>
            <a:solidFill>
              <a:schemeClr val="tx1"/>
            </a:solidFill>
          </a:ln>
        </p:spPr>
        <p:txBody>
          <a:bodyPr wrap="square" rtlCol="0">
            <a:noAutofit/>
          </a:bodyPr>
          <a:lstStyle/>
          <a:p>
            <a:pPr marL="457200" indent="-457200">
              <a:tabLst>
                <a:tab pos="2870200" algn="r"/>
              </a:tabLst>
            </a:pPr>
            <a:r>
              <a:rPr lang="en-GB" sz="2400"/>
              <a:t>❹ Once water evaporated use tongs to remove watch glass 	   </a:t>
            </a:r>
            <a:r>
              <a:rPr lang="en-GB" sz="2400">
                <a:sym typeface="Wingdings" panose="05000000000000000000" pitchFamily="2" charset="2"/>
              </a:rPr>
              <a:t></a:t>
            </a:r>
            <a:endParaRPr lang="en-GB" sz="2400"/>
          </a:p>
        </p:txBody>
      </p:sp>
      <p:grpSp>
        <p:nvGrpSpPr>
          <p:cNvPr id="171" name="Group 170" descr="An icon to represent writing results down in a results table.">
            <a:extLst>
              <a:ext uri="{FF2B5EF4-FFF2-40B4-BE49-F238E27FC236}">
                <a16:creationId xmlns:a16="http://schemas.microsoft.com/office/drawing/2014/main" id="{D43AE1BE-19B9-F750-A2AC-37745F120A3E}"/>
              </a:ext>
            </a:extLst>
          </p:cNvPr>
          <p:cNvGrpSpPr/>
          <p:nvPr/>
        </p:nvGrpSpPr>
        <p:grpSpPr>
          <a:xfrm>
            <a:off x="8538648" y="3367188"/>
            <a:ext cx="588226" cy="524189"/>
            <a:chOff x="10472150" y="6178006"/>
            <a:chExt cx="588226" cy="524189"/>
          </a:xfrm>
        </p:grpSpPr>
        <p:grpSp>
          <p:nvGrpSpPr>
            <p:cNvPr id="172" name="Group 171">
              <a:extLst>
                <a:ext uri="{FF2B5EF4-FFF2-40B4-BE49-F238E27FC236}">
                  <a16:creationId xmlns:a16="http://schemas.microsoft.com/office/drawing/2014/main" id="{E4215259-9DA1-281D-0EBC-E216A10B65E4}"/>
                </a:ext>
              </a:extLst>
            </p:cNvPr>
            <p:cNvGrpSpPr/>
            <p:nvPr/>
          </p:nvGrpSpPr>
          <p:grpSpPr>
            <a:xfrm>
              <a:off x="10472150" y="6178006"/>
              <a:ext cx="412932" cy="524189"/>
              <a:chOff x="6714701" y="4669178"/>
              <a:chExt cx="749300" cy="882536"/>
            </a:xfrm>
          </p:grpSpPr>
          <p:sp>
            <p:nvSpPr>
              <p:cNvPr id="178" name="Rectangle 177">
                <a:extLst>
                  <a:ext uri="{FF2B5EF4-FFF2-40B4-BE49-F238E27FC236}">
                    <a16:creationId xmlns:a16="http://schemas.microsoft.com/office/drawing/2014/main" id="{E8B30BB6-F643-D7DB-9B08-2EE40D38190C}"/>
                  </a:ext>
                </a:extLst>
              </p:cNvPr>
              <p:cNvSpPr/>
              <p:nvPr/>
            </p:nvSpPr>
            <p:spPr>
              <a:xfrm>
                <a:off x="6714701" y="4669178"/>
                <a:ext cx="749300" cy="882536"/>
              </a:xfrm>
              <a:prstGeom prst="rect">
                <a:avLst/>
              </a:prstGeom>
              <a:solidFill>
                <a:srgbClr val="FF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c</a:t>
                </a:r>
              </a:p>
            </p:txBody>
          </p:sp>
          <p:grpSp>
            <p:nvGrpSpPr>
              <p:cNvPr id="179" name="Group 178">
                <a:extLst>
                  <a:ext uri="{FF2B5EF4-FFF2-40B4-BE49-F238E27FC236}">
                    <a16:creationId xmlns:a16="http://schemas.microsoft.com/office/drawing/2014/main" id="{CE96840C-2867-3BCD-38AA-E65CB8E5C533}"/>
                  </a:ext>
                </a:extLst>
              </p:cNvPr>
              <p:cNvGrpSpPr/>
              <p:nvPr/>
            </p:nvGrpSpPr>
            <p:grpSpPr>
              <a:xfrm>
                <a:off x="6807099" y="4755724"/>
                <a:ext cx="577043" cy="178593"/>
                <a:chOff x="6807100" y="4755724"/>
                <a:chExt cx="483600" cy="178593"/>
              </a:xfrm>
            </p:grpSpPr>
            <p:sp>
              <p:nvSpPr>
                <p:cNvPr id="196" name="Rectangle 195">
                  <a:extLst>
                    <a:ext uri="{FF2B5EF4-FFF2-40B4-BE49-F238E27FC236}">
                      <a16:creationId xmlns:a16="http://schemas.microsoft.com/office/drawing/2014/main" id="{D7B28B06-7E73-0993-E73C-BBF760747F7C}"/>
                    </a:ext>
                  </a:extLst>
                </p:cNvPr>
                <p:cNvSpPr/>
                <p:nvPr/>
              </p:nvSpPr>
              <p:spPr>
                <a:xfrm>
                  <a:off x="6807100"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7" name="Rectangle 196">
                  <a:extLst>
                    <a:ext uri="{FF2B5EF4-FFF2-40B4-BE49-F238E27FC236}">
                      <a16:creationId xmlns:a16="http://schemas.microsoft.com/office/drawing/2014/main" id="{9C746CB3-E38F-CC95-025A-627B8446BC73}"/>
                    </a:ext>
                  </a:extLst>
                </p:cNvPr>
                <p:cNvSpPr/>
                <p:nvPr/>
              </p:nvSpPr>
              <p:spPr>
                <a:xfrm>
                  <a:off x="7052263"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80" name="Group 179">
                <a:extLst>
                  <a:ext uri="{FF2B5EF4-FFF2-40B4-BE49-F238E27FC236}">
                    <a16:creationId xmlns:a16="http://schemas.microsoft.com/office/drawing/2014/main" id="{79EF622C-A475-C9F6-8A81-C8FF750511F0}"/>
                  </a:ext>
                </a:extLst>
              </p:cNvPr>
              <p:cNvGrpSpPr/>
              <p:nvPr/>
            </p:nvGrpSpPr>
            <p:grpSpPr>
              <a:xfrm>
                <a:off x="6807099" y="4937371"/>
                <a:ext cx="577043" cy="112741"/>
                <a:chOff x="6807100" y="4755724"/>
                <a:chExt cx="483600" cy="178596"/>
              </a:xfrm>
            </p:grpSpPr>
            <p:sp>
              <p:nvSpPr>
                <p:cNvPr id="194" name="Rectangle 193">
                  <a:extLst>
                    <a:ext uri="{FF2B5EF4-FFF2-40B4-BE49-F238E27FC236}">
                      <a16:creationId xmlns:a16="http://schemas.microsoft.com/office/drawing/2014/main" id="{2B1BA5F5-E0C3-331F-D49F-4BFA7A0197AD}"/>
                    </a:ext>
                  </a:extLst>
                </p:cNvPr>
                <p:cNvSpPr/>
                <p:nvPr/>
              </p:nvSpPr>
              <p:spPr>
                <a:xfrm>
                  <a:off x="6807100"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5" name="Rectangle 194">
                  <a:extLst>
                    <a:ext uri="{FF2B5EF4-FFF2-40B4-BE49-F238E27FC236}">
                      <a16:creationId xmlns:a16="http://schemas.microsoft.com/office/drawing/2014/main" id="{AA1682D9-1E7E-CF4A-19C0-FAC2F9F55040}"/>
                    </a:ext>
                  </a:extLst>
                </p:cNvPr>
                <p:cNvSpPr/>
                <p:nvPr/>
              </p:nvSpPr>
              <p:spPr>
                <a:xfrm>
                  <a:off x="7052263" y="4755727"/>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81" name="Group 180">
                <a:extLst>
                  <a:ext uri="{FF2B5EF4-FFF2-40B4-BE49-F238E27FC236}">
                    <a16:creationId xmlns:a16="http://schemas.microsoft.com/office/drawing/2014/main" id="{FA4A3231-7063-DF47-08E0-519DF928D5D8}"/>
                  </a:ext>
                </a:extLst>
              </p:cNvPr>
              <p:cNvGrpSpPr/>
              <p:nvPr/>
            </p:nvGrpSpPr>
            <p:grpSpPr>
              <a:xfrm>
                <a:off x="6807099" y="5054075"/>
                <a:ext cx="577043" cy="112741"/>
                <a:chOff x="6807100" y="4755724"/>
                <a:chExt cx="483600" cy="178596"/>
              </a:xfrm>
            </p:grpSpPr>
            <p:sp>
              <p:nvSpPr>
                <p:cNvPr id="192" name="Rectangle 191">
                  <a:extLst>
                    <a:ext uri="{FF2B5EF4-FFF2-40B4-BE49-F238E27FC236}">
                      <a16:creationId xmlns:a16="http://schemas.microsoft.com/office/drawing/2014/main" id="{EB33A269-EF8F-5929-34C0-8113C9F775DA}"/>
                    </a:ext>
                  </a:extLst>
                </p:cNvPr>
                <p:cNvSpPr/>
                <p:nvPr/>
              </p:nvSpPr>
              <p:spPr>
                <a:xfrm>
                  <a:off x="6807100"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3" name="Rectangle 192">
                  <a:extLst>
                    <a:ext uri="{FF2B5EF4-FFF2-40B4-BE49-F238E27FC236}">
                      <a16:creationId xmlns:a16="http://schemas.microsoft.com/office/drawing/2014/main" id="{89CE00BA-6D04-60CE-28DF-ACA6710261E1}"/>
                    </a:ext>
                  </a:extLst>
                </p:cNvPr>
                <p:cNvSpPr/>
                <p:nvPr/>
              </p:nvSpPr>
              <p:spPr>
                <a:xfrm>
                  <a:off x="7052263" y="4755727"/>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82" name="Group 181">
                <a:extLst>
                  <a:ext uri="{FF2B5EF4-FFF2-40B4-BE49-F238E27FC236}">
                    <a16:creationId xmlns:a16="http://schemas.microsoft.com/office/drawing/2014/main" id="{794A3420-77D1-68C1-FF3A-392E46C05711}"/>
                  </a:ext>
                </a:extLst>
              </p:cNvPr>
              <p:cNvGrpSpPr/>
              <p:nvPr/>
            </p:nvGrpSpPr>
            <p:grpSpPr>
              <a:xfrm>
                <a:off x="6807099" y="5171037"/>
                <a:ext cx="577043" cy="112741"/>
                <a:chOff x="6807100" y="4755724"/>
                <a:chExt cx="483600" cy="178596"/>
              </a:xfrm>
            </p:grpSpPr>
            <p:sp>
              <p:nvSpPr>
                <p:cNvPr id="190" name="Rectangle 189">
                  <a:extLst>
                    <a:ext uri="{FF2B5EF4-FFF2-40B4-BE49-F238E27FC236}">
                      <a16:creationId xmlns:a16="http://schemas.microsoft.com/office/drawing/2014/main" id="{DA55926A-85AF-58A8-0610-7C445B349ED6}"/>
                    </a:ext>
                  </a:extLst>
                </p:cNvPr>
                <p:cNvSpPr/>
                <p:nvPr/>
              </p:nvSpPr>
              <p:spPr>
                <a:xfrm>
                  <a:off x="6807100"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1" name="Rectangle 190">
                  <a:extLst>
                    <a:ext uri="{FF2B5EF4-FFF2-40B4-BE49-F238E27FC236}">
                      <a16:creationId xmlns:a16="http://schemas.microsoft.com/office/drawing/2014/main" id="{12EC52B1-327E-C6AD-5ADC-6FE233F6984F}"/>
                    </a:ext>
                  </a:extLst>
                </p:cNvPr>
                <p:cNvSpPr/>
                <p:nvPr/>
              </p:nvSpPr>
              <p:spPr>
                <a:xfrm>
                  <a:off x="7052263" y="4755727"/>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83" name="Group 182">
                <a:extLst>
                  <a:ext uri="{FF2B5EF4-FFF2-40B4-BE49-F238E27FC236}">
                    <a16:creationId xmlns:a16="http://schemas.microsoft.com/office/drawing/2014/main" id="{B01DC642-3A1F-C366-07BB-5E6AA90039D2}"/>
                  </a:ext>
                </a:extLst>
              </p:cNvPr>
              <p:cNvGrpSpPr/>
              <p:nvPr/>
            </p:nvGrpSpPr>
            <p:grpSpPr>
              <a:xfrm>
                <a:off x="6807099" y="5287741"/>
                <a:ext cx="577043" cy="112741"/>
                <a:chOff x="6807100" y="4755724"/>
                <a:chExt cx="483600" cy="178596"/>
              </a:xfrm>
            </p:grpSpPr>
            <p:sp>
              <p:nvSpPr>
                <p:cNvPr id="188" name="Rectangle 187">
                  <a:extLst>
                    <a:ext uri="{FF2B5EF4-FFF2-40B4-BE49-F238E27FC236}">
                      <a16:creationId xmlns:a16="http://schemas.microsoft.com/office/drawing/2014/main" id="{D1BDC565-D039-3EF9-06C1-B0D9B9D390F6}"/>
                    </a:ext>
                  </a:extLst>
                </p:cNvPr>
                <p:cNvSpPr/>
                <p:nvPr/>
              </p:nvSpPr>
              <p:spPr>
                <a:xfrm>
                  <a:off x="6807100"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9" name="Rectangle 188">
                  <a:extLst>
                    <a:ext uri="{FF2B5EF4-FFF2-40B4-BE49-F238E27FC236}">
                      <a16:creationId xmlns:a16="http://schemas.microsoft.com/office/drawing/2014/main" id="{A8EAE8B6-84A3-0740-6987-4C790F67590C}"/>
                    </a:ext>
                  </a:extLst>
                </p:cNvPr>
                <p:cNvSpPr/>
                <p:nvPr/>
              </p:nvSpPr>
              <p:spPr>
                <a:xfrm>
                  <a:off x="7052263" y="4755727"/>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4" name="Freeform: Shape 137">
                <a:extLst>
                  <a:ext uri="{FF2B5EF4-FFF2-40B4-BE49-F238E27FC236}">
                    <a16:creationId xmlns:a16="http://schemas.microsoft.com/office/drawing/2014/main" id="{FB332CA9-B185-C9B8-9D04-870D0A10EFBD}"/>
                  </a:ext>
                </a:extLst>
              </p:cNvPr>
              <p:cNvSpPr/>
              <p:nvPr/>
            </p:nvSpPr>
            <p:spPr>
              <a:xfrm>
                <a:off x="6851826" y="4800600"/>
                <a:ext cx="194860" cy="111191"/>
              </a:xfrm>
              <a:custGeom>
                <a:avLst/>
                <a:gdLst>
                  <a:gd name="connsiteX0" fmla="*/ 20688 w 194860"/>
                  <a:gd name="connsiteY0" fmla="*/ 7257 h 111191"/>
                  <a:gd name="connsiteX1" fmla="*/ 17060 w 194860"/>
                  <a:gd name="connsiteY1" fmla="*/ 30843 h 111191"/>
                  <a:gd name="connsiteX2" fmla="*/ 15245 w 194860"/>
                  <a:gd name="connsiteY2" fmla="*/ 36286 h 111191"/>
                  <a:gd name="connsiteX3" fmla="*/ 13431 w 194860"/>
                  <a:gd name="connsiteY3" fmla="*/ 45357 h 111191"/>
                  <a:gd name="connsiteX4" fmla="*/ 11617 w 194860"/>
                  <a:gd name="connsiteY4" fmla="*/ 50800 h 111191"/>
                  <a:gd name="connsiteX5" fmla="*/ 9803 w 194860"/>
                  <a:gd name="connsiteY5" fmla="*/ 58057 h 111191"/>
                  <a:gd name="connsiteX6" fmla="*/ 2545 w 194860"/>
                  <a:gd name="connsiteY6" fmla="*/ 74386 h 111191"/>
                  <a:gd name="connsiteX7" fmla="*/ 731 w 194860"/>
                  <a:gd name="connsiteY7" fmla="*/ 87086 h 111191"/>
                  <a:gd name="connsiteX8" fmla="*/ 7988 w 194860"/>
                  <a:gd name="connsiteY8" fmla="*/ 83457 h 111191"/>
                  <a:gd name="connsiteX9" fmla="*/ 27945 w 194860"/>
                  <a:gd name="connsiteY9" fmla="*/ 67129 h 111191"/>
                  <a:gd name="connsiteX10" fmla="*/ 31574 w 194860"/>
                  <a:gd name="connsiteY10" fmla="*/ 61686 h 111191"/>
                  <a:gd name="connsiteX11" fmla="*/ 33388 w 194860"/>
                  <a:gd name="connsiteY11" fmla="*/ 56243 h 111191"/>
                  <a:gd name="connsiteX12" fmla="*/ 37017 w 194860"/>
                  <a:gd name="connsiteY12" fmla="*/ 50800 h 111191"/>
                  <a:gd name="connsiteX13" fmla="*/ 40645 w 194860"/>
                  <a:gd name="connsiteY13" fmla="*/ 34471 h 111191"/>
                  <a:gd name="connsiteX14" fmla="*/ 46088 w 194860"/>
                  <a:gd name="connsiteY14" fmla="*/ 30843 h 111191"/>
                  <a:gd name="connsiteX15" fmla="*/ 49717 w 194860"/>
                  <a:gd name="connsiteY15" fmla="*/ 59871 h 111191"/>
                  <a:gd name="connsiteX16" fmla="*/ 51531 w 194860"/>
                  <a:gd name="connsiteY16" fmla="*/ 67129 h 111191"/>
                  <a:gd name="connsiteX17" fmla="*/ 56974 w 194860"/>
                  <a:gd name="connsiteY17" fmla="*/ 68943 h 111191"/>
                  <a:gd name="connsiteX18" fmla="*/ 69674 w 194860"/>
                  <a:gd name="connsiteY18" fmla="*/ 52614 h 111191"/>
                  <a:gd name="connsiteX19" fmla="*/ 87817 w 194860"/>
                  <a:gd name="connsiteY19" fmla="*/ 32657 h 111191"/>
                  <a:gd name="connsiteX20" fmla="*/ 95074 w 194860"/>
                  <a:gd name="connsiteY20" fmla="*/ 27214 h 111191"/>
                  <a:gd name="connsiteX21" fmla="*/ 98703 w 194860"/>
                  <a:gd name="connsiteY21" fmla="*/ 32657 h 111191"/>
                  <a:gd name="connsiteX22" fmla="*/ 100517 w 194860"/>
                  <a:gd name="connsiteY22" fmla="*/ 38100 h 111191"/>
                  <a:gd name="connsiteX23" fmla="*/ 107774 w 194860"/>
                  <a:gd name="connsiteY23" fmla="*/ 34471 h 111191"/>
                  <a:gd name="connsiteX24" fmla="*/ 109588 w 194860"/>
                  <a:gd name="connsiteY24" fmla="*/ 25400 h 111191"/>
                  <a:gd name="connsiteX25" fmla="*/ 113217 w 194860"/>
                  <a:gd name="connsiteY25" fmla="*/ 19957 h 111191"/>
                  <a:gd name="connsiteX26" fmla="*/ 111403 w 194860"/>
                  <a:gd name="connsiteY26" fmla="*/ 52614 h 111191"/>
                  <a:gd name="connsiteX27" fmla="*/ 104145 w 194860"/>
                  <a:gd name="connsiteY27" fmla="*/ 76200 h 111191"/>
                  <a:gd name="connsiteX28" fmla="*/ 102331 w 194860"/>
                  <a:gd name="connsiteY28" fmla="*/ 88900 h 111191"/>
                  <a:gd name="connsiteX29" fmla="*/ 100517 w 194860"/>
                  <a:gd name="connsiteY29" fmla="*/ 97971 h 111191"/>
                  <a:gd name="connsiteX30" fmla="*/ 98703 w 194860"/>
                  <a:gd name="connsiteY30" fmla="*/ 110671 h 111191"/>
                  <a:gd name="connsiteX31" fmla="*/ 104145 w 194860"/>
                  <a:gd name="connsiteY31" fmla="*/ 107043 h 111191"/>
                  <a:gd name="connsiteX32" fmla="*/ 115031 w 194860"/>
                  <a:gd name="connsiteY32" fmla="*/ 88900 h 111191"/>
                  <a:gd name="connsiteX33" fmla="*/ 118660 w 194860"/>
                  <a:gd name="connsiteY33" fmla="*/ 81643 h 111191"/>
                  <a:gd name="connsiteX34" fmla="*/ 127731 w 194860"/>
                  <a:gd name="connsiteY34" fmla="*/ 67129 h 111191"/>
                  <a:gd name="connsiteX35" fmla="*/ 134988 w 194860"/>
                  <a:gd name="connsiteY35" fmla="*/ 54429 h 111191"/>
                  <a:gd name="connsiteX36" fmla="*/ 142245 w 194860"/>
                  <a:gd name="connsiteY36" fmla="*/ 38100 h 111191"/>
                  <a:gd name="connsiteX37" fmla="*/ 145874 w 194860"/>
                  <a:gd name="connsiteY37" fmla="*/ 32657 h 111191"/>
                  <a:gd name="connsiteX38" fmla="*/ 149503 w 194860"/>
                  <a:gd name="connsiteY38" fmla="*/ 18143 h 111191"/>
                  <a:gd name="connsiteX39" fmla="*/ 153131 w 194860"/>
                  <a:gd name="connsiteY39" fmla="*/ 10886 h 111191"/>
                  <a:gd name="connsiteX40" fmla="*/ 154945 w 194860"/>
                  <a:gd name="connsiteY40" fmla="*/ 5443 h 111191"/>
                  <a:gd name="connsiteX41" fmla="*/ 165831 w 194860"/>
                  <a:gd name="connsiteY41" fmla="*/ 0 h 111191"/>
                  <a:gd name="connsiteX42" fmla="*/ 174903 w 194860"/>
                  <a:gd name="connsiteY42" fmla="*/ 1814 h 111191"/>
                  <a:gd name="connsiteX43" fmla="*/ 176717 w 194860"/>
                  <a:gd name="connsiteY43" fmla="*/ 54429 h 111191"/>
                  <a:gd name="connsiteX44" fmla="*/ 178531 w 194860"/>
                  <a:gd name="connsiteY44" fmla="*/ 59871 h 111191"/>
                  <a:gd name="connsiteX45" fmla="*/ 183974 w 194860"/>
                  <a:gd name="connsiteY45" fmla="*/ 47171 h 111191"/>
                  <a:gd name="connsiteX46" fmla="*/ 185788 w 194860"/>
                  <a:gd name="connsiteY46" fmla="*/ 41729 h 111191"/>
                  <a:gd name="connsiteX47" fmla="*/ 194860 w 194860"/>
                  <a:gd name="connsiteY47" fmla="*/ 39914 h 111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94860" h="111191">
                    <a:moveTo>
                      <a:pt x="20688" y="7257"/>
                    </a:moveTo>
                    <a:cubicBezTo>
                      <a:pt x="19588" y="16062"/>
                      <a:pt x="19137" y="22536"/>
                      <a:pt x="17060" y="30843"/>
                    </a:cubicBezTo>
                    <a:cubicBezTo>
                      <a:pt x="16596" y="32698"/>
                      <a:pt x="15709" y="34431"/>
                      <a:pt x="15245" y="36286"/>
                    </a:cubicBezTo>
                    <a:cubicBezTo>
                      <a:pt x="14497" y="39277"/>
                      <a:pt x="14179" y="42366"/>
                      <a:pt x="13431" y="45357"/>
                    </a:cubicBezTo>
                    <a:cubicBezTo>
                      <a:pt x="12967" y="47212"/>
                      <a:pt x="12142" y="48961"/>
                      <a:pt x="11617" y="50800"/>
                    </a:cubicBezTo>
                    <a:cubicBezTo>
                      <a:pt x="10932" y="53198"/>
                      <a:pt x="10591" y="55692"/>
                      <a:pt x="9803" y="58057"/>
                    </a:cubicBezTo>
                    <a:cubicBezTo>
                      <a:pt x="7486" y="65007"/>
                      <a:pt x="5707" y="68063"/>
                      <a:pt x="2545" y="74386"/>
                    </a:cubicBezTo>
                    <a:cubicBezTo>
                      <a:pt x="1940" y="78619"/>
                      <a:pt x="-1469" y="83419"/>
                      <a:pt x="731" y="87086"/>
                    </a:cubicBezTo>
                    <a:cubicBezTo>
                      <a:pt x="2123" y="89405"/>
                      <a:pt x="5738" y="84957"/>
                      <a:pt x="7988" y="83457"/>
                    </a:cubicBezTo>
                    <a:cubicBezTo>
                      <a:pt x="13376" y="79865"/>
                      <a:pt x="22968" y="73101"/>
                      <a:pt x="27945" y="67129"/>
                    </a:cubicBezTo>
                    <a:cubicBezTo>
                      <a:pt x="29341" y="65454"/>
                      <a:pt x="30364" y="63500"/>
                      <a:pt x="31574" y="61686"/>
                    </a:cubicBezTo>
                    <a:cubicBezTo>
                      <a:pt x="32179" y="59872"/>
                      <a:pt x="32533" y="57954"/>
                      <a:pt x="33388" y="56243"/>
                    </a:cubicBezTo>
                    <a:cubicBezTo>
                      <a:pt x="34363" y="54293"/>
                      <a:pt x="36251" y="52842"/>
                      <a:pt x="37017" y="50800"/>
                    </a:cubicBezTo>
                    <a:cubicBezTo>
                      <a:pt x="37137" y="50481"/>
                      <a:pt x="39849" y="35665"/>
                      <a:pt x="40645" y="34471"/>
                    </a:cubicBezTo>
                    <a:cubicBezTo>
                      <a:pt x="41854" y="32657"/>
                      <a:pt x="44274" y="32052"/>
                      <a:pt x="46088" y="30843"/>
                    </a:cubicBezTo>
                    <a:cubicBezTo>
                      <a:pt x="50564" y="53216"/>
                      <a:pt x="44697" y="22217"/>
                      <a:pt x="49717" y="59871"/>
                    </a:cubicBezTo>
                    <a:cubicBezTo>
                      <a:pt x="50047" y="62343"/>
                      <a:pt x="49973" y="65182"/>
                      <a:pt x="51531" y="67129"/>
                    </a:cubicBezTo>
                    <a:cubicBezTo>
                      <a:pt x="52726" y="68622"/>
                      <a:pt x="55160" y="68338"/>
                      <a:pt x="56974" y="68943"/>
                    </a:cubicBezTo>
                    <a:lnTo>
                      <a:pt x="69674" y="52614"/>
                    </a:lnTo>
                    <a:cubicBezTo>
                      <a:pt x="74765" y="46135"/>
                      <a:pt x="81312" y="37536"/>
                      <a:pt x="87817" y="32657"/>
                    </a:cubicBezTo>
                    <a:lnTo>
                      <a:pt x="95074" y="27214"/>
                    </a:lnTo>
                    <a:cubicBezTo>
                      <a:pt x="96284" y="29028"/>
                      <a:pt x="97728" y="30707"/>
                      <a:pt x="98703" y="32657"/>
                    </a:cubicBezTo>
                    <a:cubicBezTo>
                      <a:pt x="99558" y="34368"/>
                      <a:pt x="98642" y="37725"/>
                      <a:pt x="100517" y="38100"/>
                    </a:cubicBezTo>
                    <a:cubicBezTo>
                      <a:pt x="103169" y="38630"/>
                      <a:pt x="105355" y="35681"/>
                      <a:pt x="107774" y="34471"/>
                    </a:cubicBezTo>
                    <a:cubicBezTo>
                      <a:pt x="108379" y="31447"/>
                      <a:pt x="108505" y="28287"/>
                      <a:pt x="109588" y="25400"/>
                    </a:cubicBezTo>
                    <a:cubicBezTo>
                      <a:pt x="110354" y="23358"/>
                      <a:pt x="113072" y="17781"/>
                      <a:pt x="113217" y="19957"/>
                    </a:cubicBezTo>
                    <a:cubicBezTo>
                      <a:pt x="113943" y="30835"/>
                      <a:pt x="112309" y="41749"/>
                      <a:pt x="111403" y="52614"/>
                    </a:cubicBezTo>
                    <a:cubicBezTo>
                      <a:pt x="110428" y="64316"/>
                      <a:pt x="109038" y="64784"/>
                      <a:pt x="104145" y="76200"/>
                    </a:cubicBezTo>
                    <a:cubicBezTo>
                      <a:pt x="103540" y="80433"/>
                      <a:pt x="103034" y="84682"/>
                      <a:pt x="102331" y="88900"/>
                    </a:cubicBezTo>
                    <a:cubicBezTo>
                      <a:pt x="101824" y="91942"/>
                      <a:pt x="101024" y="94929"/>
                      <a:pt x="100517" y="97971"/>
                    </a:cubicBezTo>
                    <a:cubicBezTo>
                      <a:pt x="99814" y="102189"/>
                      <a:pt x="97115" y="106700"/>
                      <a:pt x="98703" y="110671"/>
                    </a:cubicBezTo>
                    <a:cubicBezTo>
                      <a:pt x="99513" y="112695"/>
                      <a:pt x="102331" y="108252"/>
                      <a:pt x="104145" y="107043"/>
                    </a:cubicBezTo>
                    <a:cubicBezTo>
                      <a:pt x="107774" y="100995"/>
                      <a:pt x="111877" y="95208"/>
                      <a:pt x="115031" y="88900"/>
                    </a:cubicBezTo>
                    <a:cubicBezTo>
                      <a:pt x="116241" y="86481"/>
                      <a:pt x="117226" y="83936"/>
                      <a:pt x="118660" y="81643"/>
                    </a:cubicBezTo>
                    <a:cubicBezTo>
                      <a:pt x="130430" y="62812"/>
                      <a:pt x="118543" y="85507"/>
                      <a:pt x="127731" y="67129"/>
                    </a:cubicBezTo>
                    <a:cubicBezTo>
                      <a:pt x="131244" y="53071"/>
                      <a:pt x="126673" y="66069"/>
                      <a:pt x="134988" y="54429"/>
                    </a:cubicBezTo>
                    <a:cubicBezTo>
                      <a:pt x="138196" y="49938"/>
                      <a:pt x="139873" y="42844"/>
                      <a:pt x="142245" y="38100"/>
                    </a:cubicBezTo>
                    <a:cubicBezTo>
                      <a:pt x="143220" y="36150"/>
                      <a:pt x="144664" y="34471"/>
                      <a:pt x="145874" y="32657"/>
                    </a:cubicBezTo>
                    <a:cubicBezTo>
                      <a:pt x="146940" y="27325"/>
                      <a:pt x="147409" y="23029"/>
                      <a:pt x="149503" y="18143"/>
                    </a:cubicBezTo>
                    <a:cubicBezTo>
                      <a:pt x="150568" y="15657"/>
                      <a:pt x="152066" y="13372"/>
                      <a:pt x="153131" y="10886"/>
                    </a:cubicBezTo>
                    <a:cubicBezTo>
                      <a:pt x="153884" y="9128"/>
                      <a:pt x="153750" y="6936"/>
                      <a:pt x="154945" y="5443"/>
                    </a:cubicBezTo>
                    <a:cubicBezTo>
                      <a:pt x="157503" y="2245"/>
                      <a:pt x="162245" y="1195"/>
                      <a:pt x="165831" y="0"/>
                    </a:cubicBezTo>
                    <a:cubicBezTo>
                      <a:pt x="168855" y="605"/>
                      <a:pt x="174298" y="-1210"/>
                      <a:pt x="174903" y="1814"/>
                    </a:cubicBezTo>
                    <a:cubicBezTo>
                      <a:pt x="178345" y="19022"/>
                      <a:pt x="175623" y="36914"/>
                      <a:pt x="176717" y="54429"/>
                    </a:cubicBezTo>
                    <a:cubicBezTo>
                      <a:pt x="176836" y="56337"/>
                      <a:pt x="177926" y="58057"/>
                      <a:pt x="178531" y="59871"/>
                    </a:cubicBezTo>
                    <a:cubicBezTo>
                      <a:pt x="182306" y="44769"/>
                      <a:pt x="177709" y="59699"/>
                      <a:pt x="183974" y="47171"/>
                    </a:cubicBezTo>
                    <a:cubicBezTo>
                      <a:pt x="184829" y="45461"/>
                      <a:pt x="184436" y="43081"/>
                      <a:pt x="185788" y="41729"/>
                    </a:cubicBezTo>
                    <a:cubicBezTo>
                      <a:pt x="187986" y="39531"/>
                      <a:pt x="192097" y="39914"/>
                      <a:pt x="194860" y="39914"/>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5" name="Freeform: Shape 138">
                <a:extLst>
                  <a:ext uri="{FF2B5EF4-FFF2-40B4-BE49-F238E27FC236}">
                    <a16:creationId xmlns:a16="http://schemas.microsoft.com/office/drawing/2014/main" id="{A348BB5B-F897-9434-34BC-F9BF60761D22}"/>
                  </a:ext>
                </a:extLst>
              </p:cNvPr>
              <p:cNvSpPr/>
              <p:nvPr/>
            </p:nvSpPr>
            <p:spPr>
              <a:xfrm>
                <a:off x="7148286" y="4802414"/>
                <a:ext cx="116114" cy="78368"/>
              </a:xfrm>
              <a:custGeom>
                <a:avLst/>
                <a:gdLst>
                  <a:gd name="connsiteX0" fmla="*/ 12700 w 116114"/>
                  <a:gd name="connsiteY0" fmla="*/ 16329 h 78368"/>
                  <a:gd name="connsiteX1" fmla="*/ 7257 w 116114"/>
                  <a:gd name="connsiteY1" fmla="*/ 36286 h 78368"/>
                  <a:gd name="connsiteX2" fmla="*/ 3628 w 116114"/>
                  <a:gd name="connsiteY2" fmla="*/ 50800 h 78368"/>
                  <a:gd name="connsiteX3" fmla="*/ 0 w 116114"/>
                  <a:gd name="connsiteY3" fmla="*/ 63500 h 78368"/>
                  <a:gd name="connsiteX4" fmla="*/ 3628 w 116114"/>
                  <a:gd name="connsiteY4" fmla="*/ 78015 h 78368"/>
                  <a:gd name="connsiteX5" fmla="*/ 14514 w 116114"/>
                  <a:gd name="connsiteY5" fmla="*/ 70757 h 78368"/>
                  <a:gd name="connsiteX6" fmla="*/ 23585 w 116114"/>
                  <a:gd name="connsiteY6" fmla="*/ 63500 h 78368"/>
                  <a:gd name="connsiteX7" fmla="*/ 32657 w 116114"/>
                  <a:gd name="connsiteY7" fmla="*/ 59872 h 78368"/>
                  <a:gd name="connsiteX8" fmla="*/ 39914 w 116114"/>
                  <a:gd name="connsiteY8" fmla="*/ 54429 h 78368"/>
                  <a:gd name="connsiteX9" fmla="*/ 48985 w 116114"/>
                  <a:gd name="connsiteY9" fmla="*/ 50800 h 78368"/>
                  <a:gd name="connsiteX10" fmla="*/ 56243 w 116114"/>
                  <a:gd name="connsiteY10" fmla="*/ 47172 h 78368"/>
                  <a:gd name="connsiteX11" fmla="*/ 59871 w 116114"/>
                  <a:gd name="connsiteY11" fmla="*/ 41729 h 78368"/>
                  <a:gd name="connsiteX12" fmla="*/ 63500 w 116114"/>
                  <a:gd name="connsiteY12" fmla="*/ 56243 h 78368"/>
                  <a:gd name="connsiteX13" fmla="*/ 68943 w 116114"/>
                  <a:gd name="connsiteY13" fmla="*/ 67129 h 78368"/>
                  <a:gd name="connsiteX14" fmla="*/ 74385 w 116114"/>
                  <a:gd name="connsiteY14" fmla="*/ 65315 h 78368"/>
                  <a:gd name="connsiteX15" fmla="*/ 78014 w 116114"/>
                  <a:gd name="connsiteY15" fmla="*/ 56243 h 78368"/>
                  <a:gd name="connsiteX16" fmla="*/ 81643 w 116114"/>
                  <a:gd name="connsiteY16" fmla="*/ 32657 h 78368"/>
                  <a:gd name="connsiteX17" fmla="*/ 83457 w 116114"/>
                  <a:gd name="connsiteY17" fmla="*/ 12700 h 78368"/>
                  <a:gd name="connsiteX18" fmla="*/ 88900 w 116114"/>
                  <a:gd name="connsiteY18" fmla="*/ 7257 h 78368"/>
                  <a:gd name="connsiteX19" fmla="*/ 103414 w 116114"/>
                  <a:gd name="connsiteY19" fmla="*/ 1815 h 78368"/>
                  <a:gd name="connsiteX20" fmla="*/ 108857 w 116114"/>
                  <a:gd name="connsiteY20" fmla="*/ 0 h 78368"/>
                  <a:gd name="connsiteX21" fmla="*/ 116114 w 116114"/>
                  <a:gd name="connsiteY21" fmla="*/ 5443 h 78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6114" h="78368">
                    <a:moveTo>
                      <a:pt x="12700" y="16329"/>
                    </a:moveTo>
                    <a:cubicBezTo>
                      <a:pt x="8897" y="35336"/>
                      <a:pt x="13395" y="14802"/>
                      <a:pt x="7257" y="36286"/>
                    </a:cubicBezTo>
                    <a:cubicBezTo>
                      <a:pt x="5887" y="41081"/>
                      <a:pt x="4998" y="46005"/>
                      <a:pt x="3628" y="50800"/>
                    </a:cubicBezTo>
                    <a:lnTo>
                      <a:pt x="0" y="63500"/>
                    </a:lnTo>
                    <a:cubicBezTo>
                      <a:pt x="1209" y="68338"/>
                      <a:pt x="-833" y="75785"/>
                      <a:pt x="3628" y="78015"/>
                    </a:cubicBezTo>
                    <a:cubicBezTo>
                      <a:pt x="7529" y="79965"/>
                      <a:pt x="10987" y="73322"/>
                      <a:pt x="14514" y="70757"/>
                    </a:cubicBezTo>
                    <a:cubicBezTo>
                      <a:pt x="17646" y="68479"/>
                      <a:pt x="20265" y="65492"/>
                      <a:pt x="23585" y="63500"/>
                    </a:cubicBezTo>
                    <a:cubicBezTo>
                      <a:pt x="26378" y="61824"/>
                      <a:pt x="29810" y="61454"/>
                      <a:pt x="32657" y="59872"/>
                    </a:cubicBezTo>
                    <a:cubicBezTo>
                      <a:pt x="35300" y="58404"/>
                      <a:pt x="37271" y="55898"/>
                      <a:pt x="39914" y="54429"/>
                    </a:cubicBezTo>
                    <a:cubicBezTo>
                      <a:pt x="42761" y="52847"/>
                      <a:pt x="46009" y="52123"/>
                      <a:pt x="48985" y="50800"/>
                    </a:cubicBezTo>
                    <a:cubicBezTo>
                      <a:pt x="51457" y="49702"/>
                      <a:pt x="53824" y="48381"/>
                      <a:pt x="56243" y="47172"/>
                    </a:cubicBezTo>
                    <a:cubicBezTo>
                      <a:pt x="57452" y="45358"/>
                      <a:pt x="58509" y="40026"/>
                      <a:pt x="59871" y="41729"/>
                    </a:cubicBezTo>
                    <a:cubicBezTo>
                      <a:pt x="62986" y="45623"/>
                      <a:pt x="61923" y="51512"/>
                      <a:pt x="63500" y="56243"/>
                    </a:cubicBezTo>
                    <a:cubicBezTo>
                      <a:pt x="66003" y="63755"/>
                      <a:pt x="64253" y="60095"/>
                      <a:pt x="68943" y="67129"/>
                    </a:cubicBezTo>
                    <a:cubicBezTo>
                      <a:pt x="70757" y="66524"/>
                      <a:pt x="73161" y="66784"/>
                      <a:pt x="74385" y="65315"/>
                    </a:cubicBezTo>
                    <a:cubicBezTo>
                      <a:pt x="76470" y="62813"/>
                      <a:pt x="77375" y="59437"/>
                      <a:pt x="78014" y="56243"/>
                    </a:cubicBezTo>
                    <a:cubicBezTo>
                      <a:pt x="85028" y="21174"/>
                      <a:pt x="76329" y="48593"/>
                      <a:pt x="81643" y="32657"/>
                    </a:cubicBezTo>
                    <a:cubicBezTo>
                      <a:pt x="82248" y="26005"/>
                      <a:pt x="81622" y="19123"/>
                      <a:pt x="83457" y="12700"/>
                    </a:cubicBezTo>
                    <a:cubicBezTo>
                      <a:pt x="84162" y="10233"/>
                      <a:pt x="86812" y="8748"/>
                      <a:pt x="88900" y="7257"/>
                    </a:cubicBezTo>
                    <a:cubicBezTo>
                      <a:pt x="94537" y="3231"/>
                      <a:pt x="97083" y="3624"/>
                      <a:pt x="103414" y="1815"/>
                    </a:cubicBezTo>
                    <a:cubicBezTo>
                      <a:pt x="105253" y="1290"/>
                      <a:pt x="107043" y="605"/>
                      <a:pt x="108857" y="0"/>
                    </a:cubicBezTo>
                    <a:cubicBezTo>
                      <a:pt x="115583" y="2243"/>
                      <a:pt x="113445" y="104"/>
                      <a:pt x="116114" y="5443"/>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6" name="Freeform: Shape 139">
                <a:extLst>
                  <a:ext uri="{FF2B5EF4-FFF2-40B4-BE49-F238E27FC236}">
                    <a16:creationId xmlns:a16="http://schemas.microsoft.com/office/drawing/2014/main" id="{859DC414-9F61-BD3D-4E6A-91814216E728}"/>
                  </a:ext>
                </a:extLst>
              </p:cNvPr>
              <p:cNvSpPr/>
              <p:nvPr/>
            </p:nvSpPr>
            <p:spPr>
              <a:xfrm>
                <a:off x="6859814" y="4982029"/>
                <a:ext cx="74388" cy="30908"/>
              </a:xfrm>
              <a:custGeom>
                <a:avLst/>
                <a:gdLst>
                  <a:gd name="connsiteX0" fmla="*/ 0 w 74388"/>
                  <a:gd name="connsiteY0" fmla="*/ 0 h 30908"/>
                  <a:gd name="connsiteX1" fmla="*/ 1815 w 74388"/>
                  <a:gd name="connsiteY1" fmla="*/ 25400 h 30908"/>
                  <a:gd name="connsiteX2" fmla="*/ 3629 w 74388"/>
                  <a:gd name="connsiteY2" fmla="*/ 30842 h 30908"/>
                  <a:gd name="connsiteX3" fmla="*/ 16329 w 74388"/>
                  <a:gd name="connsiteY3" fmla="*/ 27214 h 30908"/>
                  <a:gd name="connsiteX4" fmla="*/ 21772 w 74388"/>
                  <a:gd name="connsiteY4" fmla="*/ 23585 h 30908"/>
                  <a:gd name="connsiteX5" fmla="*/ 29029 w 74388"/>
                  <a:gd name="connsiteY5" fmla="*/ 16328 h 30908"/>
                  <a:gd name="connsiteX6" fmla="*/ 34472 w 74388"/>
                  <a:gd name="connsiteY6" fmla="*/ 14514 h 30908"/>
                  <a:gd name="connsiteX7" fmla="*/ 45357 w 74388"/>
                  <a:gd name="connsiteY7" fmla="*/ 9071 h 30908"/>
                  <a:gd name="connsiteX8" fmla="*/ 48986 w 74388"/>
                  <a:gd name="connsiteY8" fmla="*/ 14514 h 30908"/>
                  <a:gd name="connsiteX9" fmla="*/ 50800 w 74388"/>
                  <a:gd name="connsiteY9" fmla="*/ 19957 h 30908"/>
                  <a:gd name="connsiteX10" fmla="*/ 63500 w 74388"/>
                  <a:gd name="connsiteY10" fmla="*/ 14514 h 30908"/>
                  <a:gd name="connsiteX11" fmla="*/ 67129 w 74388"/>
                  <a:gd name="connsiteY11" fmla="*/ 9071 h 30908"/>
                  <a:gd name="connsiteX12" fmla="*/ 72572 w 74388"/>
                  <a:gd name="connsiteY12" fmla="*/ 19957 h 30908"/>
                  <a:gd name="connsiteX13" fmla="*/ 74386 w 74388"/>
                  <a:gd name="connsiteY13" fmla="*/ 10885 h 30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4388" h="30908">
                    <a:moveTo>
                      <a:pt x="0" y="0"/>
                    </a:moveTo>
                    <a:cubicBezTo>
                      <a:pt x="605" y="8467"/>
                      <a:pt x="823" y="16970"/>
                      <a:pt x="1815" y="25400"/>
                    </a:cubicBezTo>
                    <a:cubicBezTo>
                      <a:pt x="2038" y="27299"/>
                      <a:pt x="1732" y="30605"/>
                      <a:pt x="3629" y="30842"/>
                    </a:cubicBezTo>
                    <a:cubicBezTo>
                      <a:pt x="7998" y="31388"/>
                      <a:pt x="12096" y="28423"/>
                      <a:pt x="16329" y="27214"/>
                    </a:cubicBezTo>
                    <a:cubicBezTo>
                      <a:pt x="18143" y="26004"/>
                      <a:pt x="20116" y="25004"/>
                      <a:pt x="21772" y="23585"/>
                    </a:cubicBezTo>
                    <a:cubicBezTo>
                      <a:pt x="24369" y="21359"/>
                      <a:pt x="26245" y="18316"/>
                      <a:pt x="29029" y="16328"/>
                    </a:cubicBezTo>
                    <a:cubicBezTo>
                      <a:pt x="30585" y="15216"/>
                      <a:pt x="32658" y="15119"/>
                      <a:pt x="34472" y="14514"/>
                    </a:cubicBezTo>
                    <a:cubicBezTo>
                      <a:pt x="35617" y="13750"/>
                      <a:pt x="43010" y="8132"/>
                      <a:pt x="45357" y="9071"/>
                    </a:cubicBezTo>
                    <a:cubicBezTo>
                      <a:pt x="47382" y="9881"/>
                      <a:pt x="47776" y="12700"/>
                      <a:pt x="48986" y="14514"/>
                    </a:cubicBezTo>
                    <a:cubicBezTo>
                      <a:pt x="49591" y="16328"/>
                      <a:pt x="49024" y="19247"/>
                      <a:pt x="50800" y="19957"/>
                    </a:cubicBezTo>
                    <a:cubicBezTo>
                      <a:pt x="54460" y="21421"/>
                      <a:pt x="60978" y="16195"/>
                      <a:pt x="63500" y="14514"/>
                    </a:cubicBezTo>
                    <a:cubicBezTo>
                      <a:pt x="64710" y="12700"/>
                      <a:pt x="64948" y="9071"/>
                      <a:pt x="67129" y="9071"/>
                    </a:cubicBezTo>
                    <a:cubicBezTo>
                      <a:pt x="69472" y="9071"/>
                      <a:pt x="72125" y="18616"/>
                      <a:pt x="72572" y="19957"/>
                    </a:cubicBezTo>
                    <a:cubicBezTo>
                      <a:pt x="74533" y="12113"/>
                      <a:pt x="74386" y="15193"/>
                      <a:pt x="74386" y="10885"/>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7" name="Freeform: Shape 140">
                <a:extLst>
                  <a:ext uri="{FF2B5EF4-FFF2-40B4-BE49-F238E27FC236}">
                    <a16:creationId xmlns:a16="http://schemas.microsoft.com/office/drawing/2014/main" id="{9AA3ED71-28E9-4ADA-CD92-8887B70B2561}"/>
                  </a:ext>
                </a:extLst>
              </p:cNvPr>
              <p:cNvSpPr/>
              <p:nvPr/>
            </p:nvSpPr>
            <p:spPr>
              <a:xfrm>
                <a:off x="7170057" y="4974771"/>
                <a:ext cx="146957" cy="27430"/>
              </a:xfrm>
              <a:custGeom>
                <a:avLst/>
                <a:gdLst>
                  <a:gd name="connsiteX0" fmla="*/ 0 w 146957"/>
                  <a:gd name="connsiteY0" fmla="*/ 3629 h 27430"/>
                  <a:gd name="connsiteX1" fmla="*/ 5443 w 146957"/>
                  <a:gd name="connsiteY1" fmla="*/ 12700 h 27430"/>
                  <a:gd name="connsiteX2" fmla="*/ 14514 w 146957"/>
                  <a:gd name="connsiteY2" fmla="*/ 21772 h 27430"/>
                  <a:gd name="connsiteX3" fmla="*/ 25400 w 146957"/>
                  <a:gd name="connsiteY3" fmla="*/ 25400 h 27430"/>
                  <a:gd name="connsiteX4" fmla="*/ 41729 w 146957"/>
                  <a:gd name="connsiteY4" fmla="*/ 23586 h 27430"/>
                  <a:gd name="connsiteX5" fmla="*/ 50800 w 146957"/>
                  <a:gd name="connsiteY5" fmla="*/ 14515 h 27430"/>
                  <a:gd name="connsiteX6" fmla="*/ 63500 w 146957"/>
                  <a:gd name="connsiteY6" fmla="*/ 5443 h 27430"/>
                  <a:gd name="connsiteX7" fmla="*/ 67129 w 146957"/>
                  <a:gd name="connsiteY7" fmla="*/ 0 h 27430"/>
                  <a:gd name="connsiteX8" fmla="*/ 70757 w 146957"/>
                  <a:gd name="connsiteY8" fmla="*/ 5443 h 27430"/>
                  <a:gd name="connsiteX9" fmla="*/ 72572 w 146957"/>
                  <a:gd name="connsiteY9" fmla="*/ 10886 h 27430"/>
                  <a:gd name="connsiteX10" fmla="*/ 83457 w 146957"/>
                  <a:gd name="connsiteY10" fmla="*/ 7258 h 27430"/>
                  <a:gd name="connsiteX11" fmla="*/ 94343 w 146957"/>
                  <a:gd name="connsiteY11" fmla="*/ 9072 h 27430"/>
                  <a:gd name="connsiteX12" fmla="*/ 108857 w 146957"/>
                  <a:gd name="connsiteY12" fmla="*/ 12700 h 27430"/>
                  <a:gd name="connsiteX13" fmla="*/ 121557 w 146957"/>
                  <a:gd name="connsiteY13" fmla="*/ 16329 h 27430"/>
                  <a:gd name="connsiteX14" fmla="*/ 128814 w 146957"/>
                  <a:gd name="connsiteY14" fmla="*/ 21772 h 27430"/>
                  <a:gd name="connsiteX15" fmla="*/ 134257 w 146957"/>
                  <a:gd name="connsiteY15" fmla="*/ 27215 h 27430"/>
                  <a:gd name="connsiteX16" fmla="*/ 143329 w 146957"/>
                  <a:gd name="connsiteY16" fmla="*/ 25400 h 27430"/>
                  <a:gd name="connsiteX17" fmla="*/ 146957 w 146957"/>
                  <a:gd name="connsiteY17" fmla="*/ 21772 h 27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46957" h="27430">
                    <a:moveTo>
                      <a:pt x="0" y="3629"/>
                    </a:moveTo>
                    <a:cubicBezTo>
                      <a:pt x="1814" y="6653"/>
                      <a:pt x="3574" y="9710"/>
                      <a:pt x="5443" y="12700"/>
                    </a:cubicBezTo>
                    <a:cubicBezTo>
                      <a:pt x="8466" y="17536"/>
                      <a:pt x="9073" y="19354"/>
                      <a:pt x="14514" y="21772"/>
                    </a:cubicBezTo>
                    <a:cubicBezTo>
                      <a:pt x="18009" y="23325"/>
                      <a:pt x="25400" y="25400"/>
                      <a:pt x="25400" y="25400"/>
                    </a:cubicBezTo>
                    <a:cubicBezTo>
                      <a:pt x="30843" y="24795"/>
                      <a:pt x="36695" y="25743"/>
                      <a:pt x="41729" y="23586"/>
                    </a:cubicBezTo>
                    <a:cubicBezTo>
                      <a:pt x="45659" y="21902"/>
                      <a:pt x="47582" y="17331"/>
                      <a:pt x="50800" y="14515"/>
                    </a:cubicBezTo>
                    <a:cubicBezTo>
                      <a:pt x="59040" y="7305"/>
                      <a:pt x="54109" y="14834"/>
                      <a:pt x="63500" y="5443"/>
                    </a:cubicBezTo>
                    <a:cubicBezTo>
                      <a:pt x="65042" y="3901"/>
                      <a:pt x="65919" y="1814"/>
                      <a:pt x="67129" y="0"/>
                    </a:cubicBezTo>
                    <a:cubicBezTo>
                      <a:pt x="68338" y="1814"/>
                      <a:pt x="69782" y="3493"/>
                      <a:pt x="70757" y="5443"/>
                    </a:cubicBezTo>
                    <a:cubicBezTo>
                      <a:pt x="71612" y="7154"/>
                      <a:pt x="70679" y="10615"/>
                      <a:pt x="72572" y="10886"/>
                    </a:cubicBezTo>
                    <a:cubicBezTo>
                      <a:pt x="76358" y="11427"/>
                      <a:pt x="83457" y="7258"/>
                      <a:pt x="83457" y="7258"/>
                    </a:cubicBezTo>
                    <a:cubicBezTo>
                      <a:pt x="87086" y="7863"/>
                      <a:pt x="90746" y="8301"/>
                      <a:pt x="94343" y="9072"/>
                    </a:cubicBezTo>
                    <a:cubicBezTo>
                      <a:pt x="99219" y="10117"/>
                      <a:pt x="104126" y="11122"/>
                      <a:pt x="108857" y="12700"/>
                    </a:cubicBezTo>
                    <a:cubicBezTo>
                      <a:pt x="116665" y="15304"/>
                      <a:pt x="112445" y="14051"/>
                      <a:pt x="121557" y="16329"/>
                    </a:cubicBezTo>
                    <a:cubicBezTo>
                      <a:pt x="123976" y="18143"/>
                      <a:pt x="126518" y="19804"/>
                      <a:pt x="128814" y="21772"/>
                    </a:cubicBezTo>
                    <a:cubicBezTo>
                      <a:pt x="130762" y="23442"/>
                      <a:pt x="131768" y="26593"/>
                      <a:pt x="134257" y="27215"/>
                    </a:cubicBezTo>
                    <a:cubicBezTo>
                      <a:pt x="137249" y="27963"/>
                      <a:pt x="140494" y="26615"/>
                      <a:pt x="143329" y="25400"/>
                    </a:cubicBezTo>
                    <a:cubicBezTo>
                      <a:pt x="144901" y="24726"/>
                      <a:pt x="145748" y="22981"/>
                      <a:pt x="146957" y="21772"/>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74" name="Group 173">
              <a:extLst>
                <a:ext uri="{FF2B5EF4-FFF2-40B4-BE49-F238E27FC236}">
                  <a16:creationId xmlns:a16="http://schemas.microsoft.com/office/drawing/2014/main" id="{341AE6C5-7A38-3F81-5317-B53A573D5263}"/>
                </a:ext>
              </a:extLst>
            </p:cNvPr>
            <p:cNvGrpSpPr/>
            <p:nvPr/>
          </p:nvGrpSpPr>
          <p:grpSpPr>
            <a:xfrm rot="13829337" flipH="1">
              <a:off x="10811936" y="6047203"/>
              <a:ext cx="114715" cy="382165"/>
              <a:chOff x="9024888" y="4258446"/>
              <a:chExt cx="152548" cy="1829809"/>
            </a:xfrm>
          </p:grpSpPr>
          <p:sp>
            <p:nvSpPr>
              <p:cNvPr id="175" name="Rectangle 174">
                <a:extLst>
                  <a:ext uri="{FF2B5EF4-FFF2-40B4-BE49-F238E27FC236}">
                    <a16:creationId xmlns:a16="http://schemas.microsoft.com/office/drawing/2014/main" id="{97F6624A-E091-27C3-0613-2EA95AE1C637}"/>
                  </a:ext>
                </a:extLst>
              </p:cNvPr>
              <p:cNvSpPr/>
              <p:nvPr/>
            </p:nvSpPr>
            <p:spPr>
              <a:xfrm>
                <a:off x="9024888" y="4594611"/>
                <a:ext cx="152548" cy="14936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6" name="Rectangle 175">
                <a:extLst>
                  <a:ext uri="{FF2B5EF4-FFF2-40B4-BE49-F238E27FC236}">
                    <a16:creationId xmlns:a16="http://schemas.microsoft.com/office/drawing/2014/main" id="{524B2310-8C54-9B05-D1CB-5AF7A0AB20CF}"/>
                  </a:ext>
                </a:extLst>
              </p:cNvPr>
              <p:cNvSpPr/>
              <p:nvPr/>
            </p:nvSpPr>
            <p:spPr>
              <a:xfrm>
                <a:off x="9056865" y="4384458"/>
                <a:ext cx="90000" cy="21015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7" name="Isosceles Triangle 176">
                <a:extLst>
                  <a:ext uri="{FF2B5EF4-FFF2-40B4-BE49-F238E27FC236}">
                    <a16:creationId xmlns:a16="http://schemas.microsoft.com/office/drawing/2014/main" id="{CE6A8E69-1166-2C23-6385-7651D6E1D7DB}"/>
                  </a:ext>
                </a:extLst>
              </p:cNvPr>
              <p:cNvSpPr/>
              <p:nvPr/>
            </p:nvSpPr>
            <p:spPr>
              <a:xfrm>
                <a:off x="9058884" y="4258446"/>
                <a:ext cx="86400" cy="125186"/>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226" name="TextBox 225">
            <a:extLst>
              <a:ext uri="{FF2B5EF4-FFF2-40B4-BE49-F238E27FC236}">
                <a16:creationId xmlns:a16="http://schemas.microsoft.com/office/drawing/2014/main" id="{C6C1CC66-77C8-EB4B-09C5-53BC50740295}"/>
              </a:ext>
            </a:extLst>
          </p:cNvPr>
          <p:cNvSpPr txBox="1"/>
          <p:nvPr/>
        </p:nvSpPr>
        <p:spPr>
          <a:xfrm>
            <a:off x="8511439" y="2469825"/>
            <a:ext cx="3084494" cy="831356"/>
          </a:xfrm>
          <a:prstGeom prst="rect">
            <a:avLst/>
          </a:prstGeom>
          <a:solidFill>
            <a:schemeClr val="bg1"/>
          </a:solidFill>
          <a:ln>
            <a:solidFill>
              <a:schemeClr val="tx1"/>
            </a:solidFill>
          </a:ln>
        </p:spPr>
        <p:txBody>
          <a:bodyPr wrap="square" rtlCol="0">
            <a:noAutofit/>
          </a:bodyPr>
          <a:lstStyle/>
          <a:p>
            <a:pPr marL="457200" indent="-457200">
              <a:tabLst>
                <a:tab pos="2870200" algn="r"/>
              </a:tabLst>
            </a:pPr>
            <a:r>
              <a:rPr lang="en-GB" sz="2400"/>
              <a:t>❺ Record your observations	</a:t>
            </a:r>
            <a:r>
              <a:rPr lang="en-GB" sz="2400">
                <a:sym typeface="Wingdings" panose="05000000000000000000" pitchFamily="2" charset="2"/>
              </a:rPr>
              <a:t></a:t>
            </a:r>
            <a:endParaRPr lang="en-GB" sz="2400"/>
          </a:p>
        </p:txBody>
      </p:sp>
      <p:grpSp>
        <p:nvGrpSpPr>
          <p:cNvPr id="3" name="Group 2" descr="Symbol to represent tongs.">
            <a:extLst>
              <a:ext uri="{FF2B5EF4-FFF2-40B4-BE49-F238E27FC236}">
                <a16:creationId xmlns:a16="http://schemas.microsoft.com/office/drawing/2014/main" id="{288B2EFC-734F-4489-A2B4-2DC2AB65E061}"/>
              </a:ext>
            </a:extLst>
          </p:cNvPr>
          <p:cNvGrpSpPr/>
          <p:nvPr/>
        </p:nvGrpSpPr>
        <p:grpSpPr>
          <a:xfrm>
            <a:off x="8441526" y="1465030"/>
            <a:ext cx="2210552" cy="521201"/>
            <a:chOff x="4439348" y="2694755"/>
            <a:chExt cx="1872525" cy="295760"/>
          </a:xfrm>
        </p:grpSpPr>
        <p:sp>
          <p:nvSpPr>
            <p:cNvPr id="8" name="Freeform: Shape 203">
              <a:extLst>
                <a:ext uri="{FF2B5EF4-FFF2-40B4-BE49-F238E27FC236}">
                  <a16:creationId xmlns:a16="http://schemas.microsoft.com/office/drawing/2014/main" id="{3820B1EE-DF5D-4704-BDC6-9C58D00899B7}"/>
                </a:ext>
              </a:extLst>
            </p:cNvPr>
            <p:cNvSpPr/>
            <p:nvPr/>
          </p:nvSpPr>
          <p:spPr>
            <a:xfrm rot="5016837">
              <a:off x="5297781" y="1836372"/>
              <a:ext cx="155709" cy="1872475"/>
            </a:xfrm>
            <a:custGeom>
              <a:avLst/>
              <a:gdLst>
                <a:gd name="connsiteX0" fmla="*/ 387626 w 390382"/>
                <a:gd name="connsiteY0" fmla="*/ 765739 h 2843017"/>
                <a:gd name="connsiteX1" fmla="*/ 178904 w 390382"/>
                <a:gd name="connsiteY1" fmla="*/ 765739 h 2843017"/>
                <a:gd name="connsiteX2" fmla="*/ 218661 w 390382"/>
                <a:gd name="connsiteY2" fmla="*/ 179330 h 2843017"/>
                <a:gd name="connsiteX3" fmla="*/ 377687 w 390382"/>
                <a:gd name="connsiteY3" fmla="*/ 169391 h 2843017"/>
                <a:gd name="connsiteX4" fmla="*/ 347869 w 390382"/>
                <a:gd name="connsiteY4" fmla="*/ 2177095 h 2843017"/>
                <a:gd name="connsiteX5" fmla="*/ 89452 w 390382"/>
                <a:gd name="connsiteY5" fmla="*/ 2624356 h 2843017"/>
                <a:gd name="connsiteX6" fmla="*/ 0 w 390382"/>
                <a:gd name="connsiteY6" fmla="*/ 2843017 h 2843017"/>
                <a:gd name="connsiteX0" fmla="*/ 387626 w 391961"/>
                <a:gd name="connsiteY0" fmla="*/ 774486 h 2851764"/>
                <a:gd name="connsiteX1" fmla="*/ 178904 w 391961"/>
                <a:gd name="connsiteY1" fmla="*/ 774486 h 2851764"/>
                <a:gd name="connsiteX2" fmla="*/ 197114 w 391961"/>
                <a:gd name="connsiteY2" fmla="*/ 166496 h 2851764"/>
                <a:gd name="connsiteX3" fmla="*/ 377687 w 391961"/>
                <a:gd name="connsiteY3" fmla="*/ 178138 h 2851764"/>
                <a:gd name="connsiteX4" fmla="*/ 347869 w 391961"/>
                <a:gd name="connsiteY4" fmla="*/ 2185842 h 2851764"/>
                <a:gd name="connsiteX5" fmla="*/ 89452 w 391961"/>
                <a:gd name="connsiteY5" fmla="*/ 2633103 h 2851764"/>
                <a:gd name="connsiteX6" fmla="*/ 0 w 391961"/>
                <a:gd name="connsiteY6" fmla="*/ 2851764 h 2851764"/>
                <a:gd name="connsiteX0" fmla="*/ 387626 w 404727"/>
                <a:gd name="connsiteY0" fmla="*/ 786809 h 2864087"/>
                <a:gd name="connsiteX1" fmla="*/ 178904 w 404727"/>
                <a:gd name="connsiteY1" fmla="*/ 786809 h 2864087"/>
                <a:gd name="connsiteX2" fmla="*/ 197114 w 404727"/>
                <a:gd name="connsiteY2" fmla="*/ 178819 h 2864087"/>
                <a:gd name="connsiteX3" fmla="*/ 394005 w 404727"/>
                <a:gd name="connsiteY3" fmla="*/ 173118 h 2864087"/>
                <a:gd name="connsiteX4" fmla="*/ 347869 w 404727"/>
                <a:gd name="connsiteY4" fmla="*/ 2198165 h 2864087"/>
                <a:gd name="connsiteX5" fmla="*/ 89452 w 404727"/>
                <a:gd name="connsiteY5" fmla="*/ 2645426 h 2864087"/>
                <a:gd name="connsiteX6" fmla="*/ 0 w 404727"/>
                <a:gd name="connsiteY6" fmla="*/ 2864087 h 2864087"/>
                <a:gd name="connsiteX0" fmla="*/ 387626 w 425476"/>
                <a:gd name="connsiteY0" fmla="*/ 698944 h 2776222"/>
                <a:gd name="connsiteX1" fmla="*/ 178904 w 425476"/>
                <a:gd name="connsiteY1" fmla="*/ 698944 h 2776222"/>
                <a:gd name="connsiteX2" fmla="*/ 197114 w 425476"/>
                <a:gd name="connsiteY2" fmla="*/ 90954 h 2776222"/>
                <a:gd name="connsiteX3" fmla="*/ 394005 w 425476"/>
                <a:gd name="connsiteY3" fmla="*/ 85253 h 2776222"/>
                <a:gd name="connsiteX4" fmla="*/ 347869 w 425476"/>
                <a:gd name="connsiteY4" fmla="*/ 2110300 h 2776222"/>
                <a:gd name="connsiteX5" fmla="*/ 89452 w 425476"/>
                <a:gd name="connsiteY5" fmla="*/ 2557561 h 2776222"/>
                <a:gd name="connsiteX6" fmla="*/ 0 w 425476"/>
                <a:gd name="connsiteY6" fmla="*/ 2776222 h 2776222"/>
                <a:gd name="connsiteX0" fmla="*/ 387626 w 425476"/>
                <a:gd name="connsiteY0" fmla="*/ 712307 h 2789585"/>
                <a:gd name="connsiteX1" fmla="*/ 178904 w 425476"/>
                <a:gd name="connsiteY1" fmla="*/ 712307 h 2789585"/>
                <a:gd name="connsiteX2" fmla="*/ 197114 w 425476"/>
                <a:gd name="connsiteY2" fmla="*/ 104317 h 2789585"/>
                <a:gd name="connsiteX3" fmla="*/ 394005 w 425476"/>
                <a:gd name="connsiteY3" fmla="*/ 98616 h 2789585"/>
                <a:gd name="connsiteX4" fmla="*/ 347869 w 425476"/>
                <a:gd name="connsiteY4" fmla="*/ 2123663 h 2789585"/>
                <a:gd name="connsiteX5" fmla="*/ 89452 w 425476"/>
                <a:gd name="connsiteY5" fmla="*/ 2570924 h 2789585"/>
                <a:gd name="connsiteX6" fmla="*/ 0 w 425476"/>
                <a:gd name="connsiteY6" fmla="*/ 2789585 h 2789585"/>
                <a:gd name="connsiteX0" fmla="*/ 422876 w 425476"/>
                <a:gd name="connsiteY0" fmla="*/ 697083 h 2789585"/>
                <a:gd name="connsiteX1" fmla="*/ 178904 w 425476"/>
                <a:gd name="connsiteY1" fmla="*/ 712307 h 2789585"/>
                <a:gd name="connsiteX2" fmla="*/ 197114 w 425476"/>
                <a:gd name="connsiteY2" fmla="*/ 104317 h 2789585"/>
                <a:gd name="connsiteX3" fmla="*/ 394005 w 425476"/>
                <a:gd name="connsiteY3" fmla="*/ 98616 h 2789585"/>
                <a:gd name="connsiteX4" fmla="*/ 347869 w 425476"/>
                <a:gd name="connsiteY4" fmla="*/ 2123663 h 2789585"/>
                <a:gd name="connsiteX5" fmla="*/ 89452 w 425476"/>
                <a:gd name="connsiteY5" fmla="*/ 2570924 h 2789585"/>
                <a:gd name="connsiteX6" fmla="*/ 0 w 425476"/>
                <a:gd name="connsiteY6" fmla="*/ 2789585 h 2789585"/>
                <a:gd name="connsiteX0" fmla="*/ 422876 w 422876"/>
                <a:gd name="connsiteY0" fmla="*/ 697083 h 2789585"/>
                <a:gd name="connsiteX1" fmla="*/ 178904 w 422876"/>
                <a:gd name="connsiteY1" fmla="*/ 712307 h 2789585"/>
                <a:gd name="connsiteX2" fmla="*/ 197114 w 422876"/>
                <a:gd name="connsiteY2" fmla="*/ 104317 h 2789585"/>
                <a:gd name="connsiteX3" fmla="*/ 394005 w 422876"/>
                <a:gd name="connsiteY3" fmla="*/ 98616 h 2789585"/>
                <a:gd name="connsiteX4" fmla="*/ 347869 w 422876"/>
                <a:gd name="connsiteY4" fmla="*/ 2123663 h 2789585"/>
                <a:gd name="connsiteX5" fmla="*/ 187358 w 422876"/>
                <a:gd name="connsiteY5" fmla="*/ 2466868 h 2789585"/>
                <a:gd name="connsiteX6" fmla="*/ 0 w 422876"/>
                <a:gd name="connsiteY6" fmla="*/ 2789585 h 2789585"/>
                <a:gd name="connsiteX0" fmla="*/ 266746 w 266746"/>
                <a:gd name="connsiteY0" fmla="*/ 697083 h 2857079"/>
                <a:gd name="connsiteX1" fmla="*/ 22774 w 266746"/>
                <a:gd name="connsiteY1" fmla="*/ 712307 h 2857079"/>
                <a:gd name="connsiteX2" fmla="*/ 40984 w 266746"/>
                <a:gd name="connsiteY2" fmla="*/ 104317 h 2857079"/>
                <a:gd name="connsiteX3" fmla="*/ 237875 w 266746"/>
                <a:gd name="connsiteY3" fmla="*/ 98616 h 2857079"/>
                <a:gd name="connsiteX4" fmla="*/ 191739 w 266746"/>
                <a:gd name="connsiteY4" fmla="*/ 2123663 h 2857079"/>
                <a:gd name="connsiteX5" fmla="*/ 31228 w 266746"/>
                <a:gd name="connsiteY5" fmla="*/ 2466868 h 2857079"/>
                <a:gd name="connsiteX6" fmla="*/ 61551 w 266746"/>
                <a:gd name="connsiteY6" fmla="*/ 2857079 h 2857079"/>
                <a:gd name="connsiteX0" fmla="*/ 266746 w 266746"/>
                <a:gd name="connsiteY0" fmla="*/ 697083 h 2857079"/>
                <a:gd name="connsiteX1" fmla="*/ 22774 w 266746"/>
                <a:gd name="connsiteY1" fmla="*/ 712307 h 2857079"/>
                <a:gd name="connsiteX2" fmla="*/ 40984 w 266746"/>
                <a:gd name="connsiteY2" fmla="*/ 104317 h 2857079"/>
                <a:gd name="connsiteX3" fmla="*/ 237875 w 266746"/>
                <a:gd name="connsiteY3" fmla="*/ 98616 h 2857079"/>
                <a:gd name="connsiteX4" fmla="*/ 191739 w 266746"/>
                <a:gd name="connsiteY4" fmla="*/ 2123663 h 2857079"/>
                <a:gd name="connsiteX5" fmla="*/ 22753 w 266746"/>
                <a:gd name="connsiteY5" fmla="*/ 2542596 h 2857079"/>
                <a:gd name="connsiteX6" fmla="*/ 61551 w 266746"/>
                <a:gd name="connsiteY6" fmla="*/ 2857079 h 2857079"/>
                <a:gd name="connsiteX0" fmla="*/ 268551 w 268551"/>
                <a:gd name="connsiteY0" fmla="*/ 697083 h 2857079"/>
                <a:gd name="connsiteX1" fmla="*/ 24579 w 268551"/>
                <a:gd name="connsiteY1" fmla="*/ 712307 h 2857079"/>
                <a:gd name="connsiteX2" fmla="*/ 42789 w 268551"/>
                <a:gd name="connsiteY2" fmla="*/ 104317 h 2857079"/>
                <a:gd name="connsiteX3" fmla="*/ 239680 w 268551"/>
                <a:gd name="connsiteY3" fmla="*/ 98616 h 2857079"/>
                <a:gd name="connsiteX4" fmla="*/ 193544 w 268551"/>
                <a:gd name="connsiteY4" fmla="*/ 2123663 h 2857079"/>
                <a:gd name="connsiteX5" fmla="*/ 24558 w 268551"/>
                <a:gd name="connsiteY5" fmla="*/ 2542596 h 2857079"/>
                <a:gd name="connsiteX6" fmla="*/ 63356 w 268551"/>
                <a:gd name="connsiteY6" fmla="*/ 2857079 h 2857079"/>
                <a:gd name="connsiteX0" fmla="*/ 268551 w 268551"/>
                <a:gd name="connsiteY0" fmla="*/ 697083 h 2857079"/>
                <a:gd name="connsiteX1" fmla="*/ 24579 w 268551"/>
                <a:gd name="connsiteY1" fmla="*/ 712307 h 2857079"/>
                <a:gd name="connsiteX2" fmla="*/ 42789 w 268551"/>
                <a:gd name="connsiteY2" fmla="*/ 104317 h 2857079"/>
                <a:gd name="connsiteX3" fmla="*/ 239680 w 268551"/>
                <a:gd name="connsiteY3" fmla="*/ 98616 h 2857079"/>
                <a:gd name="connsiteX4" fmla="*/ 193544 w 268551"/>
                <a:gd name="connsiteY4" fmla="*/ 2123663 h 2857079"/>
                <a:gd name="connsiteX5" fmla="*/ 24558 w 268551"/>
                <a:gd name="connsiteY5" fmla="*/ 2542596 h 2857079"/>
                <a:gd name="connsiteX6" fmla="*/ 63356 w 268551"/>
                <a:gd name="connsiteY6" fmla="*/ 2857079 h 2857079"/>
                <a:gd name="connsiteX0" fmla="*/ 268551 w 287918"/>
                <a:gd name="connsiteY0" fmla="*/ 697083 h 2857079"/>
                <a:gd name="connsiteX1" fmla="*/ 24579 w 287918"/>
                <a:gd name="connsiteY1" fmla="*/ 712307 h 2857079"/>
                <a:gd name="connsiteX2" fmla="*/ 42789 w 287918"/>
                <a:gd name="connsiteY2" fmla="*/ 104317 h 2857079"/>
                <a:gd name="connsiteX3" fmla="*/ 239680 w 287918"/>
                <a:gd name="connsiteY3" fmla="*/ 98616 h 2857079"/>
                <a:gd name="connsiteX4" fmla="*/ 193544 w 287918"/>
                <a:gd name="connsiteY4" fmla="*/ 2123663 h 2857079"/>
                <a:gd name="connsiteX5" fmla="*/ 24558 w 287918"/>
                <a:gd name="connsiteY5" fmla="*/ 2542596 h 2857079"/>
                <a:gd name="connsiteX6" fmla="*/ 63356 w 287918"/>
                <a:gd name="connsiteY6" fmla="*/ 2857079 h 2857079"/>
                <a:gd name="connsiteX0" fmla="*/ 268551 w 268551"/>
                <a:gd name="connsiteY0" fmla="*/ 697083 h 2857079"/>
                <a:gd name="connsiteX1" fmla="*/ 24579 w 268551"/>
                <a:gd name="connsiteY1" fmla="*/ 712307 h 2857079"/>
                <a:gd name="connsiteX2" fmla="*/ 42789 w 268551"/>
                <a:gd name="connsiteY2" fmla="*/ 104317 h 2857079"/>
                <a:gd name="connsiteX3" fmla="*/ 239680 w 268551"/>
                <a:gd name="connsiteY3" fmla="*/ 98616 h 2857079"/>
                <a:gd name="connsiteX4" fmla="*/ 193544 w 268551"/>
                <a:gd name="connsiteY4" fmla="*/ 2123663 h 2857079"/>
                <a:gd name="connsiteX5" fmla="*/ 24558 w 268551"/>
                <a:gd name="connsiteY5" fmla="*/ 2542596 h 2857079"/>
                <a:gd name="connsiteX6" fmla="*/ 63356 w 268551"/>
                <a:gd name="connsiteY6" fmla="*/ 2857079 h 2857079"/>
                <a:gd name="connsiteX0" fmla="*/ 268551 w 268551"/>
                <a:gd name="connsiteY0" fmla="*/ 697083 h 2857079"/>
                <a:gd name="connsiteX1" fmla="*/ 24579 w 268551"/>
                <a:gd name="connsiteY1" fmla="*/ 712307 h 2857079"/>
                <a:gd name="connsiteX2" fmla="*/ 42789 w 268551"/>
                <a:gd name="connsiteY2" fmla="*/ 104317 h 2857079"/>
                <a:gd name="connsiteX3" fmla="*/ 239680 w 268551"/>
                <a:gd name="connsiteY3" fmla="*/ 98616 h 2857079"/>
                <a:gd name="connsiteX4" fmla="*/ 193544 w 268551"/>
                <a:gd name="connsiteY4" fmla="*/ 2123663 h 2857079"/>
                <a:gd name="connsiteX5" fmla="*/ 24558 w 268551"/>
                <a:gd name="connsiteY5" fmla="*/ 2542596 h 2857079"/>
                <a:gd name="connsiteX6" fmla="*/ 63356 w 268551"/>
                <a:gd name="connsiteY6" fmla="*/ 2857079 h 2857079"/>
                <a:gd name="connsiteX0" fmla="*/ 268551 w 268551"/>
                <a:gd name="connsiteY0" fmla="*/ 697083 h 2857079"/>
                <a:gd name="connsiteX1" fmla="*/ 24579 w 268551"/>
                <a:gd name="connsiteY1" fmla="*/ 712307 h 2857079"/>
                <a:gd name="connsiteX2" fmla="*/ 42789 w 268551"/>
                <a:gd name="connsiteY2" fmla="*/ 104317 h 2857079"/>
                <a:gd name="connsiteX3" fmla="*/ 239680 w 268551"/>
                <a:gd name="connsiteY3" fmla="*/ 98616 h 2857079"/>
                <a:gd name="connsiteX4" fmla="*/ 193544 w 268551"/>
                <a:gd name="connsiteY4" fmla="*/ 2123663 h 2857079"/>
                <a:gd name="connsiteX5" fmla="*/ 24558 w 268551"/>
                <a:gd name="connsiteY5" fmla="*/ 2542596 h 2857079"/>
                <a:gd name="connsiteX6" fmla="*/ 63356 w 268551"/>
                <a:gd name="connsiteY6" fmla="*/ 2857079 h 2857079"/>
                <a:gd name="connsiteX0" fmla="*/ 268551 w 268551"/>
                <a:gd name="connsiteY0" fmla="*/ 697083 h 2857079"/>
                <a:gd name="connsiteX1" fmla="*/ 24579 w 268551"/>
                <a:gd name="connsiteY1" fmla="*/ 712307 h 2857079"/>
                <a:gd name="connsiteX2" fmla="*/ 42789 w 268551"/>
                <a:gd name="connsiteY2" fmla="*/ 104317 h 2857079"/>
                <a:gd name="connsiteX3" fmla="*/ 239680 w 268551"/>
                <a:gd name="connsiteY3" fmla="*/ 98616 h 2857079"/>
                <a:gd name="connsiteX4" fmla="*/ 193544 w 268551"/>
                <a:gd name="connsiteY4" fmla="*/ 2123663 h 2857079"/>
                <a:gd name="connsiteX5" fmla="*/ 24558 w 268551"/>
                <a:gd name="connsiteY5" fmla="*/ 2542596 h 2857079"/>
                <a:gd name="connsiteX6" fmla="*/ 63356 w 268551"/>
                <a:gd name="connsiteY6" fmla="*/ 2857079 h 2857079"/>
                <a:gd name="connsiteX0" fmla="*/ 272133 w 272133"/>
                <a:gd name="connsiteY0" fmla="*/ 697083 h 2979076"/>
                <a:gd name="connsiteX1" fmla="*/ 28161 w 272133"/>
                <a:gd name="connsiteY1" fmla="*/ 712307 h 2979076"/>
                <a:gd name="connsiteX2" fmla="*/ 46371 w 272133"/>
                <a:gd name="connsiteY2" fmla="*/ 104317 h 2979076"/>
                <a:gd name="connsiteX3" fmla="*/ 243262 w 272133"/>
                <a:gd name="connsiteY3" fmla="*/ 98616 h 2979076"/>
                <a:gd name="connsiteX4" fmla="*/ 197126 w 272133"/>
                <a:gd name="connsiteY4" fmla="*/ 2123663 h 2979076"/>
                <a:gd name="connsiteX5" fmla="*/ 28140 w 272133"/>
                <a:gd name="connsiteY5" fmla="*/ 2542596 h 2979076"/>
                <a:gd name="connsiteX6" fmla="*/ 43700 w 272133"/>
                <a:gd name="connsiteY6" fmla="*/ 2979076 h 2979076"/>
                <a:gd name="connsiteX0" fmla="*/ 266746 w 266746"/>
                <a:gd name="connsiteY0" fmla="*/ 697083 h 2979076"/>
                <a:gd name="connsiteX1" fmla="*/ 22774 w 266746"/>
                <a:gd name="connsiteY1" fmla="*/ 712307 h 2979076"/>
                <a:gd name="connsiteX2" fmla="*/ 40984 w 266746"/>
                <a:gd name="connsiteY2" fmla="*/ 104317 h 2979076"/>
                <a:gd name="connsiteX3" fmla="*/ 237875 w 266746"/>
                <a:gd name="connsiteY3" fmla="*/ 98616 h 2979076"/>
                <a:gd name="connsiteX4" fmla="*/ 191739 w 266746"/>
                <a:gd name="connsiteY4" fmla="*/ 2123663 h 2979076"/>
                <a:gd name="connsiteX5" fmla="*/ 22753 w 266746"/>
                <a:gd name="connsiteY5" fmla="*/ 2542596 h 2979076"/>
                <a:gd name="connsiteX6" fmla="*/ 6033 w 266746"/>
                <a:gd name="connsiteY6" fmla="*/ 2780803 h 2979076"/>
                <a:gd name="connsiteX7" fmla="*/ 38313 w 266746"/>
                <a:gd name="connsiteY7" fmla="*/ 2979076 h 2979076"/>
                <a:gd name="connsiteX0" fmla="*/ 266746 w 266746"/>
                <a:gd name="connsiteY0" fmla="*/ 697083 h 2979076"/>
                <a:gd name="connsiteX1" fmla="*/ 22774 w 266746"/>
                <a:gd name="connsiteY1" fmla="*/ 712307 h 2979076"/>
                <a:gd name="connsiteX2" fmla="*/ 40984 w 266746"/>
                <a:gd name="connsiteY2" fmla="*/ 104317 h 2979076"/>
                <a:gd name="connsiteX3" fmla="*/ 237875 w 266746"/>
                <a:gd name="connsiteY3" fmla="*/ 98616 h 2979076"/>
                <a:gd name="connsiteX4" fmla="*/ 191739 w 266746"/>
                <a:gd name="connsiteY4" fmla="*/ 2123663 h 2979076"/>
                <a:gd name="connsiteX5" fmla="*/ 26426 w 266746"/>
                <a:gd name="connsiteY5" fmla="*/ 2552592 h 2979076"/>
                <a:gd name="connsiteX6" fmla="*/ 6033 w 266746"/>
                <a:gd name="connsiteY6" fmla="*/ 2780803 h 2979076"/>
                <a:gd name="connsiteX7" fmla="*/ 38313 w 266746"/>
                <a:gd name="connsiteY7" fmla="*/ 2979076 h 2979076"/>
                <a:gd name="connsiteX0" fmla="*/ 266746 w 266746"/>
                <a:gd name="connsiteY0" fmla="*/ 697083 h 2979076"/>
                <a:gd name="connsiteX1" fmla="*/ 22774 w 266746"/>
                <a:gd name="connsiteY1" fmla="*/ 712307 h 2979076"/>
                <a:gd name="connsiteX2" fmla="*/ 40984 w 266746"/>
                <a:gd name="connsiteY2" fmla="*/ 104317 h 2979076"/>
                <a:gd name="connsiteX3" fmla="*/ 237875 w 266746"/>
                <a:gd name="connsiteY3" fmla="*/ 98616 h 2979076"/>
                <a:gd name="connsiteX4" fmla="*/ 191739 w 266746"/>
                <a:gd name="connsiteY4" fmla="*/ 2123663 h 2979076"/>
                <a:gd name="connsiteX5" fmla="*/ 26426 w 266746"/>
                <a:gd name="connsiteY5" fmla="*/ 2552592 h 2979076"/>
                <a:gd name="connsiteX6" fmla="*/ 6033 w 266746"/>
                <a:gd name="connsiteY6" fmla="*/ 2780803 h 2979076"/>
                <a:gd name="connsiteX7" fmla="*/ 38313 w 266746"/>
                <a:gd name="connsiteY7" fmla="*/ 2979076 h 2979076"/>
                <a:gd name="connsiteX0" fmla="*/ 278533 w 278533"/>
                <a:gd name="connsiteY0" fmla="*/ 697083 h 2979076"/>
                <a:gd name="connsiteX1" fmla="*/ 34561 w 278533"/>
                <a:gd name="connsiteY1" fmla="*/ 712307 h 2979076"/>
                <a:gd name="connsiteX2" fmla="*/ 52771 w 278533"/>
                <a:gd name="connsiteY2" fmla="*/ 104317 h 2979076"/>
                <a:gd name="connsiteX3" fmla="*/ 249662 w 278533"/>
                <a:gd name="connsiteY3" fmla="*/ 98616 h 2979076"/>
                <a:gd name="connsiteX4" fmla="*/ 203526 w 278533"/>
                <a:gd name="connsiteY4" fmla="*/ 2123663 h 2979076"/>
                <a:gd name="connsiteX5" fmla="*/ 38213 w 278533"/>
                <a:gd name="connsiteY5" fmla="*/ 2552592 h 2979076"/>
                <a:gd name="connsiteX6" fmla="*/ 17820 w 278533"/>
                <a:gd name="connsiteY6" fmla="*/ 2780803 h 2979076"/>
                <a:gd name="connsiteX7" fmla="*/ 50100 w 278533"/>
                <a:gd name="connsiteY7" fmla="*/ 2979076 h 2979076"/>
                <a:gd name="connsiteX0" fmla="*/ 278533 w 278533"/>
                <a:gd name="connsiteY0" fmla="*/ 697083 h 2979076"/>
                <a:gd name="connsiteX1" fmla="*/ 34561 w 278533"/>
                <a:gd name="connsiteY1" fmla="*/ 712307 h 2979076"/>
                <a:gd name="connsiteX2" fmla="*/ 52771 w 278533"/>
                <a:gd name="connsiteY2" fmla="*/ 104317 h 2979076"/>
                <a:gd name="connsiteX3" fmla="*/ 249662 w 278533"/>
                <a:gd name="connsiteY3" fmla="*/ 98616 h 2979076"/>
                <a:gd name="connsiteX4" fmla="*/ 203526 w 278533"/>
                <a:gd name="connsiteY4" fmla="*/ 2123663 h 2979076"/>
                <a:gd name="connsiteX5" fmla="*/ 38213 w 278533"/>
                <a:gd name="connsiteY5" fmla="*/ 2552592 h 2979076"/>
                <a:gd name="connsiteX6" fmla="*/ 17820 w 278533"/>
                <a:gd name="connsiteY6" fmla="*/ 2780803 h 2979076"/>
                <a:gd name="connsiteX7" fmla="*/ 50100 w 278533"/>
                <a:gd name="connsiteY7" fmla="*/ 2979076 h 2979076"/>
                <a:gd name="connsiteX0" fmla="*/ 266746 w 266746"/>
                <a:gd name="connsiteY0" fmla="*/ 697083 h 2979076"/>
                <a:gd name="connsiteX1" fmla="*/ 22774 w 266746"/>
                <a:gd name="connsiteY1" fmla="*/ 712307 h 2979076"/>
                <a:gd name="connsiteX2" fmla="*/ 40984 w 266746"/>
                <a:gd name="connsiteY2" fmla="*/ 104317 h 2979076"/>
                <a:gd name="connsiteX3" fmla="*/ 237875 w 266746"/>
                <a:gd name="connsiteY3" fmla="*/ 98616 h 2979076"/>
                <a:gd name="connsiteX4" fmla="*/ 191739 w 266746"/>
                <a:gd name="connsiteY4" fmla="*/ 2123663 h 2979076"/>
                <a:gd name="connsiteX5" fmla="*/ 26426 w 266746"/>
                <a:gd name="connsiteY5" fmla="*/ 2552592 h 2979076"/>
                <a:gd name="connsiteX6" fmla="*/ 51739 w 266746"/>
                <a:gd name="connsiteY6" fmla="*/ 2843425 h 2979076"/>
                <a:gd name="connsiteX7" fmla="*/ 38313 w 266746"/>
                <a:gd name="connsiteY7" fmla="*/ 2979076 h 2979076"/>
                <a:gd name="connsiteX0" fmla="*/ 275263 w 275263"/>
                <a:gd name="connsiteY0" fmla="*/ 697083 h 2979076"/>
                <a:gd name="connsiteX1" fmla="*/ 31291 w 275263"/>
                <a:gd name="connsiteY1" fmla="*/ 712307 h 2979076"/>
                <a:gd name="connsiteX2" fmla="*/ 49501 w 275263"/>
                <a:gd name="connsiteY2" fmla="*/ 104317 h 2979076"/>
                <a:gd name="connsiteX3" fmla="*/ 246392 w 275263"/>
                <a:gd name="connsiteY3" fmla="*/ 98616 h 2979076"/>
                <a:gd name="connsiteX4" fmla="*/ 200256 w 275263"/>
                <a:gd name="connsiteY4" fmla="*/ 2123663 h 2979076"/>
                <a:gd name="connsiteX5" fmla="*/ 34943 w 275263"/>
                <a:gd name="connsiteY5" fmla="*/ 2552592 h 2979076"/>
                <a:gd name="connsiteX6" fmla="*/ 60256 w 275263"/>
                <a:gd name="connsiteY6" fmla="*/ 2843425 h 2979076"/>
                <a:gd name="connsiteX7" fmla="*/ 46830 w 275263"/>
                <a:gd name="connsiteY7" fmla="*/ 2979076 h 2979076"/>
                <a:gd name="connsiteX0" fmla="*/ 275263 w 275263"/>
                <a:gd name="connsiteY0" fmla="*/ 697083 h 3100544"/>
                <a:gd name="connsiteX1" fmla="*/ 31291 w 275263"/>
                <a:gd name="connsiteY1" fmla="*/ 712307 h 3100544"/>
                <a:gd name="connsiteX2" fmla="*/ 49501 w 275263"/>
                <a:gd name="connsiteY2" fmla="*/ 104317 h 3100544"/>
                <a:gd name="connsiteX3" fmla="*/ 246392 w 275263"/>
                <a:gd name="connsiteY3" fmla="*/ 98616 h 3100544"/>
                <a:gd name="connsiteX4" fmla="*/ 200256 w 275263"/>
                <a:gd name="connsiteY4" fmla="*/ 2123663 h 3100544"/>
                <a:gd name="connsiteX5" fmla="*/ 34943 w 275263"/>
                <a:gd name="connsiteY5" fmla="*/ 2552592 h 3100544"/>
                <a:gd name="connsiteX6" fmla="*/ 60256 w 275263"/>
                <a:gd name="connsiteY6" fmla="*/ 2843425 h 3100544"/>
                <a:gd name="connsiteX7" fmla="*/ 18857 w 275263"/>
                <a:gd name="connsiteY7" fmla="*/ 3100544 h 3100544"/>
                <a:gd name="connsiteX0" fmla="*/ 275263 w 275263"/>
                <a:gd name="connsiteY0" fmla="*/ 697083 h 3100544"/>
                <a:gd name="connsiteX1" fmla="*/ 31291 w 275263"/>
                <a:gd name="connsiteY1" fmla="*/ 712307 h 3100544"/>
                <a:gd name="connsiteX2" fmla="*/ 49501 w 275263"/>
                <a:gd name="connsiteY2" fmla="*/ 104317 h 3100544"/>
                <a:gd name="connsiteX3" fmla="*/ 246392 w 275263"/>
                <a:gd name="connsiteY3" fmla="*/ 98616 h 3100544"/>
                <a:gd name="connsiteX4" fmla="*/ 200256 w 275263"/>
                <a:gd name="connsiteY4" fmla="*/ 2123663 h 3100544"/>
                <a:gd name="connsiteX5" fmla="*/ 34943 w 275263"/>
                <a:gd name="connsiteY5" fmla="*/ 2552592 h 3100544"/>
                <a:gd name="connsiteX6" fmla="*/ 60256 w 275263"/>
                <a:gd name="connsiteY6" fmla="*/ 2843425 h 3100544"/>
                <a:gd name="connsiteX7" fmla="*/ 18857 w 275263"/>
                <a:gd name="connsiteY7" fmla="*/ 3100544 h 3100544"/>
                <a:gd name="connsiteX0" fmla="*/ 266746 w 266746"/>
                <a:gd name="connsiteY0" fmla="*/ 697083 h 3100544"/>
                <a:gd name="connsiteX1" fmla="*/ 22774 w 266746"/>
                <a:gd name="connsiteY1" fmla="*/ 712307 h 3100544"/>
                <a:gd name="connsiteX2" fmla="*/ 40984 w 266746"/>
                <a:gd name="connsiteY2" fmla="*/ 104317 h 3100544"/>
                <a:gd name="connsiteX3" fmla="*/ 237875 w 266746"/>
                <a:gd name="connsiteY3" fmla="*/ 98616 h 3100544"/>
                <a:gd name="connsiteX4" fmla="*/ 191739 w 266746"/>
                <a:gd name="connsiteY4" fmla="*/ 2123663 h 3100544"/>
                <a:gd name="connsiteX5" fmla="*/ 26426 w 266746"/>
                <a:gd name="connsiteY5" fmla="*/ 2552592 h 3100544"/>
                <a:gd name="connsiteX6" fmla="*/ 51739 w 266746"/>
                <a:gd name="connsiteY6" fmla="*/ 2843425 h 3100544"/>
                <a:gd name="connsiteX7" fmla="*/ 10340 w 266746"/>
                <a:gd name="connsiteY7" fmla="*/ 3100544 h 3100544"/>
                <a:gd name="connsiteX0" fmla="*/ 266746 w 266746"/>
                <a:gd name="connsiteY0" fmla="*/ 697083 h 3100544"/>
                <a:gd name="connsiteX1" fmla="*/ 22774 w 266746"/>
                <a:gd name="connsiteY1" fmla="*/ 712307 h 3100544"/>
                <a:gd name="connsiteX2" fmla="*/ 40984 w 266746"/>
                <a:gd name="connsiteY2" fmla="*/ 104317 h 3100544"/>
                <a:gd name="connsiteX3" fmla="*/ 237875 w 266746"/>
                <a:gd name="connsiteY3" fmla="*/ 98616 h 3100544"/>
                <a:gd name="connsiteX4" fmla="*/ 191739 w 266746"/>
                <a:gd name="connsiteY4" fmla="*/ 2123663 h 3100544"/>
                <a:gd name="connsiteX5" fmla="*/ 26426 w 266746"/>
                <a:gd name="connsiteY5" fmla="*/ 2552592 h 3100544"/>
                <a:gd name="connsiteX6" fmla="*/ 51739 w 266746"/>
                <a:gd name="connsiteY6" fmla="*/ 2843425 h 3100544"/>
                <a:gd name="connsiteX7" fmla="*/ 10340 w 266746"/>
                <a:gd name="connsiteY7" fmla="*/ 3100544 h 3100544"/>
                <a:gd name="connsiteX0" fmla="*/ 266746 w 266746"/>
                <a:gd name="connsiteY0" fmla="*/ 697083 h 3100544"/>
                <a:gd name="connsiteX1" fmla="*/ 22774 w 266746"/>
                <a:gd name="connsiteY1" fmla="*/ 712307 h 3100544"/>
                <a:gd name="connsiteX2" fmla="*/ 40984 w 266746"/>
                <a:gd name="connsiteY2" fmla="*/ 104317 h 3100544"/>
                <a:gd name="connsiteX3" fmla="*/ 237875 w 266746"/>
                <a:gd name="connsiteY3" fmla="*/ 98616 h 3100544"/>
                <a:gd name="connsiteX4" fmla="*/ 191739 w 266746"/>
                <a:gd name="connsiteY4" fmla="*/ 2123663 h 3100544"/>
                <a:gd name="connsiteX5" fmla="*/ 26426 w 266746"/>
                <a:gd name="connsiteY5" fmla="*/ 2552592 h 3100544"/>
                <a:gd name="connsiteX6" fmla="*/ 51739 w 266746"/>
                <a:gd name="connsiteY6" fmla="*/ 2843425 h 3100544"/>
                <a:gd name="connsiteX7" fmla="*/ 10340 w 266746"/>
                <a:gd name="connsiteY7" fmla="*/ 3100544 h 3100544"/>
                <a:gd name="connsiteX0" fmla="*/ 266746 w 269775"/>
                <a:gd name="connsiteY0" fmla="*/ 697083 h 3100544"/>
                <a:gd name="connsiteX1" fmla="*/ 22774 w 269775"/>
                <a:gd name="connsiteY1" fmla="*/ 712307 h 3100544"/>
                <a:gd name="connsiteX2" fmla="*/ 40984 w 269775"/>
                <a:gd name="connsiteY2" fmla="*/ 104317 h 3100544"/>
                <a:gd name="connsiteX3" fmla="*/ 237875 w 269775"/>
                <a:gd name="connsiteY3" fmla="*/ 98616 h 3100544"/>
                <a:gd name="connsiteX4" fmla="*/ 191739 w 269775"/>
                <a:gd name="connsiteY4" fmla="*/ 2123663 h 3100544"/>
                <a:gd name="connsiteX5" fmla="*/ 26426 w 269775"/>
                <a:gd name="connsiteY5" fmla="*/ 2552592 h 3100544"/>
                <a:gd name="connsiteX6" fmla="*/ 51739 w 269775"/>
                <a:gd name="connsiteY6" fmla="*/ 2843425 h 3100544"/>
                <a:gd name="connsiteX7" fmla="*/ 10340 w 269775"/>
                <a:gd name="connsiteY7" fmla="*/ 3100544 h 3100544"/>
                <a:gd name="connsiteX0" fmla="*/ 266746 w 278571"/>
                <a:gd name="connsiteY0" fmla="*/ 697083 h 3100544"/>
                <a:gd name="connsiteX1" fmla="*/ 22774 w 278571"/>
                <a:gd name="connsiteY1" fmla="*/ 712307 h 3100544"/>
                <a:gd name="connsiteX2" fmla="*/ 40984 w 278571"/>
                <a:gd name="connsiteY2" fmla="*/ 104317 h 3100544"/>
                <a:gd name="connsiteX3" fmla="*/ 237875 w 278571"/>
                <a:gd name="connsiteY3" fmla="*/ 98616 h 3100544"/>
                <a:gd name="connsiteX4" fmla="*/ 191739 w 278571"/>
                <a:gd name="connsiteY4" fmla="*/ 2123663 h 3100544"/>
                <a:gd name="connsiteX5" fmla="*/ 26426 w 278571"/>
                <a:gd name="connsiteY5" fmla="*/ 2552592 h 3100544"/>
                <a:gd name="connsiteX6" fmla="*/ 51739 w 278571"/>
                <a:gd name="connsiteY6" fmla="*/ 2843425 h 3100544"/>
                <a:gd name="connsiteX7" fmla="*/ 10340 w 278571"/>
                <a:gd name="connsiteY7" fmla="*/ 3100544 h 3100544"/>
                <a:gd name="connsiteX0" fmla="*/ 266746 w 279307"/>
                <a:gd name="connsiteY0" fmla="*/ 697083 h 3100544"/>
                <a:gd name="connsiteX1" fmla="*/ 22774 w 279307"/>
                <a:gd name="connsiteY1" fmla="*/ 712307 h 3100544"/>
                <a:gd name="connsiteX2" fmla="*/ 40984 w 279307"/>
                <a:gd name="connsiteY2" fmla="*/ 104317 h 3100544"/>
                <a:gd name="connsiteX3" fmla="*/ 237875 w 279307"/>
                <a:gd name="connsiteY3" fmla="*/ 98616 h 3100544"/>
                <a:gd name="connsiteX4" fmla="*/ 191739 w 279307"/>
                <a:gd name="connsiteY4" fmla="*/ 2123663 h 3100544"/>
                <a:gd name="connsiteX5" fmla="*/ 26426 w 279307"/>
                <a:gd name="connsiteY5" fmla="*/ 2552592 h 3100544"/>
                <a:gd name="connsiteX6" fmla="*/ 51739 w 279307"/>
                <a:gd name="connsiteY6" fmla="*/ 2843425 h 3100544"/>
                <a:gd name="connsiteX7" fmla="*/ 10340 w 279307"/>
                <a:gd name="connsiteY7" fmla="*/ 3100544 h 3100544"/>
                <a:gd name="connsiteX0" fmla="*/ 266746 w 279307"/>
                <a:gd name="connsiteY0" fmla="*/ 697083 h 3100544"/>
                <a:gd name="connsiteX1" fmla="*/ 22774 w 279307"/>
                <a:gd name="connsiteY1" fmla="*/ 712307 h 3100544"/>
                <a:gd name="connsiteX2" fmla="*/ 40984 w 279307"/>
                <a:gd name="connsiteY2" fmla="*/ 104317 h 3100544"/>
                <a:gd name="connsiteX3" fmla="*/ 237875 w 279307"/>
                <a:gd name="connsiteY3" fmla="*/ 98616 h 3100544"/>
                <a:gd name="connsiteX4" fmla="*/ 191739 w 279307"/>
                <a:gd name="connsiteY4" fmla="*/ 2123663 h 3100544"/>
                <a:gd name="connsiteX5" fmla="*/ 26426 w 279307"/>
                <a:gd name="connsiteY5" fmla="*/ 2552592 h 3100544"/>
                <a:gd name="connsiteX6" fmla="*/ 51739 w 279307"/>
                <a:gd name="connsiteY6" fmla="*/ 2843425 h 3100544"/>
                <a:gd name="connsiteX7" fmla="*/ 10340 w 279307"/>
                <a:gd name="connsiteY7" fmla="*/ 3100544 h 3100544"/>
                <a:gd name="connsiteX0" fmla="*/ 266746 w 279307"/>
                <a:gd name="connsiteY0" fmla="*/ 697083 h 3100544"/>
                <a:gd name="connsiteX1" fmla="*/ 22774 w 279307"/>
                <a:gd name="connsiteY1" fmla="*/ 712307 h 3100544"/>
                <a:gd name="connsiteX2" fmla="*/ 40984 w 279307"/>
                <a:gd name="connsiteY2" fmla="*/ 104317 h 3100544"/>
                <a:gd name="connsiteX3" fmla="*/ 237875 w 279307"/>
                <a:gd name="connsiteY3" fmla="*/ 98616 h 3100544"/>
                <a:gd name="connsiteX4" fmla="*/ 191739 w 279307"/>
                <a:gd name="connsiteY4" fmla="*/ 2123663 h 3100544"/>
                <a:gd name="connsiteX5" fmla="*/ 26426 w 279307"/>
                <a:gd name="connsiteY5" fmla="*/ 2552592 h 3100544"/>
                <a:gd name="connsiteX6" fmla="*/ 51739 w 279307"/>
                <a:gd name="connsiteY6" fmla="*/ 2843425 h 3100544"/>
                <a:gd name="connsiteX7" fmla="*/ 10340 w 279307"/>
                <a:gd name="connsiteY7" fmla="*/ 3100544 h 3100544"/>
                <a:gd name="connsiteX0" fmla="*/ 266746 w 279307"/>
                <a:gd name="connsiteY0" fmla="*/ 697083 h 3100544"/>
                <a:gd name="connsiteX1" fmla="*/ 22774 w 279307"/>
                <a:gd name="connsiteY1" fmla="*/ 712307 h 3100544"/>
                <a:gd name="connsiteX2" fmla="*/ 40984 w 279307"/>
                <a:gd name="connsiteY2" fmla="*/ 104317 h 3100544"/>
                <a:gd name="connsiteX3" fmla="*/ 237875 w 279307"/>
                <a:gd name="connsiteY3" fmla="*/ 98616 h 3100544"/>
                <a:gd name="connsiteX4" fmla="*/ 191739 w 279307"/>
                <a:gd name="connsiteY4" fmla="*/ 2123663 h 3100544"/>
                <a:gd name="connsiteX5" fmla="*/ 26426 w 279307"/>
                <a:gd name="connsiteY5" fmla="*/ 2552592 h 3100544"/>
                <a:gd name="connsiteX6" fmla="*/ 51739 w 279307"/>
                <a:gd name="connsiteY6" fmla="*/ 2843425 h 3100544"/>
                <a:gd name="connsiteX7" fmla="*/ 10340 w 279307"/>
                <a:gd name="connsiteY7" fmla="*/ 3100544 h 3100544"/>
                <a:gd name="connsiteX0" fmla="*/ 266746 w 279307"/>
                <a:gd name="connsiteY0" fmla="*/ 697083 h 3100544"/>
                <a:gd name="connsiteX1" fmla="*/ 22774 w 279307"/>
                <a:gd name="connsiteY1" fmla="*/ 712307 h 3100544"/>
                <a:gd name="connsiteX2" fmla="*/ 40984 w 279307"/>
                <a:gd name="connsiteY2" fmla="*/ 104317 h 3100544"/>
                <a:gd name="connsiteX3" fmla="*/ 237875 w 279307"/>
                <a:gd name="connsiteY3" fmla="*/ 98616 h 3100544"/>
                <a:gd name="connsiteX4" fmla="*/ 191739 w 279307"/>
                <a:gd name="connsiteY4" fmla="*/ 2123663 h 3100544"/>
                <a:gd name="connsiteX5" fmla="*/ 26426 w 279307"/>
                <a:gd name="connsiteY5" fmla="*/ 2552592 h 3100544"/>
                <a:gd name="connsiteX6" fmla="*/ 51739 w 279307"/>
                <a:gd name="connsiteY6" fmla="*/ 2843425 h 3100544"/>
                <a:gd name="connsiteX7" fmla="*/ 10340 w 279307"/>
                <a:gd name="connsiteY7" fmla="*/ 3100544 h 3100544"/>
                <a:gd name="connsiteX0" fmla="*/ 274712 w 287273"/>
                <a:gd name="connsiteY0" fmla="*/ 697083 h 3110522"/>
                <a:gd name="connsiteX1" fmla="*/ 30740 w 287273"/>
                <a:gd name="connsiteY1" fmla="*/ 712307 h 3110522"/>
                <a:gd name="connsiteX2" fmla="*/ 48950 w 287273"/>
                <a:gd name="connsiteY2" fmla="*/ 104317 h 3110522"/>
                <a:gd name="connsiteX3" fmla="*/ 245841 w 287273"/>
                <a:gd name="connsiteY3" fmla="*/ 98616 h 3110522"/>
                <a:gd name="connsiteX4" fmla="*/ 199705 w 287273"/>
                <a:gd name="connsiteY4" fmla="*/ 2123663 h 3110522"/>
                <a:gd name="connsiteX5" fmla="*/ 34392 w 287273"/>
                <a:gd name="connsiteY5" fmla="*/ 2552592 h 3110522"/>
                <a:gd name="connsiteX6" fmla="*/ 59705 w 287273"/>
                <a:gd name="connsiteY6" fmla="*/ 2843425 h 3110522"/>
                <a:gd name="connsiteX7" fmla="*/ 417 w 287273"/>
                <a:gd name="connsiteY7" fmla="*/ 3110522 h 3110522"/>
                <a:gd name="connsiteX0" fmla="*/ 274295 w 286856"/>
                <a:gd name="connsiteY0" fmla="*/ 697083 h 3110522"/>
                <a:gd name="connsiteX1" fmla="*/ 30323 w 286856"/>
                <a:gd name="connsiteY1" fmla="*/ 712307 h 3110522"/>
                <a:gd name="connsiteX2" fmla="*/ 48533 w 286856"/>
                <a:gd name="connsiteY2" fmla="*/ 104317 h 3110522"/>
                <a:gd name="connsiteX3" fmla="*/ 245424 w 286856"/>
                <a:gd name="connsiteY3" fmla="*/ 98616 h 3110522"/>
                <a:gd name="connsiteX4" fmla="*/ 199288 w 286856"/>
                <a:gd name="connsiteY4" fmla="*/ 2123663 h 3110522"/>
                <a:gd name="connsiteX5" fmla="*/ 33975 w 286856"/>
                <a:gd name="connsiteY5" fmla="*/ 2552592 h 3110522"/>
                <a:gd name="connsiteX6" fmla="*/ 59288 w 286856"/>
                <a:gd name="connsiteY6" fmla="*/ 2843425 h 3110522"/>
                <a:gd name="connsiteX7" fmla="*/ 0 w 286856"/>
                <a:gd name="connsiteY7" fmla="*/ 3110522 h 3110522"/>
                <a:gd name="connsiteX0" fmla="*/ 274295 w 286856"/>
                <a:gd name="connsiteY0" fmla="*/ 697083 h 3110522"/>
                <a:gd name="connsiteX1" fmla="*/ 30323 w 286856"/>
                <a:gd name="connsiteY1" fmla="*/ 712307 h 3110522"/>
                <a:gd name="connsiteX2" fmla="*/ 48533 w 286856"/>
                <a:gd name="connsiteY2" fmla="*/ 104317 h 3110522"/>
                <a:gd name="connsiteX3" fmla="*/ 245424 w 286856"/>
                <a:gd name="connsiteY3" fmla="*/ 98616 h 3110522"/>
                <a:gd name="connsiteX4" fmla="*/ 199288 w 286856"/>
                <a:gd name="connsiteY4" fmla="*/ 2123663 h 3110522"/>
                <a:gd name="connsiteX5" fmla="*/ 33975 w 286856"/>
                <a:gd name="connsiteY5" fmla="*/ 2552592 h 3110522"/>
                <a:gd name="connsiteX6" fmla="*/ 59288 w 286856"/>
                <a:gd name="connsiteY6" fmla="*/ 2843425 h 3110522"/>
                <a:gd name="connsiteX7" fmla="*/ 0 w 286856"/>
                <a:gd name="connsiteY7" fmla="*/ 3110522 h 3110522"/>
                <a:gd name="connsiteX0" fmla="*/ 274295 w 286856"/>
                <a:gd name="connsiteY0" fmla="*/ 697083 h 3110522"/>
                <a:gd name="connsiteX1" fmla="*/ 30323 w 286856"/>
                <a:gd name="connsiteY1" fmla="*/ 712307 h 3110522"/>
                <a:gd name="connsiteX2" fmla="*/ 48533 w 286856"/>
                <a:gd name="connsiteY2" fmla="*/ 104317 h 3110522"/>
                <a:gd name="connsiteX3" fmla="*/ 245424 w 286856"/>
                <a:gd name="connsiteY3" fmla="*/ 98616 h 3110522"/>
                <a:gd name="connsiteX4" fmla="*/ 199288 w 286856"/>
                <a:gd name="connsiteY4" fmla="*/ 2123663 h 3110522"/>
                <a:gd name="connsiteX5" fmla="*/ 33975 w 286856"/>
                <a:gd name="connsiteY5" fmla="*/ 2552592 h 3110522"/>
                <a:gd name="connsiteX6" fmla="*/ 59288 w 286856"/>
                <a:gd name="connsiteY6" fmla="*/ 2843425 h 3110522"/>
                <a:gd name="connsiteX7" fmla="*/ 0 w 286856"/>
                <a:gd name="connsiteY7" fmla="*/ 3110522 h 3110522"/>
                <a:gd name="connsiteX0" fmla="*/ 266747 w 279308"/>
                <a:gd name="connsiteY0" fmla="*/ 697083 h 3104020"/>
                <a:gd name="connsiteX1" fmla="*/ 22775 w 279308"/>
                <a:gd name="connsiteY1" fmla="*/ 712307 h 3104020"/>
                <a:gd name="connsiteX2" fmla="*/ 40985 w 279308"/>
                <a:gd name="connsiteY2" fmla="*/ 104317 h 3104020"/>
                <a:gd name="connsiteX3" fmla="*/ 237876 w 279308"/>
                <a:gd name="connsiteY3" fmla="*/ 98616 h 3104020"/>
                <a:gd name="connsiteX4" fmla="*/ 191740 w 279308"/>
                <a:gd name="connsiteY4" fmla="*/ 2123663 h 3104020"/>
                <a:gd name="connsiteX5" fmla="*/ 26427 w 279308"/>
                <a:gd name="connsiteY5" fmla="*/ 2552592 h 3104020"/>
                <a:gd name="connsiteX6" fmla="*/ 51740 w 279308"/>
                <a:gd name="connsiteY6" fmla="*/ 2843425 h 3104020"/>
                <a:gd name="connsiteX7" fmla="*/ 44816 w 279308"/>
                <a:gd name="connsiteY7" fmla="*/ 3104021 h 3104020"/>
                <a:gd name="connsiteX0" fmla="*/ 266745 w 279306"/>
                <a:gd name="connsiteY0" fmla="*/ 697083 h 3104022"/>
                <a:gd name="connsiteX1" fmla="*/ 22773 w 279306"/>
                <a:gd name="connsiteY1" fmla="*/ 712307 h 3104022"/>
                <a:gd name="connsiteX2" fmla="*/ 40983 w 279306"/>
                <a:gd name="connsiteY2" fmla="*/ 104317 h 3104022"/>
                <a:gd name="connsiteX3" fmla="*/ 237874 w 279306"/>
                <a:gd name="connsiteY3" fmla="*/ 98616 h 3104022"/>
                <a:gd name="connsiteX4" fmla="*/ 191738 w 279306"/>
                <a:gd name="connsiteY4" fmla="*/ 2123663 h 3104022"/>
                <a:gd name="connsiteX5" fmla="*/ 26425 w 279306"/>
                <a:gd name="connsiteY5" fmla="*/ 2552592 h 3104022"/>
                <a:gd name="connsiteX6" fmla="*/ 51738 w 279306"/>
                <a:gd name="connsiteY6" fmla="*/ 2843425 h 3104022"/>
                <a:gd name="connsiteX7" fmla="*/ 44814 w 279306"/>
                <a:gd name="connsiteY7" fmla="*/ 3104021 h 3104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79306" h="3104022">
                  <a:moveTo>
                    <a:pt x="266745" y="697083"/>
                  </a:moveTo>
                  <a:cubicBezTo>
                    <a:pt x="176464" y="745950"/>
                    <a:pt x="60400" y="811101"/>
                    <a:pt x="22773" y="712307"/>
                  </a:cubicBezTo>
                  <a:cubicBezTo>
                    <a:pt x="-14854" y="613513"/>
                    <a:pt x="-3837" y="243933"/>
                    <a:pt x="40983" y="104317"/>
                  </a:cubicBezTo>
                  <a:cubicBezTo>
                    <a:pt x="85803" y="-35299"/>
                    <a:pt x="165776" y="-32341"/>
                    <a:pt x="237874" y="98616"/>
                  </a:cubicBezTo>
                  <a:cubicBezTo>
                    <a:pt x="309972" y="229573"/>
                    <a:pt x="283788" y="1813674"/>
                    <a:pt x="191738" y="2123663"/>
                  </a:cubicBezTo>
                  <a:cubicBezTo>
                    <a:pt x="99688" y="2433652"/>
                    <a:pt x="61385" y="2364446"/>
                    <a:pt x="26425" y="2552592"/>
                  </a:cubicBezTo>
                  <a:cubicBezTo>
                    <a:pt x="-8535" y="2740738"/>
                    <a:pt x="48673" y="2751520"/>
                    <a:pt x="51738" y="2843425"/>
                  </a:cubicBezTo>
                  <a:cubicBezTo>
                    <a:pt x="54803" y="2935330"/>
                    <a:pt x="47530" y="2829597"/>
                    <a:pt x="44814" y="3104021"/>
                  </a:cubicBez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9" name="Freeform: Shape 204">
              <a:extLst>
                <a:ext uri="{FF2B5EF4-FFF2-40B4-BE49-F238E27FC236}">
                  <a16:creationId xmlns:a16="http://schemas.microsoft.com/office/drawing/2014/main" id="{F133AA1A-D806-4C5E-AB26-1CB4454477C3}"/>
                </a:ext>
              </a:extLst>
            </p:cNvPr>
            <p:cNvSpPr/>
            <p:nvPr/>
          </p:nvSpPr>
          <p:spPr>
            <a:xfrm rot="16393962" flipV="1">
              <a:off x="5297731" y="1976423"/>
              <a:ext cx="155709" cy="1872475"/>
            </a:xfrm>
            <a:custGeom>
              <a:avLst/>
              <a:gdLst>
                <a:gd name="connsiteX0" fmla="*/ 387626 w 390382"/>
                <a:gd name="connsiteY0" fmla="*/ 765739 h 2843017"/>
                <a:gd name="connsiteX1" fmla="*/ 178904 w 390382"/>
                <a:gd name="connsiteY1" fmla="*/ 765739 h 2843017"/>
                <a:gd name="connsiteX2" fmla="*/ 218661 w 390382"/>
                <a:gd name="connsiteY2" fmla="*/ 179330 h 2843017"/>
                <a:gd name="connsiteX3" fmla="*/ 377687 w 390382"/>
                <a:gd name="connsiteY3" fmla="*/ 169391 h 2843017"/>
                <a:gd name="connsiteX4" fmla="*/ 347869 w 390382"/>
                <a:gd name="connsiteY4" fmla="*/ 2177095 h 2843017"/>
                <a:gd name="connsiteX5" fmla="*/ 89452 w 390382"/>
                <a:gd name="connsiteY5" fmla="*/ 2624356 h 2843017"/>
                <a:gd name="connsiteX6" fmla="*/ 0 w 390382"/>
                <a:gd name="connsiteY6" fmla="*/ 2843017 h 2843017"/>
                <a:gd name="connsiteX0" fmla="*/ 387626 w 391961"/>
                <a:gd name="connsiteY0" fmla="*/ 774486 h 2851764"/>
                <a:gd name="connsiteX1" fmla="*/ 178904 w 391961"/>
                <a:gd name="connsiteY1" fmla="*/ 774486 h 2851764"/>
                <a:gd name="connsiteX2" fmla="*/ 197114 w 391961"/>
                <a:gd name="connsiteY2" fmla="*/ 166496 h 2851764"/>
                <a:gd name="connsiteX3" fmla="*/ 377687 w 391961"/>
                <a:gd name="connsiteY3" fmla="*/ 178138 h 2851764"/>
                <a:gd name="connsiteX4" fmla="*/ 347869 w 391961"/>
                <a:gd name="connsiteY4" fmla="*/ 2185842 h 2851764"/>
                <a:gd name="connsiteX5" fmla="*/ 89452 w 391961"/>
                <a:gd name="connsiteY5" fmla="*/ 2633103 h 2851764"/>
                <a:gd name="connsiteX6" fmla="*/ 0 w 391961"/>
                <a:gd name="connsiteY6" fmla="*/ 2851764 h 2851764"/>
                <a:gd name="connsiteX0" fmla="*/ 387626 w 404727"/>
                <a:gd name="connsiteY0" fmla="*/ 786809 h 2864087"/>
                <a:gd name="connsiteX1" fmla="*/ 178904 w 404727"/>
                <a:gd name="connsiteY1" fmla="*/ 786809 h 2864087"/>
                <a:gd name="connsiteX2" fmla="*/ 197114 w 404727"/>
                <a:gd name="connsiteY2" fmla="*/ 178819 h 2864087"/>
                <a:gd name="connsiteX3" fmla="*/ 394005 w 404727"/>
                <a:gd name="connsiteY3" fmla="*/ 173118 h 2864087"/>
                <a:gd name="connsiteX4" fmla="*/ 347869 w 404727"/>
                <a:gd name="connsiteY4" fmla="*/ 2198165 h 2864087"/>
                <a:gd name="connsiteX5" fmla="*/ 89452 w 404727"/>
                <a:gd name="connsiteY5" fmla="*/ 2645426 h 2864087"/>
                <a:gd name="connsiteX6" fmla="*/ 0 w 404727"/>
                <a:gd name="connsiteY6" fmla="*/ 2864087 h 2864087"/>
                <a:gd name="connsiteX0" fmla="*/ 387626 w 425476"/>
                <a:gd name="connsiteY0" fmla="*/ 698944 h 2776222"/>
                <a:gd name="connsiteX1" fmla="*/ 178904 w 425476"/>
                <a:gd name="connsiteY1" fmla="*/ 698944 h 2776222"/>
                <a:gd name="connsiteX2" fmla="*/ 197114 w 425476"/>
                <a:gd name="connsiteY2" fmla="*/ 90954 h 2776222"/>
                <a:gd name="connsiteX3" fmla="*/ 394005 w 425476"/>
                <a:gd name="connsiteY3" fmla="*/ 85253 h 2776222"/>
                <a:gd name="connsiteX4" fmla="*/ 347869 w 425476"/>
                <a:gd name="connsiteY4" fmla="*/ 2110300 h 2776222"/>
                <a:gd name="connsiteX5" fmla="*/ 89452 w 425476"/>
                <a:gd name="connsiteY5" fmla="*/ 2557561 h 2776222"/>
                <a:gd name="connsiteX6" fmla="*/ 0 w 425476"/>
                <a:gd name="connsiteY6" fmla="*/ 2776222 h 2776222"/>
                <a:gd name="connsiteX0" fmla="*/ 387626 w 425476"/>
                <a:gd name="connsiteY0" fmla="*/ 712307 h 2789585"/>
                <a:gd name="connsiteX1" fmla="*/ 178904 w 425476"/>
                <a:gd name="connsiteY1" fmla="*/ 712307 h 2789585"/>
                <a:gd name="connsiteX2" fmla="*/ 197114 w 425476"/>
                <a:gd name="connsiteY2" fmla="*/ 104317 h 2789585"/>
                <a:gd name="connsiteX3" fmla="*/ 394005 w 425476"/>
                <a:gd name="connsiteY3" fmla="*/ 98616 h 2789585"/>
                <a:gd name="connsiteX4" fmla="*/ 347869 w 425476"/>
                <a:gd name="connsiteY4" fmla="*/ 2123663 h 2789585"/>
                <a:gd name="connsiteX5" fmla="*/ 89452 w 425476"/>
                <a:gd name="connsiteY5" fmla="*/ 2570924 h 2789585"/>
                <a:gd name="connsiteX6" fmla="*/ 0 w 425476"/>
                <a:gd name="connsiteY6" fmla="*/ 2789585 h 2789585"/>
                <a:gd name="connsiteX0" fmla="*/ 422876 w 425476"/>
                <a:gd name="connsiteY0" fmla="*/ 697083 h 2789585"/>
                <a:gd name="connsiteX1" fmla="*/ 178904 w 425476"/>
                <a:gd name="connsiteY1" fmla="*/ 712307 h 2789585"/>
                <a:gd name="connsiteX2" fmla="*/ 197114 w 425476"/>
                <a:gd name="connsiteY2" fmla="*/ 104317 h 2789585"/>
                <a:gd name="connsiteX3" fmla="*/ 394005 w 425476"/>
                <a:gd name="connsiteY3" fmla="*/ 98616 h 2789585"/>
                <a:gd name="connsiteX4" fmla="*/ 347869 w 425476"/>
                <a:gd name="connsiteY4" fmla="*/ 2123663 h 2789585"/>
                <a:gd name="connsiteX5" fmla="*/ 89452 w 425476"/>
                <a:gd name="connsiteY5" fmla="*/ 2570924 h 2789585"/>
                <a:gd name="connsiteX6" fmla="*/ 0 w 425476"/>
                <a:gd name="connsiteY6" fmla="*/ 2789585 h 2789585"/>
                <a:gd name="connsiteX0" fmla="*/ 422876 w 422876"/>
                <a:gd name="connsiteY0" fmla="*/ 697083 h 2789585"/>
                <a:gd name="connsiteX1" fmla="*/ 178904 w 422876"/>
                <a:gd name="connsiteY1" fmla="*/ 712307 h 2789585"/>
                <a:gd name="connsiteX2" fmla="*/ 197114 w 422876"/>
                <a:gd name="connsiteY2" fmla="*/ 104317 h 2789585"/>
                <a:gd name="connsiteX3" fmla="*/ 394005 w 422876"/>
                <a:gd name="connsiteY3" fmla="*/ 98616 h 2789585"/>
                <a:gd name="connsiteX4" fmla="*/ 347869 w 422876"/>
                <a:gd name="connsiteY4" fmla="*/ 2123663 h 2789585"/>
                <a:gd name="connsiteX5" fmla="*/ 187358 w 422876"/>
                <a:gd name="connsiteY5" fmla="*/ 2466868 h 2789585"/>
                <a:gd name="connsiteX6" fmla="*/ 0 w 422876"/>
                <a:gd name="connsiteY6" fmla="*/ 2789585 h 2789585"/>
                <a:gd name="connsiteX0" fmla="*/ 266746 w 266746"/>
                <a:gd name="connsiteY0" fmla="*/ 697083 h 2857079"/>
                <a:gd name="connsiteX1" fmla="*/ 22774 w 266746"/>
                <a:gd name="connsiteY1" fmla="*/ 712307 h 2857079"/>
                <a:gd name="connsiteX2" fmla="*/ 40984 w 266746"/>
                <a:gd name="connsiteY2" fmla="*/ 104317 h 2857079"/>
                <a:gd name="connsiteX3" fmla="*/ 237875 w 266746"/>
                <a:gd name="connsiteY3" fmla="*/ 98616 h 2857079"/>
                <a:gd name="connsiteX4" fmla="*/ 191739 w 266746"/>
                <a:gd name="connsiteY4" fmla="*/ 2123663 h 2857079"/>
                <a:gd name="connsiteX5" fmla="*/ 31228 w 266746"/>
                <a:gd name="connsiteY5" fmla="*/ 2466868 h 2857079"/>
                <a:gd name="connsiteX6" fmla="*/ 61551 w 266746"/>
                <a:gd name="connsiteY6" fmla="*/ 2857079 h 2857079"/>
                <a:gd name="connsiteX0" fmla="*/ 266746 w 266746"/>
                <a:gd name="connsiteY0" fmla="*/ 697083 h 2857079"/>
                <a:gd name="connsiteX1" fmla="*/ 22774 w 266746"/>
                <a:gd name="connsiteY1" fmla="*/ 712307 h 2857079"/>
                <a:gd name="connsiteX2" fmla="*/ 40984 w 266746"/>
                <a:gd name="connsiteY2" fmla="*/ 104317 h 2857079"/>
                <a:gd name="connsiteX3" fmla="*/ 237875 w 266746"/>
                <a:gd name="connsiteY3" fmla="*/ 98616 h 2857079"/>
                <a:gd name="connsiteX4" fmla="*/ 191739 w 266746"/>
                <a:gd name="connsiteY4" fmla="*/ 2123663 h 2857079"/>
                <a:gd name="connsiteX5" fmla="*/ 22753 w 266746"/>
                <a:gd name="connsiteY5" fmla="*/ 2542596 h 2857079"/>
                <a:gd name="connsiteX6" fmla="*/ 61551 w 266746"/>
                <a:gd name="connsiteY6" fmla="*/ 2857079 h 2857079"/>
                <a:gd name="connsiteX0" fmla="*/ 268551 w 268551"/>
                <a:gd name="connsiteY0" fmla="*/ 697083 h 2857079"/>
                <a:gd name="connsiteX1" fmla="*/ 24579 w 268551"/>
                <a:gd name="connsiteY1" fmla="*/ 712307 h 2857079"/>
                <a:gd name="connsiteX2" fmla="*/ 42789 w 268551"/>
                <a:gd name="connsiteY2" fmla="*/ 104317 h 2857079"/>
                <a:gd name="connsiteX3" fmla="*/ 239680 w 268551"/>
                <a:gd name="connsiteY3" fmla="*/ 98616 h 2857079"/>
                <a:gd name="connsiteX4" fmla="*/ 193544 w 268551"/>
                <a:gd name="connsiteY4" fmla="*/ 2123663 h 2857079"/>
                <a:gd name="connsiteX5" fmla="*/ 24558 w 268551"/>
                <a:gd name="connsiteY5" fmla="*/ 2542596 h 2857079"/>
                <a:gd name="connsiteX6" fmla="*/ 63356 w 268551"/>
                <a:gd name="connsiteY6" fmla="*/ 2857079 h 2857079"/>
                <a:gd name="connsiteX0" fmla="*/ 268551 w 268551"/>
                <a:gd name="connsiteY0" fmla="*/ 697083 h 2857079"/>
                <a:gd name="connsiteX1" fmla="*/ 24579 w 268551"/>
                <a:gd name="connsiteY1" fmla="*/ 712307 h 2857079"/>
                <a:gd name="connsiteX2" fmla="*/ 42789 w 268551"/>
                <a:gd name="connsiteY2" fmla="*/ 104317 h 2857079"/>
                <a:gd name="connsiteX3" fmla="*/ 239680 w 268551"/>
                <a:gd name="connsiteY3" fmla="*/ 98616 h 2857079"/>
                <a:gd name="connsiteX4" fmla="*/ 193544 w 268551"/>
                <a:gd name="connsiteY4" fmla="*/ 2123663 h 2857079"/>
                <a:gd name="connsiteX5" fmla="*/ 24558 w 268551"/>
                <a:gd name="connsiteY5" fmla="*/ 2542596 h 2857079"/>
                <a:gd name="connsiteX6" fmla="*/ 63356 w 268551"/>
                <a:gd name="connsiteY6" fmla="*/ 2857079 h 2857079"/>
                <a:gd name="connsiteX0" fmla="*/ 268551 w 287918"/>
                <a:gd name="connsiteY0" fmla="*/ 697083 h 2857079"/>
                <a:gd name="connsiteX1" fmla="*/ 24579 w 287918"/>
                <a:gd name="connsiteY1" fmla="*/ 712307 h 2857079"/>
                <a:gd name="connsiteX2" fmla="*/ 42789 w 287918"/>
                <a:gd name="connsiteY2" fmla="*/ 104317 h 2857079"/>
                <a:gd name="connsiteX3" fmla="*/ 239680 w 287918"/>
                <a:gd name="connsiteY3" fmla="*/ 98616 h 2857079"/>
                <a:gd name="connsiteX4" fmla="*/ 193544 w 287918"/>
                <a:gd name="connsiteY4" fmla="*/ 2123663 h 2857079"/>
                <a:gd name="connsiteX5" fmla="*/ 24558 w 287918"/>
                <a:gd name="connsiteY5" fmla="*/ 2542596 h 2857079"/>
                <a:gd name="connsiteX6" fmla="*/ 63356 w 287918"/>
                <a:gd name="connsiteY6" fmla="*/ 2857079 h 2857079"/>
                <a:gd name="connsiteX0" fmla="*/ 268551 w 268551"/>
                <a:gd name="connsiteY0" fmla="*/ 697083 h 2857079"/>
                <a:gd name="connsiteX1" fmla="*/ 24579 w 268551"/>
                <a:gd name="connsiteY1" fmla="*/ 712307 h 2857079"/>
                <a:gd name="connsiteX2" fmla="*/ 42789 w 268551"/>
                <a:gd name="connsiteY2" fmla="*/ 104317 h 2857079"/>
                <a:gd name="connsiteX3" fmla="*/ 239680 w 268551"/>
                <a:gd name="connsiteY3" fmla="*/ 98616 h 2857079"/>
                <a:gd name="connsiteX4" fmla="*/ 193544 w 268551"/>
                <a:gd name="connsiteY4" fmla="*/ 2123663 h 2857079"/>
                <a:gd name="connsiteX5" fmla="*/ 24558 w 268551"/>
                <a:gd name="connsiteY5" fmla="*/ 2542596 h 2857079"/>
                <a:gd name="connsiteX6" fmla="*/ 63356 w 268551"/>
                <a:gd name="connsiteY6" fmla="*/ 2857079 h 2857079"/>
                <a:gd name="connsiteX0" fmla="*/ 268551 w 268551"/>
                <a:gd name="connsiteY0" fmla="*/ 697083 h 2857079"/>
                <a:gd name="connsiteX1" fmla="*/ 24579 w 268551"/>
                <a:gd name="connsiteY1" fmla="*/ 712307 h 2857079"/>
                <a:gd name="connsiteX2" fmla="*/ 42789 w 268551"/>
                <a:gd name="connsiteY2" fmla="*/ 104317 h 2857079"/>
                <a:gd name="connsiteX3" fmla="*/ 239680 w 268551"/>
                <a:gd name="connsiteY3" fmla="*/ 98616 h 2857079"/>
                <a:gd name="connsiteX4" fmla="*/ 193544 w 268551"/>
                <a:gd name="connsiteY4" fmla="*/ 2123663 h 2857079"/>
                <a:gd name="connsiteX5" fmla="*/ 24558 w 268551"/>
                <a:gd name="connsiteY5" fmla="*/ 2542596 h 2857079"/>
                <a:gd name="connsiteX6" fmla="*/ 63356 w 268551"/>
                <a:gd name="connsiteY6" fmla="*/ 2857079 h 2857079"/>
                <a:gd name="connsiteX0" fmla="*/ 268551 w 268551"/>
                <a:gd name="connsiteY0" fmla="*/ 697083 h 2857079"/>
                <a:gd name="connsiteX1" fmla="*/ 24579 w 268551"/>
                <a:gd name="connsiteY1" fmla="*/ 712307 h 2857079"/>
                <a:gd name="connsiteX2" fmla="*/ 42789 w 268551"/>
                <a:gd name="connsiteY2" fmla="*/ 104317 h 2857079"/>
                <a:gd name="connsiteX3" fmla="*/ 239680 w 268551"/>
                <a:gd name="connsiteY3" fmla="*/ 98616 h 2857079"/>
                <a:gd name="connsiteX4" fmla="*/ 193544 w 268551"/>
                <a:gd name="connsiteY4" fmla="*/ 2123663 h 2857079"/>
                <a:gd name="connsiteX5" fmla="*/ 24558 w 268551"/>
                <a:gd name="connsiteY5" fmla="*/ 2542596 h 2857079"/>
                <a:gd name="connsiteX6" fmla="*/ 63356 w 268551"/>
                <a:gd name="connsiteY6" fmla="*/ 2857079 h 2857079"/>
                <a:gd name="connsiteX0" fmla="*/ 268551 w 268551"/>
                <a:gd name="connsiteY0" fmla="*/ 697083 h 2857079"/>
                <a:gd name="connsiteX1" fmla="*/ 24579 w 268551"/>
                <a:gd name="connsiteY1" fmla="*/ 712307 h 2857079"/>
                <a:gd name="connsiteX2" fmla="*/ 42789 w 268551"/>
                <a:gd name="connsiteY2" fmla="*/ 104317 h 2857079"/>
                <a:gd name="connsiteX3" fmla="*/ 239680 w 268551"/>
                <a:gd name="connsiteY3" fmla="*/ 98616 h 2857079"/>
                <a:gd name="connsiteX4" fmla="*/ 193544 w 268551"/>
                <a:gd name="connsiteY4" fmla="*/ 2123663 h 2857079"/>
                <a:gd name="connsiteX5" fmla="*/ 24558 w 268551"/>
                <a:gd name="connsiteY5" fmla="*/ 2542596 h 2857079"/>
                <a:gd name="connsiteX6" fmla="*/ 63356 w 268551"/>
                <a:gd name="connsiteY6" fmla="*/ 2857079 h 2857079"/>
                <a:gd name="connsiteX0" fmla="*/ 272133 w 272133"/>
                <a:gd name="connsiteY0" fmla="*/ 697083 h 2979076"/>
                <a:gd name="connsiteX1" fmla="*/ 28161 w 272133"/>
                <a:gd name="connsiteY1" fmla="*/ 712307 h 2979076"/>
                <a:gd name="connsiteX2" fmla="*/ 46371 w 272133"/>
                <a:gd name="connsiteY2" fmla="*/ 104317 h 2979076"/>
                <a:gd name="connsiteX3" fmla="*/ 243262 w 272133"/>
                <a:gd name="connsiteY3" fmla="*/ 98616 h 2979076"/>
                <a:gd name="connsiteX4" fmla="*/ 197126 w 272133"/>
                <a:gd name="connsiteY4" fmla="*/ 2123663 h 2979076"/>
                <a:gd name="connsiteX5" fmla="*/ 28140 w 272133"/>
                <a:gd name="connsiteY5" fmla="*/ 2542596 h 2979076"/>
                <a:gd name="connsiteX6" fmla="*/ 43700 w 272133"/>
                <a:gd name="connsiteY6" fmla="*/ 2979076 h 2979076"/>
                <a:gd name="connsiteX0" fmla="*/ 266746 w 266746"/>
                <a:gd name="connsiteY0" fmla="*/ 697083 h 2979076"/>
                <a:gd name="connsiteX1" fmla="*/ 22774 w 266746"/>
                <a:gd name="connsiteY1" fmla="*/ 712307 h 2979076"/>
                <a:gd name="connsiteX2" fmla="*/ 40984 w 266746"/>
                <a:gd name="connsiteY2" fmla="*/ 104317 h 2979076"/>
                <a:gd name="connsiteX3" fmla="*/ 237875 w 266746"/>
                <a:gd name="connsiteY3" fmla="*/ 98616 h 2979076"/>
                <a:gd name="connsiteX4" fmla="*/ 191739 w 266746"/>
                <a:gd name="connsiteY4" fmla="*/ 2123663 h 2979076"/>
                <a:gd name="connsiteX5" fmla="*/ 22753 w 266746"/>
                <a:gd name="connsiteY5" fmla="*/ 2542596 h 2979076"/>
                <a:gd name="connsiteX6" fmla="*/ 6033 w 266746"/>
                <a:gd name="connsiteY6" fmla="*/ 2780803 h 2979076"/>
                <a:gd name="connsiteX7" fmla="*/ 38313 w 266746"/>
                <a:gd name="connsiteY7" fmla="*/ 2979076 h 2979076"/>
                <a:gd name="connsiteX0" fmla="*/ 266746 w 266746"/>
                <a:gd name="connsiteY0" fmla="*/ 697083 h 2979076"/>
                <a:gd name="connsiteX1" fmla="*/ 22774 w 266746"/>
                <a:gd name="connsiteY1" fmla="*/ 712307 h 2979076"/>
                <a:gd name="connsiteX2" fmla="*/ 40984 w 266746"/>
                <a:gd name="connsiteY2" fmla="*/ 104317 h 2979076"/>
                <a:gd name="connsiteX3" fmla="*/ 237875 w 266746"/>
                <a:gd name="connsiteY3" fmla="*/ 98616 h 2979076"/>
                <a:gd name="connsiteX4" fmla="*/ 191739 w 266746"/>
                <a:gd name="connsiteY4" fmla="*/ 2123663 h 2979076"/>
                <a:gd name="connsiteX5" fmla="*/ 26426 w 266746"/>
                <a:gd name="connsiteY5" fmla="*/ 2552592 h 2979076"/>
                <a:gd name="connsiteX6" fmla="*/ 6033 w 266746"/>
                <a:gd name="connsiteY6" fmla="*/ 2780803 h 2979076"/>
                <a:gd name="connsiteX7" fmla="*/ 38313 w 266746"/>
                <a:gd name="connsiteY7" fmla="*/ 2979076 h 2979076"/>
                <a:gd name="connsiteX0" fmla="*/ 266746 w 266746"/>
                <a:gd name="connsiteY0" fmla="*/ 697083 h 2979076"/>
                <a:gd name="connsiteX1" fmla="*/ 22774 w 266746"/>
                <a:gd name="connsiteY1" fmla="*/ 712307 h 2979076"/>
                <a:gd name="connsiteX2" fmla="*/ 40984 w 266746"/>
                <a:gd name="connsiteY2" fmla="*/ 104317 h 2979076"/>
                <a:gd name="connsiteX3" fmla="*/ 237875 w 266746"/>
                <a:gd name="connsiteY3" fmla="*/ 98616 h 2979076"/>
                <a:gd name="connsiteX4" fmla="*/ 191739 w 266746"/>
                <a:gd name="connsiteY4" fmla="*/ 2123663 h 2979076"/>
                <a:gd name="connsiteX5" fmla="*/ 26426 w 266746"/>
                <a:gd name="connsiteY5" fmla="*/ 2552592 h 2979076"/>
                <a:gd name="connsiteX6" fmla="*/ 6033 w 266746"/>
                <a:gd name="connsiteY6" fmla="*/ 2780803 h 2979076"/>
                <a:gd name="connsiteX7" fmla="*/ 38313 w 266746"/>
                <a:gd name="connsiteY7" fmla="*/ 2979076 h 2979076"/>
                <a:gd name="connsiteX0" fmla="*/ 278533 w 278533"/>
                <a:gd name="connsiteY0" fmla="*/ 697083 h 2979076"/>
                <a:gd name="connsiteX1" fmla="*/ 34561 w 278533"/>
                <a:gd name="connsiteY1" fmla="*/ 712307 h 2979076"/>
                <a:gd name="connsiteX2" fmla="*/ 52771 w 278533"/>
                <a:gd name="connsiteY2" fmla="*/ 104317 h 2979076"/>
                <a:gd name="connsiteX3" fmla="*/ 249662 w 278533"/>
                <a:gd name="connsiteY3" fmla="*/ 98616 h 2979076"/>
                <a:gd name="connsiteX4" fmla="*/ 203526 w 278533"/>
                <a:gd name="connsiteY4" fmla="*/ 2123663 h 2979076"/>
                <a:gd name="connsiteX5" fmla="*/ 38213 w 278533"/>
                <a:gd name="connsiteY5" fmla="*/ 2552592 h 2979076"/>
                <a:gd name="connsiteX6" fmla="*/ 17820 w 278533"/>
                <a:gd name="connsiteY6" fmla="*/ 2780803 h 2979076"/>
                <a:gd name="connsiteX7" fmla="*/ 50100 w 278533"/>
                <a:gd name="connsiteY7" fmla="*/ 2979076 h 2979076"/>
                <a:gd name="connsiteX0" fmla="*/ 278533 w 278533"/>
                <a:gd name="connsiteY0" fmla="*/ 697083 h 2979076"/>
                <a:gd name="connsiteX1" fmla="*/ 34561 w 278533"/>
                <a:gd name="connsiteY1" fmla="*/ 712307 h 2979076"/>
                <a:gd name="connsiteX2" fmla="*/ 52771 w 278533"/>
                <a:gd name="connsiteY2" fmla="*/ 104317 h 2979076"/>
                <a:gd name="connsiteX3" fmla="*/ 249662 w 278533"/>
                <a:gd name="connsiteY3" fmla="*/ 98616 h 2979076"/>
                <a:gd name="connsiteX4" fmla="*/ 203526 w 278533"/>
                <a:gd name="connsiteY4" fmla="*/ 2123663 h 2979076"/>
                <a:gd name="connsiteX5" fmla="*/ 38213 w 278533"/>
                <a:gd name="connsiteY5" fmla="*/ 2552592 h 2979076"/>
                <a:gd name="connsiteX6" fmla="*/ 17820 w 278533"/>
                <a:gd name="connsiteY6" fmla="*/ 2780803 h 2979076"/>
                <a:gd name="connsiteX7" fmla="*/ 50100 w 278533"/>
                <a:gd name="connsiteY7" fmla="*/ 2979076 h 2979076"/>
                <a:gd name="connsiteX0" fmla="*/ 266746 w 266746"/>
                <a:gd name="connsiteY0" fmla="*/ 697083 h 2979076"/>
                <a:gd name="connsiteX1" fmla="*/ 22774 w 266746"/>
                <a:gd name="connsiteY1" fmla="*/ 712307 h 2979076"/>
                <a:gd name="connsiteX2" fmla="*/ 40984 w 266746"/>
                <a:gd name="connsiteY2" fmla="*/ 104317 h 2979076"/>
                <a:gd name="connsiteX3" fmla="*/ 237875 w 266746"/>
                <a:gd name="connsiteY3" fmla="*/ 98616 h 2979076"/>
                <a:gd name="connsiteX4" fmla="*/ 191739 w 266746"/>
                <a:gd name="connsiteY4" fmla="*/ 2123663 h 2979076"/>
                <a:gd name="connsiteX5" fmla="*/ 26426 w 266746"/>
                <a:gd name="connsiteY5" fmla="*/ 2552592 h 2979076"/>
                <a:gd name="connsiteX6" fmla="*/ 51739 w 266746"/>
                <a:gd name="connsiteY6" fmla="*/ 2843425 h 2979076"/>
                <a:gd name="connsiteX7" fmla="*/ 38313 w 266746"/>
                <a:gd name="connsiteY7" fmla="*/ 2979076 h 2979076"/>
                <a:gd name="connsiteX0" fmla="*/ 275263 w 275263"/>
                <a:gd name="connsiteY0" fmla="*/ 697083 h 2979076"/>
                <a:gd name="connsiteX1" fmla="*/ 31291 w 275263"/>
                <a:gd name="connsiteY1" fmla="*/ 712307 h 2979076"/>
                <a:gd name="connsiteX2" fmla="*/ 49501 w 275263"/>
                <a:gd name="connsiteY2" fmla="*/ 104317 h 2979076"/>
                <a:gd name="connsiteX3" fmla="*/ 246392 w 275263"/>
                <a:gd name="connsiteY3" fmla="*/ 98616 h 2979076"/>
                <a:gd name="connsiteX4" fmla="*/ 200256 w 275263"/>
                <a:gd name="connsiteY4" fmla="*/ 2123663 h 2979076"/>
                <a:gd name="connsiteX5" fmla="*/ 34943 w 275263"/>
                <a:gd name="connsiteY5" fmla="*/ 2552592 h 2979076"/>
                <a:gd name="connsiteX6" fmla="*/ 60256 w 275263"/>
                <a:gd name="connsiteY6" fmla="*/ 2843425 h 2979076"/>
                <a:gd name="connsiteX7" fmla="*/ 46830 w 275263"/>
                <a:gd name="connsiteY7" fmla="*/ 2979076 h 2979076"/>
                <a:gd name="connsiteX0" fmla="*/ 275263 w 275263"/>
                <a:gd name="connsiteY0" fmla="*/ 697083 h 3100544"/>
                <a:gd name="connsiteX1" fmla="*/ 31291 w 275263"/>
                <a:gd name="connsiteY1" fmla="*/ 712307 h 3100544"/>
                <a:gd name="connsiteX2" fmla="*/ 49501 w 275263"/>
                <a:gd name="connsiteY2" fmla="*/ 104317 h 3100544"/>
                <a:gd name="connsiteX3" fmla="*/ 246392 w 275263"/>
                <a:gd name="connsiteY3" fmla="*/ 98616 h 3100544"/>
                <a:gd name="connsiteX4" fmla="*/ 200256 w 275263"/>
                <a:gd name="connsiteY4" fmla="*/ 2123663 h 3100544"/>
                <a:gd name="connsiteX5" fmla="*/ 34943 w 275263"/>
                <a:gd name="connsiteY5" fmla="*/ 2552592 h 3100544"/>
                <a:gd name="connsiteX6" fmla="*/ 60256 w 275263"/>
                <a:gd name="connsiteY6" fmla="*/ 2843425 h 3100544"/>
                <a:gd name="connsiteX7" fmla="*/ 18857 w 275263"/>
                <a:gd name="connsiteY7" fmla="*/ 3100544 h 3100544"/>
                <a:gd name="connsiteX0" fmla="*/ 275263 w 275263"/>
                <a:gd name="connsiteY0" fmla="*/ 697083 h 3100544"/>
                <a:gd name="connsiteX1" fmla="*/ 31291 w 275263"/>
                <a:gd name="connsiteY1" fmla="*/ 712307 h 3100544"/>
                <a:gd name="connsiteX2" fmla="*/ 49501 w 275263"/>
                <a:gd name="connsiteY2" fmla="*/ 104317 h 3100544"/>
                <a:gd name="connsiteX3" fmla="*/ 246392 w 275263"/>
                <a:gd name="connsiteY3" fmla="*/ 98616 h 3100544"/>
                <a:gd name="connsiteX4" fmla="*/ 200256 w 275263"/>
                <a:gd name="connsiteY4" fmla="*/ 2123663 h 3100544"/>
                <a:gd name="connsiteX5" fmla="*/ 34943 w 275263"/>
                <a:gd name="connsiteY5" fmla="*/ 2552592 h 3100544"/>
                <a:gd name="connsiteX6" fmla="*/ 60256 w 275263"/>
                <a:gd name="connsiteY6" fmla="*/ 2843425 h 3100544"/>
                <a:gd name="connsiteX7" fmla="*/ 18857 w 275263"/>
                <a:gd name="connsiteY7" fmla="*/ 3100544 h 3100544"/>
                <a:gd name="connsiteX0" fmla="*/ 266746 w 266746"/>
                <a:gd name="connsiteY0" fmla="*/ 697083 h 3100544"/>
                <a:gd name="connsiteX1" fmla="*/ 22774 w 266746"/>
                <a:gd name="connsiteY1" fmla="*/ 712307 h 3100544"/>
                <a:gd name="connsiteX2" fmla="*/ 40984 w 266746"/>
                <a:gd name="connsiteY2" fmla="*/ 104317 h 3100544"/>
                <a:gd name="connsiteX3" fmla="*/ 237875 w 266746"/>
                <a:gd name="connsiteY3" fmla="*/ 98616 h 3100544"/>
                <a:gd name="connsiteX4" fmla="*/ 191739 w 266746"/>
                <a:gd name="connsiteY4" fmla="*/ 2123663 h 3100544"/>
                <a:gd name="connsiteX5" fmla="*/ 26426 w 266746"/>
                <a:gd name="connsiteY5" fmla="*/ 2552592 h 3100544"/>
                <a:gd name="connsiteX6" fmla="*/ 51739 w 266746"/>
                <a:gd name="connsiteY6" fmla="*/ 2843425 h 3100544"/>
                <a:gd name="connsiteX7" fmla="*/ 10340 w 266746"/>
                <a:gd name="connsiteY7" fmla="*/ 3100544 h 3100544"/>
                <a:gd name="connsiteX0" fmla="*/ 266746 w 266746"/>
                <a:gd name="connsiteY0" fmla="*/ 697083 h 3100544"/>
                <a:gd name="connsiteX1" fmla="*/ 22774 w 266746"/>
                <a:gd name="connsiteY1" fmla="*/ 712307 h 3100544"/>
                <a:gd name="connsiteX2" fmla="*/ 40984 w 266746"/>
                <a:gd name="connsiteY2" fmla="*/ 104317 h 3100544"/>
                <a:gd name="connsiteX3" fmla="*/ 237875 w 266746"/>
                <a:gd name="connsiteY3" fmla="*/ 98616 h 3100544"/>
                <a:gd name="connsiteX4" fmla="*/ 191739 w 266746"/>
                <a:gd name="connsiteY4" fmla="*/ 2123663 h 3100544"/>
                <a:gd name="connsiteX5" fmla="*/ 26426 w 266746"/>
                <a:gd name="connsiteY5" fmla="*/ 2552592 h 3100544"/>
                <a:gd name="connsiteX6" fmla="*/ 51739 w 266746"/>
                <a:gd name="connsiteY6" fmla="*/ 2843425 h 3100544"/>
                <a:gd name="connsiteX7" fmla="*/ 10340 w 266746"/>
                <a:gd name="connsiteY7" fmla="*/ 3100544 h 3100544"/>
                <a:gd name="connsiteX0" fmla="*/ 266746 w 266746"/>
                <a:gd name="connsiteY0" fmla="*/ 697083 h 3100544"/>
                <a:gd name="connsiteX1" fmla="*/ 22774 w 266746"/>
                <a:gd name="connsiteY1" fmla="*/ 712307 h 3100544"/>
                <a:gd name="connsiteX2" fmla="*/ 40984 w 266746"/>
                <a:gd name="connsiteY2" fmla="*/ 104317 h 3100544"/>
                <a:gd name="connsiteX3" fmla="*/ 237875 w 266746"/>
                <a:gd name="connsiteY3" fmla="*/ 98616 h 3100544"/>
                <a:gd name="connsiteX4" fmla="*/ 191739 w 266746"/>
                <a:gd name="connsiteY4" fmla="*/ 2123663 h 3100544"/>
                <a:gd name="connsiteX5" fmla="*/ 26426 w 266746"/>
                <a:gd name="connsiteY5" fmla="*/ 2552592 h 3100544"/>
                <a:gd name="connsiteX6" fmla="*/ 51739 w 266746"/>
                <a:gd name="connsiteY6" fmla="*/ 2843425 h 3100544"/>
                <a:gd name="connsiteX7" fmla="*/ 10340 w 266746"/>
                <a:gd name="connsiteY7" fmla="*/ 3100544 h 3100544"/>
                <a:gd name="connsiteX0" fmla="*/ 266746 w 269775"/>
                <a:gd name="connsiteY0" fmla="*/ 697083 h 3100544"/>
                <a:gd name="connsiteX1" fmla="*/ 22774 w 269775"/>
                <a:gd name="connsiteY1" fmla="*/ 712307 h 3100544"/>
                <a:gd name="connsiteX2" fmla="*/ 40984 w 269775"/>
                <a:gd name="connsiteY2" fmla="*/ 104317 h 3100544"/>
                <a:gd name="connsiteX3" fmla="*/ 237875 w 269775"/>
                <a:gd name="connsiteY3" fmla="*/ 98616 h 3100544"/>
                <a:gd name="connsiteX4" fmla="*/ 191739 w 269775"/>
                <a:gd name="connsiteY4" fmla="*/ 2123663 h 3100544"/>
                <a:gd name="connsiteX5" fmla="*/ 26426 w 269775"/>
                <a:gd name="connsiteY5" fmla="*/ 2552592 h 3100544"/>
                <a:gd name="connsiteX6" fmla="*/ 51739 w 269775"/>
                <a:gd name="connsiteY6" fmla="*/ 2843425 h 3100544"/>
                <a:gd name="connsiteX7" fmla="*/ 10340 w 269775"/>
                <a:gd name="connsiteY7" fmla="*/ 3100544 h 3100544"/>
                <a:gd name="connsiteX0" fmla="*/ 266746 w 278571"/>
                <a:gd name="connsiteY0" fmla="*/ 697083 h 3100544"/>
                <a:gd name="connsiteX1" fmla="*/ 22774 w 278571"/>
                <a:gd name="connsiteY1" fmla="*/ 712307 h 3100544"/>
                <a:gd name="connsiteX2" fmla="*/ 40984 w 278571"/>
                <a:gd name="connsiteY2" fmla="*/ 104317 h 3100544"/>
                <a:gd name="connsiteX3" fmla="*/ 237875 w 278571"/>
                <a:gd name="connsiteY3" fmla="*/ 98616 h 3100544"/>
                <a:gd name="connsiteX4" fmla="*/ 191739 w 278571"/>
                <a:gd name="connsiteY4" fmla="*/ 2123663 h 3100544"/>
                <a:gd name="connsiteX5" fmla="*/ 26426 w 278571"/>
                <a:gd name="connsiteY5" fmla="*/ 2552592 h 3100544"/>
                <a:gd name="connsiteX6" fmla="*/ 51739 w 278571"/>
                <a:gd name="connsiteY6" fmla="*/ 2843425 h 3100544"/>
                <a:gd name="connsiteX7" fmla="*/ 10340 w 278571"/>
                <a:gd name="connsiteY7" fmla="*/ 3100544 h 3100544"/>
                <a:gd name="connsiteX0" fmla="*/ 266746 w 279307"/>
                <a:gd name="connsiteY0" fmla="*/ 697083 h 3100544"/>
                <a:gd name="connsiteX1" fmla="*/ 22774 w 279307"/>
                <a:gd name="connsiteY1" fmla="*/ 712307 h 3100544"/>
                <a:gd name="connsiteX2" fmla="*/ 40984 w 279307"/>
                <a:gd name="connsiteY2" fmla="*/ 104317 h 3100544"/>
                <a:gd name="connsiteX3" fmla="*/ 237875 w 279307"/>
                <a:gd name="connsiteY3" fmla="*/ 98616 h 3100544"/>
                <a:gd name="connsiteX4" fmla="*/ 191739 w 279307"/>
                <a:gd name="connsiteY4" fmla="*/ 2123663 h 3100544"/>
                <a:gd name="connsiteX5" fmla="*/ 26426 w 279307"/>
                <a:gd name="connsiteY5" fmla="*/ 2552592 h 3100544"/>
                <a:gd name="connsiteX6" fmla="*/ 51739 w 279307"/>
                <a:gd name="connsiteY6" fmla="*/ 2843425 h 3100544"/>
                <a:gd name="connsiteX7" fmla="*/ 10340 w 279307"/>
                <a:gd name="connsiteY7" fmla="*/ 3100544 h 3100544"/>
                <a:gd name="connsiteX0" fmla="*/ 266746 w 279307"/>
                <a:gd name="connsiteY0" fmla="*/ 697083 h 3100544"/>
                <a:gd name="connsiteX1" fmla="*/ 22774 w 279307"/>
                <a:gd name="connsiteY1" fmla="*/ 712307 h 3100544"/>
                <a:gd name="connsiteX2" fmla="*/ 40984 w 279307"/>
                <a:gd name="connsiteY2" fmla="*/ 104317 h 3100544"/>
                <a:gd name="connsiteX3" fmla="*/ 237875 w 279307"/>
                <a:gd name="connsiteY3" fmla="*/ 98616 h 3100544"/>
                <a:gd name="connsiteX4" fmla="*/ 191739 w 279307"/>
                <a:gd name="connsiteY4" fmla="*/ 2123663 h 3100544"/>
                <a:gd name="connsiteX5" fmla="*/ 26426 w 279307"/>
                <a:gd name="connsiteY5" fmla="*/ 2552592 h 3100544"/>
                <a:gd name="connsiteX6" fmla="*/ 51739 w 279307"/>
                <a:gd name="connsiteY6" fmla="*/ 2843425 h 3100544"/>
                <a:gd name="connsiteX7" fmla="*/ 10340 w 279307"/>
                <a:gd name="connsiteY7" fmla="*/ 3100544 h 3100544"/>
                <a:gd name="connsiteX0" fmla="*/ 266746 w 279307"/>
                <a:gd name="connsiteY0" fmla="*/ 697083 h 3100544"/>
                <a:gd name="connsiteX1" fmla="*/ 22774 w 279307"/>
                <a:gd name="connsiteY1" fmla="*/ 712307 h 3100544"/>
                <a:gd name="connsiteX2" fmla="*/ 40984 w 279307"/>
                <a:gd name="connsiteY2" fmla="*/ 104317 h 3100544"/>
                <a:gd name="connsiteX3" fmla="*/ 237875 w 279307"/>
                <a:gd name="connsiteY3" fmla="*/ 98616 h 3100544"/>
                <a:gd name="connsiteX4" fmla="*/ 191739 w 279307"/>
                <a:gd name="connsiteY4" fmla="*/ 2123663 h 3100544"/>
                <a:gd name="connsiteX5" fmla="*/ 26426 w 279307"/>
                <a:gd name="connsiteY5" fmla="*/ 2552592 h 3100544"/>
                <a:gd name="connsiteX6" fmla="*/ 51739 w 279307"/>
                <a:gd name="connsiteY6" fmla="*/ 2843425 h 3100544"/>
                <a:gd name="connsiteX7" fmla="*/ 10340 w 279307"/>
                <a:gd name="connsiteY7" fmla="*/ 3100544 h 3100544"/>
                <a:gd name="connsiteX0" fmla="*/ 266746 w 279307"/>
                <a:gd name="connsiteY0" fmla="*/ 697083 h 3100544"/>
                <a:gd name="connsiteX1" fmla="*/ 22774 w 279307"/>
                <a:gd name="connsiteY1" fmla="*/ 712307 h 3100544"/>
                <a:gd name="connsiteX2" fmla="*/ 40984 w 279307"/>
                <a:gd name="connsiteY2" fmla="*/ 104317 h 3100544"/>
                <a:gd name="connsiteX3" fmla="*/ 237875 w 279307"/>
                <a:gd name="connsiteY3" fmla="*/ 98616 h 3100544"/>
                <a:gd name="connsiteX4" fmla="*/ 191739 w 279307"/>
                <a:gd name="connsiteY4" fmla="*/ 2123663 h 3100544"/>
                <a:gd name="connsiteX5" fmla="*/ 26426 w 279307"/>
                <a:gd name="connsiteY5" fmla="*/ 2552592 h 3100544"/>
                <a:gd name="connsiteX6" fmla="*/ 51739 w 279307"/>
                <a:gd name="connsiteY6" fmla="*/ 2843425 h 3100544"/>
                <a:gd name="connsiteX7" fmla="*/ 10340 w 279307"/>
                <a:gd name="connsiteY7" fmla="*/ 3100544 h 3100544"/>
                <a:gd name="connsiteX0" fmla="*/ 266746 w 279307"/>
                <a:gd name="connsiteY0" fmla="*/ 697083 h 3100544"/>
                <a:gd name="connsiteX1" fmla="*/ 22774 w 279307"/>
                <a:gd name="connsiteY1" fmla="*/ 712307 h 3100544"/>
                <a:gd name="connsiteX2" fmla="*/ 40984 w 279307"/>
                <a:gd name="connsiteY2" fmla="*/ 104317 h 3100544"/>
                <a:gd name="connsiteX3" fmla="*/ 237875 w 279307"/>
                <a:gd name="connsiteY3" fmla="*/ 98616 h 3100544"/>
                <a:gd name="connsiteX4" fmla="*/ 191739 w 279307"/>
                <a:gd name="connsiteY4" fmla="*/ 2123663 h 3100544"/>
                <a:gd name="connsiteX5" fmla="*/ 26426 w 279307"/>
                <a:gd name="connsiteY5" fmla="*/ 2552592 h 3100544"/>
                <a:gd name="connsiteX6" fmla="*/ 51739 w 279307"/>
                <a:gd name="connsiteY6" fmla="*/ 2843425 h 3100544"/>
                <a:gd name="connsiteX7" fmla="*/ 10340 w 279307"/>
                <a:gd name="connsiteY7" fmla="*/ 3100544 h 3100544"/>
                <a:gd name="connsiteX0" fmla="*/ 274712 w 287273"/>
                <a:gd name="connsiteY0" fmla="*/ 697083 h 3110522"/>
                <a:gd name="connsiteX1" fmla="*/ 30740 w 287273"/>
                <a:gd name="connsiteY1" fmla="*/ 712307 h 3110522"/>
                <a:gd name="connsiteX2" fmla="*/ 48950 w 287273"/>
                <a:gd name="connsiteY2" fmla="*/ 104317 h 3110522"/>
                <a:gd name="connsiteX3" fmla="*/ 245841 w 287273"/>
                <a:gd name="connsiteY3" fmla="*/ 98616 h 3110522"/>
                <a:gd name="connsiteX4" fmla="*/ 199705 w 287273"/>
                <a:gd name="connsiteY4" fmla="*/ 2123663 h 3110522"/>
                <a:gd name="connsiteX5" fmla="*/ 34392 w 287273"/>
                <a:gd name="connsiteY5" fmla="*/ 2552592 h 3110522"/>
                <a:gd name="connsiteX6" fmla="*/ 59705 w 287273"/>
                <a:gd name="connsiteY6" fmla="*/ 2843425 h 3110522"/>
                <a:gd name="connsiteX7" fmla="*/ 417 w 287273"/>
                <a:gd name="connsiteY7" fmla="*/ 3110522 h 3110522"/>
                <a:gd name="connsiteX0" fmla="*/ 274295 w 286856"/>
                <a:gd name="connsiteY0" fmla="*/ 697083 h 3110522"/>
                <a:gd name="connsiteX1" fmla="*/ 30323 w 286856"/>
                <a:gd name="connsiteY1" fmla="*/ 712307 h 3110522"/>
                <a:gd name="connsiteX2" fmla="*/ 48533 w 286856"/>
                <a:gd name="connsiteY2" fmla="*/ 104317 h 3110522"/>
                <a:gd name="connsiteX3" fmla="*/ 245424 w 286856"/>
                <a:gd name="connsiteY3" fmla="*/ 98616 h 3110522"/>
                <a:gd name="connsiteX4" fmla="*/ 199288 w 286856"/>
                <a:gd name="connsiteY4" fmla="*/ 2123663 h 3110522"/>
                <a:gd name="connsiteX5" fmla="*/ 33975 w 286856"/>
                <a:gd name="connsiteY5" fmla="*/ 2552592 h 3110522"/>
                <a:gd name="connsiteX6" fmla="*/ 59288 w 286856"/>
                <a:gd name="connsiteY6" fmla="*/ 2843425 h 3110522"/>
                <a:gd name="connsiteX7" fmla="*/ 0 w 286856"/>
                <a:gd name="connsiteY7" fmla="*/ 3110522 h 3110522"/>
                <a:gd name="connsiteX0" fmla="*/ 274295 w 286856"/>
                <a:gd name="connsiteY0" fmla="*/ 697083 h 3110522"/>
                <a:gd name="connsiteX1" fmla="*/ 30323 w 286856"/>
                <a:gd name="connsiteY1" fmla="*/ 712307 h 3110522"/>
                <a:gd name="connsiteX2" fmla="*/ 48533 w 286856"/>
                <a:gd name="connsiteY2" fmla="*/ 104317 h 3110522"/>
                <a:gd name="connsiteX3" fmla="*/ 245424 w 286856"/>
                <a:gd name="connsiteY3" fmla="*/ 98616 h 3110522"/>
                <a:gd name="connsiteX4" fmla="*/ 199288 w 286856"/>
                <a:gd name="connsiteY4" fmla="*/ 2123663 h 3110522"/>
                <a:gd name="connsiteX5" fmla="*/ 33975 w 286856"/>
                <a:gd name="connsiteY5" fmla="*/ 2552592 h 3110522"/>
                <a:gd name="connsiteX6" fmla="*/ 59288 w 286856"/>
                <a:gd name="connsiteY6" fmla="*/ 2843425 h 3110522"/>
                <a:gd name="connsiteX7" fmla="*/ 0 w 286856"/>
                <a:gd name="connsiteY7" fmla="*/ 3110522 h 3110522"/>
                <a:gd name="connsiteX0" fmla="*/ 274295 w 286856"/>
                <a:gd name="connsiteY0" fmla="*/ 697083 h 3110522"/>
                <a:gd name="connsiteX1" fmla="*/ 30323 w 286856"/>
                <a:gd name="connsiteY1" fmla="*/ 712307 h 3110522"/>
                <a:gd name="connsiteX2" fmla="*/ 48533 w 286856"/>
                <a:gd name="connsiteY2" fmla="*/ 104317 h 3110522"/>
                <a:gd name="connsiteX3" fmla="*/ 245424 w 286856"/>
                <a:gd name="connsiteY3" fmla="*/ 98616 h 3110522"/>
                <a:gd name="connsiteX4" fmla="*/ 199288 w 286856"/>
                <a:gd name="connsiteY4" fmla="*/ 2123663 h 3110522"/>
                <a:gd name="connsiteX5" fmla="*/ 33975 w 286856"/>
                <a:gd name="connsiteY5" fmla="*/ 2552592 h 3110522"/>
                <a:gd name="connsiteX6" fmla="*/ 59288 w 286856"/>
                <a:gd name="connsiteY6" fmla="*/ 2843425 h 3110522"/>
                <a:gd name="connsiteX7" fmla="*/ 0 w 286856"/>
                <a:gd name="connsiteY7" fmla="*/ 3110522 h 3110522"/>
                <a:gd name="connsiteX0" fmla="*/ 266747 w 279308"/>
                <a:gd name="connsiteY0" fmla="*/ 697083 h 3104020"/>
                <a:gd name="connsiteX1" fmla="*/ 22775 w 279308"/>
                <a:gd name="connsiteY1" fmla="*/ 712307 h 3104020"/>
                <a:gd name="connsiteX2" fmla="*/ 40985 w 279308"/>
                <a:gd name="connsiteY2" fmla="*/ 104317 h 3104020"/>
                <a:gd name="connsiteX3" fmla="*/ 237876 w 279308"/>
                <a:gd name="connsiteY3" fmla="*/ 98616 h 3104020"/>
                <a:gd name="connsiteX4" fmla="*/ 191740 w 279308"/>
                <a:gd name="connsiteY4" fmla="*/ 2123663 h 3104020"/>
                <a:gd name="connsiteX5" fmla="*/ 26427 w 279308"/>
                <a:gd name="connsiteY5" fmla="*/ 2552592 h 3104020"/>
                <a:gd name="connsiteX6" fmla="*/ 51740 w 279308"/>
                <a:gd name="connsiteY6" fmla="*/ 2843425 h 3104020"/>
                <a:gd name="connsiteX7" fmla="*/ 44816 w 279308"/>
                <a:gd name="connsiteY7" fmla="*/ 3104021 h 3104020"/>
                <a:gd name="connsiteX0" fmla="*/ 266745 w 279306"/>
                <a:gd name="connsiteY0" fmla="*/ 697083 h 3104022"/>
                <a:gd name="connsiteX1" fmla="*/ 22773 w 279306"/>
                <a:gd name="connsiteY1" fmla="*/ 712307 h 3104022"/>
                <a:gd name="connsiteX2" fmla="*/ 40983 w 279306"/>
                <a:gd name="connsiteY2" fmla="*/ 104317 h 3104022"/>
                <a:gd name="connsiteX3" fmla="*/ 237874 w 279306"/>
                <a:gd name="connsiteY3" fmla="*/ 98616 h 3104022"/>
                <a:gd name="connsiteX4" fmla="*/ 191738 w 279306"/>
                <a:gd name="connsiteY4" fmla="*/ 2123663 h 3104022"/>
                <a:gd name="connsiteX5" fmla="*/ 26425 w 279306"/>
                <a:gd name="connsiteY5" fmla="*/ 2552592 h 3104022"/>
                <a:gd name="connsiteX6" fmla="*/ 51738 w 279306"/>
                <a:gd name="connsiteY6" fmla="*/ 2843425 h 3104022"/>
                <a:gd name="connsiteX7" fmla="*/ 44814 w 279306"/>
                <a:gd name="connsiteY7" fmla="*/ 3104021 h 3104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79306" h="3104022">
                  <a:moveTo>
                    <a:pt x="266745" y="697083"/>
                  </a:moveTo>
                  <a:cubicBezTo>
                    <a:pt x="176464" y="745950"/>
                    <a:pt x="60400" y="811101"/>
                    <a:pt x="22773" y="712307"/>
                  </a:cubicBezTo>
                  <a:cubicBezTo>
                    <a:pt x="-14854" y="613513"/>
                    <a:pt x="-3837" y="243933"/>
                    <a:pt x="40983" y="104317"/>
                  </a:cubicBezTo>
                  <a:cubicBezTo>
                    <a:pt x="85803" y="-35299"/>
                    <a:pt x="165776" y="-32341"/>
                    <a:pt x="237874" y="98616"/>
                  </a:cubicBezTo>
                  <a:cubicBezTo>
                    <a:pt x="309972" y="229573"/>
                    <a:pt x="283788" y="1813674"/>
                    <a:pt x="191738" y="2123663"/>
                  </a:cubicBezTo>
                  <a:cubicBezTo>
                    <a:pt x="99688" y="2433652"/>
                    <a:pt x="61385" y="2364446"/>
                    <a:pt x="26425" y="2552592"/>
                  </a:cubicBezTo>
                  <a:cubicBezTo>
                    <a:pt x="-8535" y="2740738"/>
                    <a:pt x="48673" y="2751520"/>
                    <a:pt x="51738" y="2843425"/>
                  </a:cubicBezTo>
                  <a:cubicBezTo>
                    <a:pt x="54803" y="2935330"/>
                    <a:pt x="47530" y="2829597"/>
                    <a:pt x="44814" y="3104021"/>
                  </a:cubicBez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grpSp>
      <p:sp>
        <p:nvSpPr>
          <p:cNvPr id="198" name="TextBox 197">
            <a:extLst>
              <a:ext uri="{FF2B5EF4-FFF2-40B4-BE49-F238E27FC236}">
                <a16:creationId xmlns:a16="http://schemas.microsoft.com/office/drawing/2014/main" id="{7E7ABD99-9106-A7DB-8315-A0662B9F82DF}"/>
              </a:ext>
            </a:extLst>
          </p:cNvPr>
          <p:cNvSpPr txBox="1"/>
          <p:nvPr/>
        </p:nvSpPr>
        <p:spPr>
          <a:xfrm>
            <a:off x="8175015" y="4484512"/>
            <a:ext cx="3718136" cy="1270868"/>
          </a:xfrm>
          <a:prstGeom prst="rect">
            <a:avLst/>
          </a:prstGeom>
          <a:solidFill>
            <a:schemeClr val="bg1"/>
          </a:solidFill>
          <a:ln>
            <a:solidFill>
              <a:schemeClr val="tx1"/>
            </a:solidFill>
          </a:ln>
        </p:spPr>
        <p:txBody>
          <a:bodyPr wrap="square" rtlCol="0">
            <a:noAutofit/>
          </a:bodyPr>
          <a:lstStyle/>
          <a:p>
            <a:pPr marL="457200" indent="-457200">
              <a:tabLst>
                <a:tab pos="2870200" algn="r"/>
              </a:tabLst>
            </a:pPr>
            <a:r>
              <a:rPr lang="en-GB" sz="2400"/>
              <a:t> ❻ Repeat with: </a:t>
            </a:r>
          </a:p>
          <a:p>
            <a:pPr marL="457200" indent="-457200">
              <a:buFont typeface="Arial" panose="020B0604020202020204" pitchFamily="34" charset="0"/>
              <a:buChar char="•"/>
              <a:tabLst>
                <a:tab pos="2870200" algn="r"/>
              </a:tabLst>
            </a:pPr>
            <a:r>
              <a:rPr lang="en-GB" sz="2400"/>
              <a:t>distilled water	</a:t>
            </a:r>
            <a:r>
              <a:rPr lang="en-GB" sz="2400">
                <a:sym typeface="Wingdings" panose="05000000000000000000" pitchFamily="2" charset="2"/>
              </a:rPr>
              <a:t></a:t>
            </a:r>
          </a:p>
          <a:p>
            <a:pPr marL="457200" indent="-457200">
              <a:buFont typeface="Arial" panose="020B0604020202020204" pitchFamily="34" charset="0"/>
              <a:buChar char="•"/>
              <a:tabLst>
                <a:tab pos="2870200" algn="r"/>
              </a:tabLst>
            </a:pPr>
            <a:r>
              <a:rPr lang="en-GB" sz="2400"/>
              <a:t>and seawater 	</a:t>
            </a:r>
            <a:r>
              <a:rPr lang="en-GB" sz="2400">
                <a:sym typeface="Wingdings" panose="05000000000000000000" pitchFamily="2" charset="2"/>
              </a:rPr>
              <a:t></a:t>
            </a:r>
            <a:endParaRPr lang="en-GB" sz="2400"/>
          </a:p>
        </p:txBody>
      </p:sp>
      <p:sp>
        <p:nvSpPr>
          <p:cNvPr id="255" name="TextBox 254">
            <a:extLst>
              <a:ext uri="{FF2B5EF4-FFF2-40B4-BE49-F238E27FC236}">
                <a16:creationId xmlns:a16="http://schemas.microsoft.com/office/drawing/2014/main" id="{3DAB04EE-A722-6901-E8BD-6C70B6DB2D7B}"/>
              </a:ext>
            </a:extLst>
          </p:cNvPr>
          <p:cNvSpPr txBox="1"/>
          <p:nvPr/>
        </p:nvSpPr>
        <p:spPr>
          <a:xfrm>
            <a:off x="211268" y="6167201"/>
            <a:ext cx="2672956" cy="527992"/>
          </a:xfrm>
          <a:prstGeom prst="rect">
            <a:avLst/>
          </a:prstGeom>
          <a:noFill/>
          <a:ln>
            <a:solidFill>
              <a:schemeClr val="tx1"/>
            </a:solidFill>
          </a:ln>
        </p:spPr>
        <p:txBody>
          <a:bodyPr wrap="square" rtlCol="0">
            <a:noAutofit/>
          </a:bodyPr>
          <a:lstStyle/>
          <a:p>
            <a:r>
              <a:rPr lang="en-GB" sz="1200" b="1" dirty="0">
                <a:sym typeface="Wingdings 2" panose="05020102010507070707" pitchFamily="18" charset="2"/>
              </a:rPr>
              <a:t>Royal Society of Chemistry</a:t>
            </a:r>
            <a:br>
              <a:rPr lang="en-GB" sz="1200" b="1" dirty="0">
                <a:sym typeface="Wingdings 2" panose="05020102010507070707" pitchFamily="18" charset="2"/>
              </a:rPr>
            </a:br>
            <a:r>
              <a:rPr lang="en-GB" sz="1200" dirty="0">
                <a:sym typeface="Wingdings 2" panose="05020102010507070707" pitchFamily="18" charset="2"/>
              </a:rPr>
              <a:t>Downloaded from: </a:t>
            </a:r>
            <a:r>
              <a:rPr lang="en-GB" sz="1200" dirty="0">
                <a:sym typeface="Wingdings 2" panose="05020102010507070707" pitchFamily="18" charset="2"/>
                <a:hlinkClick r:id="rId4"/>
              </a:rPr>
              <a:t>rsc.li/4aHGiSF</a:t>
            </a:r>
            <a:r>
              <a:rPr lang="en-GB" sz="1200" b="1" dirty="0">
                <a:sym typeface="Wingdings 2" panose="05020102010507070707" pitchFamily="18" charset="2"/>
              </a:rPr>
              <a:t> </a:t>
            </a:r>
          </a:p>
        </p:txBody>
      </p:sp>
      <p:pic>
        <p:nvPicPr>
          <p:cNvPr id="118" name="Picture 117">
            <a:hlinkClick r:id="rId5"/>
            <a:extLst>
              <a:ext uri="{FF2B5EF4-FFF2-40B4-BE49-F238E27FC236}">
                <a16:creationId xmlns:a16="http://schemas.microsoft.com/office/drawing/2014/main" id="{AAC7D35D-5306-B596-1336-F7E5AADC5B6B}"/>
              </a:ext>
              <a:ext uri="{C183D7F6-B498-43B3-948B-1728B52AA6E4}">
                <adec:decorative xmlns:adec="http://schemas.microsoft.com/office/drawing/2017/decorative" val="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732450" y="6356822"/>
            <a:ext cx="1459550" cy="5154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27534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40335829-57ED-B34D-851D-AF966B65F047}"/>
              </a:ext>
              <a:ext uri="{C183D7F6-B498-43B3-948B-1728B52AA6E4}">
                <adec:decorative xmlns:adec="http://schemas.microsoft.com/office/drawing/2017/decorative" val="1"/>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Results</a:t>
            </a:r>
            <a:endParaRPr lang="en-US" sz="2200">
              <a:solidFill>
                <a:schemeClr val="bg1"/>
              </a:solidFill>
            </a:endParaRPr>
          </a:p>
        </p:txBody>
      </p:sp>
      <p:sp>
        <p:nvSpPr>
          <p:cNvPr id="6" name="Title 1">
            <a:extLst>
              <a:ext uri="{FF2B5EF4-FFF2-40B4-BE49-F238E27FC236}">
                <a16:creationId xmlns:a16="http://schemas.microsoft.com/office/drawing/2014/main" id="{DE747243-26CC-AB48-86F7-D5536334B21F}"/>
              </a:ext>
            </a:extLst>
          </p:cNvPr>
          <p:cNvSpPr>
            <a:spLocks noGrp="1"/>
          </p:cNvSpPr>
          <p:nvPr>
            <p:ph type="title"/>
          </p:nvPr>
        </p:nvSpPr>
        <p:spPr>
          <a:xfrm>
            <a:off x="540000" y="540000"/>
            <a:ext cx="10080000" cy="440661"/>
          </a:xfrm>
        </p:spPr>
        <p:txBody>
          <a:bodyPr/>
          <a:lstStyle/>
          <a:p>
            <a:r>
              <a:rPr lang="en-US"/>
              <a:t>Results table</a:t>
            </a:r>
          </a:p>
        </p:txBody>
      </p:sp>
      <p:graphicFrame>
        <p:nvGraphicFramePr>
          <p:cNvPr id="4" name="Table 4">
            <a:extLst>
              <a:ext uri="{FF2B5EF4-FFF2-40B4-BE49-F238E27FC236}">
                <a16:creationId xmlns:a16="http://schemas.microsoft.com/office/drawing/2014/main" id="{2E093A2D-15A5-E94E-A20D-54B5573ADCF0}"/>
              </a:ext>
            </a:extLst>
          </p:cNvPr>
          <p:cNvGraphicFramePr>
            <a:graphicFrameLocks noGrp="1"/>
          </p:cNvGraphicFramePr>
          <p:nvPr>
            <p:extLst>
              <p:ext uri="{D42A27DB-BD31-4B8C-83A1-F6EECF244321}">
                <p14:modId xmlns:p14="http://schemas.microsoft.com/office/powerpoint/2010/main" val="614751955"/>
              </p:ext>
            </p:extLst>
          </p:nvPr>
        </p:nvGraphicFramePr>
        <p:xfrm>
          <a:off x="540000" y="1737564"/>
          <a:ext cx="9770648" cy="2926080"/>
        </p:xfrm>
        <a:graphic>
          <a:graphicData uri="http://schemas.openxmlformats.org/drawingml/2006/table">
            <a:tbl>
              <a:tblPr firstRow="1" bandRow="1">
                <a:tableStyleId>{5C22544A-7EE6-4342-B048-85BDC9FD1C3A}</a:tableStyleId>
              </a:tblPr>
              <a:tblGrid>
                <a:gridCol w="2539531">
                  <a:extLst>
                    <a:ext uri="{9D8B030D-6E8A-4147-A177-3AD203B41FA5}">
                      <a16:colId xmlns:a16="http://schemas.microsoft.com/office/drawing/2014/main" val="3287607563"/>
                    </a:ext>
                  </a:extLst>
                </a:gridCol>
                <a:gridCol w="7231117">
                  <a:extLst>
                    <a:ext uri="{9D8B030D-6E8A-4147-A177-3AD203B41FA5}">
                      <a16:colId xmlns:a16="http://schemas.microsoft.com/office/drawing/2014/main" val="2397117002"/>
                    </a:ext>
                  </a:extLst>
                </a:gridCol>
              </a:tblGrid>
              <a:tr h="432000">
                <a:tc>
                  <a:txBody>
                    <a:bodyPr/>
                    <a:lstStyle/>
                    <a:p>
                      <a:pPr algn="ctr"/>
                      <a:r>
                        <a:rPr lang="en-US" sz="2400" b="1" i="0">
                          <a:latin typeface="Century Gothic" panose="020B0502020202020204" pitchFamily="34" charset="0"/>
                        </a:rPr>
                        <a:t>Type of water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i="0">
                          <a:latin typeface="Century Gothic" panose="020B0502020202020204" pitchFamily="34" charset="0"/>
                        </a:rPr>
                        <a:t>Observations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1202464764"/>
                  </a:ext>
                </a:extLst>
              </a:tr>
              <a:tr h="432000">
                <a:tc>
                  <a:txBody>
                    <a:bodyPr/>
                    <a:lstStyle/>
                    <a:p>
                      <a:pPr algn="ctr">
                        <a:lnSpc>
                          <a:spcPct val="100000"/>
                        </a:lnSpc>
                      </a:pPr>
                      <a:r>
                        <a:rPr lang="en-US" sz="2400" b="0" i="0">
                          <a:latin typeface="Century Gothic" panose="020B0502020202020204" pitchFamily="34" charset="0"/>
                        </a:rPr>
                        <a:t>Tap water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endParaRPr lang="en-GB" sz="2400"/>
                    </a:p>
                    <a:p>
                      <a:endParaRPr lang="en-GB" sz="2400"/>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824927119"/>
                  </a:ext>
                </a:extLst>
              </a:tr>
              <a:tr h="43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0" i="0">
                          <a:latin typeface="Century Gothic" panose="020B0502020202020204" pitchFamily="34" charset="0"/>
                        </a:rPr>
                        <a:t>Seawater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endParaRPr lang="en-GB" sz="2400"/>
                    </a:p>
                    <a:p>
                      <a:endParaRPr lang="en-GB" sz="2400"/>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174088422"/>
                  </a:ext>
                </a:extLst>
              </a:tr>
              <a:tr h="43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0" i="0">
                          <a:latin typeface="Century Gothic" panose="020B0502020202020204" pitchFamily="34" charset="0"/>
                        </a:rPr>
                        <a:t>Distilled water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endParaRPr lang="en-GB" sz="2400"/>
                    </a:p>
                    <a:p>
                      <a:endParaRPr lang="en-GB" sz="2400"/>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4253212424"/>
                  </a:ext>
                </a:extLst>
              </a:tr>
            </a:tbl>
          </a:graphicData>
        </a:graphic>
      </p:graphicFrame>
    </p:spTree>
    <p:extLst>
      <p:ext uri="{BB962C8B-B14F-4D97-AF65-F5344CB8AC3E}">
        <p14:creationId xmlns:p14="http://schemas.microsoft.com/office/powerpoint/2010/main" val="20584712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C1E2A-2BF0-D440-B7AD-977E4B223F66}"/>
              </a:ext>
            </a:extLst>
          </p:cNvPr>
          <p:cNvSpPr>
            <a:spLocks noGrp="1"/>
          </p:cNvSpPr>
          <p:nvPr>
            <p:ph type="title"/>
          </p:nvPr>
        </p:nvSpPr>
        <p:spPr/>
        <p:txBody>
          <a:bodyPr/>
          <a:lstStyle/>
          <a:p>
            <a:r>
              <a:rPr lang="en-US"/>
              <a:t>Questions</a:t>
            </a:r>
          </a:p>
        </p:txBody>
      </p:sp>
      <p:sp>
        <p:nvSpPr>
          <p:cNvPr id="3" name="Content Placeholder 2">
            <a:extLst>
              <a:ext uri="{FF2B5EF4-FFF2-40B4-BE49-F238E27FC236}">
                <a16:creationId xmlns:a16="http://schemas.microsoft.com/office/drawing/2014/main" id="{F75AD0E3-9FEE-1049-ADFC-491236E572AB}"/>
              </a:ext>
            </a:extLst>
          </p:cNvPr>
          <p:cNvSpPr>
            <a:spLocks noGrp="1"/>
          </p:cNvSpPr>
          <p:nvPr>
            <p:ph idx="1"/>
          </p:nvPr>
        </p:nvSpPr>
        <p:spPr>
          <a:xfrm>
            <a:off x="539999" y="1356982"/>
            <a:ext cx="10363527" cy="5040000"/>
          </a:xfrm>
        </p:spPr>
        <p:txBody>
          <a:bodyPr>
            <a:normAutofit lnSpcReduction="10000"/>
          </a:bodyPr>
          <a:lstStyle/>
          <a:p>
            <a:pPr marL="457200" indent="-457200">
              <a:buClr>
                <a:srgbClr val="006F62"/>
              </a:buClr>
              <a:buAutoNum type="arabicPeriod"/>
            </a:pPr>
            <a:r>
              <a:rPr lang="en-US"/>
              <a:t>Complete the results table.</a:t>
            </a:r>
          </a:p>
          <a:p>
            <a:pPr marL="457200" indent="-457200">
              <a:buClr>
                <a:srgbClr val="006F62"/>
              </a:buClr>
              <a:buFontTx/>
              <a:buAutoNum type="arabicPeriod"/>
            </a:pPr>
            <a:r>
              <a:rPr lang="en-US"/>
              <a:t>Suggest a reason for your observations:</a:t>
            </a:r>
          </a:p>
          <a:p>
            <a:pPr marL="457200" indent="-457200">
              <a:buAutoNum type="alphaLcParenBoth"/>
            </a:pPr>
            <a:r>
              <a:rPr lang="en-US"/>
              <a:t>Tap water</a:t>
            </a:r>
          </a:p>
          <a:p>
            <a:r>
              <a:rPr lang="en-US"/>
              <a:t>(b) Seawater</a:t>
            </a:r>
          </a:p>
          <a:p>
            <a:r>
              <a:rPr lang="en-US"/>
              <a:t>(c) Distilled water</a:t>
            </a:r>
          </a:p>
          <a:p>
            <a:pPr marL="457200" indent="-457200">
              <a:buClr>
                <a:srgbClr val="006F62"/>
              </a:buClr>
              <a:buAutoNum type="arabicPeriod" startAt="3"/>
            </a:pPr>
            <a:r>
              <a:rPr lang="en-GB"/>
              <a:t>Describe what happens on a particle level when a substance dissolves.</a:t>
            </a:r>
          </a:p>
          <a:p>
            <a:pPr marL="457200" indent="-457200">
              <a:buClr>
                <a:srgbClr val="006F62"/>
              </a:buClr>
              <a:buAutoNum type="arabicPeriod" startAt="3"/>
            </a:pPr>
            <a:r>
              <a:rPr lang="en-GB"/>
              <a:t>Explain what happened to the water particles when the seawater was heated.</a:t>
            </a:r>
          </a:p>
          <a:p>
            <a:pPr marL="457200" indent="-457200">
              <a:buClr>
                <a:srgbClr val="006F62"/>
              </a:buClr>
              <a:buFontTx/>
              <a:buAutoNum type="arabicPeriod" startAt="3"/>
            </a:pPr>
            <a:r>
              <a:rPr lang="en-GB"/>
              <a:t>Find out what dissolved solids are present in tap water.</a:t>
            </a:r>
          </a:p>
          <a:p>
            <a:pPr marL="457200" indent="-457200">
              <a:buClr>
                <a:srgbClr val="006F62"/>
              </a:buClr>
              <a:buFontTx/>
              <a:buAutoNum type="arabicPeriod" startAt="3"/>
            </a:pPr>
            <a:r>
              <a:rPr lang="en-GB"/>
              <a:t>Suggest a reason why water companies add salts such a fluorides to tap water.</a:t>
            </a:r>
            <a:endParaRPr lang="en-US"/>
          </a:p>
          <a:p>
            <a:pPr marL="457200" indent="-457200">
              <a:buFontTx/>
              <a:buAutoNum type="arabicPeriod"/>
            </a:pPr>
            <a:endParaRPr lang="en-US"/>
          </a:p>
        </p:txBody>
      </p:sp>
      <p:sp>
        <p:nvSpPr>
          <p:cNvPr id="6" name="Title 1">
            <a:extLst>
              <a:ext uri="{FF2B5EF4-FFF2-40B4-BE49-F238E27FC236}">
                <a16:creationId xmlns:a16="http://schemas.microsoft.com/office/drawing/2014/main" id="{E4E77663-259B-104A-AAD0-31021C659F7E}"/>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Questions</a:t>
            </a:r>
            <a:endParaRPr lang="en-US" sz="2200">
              <a:solidFill>
                <a:schemeClr val="bg1"/>
              </a:solidFill>
            </a:endParaRPr>
          </a:p>
        </p:txBody>
      </p:sp>
    </p:spTree>
    <p:extLst>
      <p:ext uri="{BB962C8B-B14F-4D97-AF65-F5344CB8AC3E}">
        <p14:creationId xmlns:p14="http://schemas.microsoft.com/office/powerpoint/2010/main" val="8387796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C1E2A-2BF0-D440-B7AD-977E4B223F66}"/>
              </a:ext>
            </a:extLst>
          </p:cNvPr>
          <p:cNvSpPr>
            <a:spLocks noGrp="1"/>
          </p:cNvSpPr>
          <p:nvPr>
            <p:ph type="title"/>
          </p:nvPr>
        </p:nvSpPr>
        <p:spPr/>
        <p:txBody>
          <a:bodyPr/>
          <a:lstStyle/>
          <a:p>
            <a:r>
              <a:rPr lang="en-US"/>
              <a:t>Teacher demonstration questions</a:t>
            </a:r>
          </a:p>
        </p:txBody>
      </p:sp>
      <p:sp>
        <p:nvSpPr>
          <p:cNvPr id="3" name="Content Placeholder 2">
            <a:extLst>
              <a:ext uri="{FF2B5EF4-FFF2-40B4-BE49-F238E27FC236}">
                <a16:creationId xmlns:a16="http://schemas.microsoft.com/office/drawing/2014/main" id="{F75AD0E3-9FEE-1049-ADFC-491236E572AB}"/>
              </a:ext>
            </a:extLst>
          </p:cNvPr>
          <p:cNvSpPr>
            <a:spLocks noGrp="1"/>
          </p:cNvSpPr>
          <p:nvPr>
            <p:ph idx="1"/>
          </p:nvPr>
        </p:nvSpPr>
        <p:spPr>
          <a:xfrm>
            <a:off x="540000" y="1260000"/>
            <a:ext cx="5965902" cy="5394800"/>
          </a:xfrm>
        </p:spPr>
        <p:txBody>
          <a:bodyPr>
            <a:normAutofit fontScale="77500" lnSpcReduction="20000"/>
          </a:bodyPr>
          <a:lstStyle/>
          <a:p>
            <a:pPr marL="457200" indent="-457200">
              <a:lnSpc>
                <a:spcPct val="120000"/>
              </a:lnSpc>
              <a:buClr>
                <a:srgbClr val="006F62"/>
              </a:buClr>
              <a:buAutoNum type="arabicPeriod"/>
            </a:pPr>
            <a:r>
              <a:rPr lang="en-US" sz="2300"/>
              <a:t>What do you observe when the round bottomed flask is heated?</a:t>
            </a:r>
          </a:p>
          <a:p>
            <a:pPr marL="457200" indent="-457200">
              <a:lnSpc>
                <a:spcPct val="120000"/>
              </a:lnSpc>
              <a:buClr>
                <a:srgbClr val="006F62"/>
              </a:buClr>
              <a:buFontTx/>
              <a:buAutoNum type="arabicPeriod"/>
            </a:pPr>
            <a:r>
              <a:rPr lang="en-US" sz="2300"/>
              <a:t>Suggest a reason why the apparatus is completely filled with water at the start of the experiment.</a:t>
            </a:r>
          </a:p>
          <a:p>
            <a:pPr marL="457200" indent="-457200">
              <a:lnSpc>
                <a:spcPct val="120000"/>
              </a:lnSpc>
              <a:buClr>
                <a:srgbClr val="006F62"/>
              </a:buClr>
              <a:buFontTx/>
              <a:buAutoNum type="arabicPeriod"/>
            </a:pPr>
            <a:r>
              <a:rPr lang="en-US" sz="2300"/>
              <a:t>Name a gas that is collected in the test tube. Give a reason for your answer.</a:t>
            </a:r>
          </a:p>
          <a:p>
            <a:pPr marL="457200" indent="-457200">
              <a:lnSpc>
                <a:spcPct val="120000"/>
              </a:lnSpc>
              <a:buClr>
                <a:srgbClr val="006F62"/>
              </a:buClr>
              <a:buFontTx/>
              <a:buAutoNum type="arabicPeriod"/>
            </a:pPr>
            <a:r>
              <a:rPr lang="en-US" sz="2300"/>
              <a:t>How did the results from the tap water experiment compare to those from seawater?</a:t>
            </a:r>
          </a:p>
          <a:p>
            <a:pPr marL="457200" indent="-457200">
              <a:lnSpc>
                <a:spcPct val="120000"/>
              </a:lnSpc>
              <a:buClr>
                <a:srgbClr val="006F62"/>
              </a:buClr>
              <a:buFontTx/>
              <a:buAutoNum type="arabicPeriod"/>
            </a:pPr>
            <a:r>
              <a:rPr lang="en-US" sz="2300"/>
              <a:t>Suggest how the gas got into the water?</a:t>
            </a:r>
          </a:p>
          <a:p>
            <a:pPr marL="457200" indent="-457200">
              <a:lnSpc>
                <a:spcPct val="120000"/>
              </a:lnSpc>
              <a:buClr>
                <a:srgbClr val="006F62"/>
              </a:buClr>
              <a:buFontTx/>
              <a:buAutoNum type="arabicPeriod"/>
            </a:pPr>
            <a:r>
              <a:rPr lang="en-US" sz="2300"/>
              <a:t>Why is it important for seawater and freshwater to contain dissolved gases?</a:t>
            </a:r>
          </a:p>
          <a:p>
            <a:pPr marL="457200" indent="-457200">
              <a:lnSpc>
                <a:spcPct val="120000"/>
              </a:lnSpc>
              <a:buClr>
                <a:srgbClr val="006F62"/>
              </a:buClr>
              <a:buFontTx/>
              <a:buAutoNum type="arabicPeriod"/>
            </a:pPr>
            <a:r>
              <a:rPr lang="en-US" sz="2300"/>
              <a:t>Predict what you would see if the experiment was repeated with distilled water. Suggest a reason for your answer.</a:t>
            </a:r>
          </a:p>
          <a:p>
            <a:pPr marL="457200" indent="-457200">
              <a:buFontTx/>
              <a:buAutoNum type="arabicPeriod"/>
            </a:pPr>
            <a:endParaRPr lang="en-US"/>
          </a:p>
        </p:txBody>
      </p:sp>
      <p:sp>
        <p:nvSpPr>
          <p:cNvPr id="6" name="Title 1">
            <a:extLst>
              <a:ext uri="{FF2B5EF4-FFF2-40B4-BE49-F238E27FC236}">
                <a16:creationId xmlns:a16="http://schemas.microsoft.com/office/drawing/2014/main" id="{E4E77663-259B-104A-AAD0-31021C659F7E}"/>
              </a:ext>
              <a:ext uri="{C183D7F6-B498-43B3-948B-1728B52AA6E4}">
                <adec:decorative xmlns:adec="http://schemas.microsoft.com/office/drawing/2017/decorative" val="1"/>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Questions</a:t>
            </a:r>
            <a:endParaRPr lang="en-US" sz="2200">
              <a:solidFill>
                <a:schemeClr val="bg1"/>
              </a:solidFill>
            </a:endParaRPr>
          </a:p>
        </p:txBody>
      </p:sp>
      <p:pic>
        <p:nvPicPr>
          <p:cNvPr id="7" name="Picture 6" descr="A line drawing of the apparatus for this experiment showing a clamp and stand supporting a round bottomed flask over a lit Bunsen burner with a tripod and gauze. The flask has a bung and delivery tube which goes into an upturned test tube in a beaker of water. The flask, delivery tube and test tube are all full of water."/>
          <p:cNvPicPr/>
          <p:nvPr/>
        </p:nvPicPr>
        <p:blipFill>
          <a:blip r:embed="rId3">
            <a:extLst>
              <a:ext uri="{28A0092B-C50C-407E-A947-70E740481C1C}">
                <a14:useLocalDpi xmlns:a14="http://schemas.microsoft.com/office/drawing/2010/main" val="0"/>
              </a:ext>
            </a:extLst>
          </a:blip>
          <a:srcRect/>
          <a:stretch/>
        </p:blipFill>
        <p:spPr bwMode="auto">
          <a:xfrm>
            <a:off x="6759821" y="1195160"/>
            <a:ext cx="3912813" cy="5122840"/>
          </a:xfrm>
          <a:prstGeom prst="rect">
            <a:avLst/>
          </a:prstGeom>
          <a:noFill/>
          <a:ln>
            <a:noFill/>
          </a:ln>
        </p:spPr>
      </p:pic>
    </p:spTree>
    <p:extLst>
      <p:ext uri="{BB962C8B-B14F-4D97-AF65-F5344CB8AC3E}">
        <p14:creationId xmlns:p14="http://schemas.microsoft.com/office/powerpoint/2010/main" val="25817150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1E722-E089-0544-A3BC-10C0F41FA975}"/>
              </a:ext>
            </a:extLst>
          </p:cNvPr>
          <p:cNvSpPr>
            <a:spLocks noGrp="1"/>
          </p:cNvSpPr>
          <p:nvPr>
            <p:ph type="title"/>
          </p:nvPr>
        </p:nvSpPr>
        <p:spPr/>
        <p:txBody>
          <a:bodyPr/>
          <a:lstStyle/>
          <a:p>
            <a:r>
              <a:rPr lang="en-US"/>
              <a:t>Learning objectives</a:t>
            </a:r>
          </a:p>
        </p:txBody>
      </p:sp>
      <p:sp>
        <p:nvSpPr>
          <p:cNvPr id="3" name="Content Placeholder 2">
            <a:extLst>
              <a:ext uri="{FF2B5EF4-FFF2-40B4-BE49-F238E27FC236}">
                <a16:creationId xmlns:a16="http://schemas.microsoft.com/office/drawing/2014/main" id="{B9B1F842-BC16-354A-84F3-BCA1F48752F2}"/>
              </a:ext>
            </a:extLst>
          </p:cNvPr>
          <p:cNvSpPr>
            <a:spLocks noGrp="1"/>
          </p:cNvSpPr>
          <p:nvPr>
            <p:ph idx="1"/>
          </p:nvPr>
        </p:nvSpPr>
        <p:spPr/>
        <p:txBody>
          <a:bodyPr>
            <a:normAutofit/>
          </a:bodyPr>
          <a:lstStyle/>
          <a:p>
            <a:pPr marL="0" indent="0">
              <a:buNone/>
            </a:pPr>
            <a:r>
              <a:rPr lang="en-GB" dirty="0"/>
              <a:t>During this lesson you will:</a:t>
            </a:r>
          </a:p>
          <a:p>
            <a:r>
              <a:rPr lang="en-GB" dirty="0"/>
              <a:t>set up and carry out an evaporation practical.</a:t>
            </a:r>
          </a:p>
          <a:p>
            <a:r>
              <a:rPr lang="en-GB" dirty="0"/>
              <a:t>compare the dissolved substances in tap water and seawater.</a:t>
            </a:r>
          </a:p>
          <a:p>
            <a:r>
              <a:rPr lang="en-GB" dirty="0"/>
              <a:t>describe what happens to the particles of a substance when it dissolves.</a:t>
            </a:r>
          </a:p>
          <a:p>
            <a:r>
              <a:rPr lang="en-GB" dirty="0"/>
              <a:t>explain why it’s important for water to contain dissolved substances.</a:t>
            </a:r>
          </a:p>
          <a:p>
            <a:endParaRPr lang="en-GB" dirty="0"/>
          </a:p>
          <a:p>
            <a:endParaRPr lang="en-GB" dirty="0"/>
          </a:p>
          <a:p>
            <a:pPr marL="0" indent="0">
              <a:buNone/>
            </a:pPr>
            <a:br>
              <a:rPr lang="en-GB" b="1" dirty="0">
                <a:solidFill>
                  <a:srgbClr val="006F62"/>
                </a:solidFill>
              </a:rPr>
            </a:br>
            <a:br>
              <a:rPr lang="en-GB" b="1" dirty="0">
                <a:solidFill>
                  <a:srgbClr val="006F62"/>
                </a:solidFill>
              </a:rPr>
            </a:br>
            <a:r>
              <a:rPr lang="en-GB" b="1" dirty="0">
                <a:solidFill>
                  <a:srgbClr val="006F62"/>
                </a:solidFill>
              </a:rPr>
              <a:t>Have you met all of the learning objectives?</a:t>
            </a:r>
          </a:p>
          <a:p>
            <a:endParaRPr lang="en-GB" dirty="0"/>
          </a:p>
        </p:txBody>
      </p:sp>
    </p:spTree>
    <p:extLst>
      <p:ext uri="{BB962C8B-B14F-4D97-AF65-F5344CB8AC3E}">
        <p14:creationId xmlns:p14="http://schemas.microsoft.com/office/powerpoint/2010/main" val="3440665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c7d88b2-bc5d-47d8-b067-5f30c82b40fb">
      <Terms xmlns="http://schemas.microsoft.com/office/infopath/2007/PartnerControls"/>
    </lcf76f155ced4ddcb4097134ff3c332f>
    <TaxCatchAll xmlns="9e3c562f-56b0-4bc9-96c8-d04b09868558" xsi:nil="true"/>
    <Editorialstage xmlns="5c7d88b2-bc5d-47d8-b067-5f30c82b40fb"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1e359e7040c60661ae7072c482267ad9">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9332d97d0f911b960840dd6ec88f9031"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BC434D0-B422-4ECB-8108-D350EAFD059A}">
  <ds:schemaRefs>
    <ds:schemaRef ds:uri="http://schemas.microsoft.com/sharepoint/v3/contenttype/forms"/>
  </ds:schemaRefs>
</ds:datastoreItem>
</file>

<file path=customXml/itemProps2.xml><?xml version="1.0" encoding="utf-8"?>
<ds:datastoreItem xmlns:ds="http://schemas.openxmlformats.org/officeDocument/2006/customXml" ds:itemID="{6481A5F9-BA83-4CFD-94A6-71AB1C3C08C1}">
  <ds:schemaRefs>
    <ds:schemaRef ds:uri="http://purl.org/dc/elements/1.1/"/>
    <ds:schemaRef ds:uri="http://schemas.microsoft.com/office/2006/documentManagement/types"/>
    <ds:schemaRef ds:uri="http://purl.org/dc/terms/"/>
    <ds:schemaRef ds:uri="http://schemas.openxmlformats.org/package/2006/metadata/core-properties"/>
    <ds:schemaRef ds:uri="http://purl.org/dc/dcmitype/"/>
    <ds:schemaRef ds:uri="9e3c562f-56b0-4bc9-96c8-d04b09868558"/>
    <ds:schemaRef ds:uri="5c7d88b2-bc5d-47d8-b067-5f30c82b40fb"/>
    <ds:schemaRef ds:uri="http://www.w3.org/XML/1998/namespace"/>
    <ds:schemaRef ds:uri="http://schemas.microsoft.com/office/infopath/2007/PartnerControls"/>
    <ds:schemaRef ds:uri="http://schemas.microsoft.com/office/2006/metadata/properties"/>
  </ds:schemaRefs>
</ds:datastoreItem>
</file>

<file path=customXml/itemProps3.xml><?xml version="1.0" encoding="utf-8"?>
<ds:datastoreItem xmlns:ds="http://schemas.openxmlformats.org/officeDocument/2006/customXml" ds:itemID="{5E2A3A60-3DBC-4513-B2EE-D4744BA9DDE6}">
  <ds:schemaRefs>
    <ds:schemaRef ds:uri="5c7d88b2-bc5d-47d8-b067-5f30c82b40fb"/>
    <ds:schemaRef ds:uri="9e3c562f-56b0-4bc9-96c8-d04b0986855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68</TotalTime>
  <Words>881</Words>
  <Application>Microsoft Office PowerPoint</Application>
  <PresentationFormat>Widescreen</PresentationFormat>
  <Paragraphs>105</Paragraphs>
  <Slides>10</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Calibri Light</vt:lpstr>
      <vt:lpstr>Century Gothic</vt:lpstr>
      <vt:lpstr>Wingdings</vt:lpstr>
      <vt:lpstr>Wingdings 2</vt:lpstr>
      <vt:lpstr>Office Theme</vt:lpstr>
      <vt:lpstr>11–14 years</vt:lpstr>
      <vt:lpstr>The problem</vt:lpstr>
      <vt:lpstr>Learning objectives</vt:lpstr>
      <vt:lpstr>Key terms</vt:lpstr>
      <vt:lpstr>Method</vt:lpstr>
      <vt:lpstr>Integrated instructions</vt:lpstr>
      <vt:lpstr>Results table</vt:lpstr>
      <vt:lpstr>Questions</vt:lpstr>
      <vt:lpstr>Teacher demonstration questions</vt:lpstr>
      <vt:lpstr>Learning objectives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Dissolved substances scaffolded PowerPoint Presentation</dc:title>
  <dc:creator>Royal Society of Chemistry</dc:creator>
  <cp:keywords>solution; solute; particle model; dissolving; evaporation; tap water; sea water; KS3; chemistry; practical; experiment; Nuffield; worksheet</cp:keywords>
  <dc:description>From https://rsc.li/4aHGiSF; teacher notes and differentiated student worksheets also available</dc:description>
  <cp:lastModifiedBy>Kirsty Patterson</cp:lastModifiedBy>
  <cp:revision>2</cp:revision>
  <dcterms:created xsi:type="dcterms:W3CDTF">2021-04-13T16:26:00Z</dcterms:created>
  <dcterms:modified xsi:type="dcterms:W3CDTF">2025-08-12T16:07:25Z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