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284" r:id="rId5"/>
    <p:sldId id="287" r:id="rId6"/>
    <p:sldId id="288" r:id="rId7"/>
    <p:sldId id="289" r:id="rId8"/>
    <p:sldId id="315" r:id="rId9"/>
    <p:sldId id="316" r:id="rId10"/>
    <p:sldId id="314" r:id="rId11"/>
    <p:sldId id="323" r:id="rId12"/>
    <p:sldId id="318" r:id="rId13"/>
    <p:sldId id="319" r:id="rId14"/>
    <p:sldId id="320" r:id="rId15"/>
    <p:sldId id="321" r:id="rId16"/>
    <p:sldId id="322" r:id="rId17"/>
    <p:sldId id="317"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3898FDF-1F87-EDD6-6458-059E95E842BE}" name="Kirsty Patterson" initials="KP" userId="S::pattersonk@rsc.org::06c453ef-d90e-4cbc-ba6b-1bf363c3e0a9" providerId="AD"/>
  <p188:author id="{C74B60E9-655C-E89A-6316-3841AD519658}" name="Juliet Kennard" initials="JK" userId="S::KennardJ@rsc.org::171ce03e-ecb9-44f8-bcbb-a85643c4c66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BBB59"/>
    <a:srgbClr val="E0E88E"/>
    <a:srgbClr val="33903C"/>
    <a:srgbClr val="A5D727"/>
    <a:srgbClr val="006F62"/>
    <a:srgbClr val="E6F1EF"/>
    <a:srgbClr val="EDF6F9"/>
    <a:srgbClr val="48A9C5"/>
    <a:srgbClr val="FAE7EA"/>
    <a:srgbClr val="F7DBE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C1C5AA-913F-4C64-9B2C-6082C77649D2}" v="560" dt="2025-10-20T14:00:16.645"/>
    <p1510:client id="{1533C9CF-1C6C-4F19-84CF-E3D3021C41CD}" v="1" dt="2025-10-20T15:51:19.332"/>
    <p1510:client id="{A746FF0F-7A4F-4531-9F7B-4E87F82ACCB8}" v="42" dt="2025-10-20T19:50:28.0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124"/>
    <p:restoredTop sz="86077" autoAdjust="0"/>
  </p:normalViewPr>
  <p:slideViewPr>
    <p:cSldViewPr snapToGrid="0" snapToObjects="1">
      <p:cViewPr varScale="1">
        <p:scale>
          <a:sx n="95" d="100"/>
          <a:sy n="95" d="100"/>
        </p:scale>
        <p:origin x="1470" y="84"/>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rsty Patterson" userId="06c453ef-d90e-4cbc-ba6b-1bf363c3e0a9" providerId="ADAL" clId="{2B52998C-451C-485A-9808-79CB34D495AD}"/>
    <pc:docChg chg="undo custSel addSld modSld sldOrd modMainMaster">
      <pc:chgData name="Kirsty Patterson" userId="06c453ef-d90e-4cbc-ba6b-1bf363c3e0a9" providerId="ADAL" clId="{2B52998C-451C-485A-9808-79CB34D495AD}" dt="2025-10-20T20:02:54.998" v="1751" actId="207"/>
      <pc:docMkLst>
        <pc:docMk/>
      </pc:docMkLst>
      <pc:sldChg chg="addSp modSp mod">
        <pc:chgData name="Kirsty Patterson" userId="06c453ef-d90e-4cbc-ba6b-1bf363c3e0a9" providerId="ADAL" clId="{2B52998C-451C-485A-9808-79CB34D495AD}" dt="2025-10-20T18:59:26.451" v="941" actId="27636"/>
        <pc:sldMkLst>
          <pc:docMk/>
          <pc:sldMk cId="1883610943" sldId="284"/>
        </pc:sldMkLst>
        <pc:spChg chg="add mod">
          <ac:chgData name="Kirsty Patterson" userId="06c453ef-d90e-4cbc-ba6b-1bf363c3e0a9" providerId="ADAL" clId="{2B52998C-451C-485A-9808-79CB34D495AD}" dt="2025-10-20T18:59:26.451" v="941" actId="27636"/>
          <ac:spMkLst>
            <pc:docMk/>
            <pc:sldMk cId="1883610943" sldId="284"/>
            <ac:spMk id="4" creationId="{3E91EED8-3802-7C31-2823-1A2F603F2106}"/>
          </ac:spMkLst>
        </pc:spChg>
        <pc:spChg chg="mod">
          <ac:chgData name="Kirsty Patterson" userId="06c453ef-d90e-4cbc-ba6b-1bf363c3e0a9" providerId="ADAL" clId="{2B52998C-451C-485A-9808-79CB34D495AD}" dt="2025-10-20T13:35:15.118" v="804" actId="962"/>
          <ac:spMkLst>
            <pc:docMk/>
            <pc:sldMk cId="1883610943" sldId="284"/>
            <ac:spMk id="8" creationId="{A7335F0B-29F5-2648-9B20-470CA4A491D6}"/>
          </ac:spMkLst>
        </pc:spChg>
      </pc:sldChg>
      <pc:sldChg chg="addSp modSp mod modNotesTx">
        <pc:chgData name="Kirsty Patterson" userId="06c453ef-d90e-4cbc-ba6b-1bf363c3e0a9" providerId="ADAL" clId="{2B52998C-451C-485A-9808-79CB34D495AD}" dt="2025-10-20T19:49:30.428" v="1720" actId="6549"/>
        <pc:sldMkLst>
          <pc:docMk/>
          <pc:sldMk cId="1833564579" sldId="287"/>
        </pc:sldMkLst>
        <pc:spChg chg="mod">
          <ac:chgData name="Kirsty Patterson" userId="06c453ef-d90e-4cbc-ba6b-1bf363c3e0a9" providerId="ADAL" clId="{2B52998C-451C-485A-9808-79CB34D495AD}" dt="2025-10-20T13:12:06.228" v="326" actId="14100"/>
          <ac:spMkLst>
            <pc:docMk/>
            <pc:sldMk cId="1833564579" sldId="287"/>
            <ac:spMk id="3" creationId="{A392CD0D-586A-C746-A628-7A9409208494}"/>
          </ac:spMkLst>
        </pc:spChg>
        <pc:spChg chg="add mod">
          <ac:chgData name="Kirsty Patterson" userId="06c453ef-d90e-4cbc-ba6b-1bf363c3e0a9" providerId="ADAL" clId="{2B52998C-451C-485A-9808-79CB34D495AD}" dt="2025-10-20T19:48:31.215" v="1655" actId="1076"/>
          <ac:spMkLst>
            <pc:docMk/>
            <pc:sldMk cId="1833564579" sldId="287"/>
            <ac:spMk id="4" creationId="{2B8C5EC0-D1B6-A790-D0CD-57B44832549E}"/>
          </ac:spMkLst>
        </pc:spChg>
        <pc:spChg chg="mod">
          <ac:chgData name="Kirsty Patterson" userId="06c453ef-d90e-4cbc-ba6b-1bf363c3e0a9" providerId="ADAL" clId="{2B52998C-451C-485A-9808-79CB34D495AD}" dt="2025-10-20T13:36:08.835" v="816" actId="962"/>
          <ac:spMkLst>
            <pc:docMk/>
            <pc:sldMk cId="1833564579" sldId="287"/>
            <ac:spMk id="8" creationId="{2213AC19-B6A2-B80A-7B97-8DF07633FFE7}"/>
          </ac:spMkLst>
        </pc:spChg>
        <pc:spChg chg="mod">
          <ac:chgData name="Kirsty Patterson" userId="06c453ef-d90e-4cbc-ba6b-1bf363c3e0a9" providerId="ADAL" clId="{2B52998C-451C-485A-9808-79CB34D495AD}" dt="2025-10-20T13:02:35.021" v="238" actId="1035"/>
          <ac:spMkLst>
            <pc:docMk/>
            <pc:sldMk cId="1833564579" sldId="287"/>
            <ac:spMk id="11" creationId="{F50F7EBE-8D32-06F4-1B5E-0DA19AF76E51}"/>
          </ac:spMkLst>
        </pc:spChg>
        <pc:picChg chg="mod">
          <ac:chgData name="Kirsty Patterson" userId="06c453ef-d90e-4cbc-ba6b-1bf363c3e0a9" providerId="ADAL" clId="{2B52998C-451C-485A-9808-79CB34D495AD}" dt="2025-10-20T13:35:21.280" v="805" actId="962"/>
          <ac:picMkLst>
            <pc:docMk/>
            <pc:sldMk cId="1833564579" sldId="287"/>
            <ac:picMk id="7" creationId="{8BDCF7CE-F357-17C6-5457-369D85FF141A}"/>
          </ac:picMkLst>
        </pc:picChg>
        <pc:picChg chg="mod">
          <ac:chgData name="Kirsty Patterson" userId="06c453ef-d90e-4cbc-ba6b-1bf363c3e0a9" providerId="ADAL" clId="{2B52998C-451C-485A-9808-79CB34D495AD}" dt="2025-10-20T13:34:20.193" v="800" actId="962"/>
          <ac:picMkLst>
            <pc:docMk/>
            <pc:sldMk cId="1833564579" sldId="287"/>
            <ac:picMk id="1026" creationId="{3D202709-69E5-A426-AD71-3AE42DB233AC}"/>
          </ac:picMkLst>
        </pc:picChg>
      </pc:sldChg>
      <pc:sldChg chg="modSp mod modNotesTx">
        <pc:chgData name="Kirsty Patterson" userId="06c453ef-d90e-4cbc-ba6b-1bf363c3e0a9" providerId="ADAL" clId="{2B52998C-451C-485A-9808-79CB34D495AD}" dt="2025-10-20T20:02:54.998" v="1751" actId="207"/>
        <pc:sldMkLst>
          <pc:docMk/>
          <pc:sldMk cId="1629480246" sldId="288"/>
        </pc:sldMkLst>
        <pc:spChg chg="mod">
          <ac:chgData name="Kirsty Patterson" userId="06c453ef-d90e-4cbc-ba6b-1bf363c3e0a9" providerId="ADAL" clId="{2B52998C-451C-485A-9808-79CB34D495AD}" dt="2025-10-20T19:45:41.591" v="1477" actId="2711"/>
          <ac:spMkLst>
            <pc:docMk/>
            <pc:sldMk cId="1629480246" sldId="288"/>
            <ac:spMk id="3" creationId="{B9B1F842-BC16-354A-84F3-BCA1F48752F2}"/>
          </ac:spMkLst>
        </pc:spChg>
        <pc:spChg chg="mod">
          <ac:chgData name="Kirsty Patterson" userId="06c453ef-d90e-4cbc-ba6b-1bf363c3e0a9" providerId="ADAL" clId="{2B52998C-451C-485A-9808-79CB34D495AD}" dt="2025-10-20T20:00:14.146" v="1748" actId="208"/>
          <ac:spMkLst>
            <pc:docMk/>
            <pc:sldMk cId="1629480246" sldId="288"/>
            <ac:spMk id="6" creationId="{AFF9404E-734B-E0ED-A46C-32445D513AAA}"/>
          </ac:spMkLst>
        </pc:spChg>
        <pc:spChg chg="mod ord">
          <ac:chgData name="Kirsty Patterson" userId="06c453ef-d90e-4cbc-ba6b-1bf363c3e0a9" providerId="ADAL" clId="{2B52998C-451C-485A-9808-79CB34D495AD}" dt="2025-10-20T20:01:28.535" v="1749" actId="208"/>
          <ac:spMkLst>
            <pc:docMk/>
            <pc:sldMk cId="1629480246" sldId="288"/>
            <ac:spMk id="7" creationId="{EC383592-322B-FA3C-9C2D-B6AFAFE3D207}"/>
          </ac:spMkLst>
        </pc:spChg>
        <pc:spChg chg="mod">
          <ac:chgData name="Kirsty Patterson" userId="06c453ef-d90e-4cbc-ba6b-1bf363c3e0a9" providerId="ADAL" clId="{2B52998C-451C-485A-9808-79CB34D495AD}" dt="2025-10-20T20:02:23.660" v="1750" actId="208"/>
          <ac:spMkLst>
            <pc:docMk/>
            <pc:sldMk cId="1629480246" sldId="288"/>
            <ac:spMk id="8" creationId="{090D9D6B-00B8-6C3E-64E7-0DAC1DD3F22D}"/>
          </ac:spMkLst>
        </pc:spChg>
        <pc:spChg chg="mod">
          <ac:chgData name="Kirsty Patterson" userId="06c453ef-d90e-4cbc-ba6b-1bf363c3e0a9" providerId="ADAL" clId="{2B52998C-451C-485A-9808-79CB34D495AD}" dt="2025-10-20T13:36:13.847" v="820" actId="962"/>
          <ac:spMkLst>
            <pc:docMk/>
            <pc:sldMk cId="1629480246" sldId="288"/>
            <ac:spMk id="9" creationId="{E9A29630-C9B7-A0A9-4DB9-9B1291EE19DE}"/>
          </ac:spMkLst>
        </pc:spChg>
        <pc:spChg chg="mod">
          <ac:chgData name="Kirsty Patterson" userId="06c453ef-d90e-4cbc-ba6b-1bf363c3e0a9" providerId="ADAL" clId="{2B52998C-451C-485A-9808-79CB34D495AD}" dt="2025-10-20T13:36:14.419" v="821" actId="962"/>
          <ac:spMkLst>
            <pc:docMk/>
            <pc:sldMk cId="1629480246" sldId="288"/>
            <ac:spMk id="10" creationId="{2D6D422C-320A-7616-81A0-53A27C84F23B}"/>
          </ac:spMkLst>
        </pc:spChg>
        <pc:spChg chg="mod">
          <ac:chgData name="Kirsty Patterson" userId="06c453ef-d90e-4cbc-ba6b-1bf363c3e0a9" providerId="ADAL" clId="{2B52998C-451C-485A-9808-79CB34D495AD}" dt="2025-10-20T13:36:15.180" v="822" actId="962"/>
          <ac:spMkLst>
            <pc:docMk/>
            <pc:sldMk cId="1629480246" sldId="288"/>
            <ac:spMk id="11" creationId="{323F2B67-BA06-37AE-4B0E-AB086257CA4D}"/>
          </ac:spMkLst>
        </pc:spChg>
        <pc:spChg chg="mod">
          <ac:chgData name="Kirsty Patterson" userId="06c453ef-d90e-4cbc-ba6b-1bf363c3e0a9" providerId="ADAL" clId="{2B52998C-451C-485A-9808-79CB34D495AD}" dt="2025-10-20T13:36:15.797" v="823" actId="962"/>
          <ac:spMkLst>
            <pc:docMk/>
            <pc:sldMk cId="1629480246" sldId="288"/>
            <ac:spMk id="12" creationId="{4753E28D-7F9E-9571-4540-7E788F5EEC2C}"/>
          </ac:spMkLst>
        </pc:spChg>
        <pc:spChg chg="mod ord">
          <ac:chgData name="Kirsty Patterson" userId="06c453ef-d90e-4cbc-ba6b-1bf363c3e0a9" providerId="ADAL" clId="{2B52998C-451C-485A-9808-79CB34D495AD}" dt="2025-10-20T13:36:12.071" v="817" actId="962"/>
          <ac:spMkLst>
            <pc:docMk/>
            <pc:sldMk cId="1629480246" sldId="288"/>
            <ac:spMk id="13" creationId="{874F9EEE-2B07-D060-6D56-33AFA3723509}"/>
          </ac:spMkLst>
        </pc:spChg>
        <pc:spChg chg="mod">
          <ac:chgData name="Kirsty Patterson" userId="06c453ef-d90e-4cbc-ba6b-1bf363c3e0a9" providerId="ADAL" clId="{2B52998C-451C-485A-9808-79CB34D495AD}" dt="2025-10-20T12:58:22.075" v="208" actId="207"/>
          <ac:spMkLst>
            <pc:docMk/>
            <pc:sldMk cId="1629480246" sldId="288"/>
            <ac:spMk id="14" creationId="{279AF705-3453-5960-F086-19DF572E4FE0}"/>
          </ac:spMkLst>
        </pc:spChg>
        <pc:spChg chg="mod">
          <ac:chgData name="Kirsty Patterson" userId="06c453ef-d90e-4cbc-ba6b-1bf363c3e0a9" providerId="ADAL" clId="{2B52998C-451C-485A-9808-79CB34D495AD}" dt="2025-10-20T12:59:40.418" v="215" actId="207"/>
          <ac:spMkLst>
            <pc:docMk/>
            <pc:sldMk cId="1629480246" sldId="288"/>
            <ac:spMk id="15" creationId="{B106DC35-C7ED-6052-9C75-AD582609E8E7}"/>
          </ac:spMkLst>
        </pc:spChg>
        <pc:spChg chg="mod">
          <ac:chgData name="Kirsty Patterson" userId="06c453ef-d90e-4cbc-ba6b-1bf363c3e0a9" providerId="ADAL" clId="{2B52998C-451C-485A-9808-79CB34D495AD}" dt="2025-10-20T12:57:58.311" v="204" actId="207"/>
          <ac:spMkLst>
            <pc:docMk/>
            <pc:sldMk cId="1629480246" sldId="288"/>
            <ac:spMk id="16" creationId="{93695F21-E097-7318-947E-44BD31D0F0CB}"/>
          </ac:spMkLst>
        </pc:spChg>
        <pc:spChg chg="mod">
          <ac:chgData name="Kirsty Patterson" userId="06c453ef-d90e-4cbc-ba6b-1bf363c3e0a9" providerId="ADAL" clId="{2B52998C-451C-485A-9808-79CB34D495AD}" dt="2025-10-20T12:57:35.497" v="202" actId="207"/>
          <ac:spMkLst>
            <pc:docMk/>
            <pc:sldMk cId="1629480246" sldId="288"/>
            <ac:spMk id="17" creationId="{972D38AA-1ED8-D71C-76D1-A1FAA37395C0}"/>
          </ac:spMkLst>
        </pc:spChg>
        <pc:spChg chg="mod">
          <ac:chgData name="Kirsty Patterson" userId="06c453ef-d90e-4cbc-ba6b-1bf363c3e0a9" providerId="ADAL" clId="{2B52998C-451C-485A-9808-79CB34D495AD}" dt="2025-10-20T12:58:26.833" v="209" actId="207"/>
          <ac:spMkLst>
            <pc:docMk/>
            <pc:sldMk cId="1629480246" sldId="288"/>
            <ac:spMk id="18" creationId="{FCD7C98E-45B8-F5DD-47E8-F280FEB16D17}"/>
          </ac:spMkLst>
        </pc:spChg>
        <pc:spChg chg="mod">
          <ac:chgData name="Kirsty Patterson" userId="06c453ef-d90e-4cbc-ba6b-1bf363c3e0a9" providerId="ADAL" clId="{2B52998C-451C-485A-9808-79CB34D495AD}" dt="2025-10-20T12:59:15.126" v="213" actId="207"/>
          <ac:spMkLst>
            <pc:docMk/>
            <pc:sldMk cId="1629480246" sldId="288"/>
            <ac:spMk id="19" creationId="{EECA3437-F375-5159-C5B8-098B1A546EA0}"/>
          </ac:spMkLst>
        </pc:spChg>
        <pc:spChg chg="mod">
          <ac:chgData name="Kirsty Patterson" userId="06c453ef-d90e-4cbc-ba6b-1bf363c3e0a9" providerId="ADAL" clId="{2B52998C-451C-485A-9808-79CB34D495AD}" dt="2025-10-20T12:44:24.209" v="130" actId="1076"/>
          <ac:spMkLst>
            <pc:docMk/>
            <pc:sldMk cId="1629480246" sldId="288"/>
            <ac:spMk id="20" creationId="{1955F6A4-5317-0C5D-8947-138940808FF6}"/>
          </ac:spMkLst>
        </pc:spChg>
        <pc:spChg chg="mod">
          <ac:chgData name="Kirsty Patterson" userId="06c453ef-d90e-4cbc-ba6b-1bf363c3e0a9" providerId="ADAL" clId="{2B52998C-451C-485A-9808-79CB34D495AD}" dt="2025-10-20T20:02:54.998" v="1751" actId="207"/>
          <ac:spMkLst>
            <pc:docMk/>
            <pc:sldMk cId="1629480246" sldId="288"/>
            <ac:spMk id="21" creationId="{242A9BD6-91DA-7321-BFAB-9FA58ADF224E}"/>
          </ac:spMkLst>
        </pc:spChg>
        <pc:spChg chg="mod">
          <ac:chgData name="Kirsty Patterson" userId="06c453ef-d90e-4cbc-ba6b-1bf363c3e0a9" providerId="ADAL" clId="{2B52998C-451C-485A-9808-79CB34D495AD}" dt="2025-10-20T12:40:15.099" v="77" actId="1076"/>
          <ac:spMkLst>
            <pc:docMk/>
            <pc:sldMk cId="1629480246" sldId="288"/>
            <ac:spMk id="22" creationId="{97930B1F-C5AC-1F09-E6E6-702A7FAC9BD2}"/>
          </ac:spMkLst>
        </pc:spChg>
        <pc:spChg chg="mod ord">
          <ac:chgData name="Kirsty Patterson" userId="06c453ef-d90e-4cbc-ba6b-1bf363c3e0a9" providerId="ADAL" clId="{2B52998C-451C-485A-9808-79CB34D495AD}" dt="2025-10-20T13:03:06.302" v="240" actId="1076"/>
          <ac:spMkLst>
            <pc:docMk/>
            <pc:sldMk cId="1629480246" sldId="288"/>
            <ac:spMk id="23" creationId="{AF31D8BC-9229-A6BC-BA4F-C996CD1ED0C4}"/>
          </ac:spMkLst>
        </pc:spChg>
        <pc:spChg chg="mod">
          <ac:chgData name="Kirsty Patterson" userId="06c453ef-d90e-4cbc-ba6b-1bf363c3e0a9" providerId="ADAL" clId="{2B52998C-451C-485A-9808-79CB34D495AD}" dt="2025-10-20T12:39:39.108" v="64" actId="1076"/>
          <ac:spMkLst>
            <pc:docMk/>
            <pc:sldMk cId="1629480246" sldId="288"/>
            <ac:spMk id="24" creationId="{EC360D09-236E-DC38-D0EF-4DF133686BD8}"/>
          </ac:spMkLst>
        </pc:spChg>
        <pc:spChg chg="mod">
          <ac:chgData name="Kirsty Patterson" userId="06c453ef-d90e-4cbc-ba6b-1bf363c3e0a9" providerId="ADAL" clId="{2B52998C-451C-485A-9808-79CB34D495AD}" dt="2025-10-20T13:00:27.549" v="222" actId="1076"/>
          <ac:spMkLst>
            <pc:docMk/>
            <pc:sldMk cId="1629480246" sldId="288"/>
            <ac:spMk id="25" creationId="{DCEF1619-CF75-68DE-DA2B-1848E563258E}"/>
          </ac:spMkLst>
        </pc:spChg>
        <pc:spChg chg="mod">
          <ac:chgData name="Kirsty Patterson" userId="06c453ef-d90e-4cbc-ba6b-1bf363c3e0a9" providerId="ADAL" clId="{2B52998C-451C-485A-9808-79CB34D495AD}" dt="2025-10-20T12:56:55.132" v="195" actId="1076"/>
          <ac:spMkLst>
            <pc:docMk/>
            <pc:sldMk cId="1629480246" sldId="288"/>
            <ac:spMk id="26" creationId="{769FBA14-7CBB-219A-A965-B442197840E9}"/>
          </ac:spMkLst>
        </pc:spChg>
        <pc:spChg chg="mod">
          <ac:chgData name="Kirsty Patterson" userId="06c453ef-d90e-4cbc-ba6b-1bf363c3e0a9" providerId="ADAL" clId="{2B52998C-451C-485A-9808-79CB34D495AD}" dt="2025-10-20T13:01:18.277" v="227" actId="113"/>
          <ac:spMkLst>
            <pc:docMk/>
            <pc:sldMk cId="1629480246" sldId="288"/>
            <ac:spMk id="27" creationId="{E94409B7-7CBC-6ADB-3E3D-C05E45299596}"/>
          </ac:spMkLst>
        </pc:spChg>
        <pc:spChg chg="mod ord">
          <ac:chgData name="Kirsty Patterson" userId="06c453ef-d90e-4cbc-ba6b-1bf363c3e0a9" providerId="ADAL" clId="{2B52998C-451C-485A-9808-79CB34D495AD}" dt="2025-10-20T13:01:14.549" v="226" actId="113"/>
          <ac:spMkLst>
            <pc:docMk/>
            <pc:sldMk cId="1629480246" sldId="288"/>
            <ac:spMk id="28" creationId="{9A9916A3-1970-DD75-FE41-68AE58F371D4}"/>
          </ac:spMkLst>
        </pc:spChg>
        <pc:spChg chg="mod">
          <ac:chgData name="Kirsty Patterson" userId="06c453ef-d90e-4cbc-ba6b-1bf363c3e0a9" providerId="ADAL" clId="{2B52998C-451C-485A-9808-79CB34D495AD}" dt="2025-10-20T12:44:30.464" v="132" actId="1076"/>
          <ac:spMkLst>
            <pc:docMk/>
            <pc:sldMk cId="1629480246" sldId="288"/>
            <ac:spMk id="29" creationId="{D54435A0-E23F-10FA-9A65-F4ED2595BD45}"/>
          </ac:spMkLst>
        </pc:spChg>
        <pc:picChg chg="mod ord">
          <ac:chgData name="Kirsty Patterson" userId="06c453ef-d90e-4cbc-ba6b-1bf363c3e0a9" providerId="ADAL" clId="{2B52998C-451C-485A-9808-79CB34D495AD}" dt="2025-10-20T13:35:24.993" v="806" actId="962"/>
          <ac:picMkLst>
            <pc:docMk/>
            <pc:sldMk cId="1629480246" sldId="288"/>
            <ac:picMk id="5" creationId="{87B15F93-9B8B-4279-3FCE-D7EA185EF148}"/>
          </ac:picMkLst>
        </pc:picChg>
      </pc:sldChg>
      <pc:sldChg chg="modSp mod modCm">
        <pc:chgData name="Kirsty Patterson" userId="06c453ef-d90e-4cbc-ba6b-1bf363c3e0a9" providerId="ADAL" clId="{2B52998C-451C-485A-9808-79CB34D495AD}" dt="2025-10-20T19:57:00.783" v="1746" actId="20577"/>
        <pc:sldMkLst>
          <pc:docMk/>
          <pc:sldMk cId="2653521761" sldId="289"/>
        </pc:sldMkLst>
        <pc:spChg chg="mod">
          <ac:chgData name="Kirsty Patterson" userId="06c453ef-d90e-4cbc-ba6b-1bf363c3e0a9" providerId="ADAL" clId="{2B52998C-451C-485A-9808-79CB34D495AD}" dt="2025-10-20T19:56:53.255" v="1734" actId="20577"/>
          <ac:spMkLst>
            <pc:docMk/>
            <pc:sldMk cId="2653521761" sldId="289"/>
            <ac:spMk id="3" creationId="{4AC8368B-B514-8E4D-A908-1909D2469E48}"/>
          </ac:spMkLst>
        </pc:spChg>
        <pc:graphicFrameChg chg="modGraphic">
          <ac:chgData name="Kirsty Patterson" userId="06c453ef-d90e-4cbc-ba6b-1bf363c3e0a9" providerId="ADAL" clId="{2B52998C-451C-485A-9808-79CB34D495AD}" dt="2025-10-20T19:57:00.783" v="1746" actId="20577"/>
          <ac:graphicFrameMkLst>
            <pc:docMk/>
            <pc:sldMk cId="2653521761" sldId="289"/>
            <ac:graphicFrameMk id="5" creationId="{6D2FDDC7-692C-EAAC-F017-701011E82E6E}"/>
          </ac:graphicFrameMkLst>
        </pc:graphicFrame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2B52998C-451C-485A-9808-79CB34D495AD}" dt="2025-10-20T19:04:01.909" v="952" actId="20577"/>
              <pc2:cmMkLst xmlns:pc2="http://schemas.microsoft.com/office/powerpoint/2019/9/main/command">
                <pc:docMk/>
                <pc:sldMk cId="2653521761" sldId="289"/>
                <pc2:cmMk id="{A64E7DC6-3409-45F2-8AE9-FD96B35D6791}"/>
              </pc2:cmMkLst>
            </pc226:cmChg>
          </p:ext>
        </pc:extLst>
      </pc:sldChg>
      <pc:sldChg chg="addSp delSp modSp mod modAnim modCm">
        <pc:chgData name="Kirsty Patterson" userId="06c453ef-d90e-4cbc-ba6b-1bf363c3e0a9" providerId="ADAL" clId="{2B52998C-451C-485A-9808-79CB34D495AD}" dt="2025-10-20T19:48:39.598" v="1657" actId="1076"/>
        <pc:sldMkLst>
          <pc:docMk/>
          <pc:sldMk cId="1448761957" sldId="314"/>
        </pc:sldMkLst>
        <pc:spChg chg="mod">
          <ac:chgData name="Kirsty Patterson" userId="06c453ef-d90e-4cbc-ba6b-1bf363c3e0a9" providerId="ADAL" clId="{2B52998C-451C-485A-9808-79CB34D495AD}" dt="2025-10-20T19:07:47.117" v="1015" actId="20577"/>
          <ac:spMkLst>
            <pc:docMk/>
            <pc:sldMk cId="1448761957" sldId="314"/>
            <ac:spMk id="3" creationId="{3967592C-8680-AEF4-85DC-79F28C6BE9B8}"/>
          </ac:spMkLst>
        </pc:spChg>
        <pc:spChg chg="mod">
          <ac:chgData name="Kirsty Patterson" userId="06c453ef-d90e-4cbc-ba6b-1bf363c3e0a9" providerId="ADAL" clId="{2B52998C-451C-485A-9808-79CB34D495AD}" dt="2025-10-20T13:07:35.907" v="288" actId="20577"/>
          <ac:spMkLst>
            <pc:docMk/>
            <pc:sldMk cId="1448761957" sldId="314"/>
            <ac:spMk id="4" creationId="{8E8A59C7-D888-459D-BD09-2A9C7F7E81F8}"/>
          </ac:spMkLst>
        </pc:spChg>
        <pc:spChg chg="del mod">
          <ac:chgData name="Kirsty Patterson" userId="06c453ef-d90e-4cbc-ba6b-1bf363c3e0a9" providerId="ADAL" clId="{2B52998C-451C-485A-9808-79CB34D495AD}" dt="2025-10-20T13:07:58.630" v="289" actId="478"/>
          <ac:spMkLst>
            <pc:docMk/>
            <pc:sldMk cId="1448761957" sldId="314"/>
            <ac:spMk id="6" creationId="{E283C24E-A6C3-FD28-6B6C-534489F690C7}"/>
          </ac:spMkLst>
        </pc:spChg>
        <pc:spChg chg="add mod">
          <ac:chgData name="Kirsty Patterson" userId="06c453ef-d90e-4cbc-ba6b-1bf363c3e0a9" providerId="ADAL" clId="{2B52998C-451C-485A-9808-79CB34D495AD}" dt="2025-10-20T19:48:39.598" v="1657" actId="1076"/>
          <ac:spMkLst>
            <pc:docMk/>
            <pc:sldMk cId="1448761957" sldId="314"/>
            <ac:spMk id="6" creationId="{F02CE68B-E810-A7BD-51D4-99B75EA5CD43}"/>
          </ac:spMkLst>
        </pc:spChg>
        <pc:spChg chg="del">
          <ac:chgData name="Kirsty Patterson" userId="06c453ef-d90e-4cbc-ba6b-1bf363c3e0a9" providerId="ADAL" clId="{2B52998C-451C-485A-9808-79CB34D495AD}" dt="2025-10-20T13:07:19.094" v="263" actId="478"/>
          <ac:spMkLst>
            <pc:docMk/>
            <pc:sldMk cId="1448761957" sldId="314"/>
            <ac:spMk id="7" creationId="{A50FD511-991D-C3B1-2D72-E60F52169E21}"/>
          </ac:spMkLst>
        </pc:spChg>
        <pc:spChg chg="add mod">
          <ac:chgData name="Kirsty Patterson" userId="06c453ef-d90e-4cbc-ba6b-1bf363c3e0a9" providerId="ADAL" clId="{2B52998C-451C-485A-9808-79CB34D495AD}" dt="2025-10-20T13:09:42.086" v="318" actId="1076"/>
          <ac:spMkLst>
            <pc:docMk/>
            <pc:sldMk cId="1448761957" sldId="314"/>
            <ac:spMk id="10" creationId="{E9EC08F6-6EA1-1635-F93F-5BBE3EEB59E9}"/>
          </ac:spMkLst>
        </pc:spChg>
        <pc:spChg chg="del mod">
          <ac:chgData name="Kirsty Patterson" userId="06c453ef-d90e-4cbc-ba6b-1bf363c3e0a9" providerId="ADAL" clId="{2B52998C-451C-485A-9808-79CB34D495AD}" dt="2025-10-20T13:07:20.277" v="264" actId="478"/>
          <ac:spMkLst>
            <pc:docMk/>
            <pc:sldMk cId="1448761957" sldId="314"/>
            <ac:spMk id="11" creationId="{A3EAD41F-55AE-0EDA-8DDD-390C1F019064}"/>
          </ac:spMkLst>
        </pc:spChg>
        <pc:spChg chg="add mod">
          <ac:chgData name="Kirsty Patterson" userId="06c453ef-d90e-4cbc-ba6b-1bf363c3e0a9" providerId="ADAL" clId="{2B52998C-451C-485A-9808-79CB34D495AD}" dt="2025-10-20T13:09:04.305" v="305"/>
          <ac:spMkLst>
            <pc:docMk/>
            <pc:sldMk cId="1448761957" sldId="314"/>
            <ac:spMk id="12" creationId="{B86BED99-0DE5-EFF5-972E-FD9556697515}"/>
          </ac:spMkLst>
        </pc:spChg>
        <pc:spChg chg="add mod ord">
          <ac:chgData name="Kirsty Patterson" userId="06c453ef-d90e-4cbc-ba6b-1bf363c3e0a9" providerId="ADAL" clId="{2B52998C-451C-485A-9808-79CB34D495AD}" dt="2025-10-20T13:36:22.957" v="832" actId="962"/>
          <ac:spMkLst>
            <pc:docMk/>
            <pc:sldMk cId="1448761957" sldId="314"/>
            <ac:spMk id="13" creationId="{3B45D5AC-8637-C623-96EA-B89BAFB2B8AB}"/>
          </ac:spMkLst>
        </pc:spChg>
        <pc:picChg chg="add mod">
          <ac:chgData name="Kirsty Patterson" userId="06c453ef-d90e-4cbc-ba6b-1bf363c3e0a9" providerId="ADAL" clId="{2B52998C-451C-485A-9808-79CB34D495AD}" dt="2025-10-20T13:34:30.534" v="802" actId="962"/>
          <ac:picMkLst>
            <pc:docMk/>
            <pc:sldMk cId="1448761957" sldId="314"/>
            <ac:picMk id="5" creationId="{755B5862-EC6F-FDE4-BDF0-2FDA162B3550}"/>
          </ac:picMkLst>
        </pc:picChg>
        <pc:picChg chg="del mod">
          <ac:chgData name="Kirsty Patterson" userId="06c453ef-d90e-4cbc-ba6b-1bf363c3e0a9" providerId="ADAL" clId="{2B52998C-451C-485A-9808-79CB34D495AD}" dt="2025-10-20T13:07:20.981" v="265" actId="478"/>
          <ac:picMkLst>
            <pc:docMk/>
            <pc:sldMk cId="1448761957" sldId="314"/>
            <ac:picMk id="8" creationId="{6C7625E2-07D6-05E2-0935-0450A8BC69E7}"/>
          </ac:picMkLst>
        </pc:picChg>
        <pc:picChg chg="add mod ord">
          <ac:chgData name="Kirsty Patterson" userId="06c453ef-d90e-4cbc-ba6b-1bf363c3e0a9" providerId="ADAL" clId="{2B52998C-451C-485A-9808-79CB34D495AD}" dt="2025-10-20T13:35:35.819" v="809" actId="962"/>
          <ac:picMkLst>
            <pc:docMk/>
            <pc:sldMk cId="1448761957" sldId="314"/>
            <ac:picMk id="9" creationId="{169E8002-937C-EA8B-4EDC-BDDAB9CA625C}"/>
          </ac:picMkLst>
        </pc:pic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2B52998C-451C-485A-9808-79CB34D495AD}" dt="2025-10-20T19:07:29.338" v="1004" actId="20577"/>
              <pc2:cmMkLst xmlns:pc2="http://schemas.microsoft.com/office/powerpoint/2019/9/main/command">
                <pc:docMk/>
                <pc:sldMk cId="1448761957" sldId="314"/>
                <pc2:cmMk id="{3D8B4C20-BD46-4AFE-99F1-6CBFE1EF6769}"/>
              </pc2:cmMkLst>
            </pc226:cmChg>
            <pc226:cmChg xmlns:pc226="http://schemas.microsoft.com/office/powerpoint/2022/06/main/command" chg="mod">
              <pc226:chgData name="Kirsty Patterson" userId="06c453ef-d90e-4cbc-ba6b-1bf363c3e0a9" providerId="ADAL" clId="{2B52998C-451C-485A-9808-79CB34D495AD}" dt="2025-10-20T19:07:29.338" v="1004" actId="20577"/>
              <pc2:cmMkLst xmlns:pc2="http://schemas.microsoft.com/office/powerpoint/2019/9/main/command">
                <pc:docMk/>
                <pc:sldMk cId="1448761957" sldId="314"/>
                <pc2:cmMk id="{9AF7F32A-8FEC-452D-AB2B-FB4D76AE4BAF}"/>
              </pc2:cmMkLst>
            </pc226:cmChg>
            <pc226:cmChg xmlns:pc226="http://schemas.microsoft.com/office/powerpoint/2022/06/main/command" chg="mod">
              <pc226:chgData name="Kirsty Patterson" userId="06c453ef-d90e-4cbc-ba6b-1bf363c3e0a9" providerId="ADAL" clId="{2B52998C-451C-485A-9808-79CB34D495AD}" dt="2025-10-20T19:07:47.117" v="1015" actId="20577"/>
              <pc2:cmMkLst xmlns:pc2="http://schemas.microsoft.com/office/powerpoint/2019/9/main/command">
                <pc:docMk/>
                <pc:sldMk cId="1448761957" sldId="314"/>
                <pc2:cmMk id="{BF89E630-F48E-4FA3-B947-029FAE2EDB0C}"/>
              </pc2:cmMkLst>
            </pc226:cmChg>
            <pc226:cmChg xmlns:pc226="http://schemas.microsoft.com/office/powerpoint/2022/06/main/command" chg="mod">
              <pc226:chgData name="Kirsty Patterson" userId="06c453ef-d90e-4cbc-ba6b-1bf363c3e0a9" providerId="ADAL" clId="{2B52998C-451C-485A-9808-79CB34D495AD}" dt="2025-10-20T19:06:56.081" v="985" actId="20577"/>
              <pc2:cmMkLst xmlns:pc2="http://schemas.microsoft.com/office/powerpoint/2019/9/main/command">
                <pc:docMk/>
                <pc:sldMk cId="1448761957" sldId="314"/>
                <pc2:cmMk id="{FD534E59-0915-4E75-BDA2-3C5A39D71746}"/>
              </pc2:cmMkLst>
            </pc226:cmChg>
            <pc226:cmChg xmlns:pc226="http://schemas.microsoft.com/office/powerpoint/2022/06/main/command" chg="mod">
              <pc226:chgData name="Kirsty Patterson" userId="06c453ef-d90e-4cbc-ba6b-1bf363c3e0a9" providerId="ADAL" clId="{2B52998C-451C-485A-9808-79CB34D495AD}" dt="2025-10-20T19:06:41.083" v="982" actId="6549"/>
              <pc2:cmMkLst xmlns:pc2="http://schemas.microsoft.com/office/powerpoint/2019/9/main/command">
                <pc:docMk/>
                <pc:sldMk cId="1448761957" sldId="314"/>
                <pc2:cmMk id="{FD5F6BDD-C412-4348-8BF2-07086921DAC2}"/>
              </pc2:cmMkLst>
            </pc226:cmChg>
          </p:ext>
        </pc:extLst>
      </pc:sldChg>
      <pc:sldChg chg="modSp mod modCm">
        <pc:chgData name="Kirsty Patterson" userId="06c453ef-d90e-4cbc-ba6b-1bf363c3e0a9" providerId="ADAL" clId="{2B52998C-451C-485A-9808-79CB34D495AD}" dt="2025-10-20T19:45:12.382" v="1476"/>
        <pc:sldMkLst>
          <pc:docMk/>
          <pc:sldMk cId="3383238558" sldId="315"/>
        </pc:sldMkLst>
        <pc:spChg chg="mod">
          <ac:chgData name="Kirsty Patterson" userId="06c453ef-d90e-4cbc-ba6b-1bf363c3e0a9" providerId="ADAL" clId="{2B52998C-451C-485A-9808-79CB34D495AD}" dt="2025-10-20T19:38:39.405" v="1222" actId="6549"/>
          <ac:spMkLst>
            <pc:docMk/>
            <pc:sldMk cId="3383238558" sldId="315"/>
            <ac:spMk id="3" creationId="{4E64E1E0-1F17-A228-59E0-93CD12C252B3}"/>
          </ac:spMkLst>
        </pc:spChg>
        <pc:spChg chg="mod">
          <ac:chgData name="Kirsty Patterson" userId="06c453ef-d90e-4cbc-ba6b-1bf363c3e0a9" providerId="ADAL" clId="{2B52998C-451C-485A-9808-79CB34D495AD}" dt="2025-10-20T19:05:30.198" v="972" actId="208"/>
          <ac:spMkLst>
            <pc:docMk/>
            <pc:sldMk cId="3383238558" sldId="315"/>
            <ac:spMk id="6" creationId="{3BC179B7-D625-B7FA-88BD-D9A86B7B0B51}"/>
          </ac:spMkLst>
        </pc:spChg>
        <pc:spChg chg="mod">
          <ac:chgData name="Kirsty Patterson" userId="06c453ef-d90e-4cbc-ba6b-1bf363c3e0a9" providerId="ADAL" clId="{2B52998C-451C-485A-9808-79CB34D495AD}" dt="2025-10-20T19:05:19.251" v="971" actId="207"/>
          <ac:spMkLst>
            <pc:docMk/>
            <pc:sldMk cId="3383238558" sldId="315"/>
            <ac:spMk id="11" creationId="{36F30BE0-0238-D7AB-5983-6F1AD1F976E0}"/>
          </ac:spMkLst>
        </pc:spChg>
        <pc:graphicFrameChg chg="mod modGraphic">
          <ac:chgData name="Kirsty Patterson" userId="06c453ef-d90e-4cbc-ba6b-1bf363c3e0a9" providerId="ADAL" clId="{2B52998C-451C-485A-9808-79CB34D495AD}" dt="2025-10-20T19:45:12.382" v="1476"/>
          <ac:graphicFrameMkLst>
            <pc:docMk/>
            <pc:sldMk cId="3383238558" sldId="315"/>
            <ac:graphicFrameMk id="5" creationId="{15031EBC-5EBA-A70E-CCC7-69EA7F37524F}"/>
          </ac:graphicFrameMkLst>
        </pc:graphicFrameChg>
        <pc:picChg chg="mod">
          <ac:chgData name="Kirsty Patterson" userId="06c453ef-d90e-4cbc-ba6b-1bf363c3e0a9" providerId="ADAL" clId="{2B52998C-451C-485A-9808-79CB34D495AD}" dt="2025-10-20T13:35:29.214" v="807" actId="962"/>
          <ac:picMkLst>
            <pc:docMk/>
            <pc:sldMk cId="3383238558" sldId="315"/>
            <ac:picMk id="10" creationId="{C19889D5-5A9F-4167-E713-81D8CBA48435}"/>
          </ac:picMkLst>
        </pc:picChg>
        <pc:extLst>
          <p:ext xmlns:p="http://schemas.openxmlformats.org/presentationml/2006/main" uri="{D6D511B9-2390-475A-947B-AFAB55BFBCF1}">
            <pc226:cmChg xmlns:pc226="http://schemas.microsoft.com/office/powerpoint/2022/06/main/command" chg="mod">
              <pc226:chgData name="Kirsty Patterson" userId="06c453ef-d90e-4cbc-ba6b-1bf363c3e0a9" providerId="ADAL" clId="{2B52998C-451C-485A-9808-79CB34D495AD}" dt="2025-10-20T19:04:23.804" v="965" actId="6549"/>
              <pc2:cmMkLst xmlns:pc2="http://schemas.microsoft.com/office/powerpoint/2019/9/main/command">
                <pc:docMk/>
                <pc:sldMk cId="3383238558" sldId="315"/>
                <pc2:cmMk id="{142E33F2-7B0F-4B3D-A900-DD597A44F20C}"/>
              </pc2:cmMkLst>
            </pc226:cmChg>
          </p:ext>
        </pc:extLst>
      </pc:sldChg>
      <pc:sldChg chg="modSp mod">
        <pc:chgData name="Kirsty Patterson" userId="06c453ef-d90e-4cbc-ba6b-1bf363c3e0a9" providerId="ADAL" clId="{2B52998C-451C-485A-9808-79CB34D495AD}" dt="2025-10-20T13:36:18.884" v="826" actId="962"/>
        <pc:sldMkLst>
          <pc:docMk/>
          <pc:sldMk cId="2130602297" sldId="316"/>
        </pc:sldMkLst>
        <pc:spChg chg="mod">
          <ac:chgData name="Kirsty Patterson" userId="06c453ef-d90e-4cbc-ba6b-1bf363c3e0a9" providerId="ADAL" clId="{2B52998C-451C-485A-9808-79CB34D495AD}" dt="2025-10-20T13:36:18.884" v="826" actId="962"/>
          <ac:spMkLst>
            <pc:docMk/>
            <pc:sldMk cId="2130602297" sldId="316"/>
            <ac:spMk id="6" creationId="{FF0EB022-9B9D-A961-BF4C-1E09A66998D7}"/>
          </ac:spMkLst>
        </pc:spChg>
      </pc:sldChg>
      <pc:sldChg chg="addSp modSp mod ord">
        <pc:chgData name="Kirsty Patterson" userId="06c453ef-d90e-4cbc-ba6b-1bf363c3e0a9" providerId="ADAL" clId="{2B52998C-451C-485A-9808-79CB34D495AD}" dt="2025-10-20T19:30:55.007" v="1166"/>
        <pc:sldMkLst>
          <pc:docMk/>
          <pc:sldMk cId="2192682104" sldId="317"/>
        </pc:sldMkLst>
        <pc:spChg chg="add mod">
          <ac:chgData name="Kirsty Patterson" userId="06c453ef-d90e-4cbc-ba6b-1bf363c3e0a9" providerId="ADAL" clId="{2B52998C-451C-485A-9808-79CB34D495AD}" dt="2025-10-20T19:06:19.566" v="981" actId="1076"/>
          <ac:spMkLst>
            <pc:docMk/>
            <pc:sldMk cId="2192682104" sldId="317"/>
            <ac:spMk id="5" creationId="{0C71DD17-564B-D0C8-3F83-9D59DC64DF4E}"/>
          </ac:spMkLst>
        </pc:spChg>
        <pc:spChg chg="mod">
          <ac:chgData name="Kirsty Patterson" userId="06c453ef-d90e-4cbc-ba6b-1bf363c3e0a9" providerId="ADAL" clId="{2B52998C-451C-485A-9808-79CB34D495AD}" dt="2025-10-20T13:36:19.773" v="827" actId="962"/>
          <ac:spMkLst>
            <pc:docMk/>
            <pc:sldMk cId="2192682104" sldId="317"/>
            <ac:spMk id="8" creationId="{1DBF6B6B-EBD8-5D09-9C7E-3F504F1AA648}"/>
          </ac:spMkLst>
        </pc:spChg>
        <pc:spChg chg="mod">
          <ac:chgData name="Kirsty Patterson" userId="06c453ef-d90e-4cbc-ba6b-1bf363c3e0a9" providerId="ADAL" clId="{2B52998C-451C-485A-9808-79CB34D495AD}" dt="2025-10-20T13:36:20.268" v="828" actId="962"/>
          <ac:spMkLst>
            <pc:docMk/>
            <pc:sldMk cId="2192682104" sldId="317"/>
            <ac:spMk id="9" creationId="{6C53389C-51B3-F9E6-8A2A-4D16C26D4E5C}"/>
          </ac:spMkLst>
        </pc:spChg>
        <pc:spChg chg="mod">
          <ac:chgData name="Kirsty Patterson" userId="06c453ef-d90e-4cbc-ba6b-1bf363c3e0a9" providerId="ADAL" clId="{2B52998C-451C-485A-9808-79CB34D495AD}" dt="2025-10-20T13:36:20.936" v="829" actId="962"/>
          <ac:spMkLst>
            <pc:docMk/>
            <pc:sldMk cId="2192682104" sldId="317"/>
            <ac:spMk id="10" creationId="{18293574-ED94-5123-6650-7079E232F674}"/>
          </ac:spMkLst>
        </pc:spChg>
        <pc:spChg chg="mod">
          <ac:chgData name="Kirsty Patterson" userId="06c453ef-d90e-4cbc-ba6b-1bf363c3e0a9" providerId="ADAL" clId="{2B52998C-451C-485A-9808-79CB34D495AD}" dt="2025-10-20T13:36:21.485" v="830" actId="962"/>
          <ac:spMkLst>
            <pc:docMk/>
            <pc:sldMk cId="2192682104" sldId="317"/>
            <ac:spMk id="11" creationId="{E53981F4-48B9-E795-82E2-67CB9EC4CFE1}"/>
          </ac:spMkLst>
        </pc:spChg>
        <pc:spChg chg="mod">
          <ac:chgData name="Kirsty Patterson" userId="06c453ef-d90e-4cbc-ba6b-1bf363c3e0a9" providerId="ADAL" clId="{2B52998C-451C-485A-9808-79CB34D495AD}" dt="2025-10-20T13:36:22.094" v="831" actId="962"/>
          <ac:spMkLst>
            <pc:docMk/>
            <pc:sldMk cId="2192682104" sldId="317"/>
            <ac:spMk id="12" creationId="{D42F7F30-8A57-A256-99B8-9B99024465EF}"/>
          </ac:spMkLst>
        </pc:spChg>
        <pc:picChg chg="mod modCrop">
          <ac:chgData name="Kirsty Patterson" userId="06c453ef-d90e-4cbc-ba6b-1bf363c3e0a9" providerId="ADAL" clId="{2B52998C-451C-485A-9808-79CB34D495AD}" dt="2025-10-20T13:35:32.444" v="808" actId="962"/>
          <ac:picMkLst>
            <pc:docMk/>
            <pc:sldMk cId="2192682104" sldId="317"/>
            <ac:picMk id="6" creationId="{09717F48-E33F-84B4-3740-AADDDDBAD4F1}"/>
          </ac:picMkLst>
        </pc:picChg>
      </pc:sldChg>
      <pc:sldChg chg="modSp mod modAnim">
        <pc:chgData name="Kirsty Patterson" userId="06c453ef-d90e-4cbc-ba6b-1bf363c3e0a9" providerId="ADAL" clId="{2B52998C-451C-485A-9808-79CB34D495AD}" dt="2025-10-20T13:36:24.468" v="834" actId="962"/>
        <pc:sldMkLst>
          <pc:docMk/>
          <pc:sldMk cId="90621165" sldId="318"/>
        </pc:sldMkLst>
        <pc:spChg chg="mod">
          <ac:chgData name="Kirsty Patterson" userId="06c453ef-d90e-4cbc-ba6b-1bf363c3e0a9" providerId="ADAL" clId="{2B52998C-451C-485A-9808-79CB34D495AD}" dt="2025-10-20T13:04:23.494" v="245" actId="207"/>
          <ac:spMkLst>
            <pc:docMk/>
            <pc:sldMk cId="90621165" sldId="318"/>
            <ac:spMk id="6" creationId="{1369E0B4-5AAC-318E-9249-7C31AEE35DED}"/>
          </ac:spMkLst>
        </pc:spChg>
        <pc:spChg chg="mod">
          <ac:chgData name="Kirsty Patterson" userId="06c453ef-d90e-4cbc-ba6b-1bf363c3e0a9" providerId="ADAL" clId="{2B52998C-451C-485A-9808-79CB34D495AD}" dt="2025-10-20T13:36:24.468" v="834" actId="962"/>
          <ac:spMkLst>
            <pc:docMk/>
            <pc:sldMk cId="90621165" sldId="318"/>
            <ac:spMk id="10" creationId="{46EC7E9F-B996-3203-0A9A-31380C498937}"/>
          </ac:spMkLst>
        </pc:spChg>
        <pc:picChg chg="mod">
          <ac:chgData name="Kirsty Patterson" userId="06c453ef-d90e-4cbc-ba6b-1bf363c3e0a9" providerId="ADAL" clId="{2B52998C-451C-485A-9808-79CB34D495AD}" dt="2025-10-20T13:35:41.704" v="811" actId="962"/>
          <ac:picMkLst>
            <pc:docMk/>
            <pc:sldMk cId="90621165" sldId="318"/>
            <ac:picMk id="8" creationId="{254EC263-B363-E625-784C-297EC94F0115}"/>
          </ac:picMkLst>
        </pc:picChg>
      </pc:sldChg>
      <pc:sldChg chg="modSp mod modAnim">
        <pc:chgData name="Kirsty Patterson" userId="06c453ef-d90e-4cbc-ba6b-1bf363c3e0a9" providerId="ADAL" clId="{2B52998C-451C-485A-9808-79CB34D495AD}" dt="2025-10-20T19:44:13.317" v="1467" actId="20577"/>
        <pc:sldMkLst>
          <pc:docMk/>
          <pc:sldMk cId="341297805" sldId="319"/>
        </pc:sldMkLst>
        <pc:spChg chg="mod">
          <ac:chgData name="Kirsty Patterson" userId="06c453ef-d90e-4cbc-ba6b-1bf363c3e0a9" providerId="ADAL" clId="{2B52998C-451C-485A-9808-79CB34D495AD}" dt="2025-10-20T19:44:13.317" v="1467" actId="20577"/>
          <ac:spMkLst>
            <pc:docMk/>
            <pc:sldMk cId="341297805" sldId="319"/>
            <ac:spMk id="3" creationId="{79F7B9C6-680F-BEA2-5745-287ECA723D1E}"/>
          </ac:spMkLst>
        </pc:spChg>
        <pc:spChg chg="mod">
          <ac:chgData name="Kirsty Patterson" userId="06c453ef-d90e-4cbc-ba6b-1bf363c3e0a9" providerId="ADAL" clId="{2B52998C-451C-485A-9808-79CB34D495AD}" dt="2025-10-20T13:05:13.293" v="259" actId="20577"/>
          <ac:spMkLst>
            <pc:docMk/>
            <pc:sldMk cId="341297805" sldId="319"/>
            <ac:spMk id="4" creationId="{C1AB1B57-E257-E127-B7BC-BB5D724DB096}"/>
          </ac:spMkLst>
        </pc:spChg>
        <pc:spChg chg="mod">
          <ac:chgData name="Kirsty Patterson" userId="06c453ef-d90e-4cbc-ba6b-1bf363c3e0a9" providerId="ADAL" clId="{2B52998C-451C-485A-9808-79CB34D495AD}" dt="2025-10-20T13:36:25.350" v="835" actId="962"/>
          <ac:spMkLst>
            <pc:docMk/>
            <pc:sldMk cId="341297805" sldId="319"/>
            <ac:spMk id="5" creationId="{15D5FE46-BC8F-2E7B-5294-96DDA4CF5334}"/>
          </ac:spMkLst>
        </pc:spChg>
        <pc:spChg chg="mod">
          <ac:chgData name="Kirsty Patterson" userId="06c453ef-d90e-4cbc-ba6b-1bf363c3e0a9" providerId="ADAL" clId="{2B52998C-451C-485A-9808-79CB34D495AD}" dt="2025-10-20T13:04:33.457" v="246" actId="207"/>
          <ac:spMkLst>
            <pc:docMk/>
            <pc:sldMk cId="341297805" sldId="319"/>
            <ac:spMk id="7" creationId="{E47BAD1D-1E7C-A5F0-9A22-A36DFB4AC09F}"/>
          </ac:spMkLst>
        </pc:spChg>
        <pc:picChg chg="mod">
          <ac:chgData name="Kirsty Patterson" userId="06c453ef-d90e-4cbc-ba6b-1bf363c3e0a9" providerId="ADAL" clId="{2B52998C-451C-485A-9808-79CB34D495AD}" dt="2025-10-20T13:35:44.732" v="812" actId="962"/>
          <ac:picMkLst>
            <pc:docMk/>
            <pc:sldMk cId="341297805" sldId="319"/>
            <ac:picMk id="8" creationId="{4DAB670F-E0FF-EEC6-076D-568130EFC5F3}"/>
          </ac:picMkLst>
        </pc:picChg>
      </pc:sldChg>
      <pc:sldChg chg="modSp mod modAnim">
        <pc:chgData name="Kirsty Patterson" userId="06c453ef-d90e-4cbc-ba6b-1bf363c3e0a9" providerId="ADAL" clId="{2B52998C-451C-485A-9808-79CB34D495AD}" dt="2025-10-20T13:36:26.184" v="836" actId="962"/>
        <pc:sldMkLst>
          <pc:docMk/>
          <pc:sldMk cId="3975896623" sldId="320"/>
        </pc:sldMkLst>
        <pc:spChg chg="mod">
          <ac:chgData name="Kirsty Patterson" userId="06c453ef-d90e-4cbc-ba6b-1bf363c3e0a9" providerId="ADAL" clId="{2B52998C-451C-485A-9808-79CB34D495AD}" dt="2025-10-20T13:36:26.184" v="836" actId="962"/>
          <ac:spMkLst>
            <pc:docMk/>
            <pc:sldMk cId="3975896623" sldId="320"/>
            <ac:spMk id="6" creationId="{C49E04D8-1D15-9AB9-21C7-C7A7ABD7DC02}"/>
          </ac:spMkLst>
        </pc:spChg>
        <pc:spChg chg="mod">
          <ac:chgData name="Kirsty Patterson" userId="06c453ef-d90e-4cbc-ba6b-1bf363c3e0a9" providerId="ADAL" clId="{2B52998C-451C-485A-9808-79CB34D495AD}" dt="2025-10-20T12:51:57.003" v="171" actId="1076"/>
          <ac:spMkLst>
            <pc:docMk/>
            <pc:sldMk cId="3975896623" sldId="320"/>
            <ac:spMk id="9" creationId="{A6C971E3-9268-4DE5-1735-3C7A85FFAB4B}"/>
          </ac:spMkLst>
        </pc:spChg>
        <pc:picChg chg="mod">
          <ac:chgData name="Kirsty Patterson" userId="06c453ef-d90e-4cbc-ba6b-1bf363c3e0a9" providerId="ADAL" clId="{2B52998C-451C-485A-9808-79CB34D495AD}" dt="2025-10-20T13:35:47.503" v="813" actId="962"/>
          <ac:picMkLst>
            <pc:docMk/>
            <pc:sldMk cId="3975896623" sldId="320"/>
            <ac:picMk id="8" creationId="{24522979-C75A-2AA7-B5E5-A1A6200BBD3A}"/>
          </ac:picMkLst>
        </pc:picChg>
      </pc:sldChg>
      <pc:sldChg chg="addSp delSp modSp mod modAnim modNotesTx">
        <pc:chgData name="Kirsty Patterson" userId="06c453ef-d90e-4cbc-ba6b-1bf363c3e0a9" providerId="ADAL" clId="{2B52998C-451C-485A-9808-79CB34D495AD}" dt="2025-10-20T19:50:13.779" v="1724" actId="20577"/>
        <pc:sldMkLst>
          <pc:docMk/>
          <pc:sldMk cId="1576150679" sldId="321"/>
        </pc:sldMkLst>
        <pc:spChg chg="mod">
          <ac:chgData name="Kirsty Patterson" userId="06c453ef-d90e-4cbc-ba6b-1bf363c3e0a9" providerId="ADAL" clId="{2B52998C-451C-485A-9808-79CB34D495AD}" dt="2025-10-20T19:44:22.507" v="1470" actId="20577"/>
          <ac:spMkLst>
            <pc:docMk/>
            <pc:sldMk cId="1576150679" sldId="321"/>
            <ac:spMk id="3" creationId="{47A7AE86-041F-AB0C-AFEF-172A9FB92CE5}"/>
          </ac:spMkLst>
        </pc:spChg>
        <pc:spChg chg="mod">
          <ac:chgData name="Kirsty Patterson" userId="06c453ef-d90e-4cbc-ba6b-1bf363c3e0a9" providerId="ADAL" clId="{2B52998C-451C-485A-9808-79CB34D495AD}" dt="2025-10-20T19:15:27.738" v="1027" actId="208"/>
          <ac:spMkLst>
            <pc:docMk/>
            <pc:sldMk cId="1576150679" sldId="321"/>
            <ac:spMk id="5" creationId="{27A3B8E7-85E4-E681-2B8B-FB5563B427F2}"/>
          </ac:spMkLst>
        </pc:spChg>
        <pc:spChg chg="mod">
          <ac:chgData name="Kirsty Patterson" userId="06c453ef-d90e-4cbc-ba6b-1bf363c3e0a9" providerId="ADAL" clId="{2B52998C-451C-485A-9808-79CB34D495AD}" dt="2025-10-20T19:15:35.544" v="1028" actId="207"/>
          <ac:spMkLst>
            <pc:docMk/>
            <pc:sldMk cId="1576150679" sldId="321"/>
            <ac:spMk id="7" creationId="{38717DDD-75C2-4D0D-66F1-063331111142}"/>
          </ac:spMkLst>
        </pc:spChg>
        <pc:picChg chg="add del mod ord modCrop">
          <ac:chgData name="Kirsty Patterson" userId="06c453ef-d90e-4cbc-ba6b-1bf363c3e0a9" providerId="ADAL" clId="{2B52998C-451C-485A-9808-79CB34D495AD}" dt="2025-10-20T19:20:54.552" v="1036" actId="478"/>
          <ac:picMkLst>
            <pc:docMk/>
            <pc:sldMk cId="1576150679" sldId="321"/>
            <ac:picMk id="6" creationId="{12E17864-579A-796D-1E0A-A301E7198C96}"/>
          </ac:picMkLst>
        </pc:picChg>
        <pc:picChg chg="del mod">
          <ac:chgData name="Kirsty Patterson" userId="06c453ef-d90e-4cbc-ba6b-1bf363c3e0a9" providerId="ADAL" clId="{2B52998C-451C-485A-9808-79CB34D495AD}" dt="2025-10-20T19:15:14.786" v="1026" actId="478"/>
          <ac:picMkLst>
            <pc:docMk/>
            <pc:sldMk cId="1576150679" sldId="321"/>
            <ac:picMk id="8" creationId="{49ACB600-12D8-EF42-F164-2041E3C75A4D}"/>
          </ac:picMkLst>
        </pc:picChg>
        <pc:picChg chg="add del mod">
          <ac:chgData name="Kirsty Patterson" userId="06c453ef-d90e-4cbc-ba6b-1bf363c3e0a9" providerId="ADAL" clId="{2B52998C-451C-485A-9808-79CB34D495AD}" dt="2025-10-20T19:16:05.306" v="1034" actId="478"/>
          <ac:picMkLst>
            <pc:docMk/>
            <pc:sldMk cId="1576150679" sldId="321"/>
            <ac:picMk id="9" creationId="{18801C88-E869-5C0C-BE01-407238C79BFB}"/>
          </ac:picMkLst>
        </pc:picChg>
        <pc:picChg chg="add mod ord">
          <ac:chgData name="Kirsty Patterson" userId="06c453ef-d90e-4cbc-ba6b-1bf363c3e0a9" providerId="ADAL" clId="{2B52998C-451C-485A-9808-79CB34D495AD}" dt="2025-10-20T19:21:14.176" v="1039" actId="962"/>
          <ac:picMkLst>
            <pc:docMk/>
            <pc:sldMk cId="1576150679" sldId="321"/>
            <ac:picMk id="12" creationId="{19FA3710-6723-11FA-5266-988B13B72DE1}"/>
          </ac:picMkLst>
        </pc:picChg>
      </pc:sldChg>
      <pc:sldChg chg="modSp mod modAnim modNotesTx">
        <pc:chgData name="Kirsty Patterson" userId="06c453ef-d90e-4cbc-ba6b-1bf363c3e0a9" providerId="ADAL" clId="{2B52998C-451C-485A-9808-79CB34D495AD}" dt="2025-10-20T19:44:28.927" v="1473" actId="20577"/>
        <pc:sldMkLst>
          <pc:docMk/>
          <pc:sldMk cId="657522097" sldId="322"/>
        </pc:sldMkLst>
        <pc:spChg chg="mod">
          <ac:chgData name="Kirsty Patterson" userId="06c453ef-d90e-4cbc-ba6b-1bf363c3e0a9" providerId="ADAL" clId="{2B52998C-451C-485A-9808-79CB34D495AD}" dt="2025-10-20T19:44:28.927" v="1473" actId="20577"/>
          <ac:spMkLst>
            <pc:docMk/>
            <pc:sldMk cId="657522097" sldId="322"/>
            <ac:spMk id="3" creationId="{D4F04D60-06EB-D56E-5F06-B41CB0ABB731}"/>
          </ac:spMkLst>
        </pc:spChg>
        <pc:spChg chg="mod">
          <ac:chgData name="Kirsty Patterson" userId="06c453ef-d90e-4cbc-ba6b-1bf363c3e0a9" providerId="ADAL" clId="{2B52998C-451C-485A-9808-79CB34D495AD}" dt="2025-10-20T12:53:18.560" v="185" actId="20577"/>
          <ac:spMkLst>
            <pc:docMk/>
            <pc:sldMk cId="657522097" sldId="322"/>
            <ac:spMk id="4" creationId="{4C3311D4-D4FA-CEA4-8079-CCD961AEA3E4}"/>
          </ac:spMkLst>
        </pc:spChg>
        <pc:spChg chg="mod">
          <ac:chgData name="Kirsty Patterson" userId="06c453ef-d90e-4cbc-ba6b-1bf363c3e0a9" providerId="ADAL" clId="{2B52998C-451C-485A-9808-79CB34D495AD}" dt="2025-10-20T13:36:28.001" v="838" actId="962"/>
          <ac:spMkLst>
            <pc:docMk/>
            <pc:sldMk cId="657522097" sldId="322"/>
            <ac:spMk id="6" creationId="{FB2BDAD4-EEC6-C92A-10BC-3214917971C5}"/>
          </ac:spMkLst>
        </pc:spChg>
        <pc:spChg chg="mod">
          <ac:chgData name="Kirsty Patterson" userId="06c453ef-d90e-4cbc-ba6b-1bf363c3e0a9" providerId="ADAL" clId="{2B52998C-451C-485A-9808-79CB34D495AD}" dt="2025-10-20T13:04:59.724" v="252" actId="1036"/>
          <ac:spMkLst>
            <pc:docMk/>
            <pc:sldMk cId="657522097" sldId="322"/>
            <ac:spMk id="9" creationId="{FF2EB3E6-5FCC-B64F-6895-DBB4372242FD}"/>
          </ac:spMkLst>
        </pc:spChg>
        <pc:picChg chg="mod">
          <ac:chgData name="Kirsty Patterson" userId="06c453ef-d90e-4cbc-ba6b-1bf363c3e0a9" providerId="ADAL" clId="{2B52998C-451C-485A-9808-79CB34D495AD}" dt="2025-10-20T13:35:53.007" v="815" actId="962"/>
          <ac:picMkLst>
            <pc:docMk/>
            <pc:sldMk cId="657522097" sldId="322"/>
            <ac:picMk id="8" creationId="{3DC7F2C7-72FA-9D8B-1E9D-02551654AAE7}"/>
          </ac:picMkLst>
        </pc:picChg>
      </pc:sldChg>
      <pc:sldChg chg="modSp add mod">
        <pc:chgData name="Kirsty Patterson" userId="06c453ef-d90e-4cbc-ba6b-1bf363c3e0a9" providerId="ADAL" clId="{2B52998C-451C-485A-9808-79CB34D495AD}" dt="2025-10-20T13:36:23.708" v="833" actId="962"/>
        <pc:sldMkLst>
          <pc:docMk/>
          <pc:sldMk cId="1637464363" sldId="323"/>
        </pc:sldMkLst>
        <pc:spChg chg="mod">
          <ac:chgData name="Kirsty Patterson" userId="06c453ef-d90e-4cbc-ba6b-1bf363c3e0a9" providerId="ADAL" clId="{2B52998C-451C-485A-9808-79CB34D495AD}" dt="2025-10-20T13:36:23.708" v="833" actId="962"/>
          <ac:spMkLst>
            <pc:docMk/>
            <pc:sldMk cId="1637464363" sldId="323"/>
            <ac:spMk id="11" creationId="{F00B4D3A-3DC5-4A28-B73D-E760BAD31EDC}"/>
          </ac:spMkLst>
        </pc:spChg>
        <pc:picChg chg="mod">
          <ac:chgData name="Kirsty Patterson" userId="06c453ef-d90e-4cbc-ba6b-1bf363c3e0a9" providerId="ADAL" clId="{2B52998C-451C-485A-9808-79CB34D495AD}" dt="2025-10-20T13:35:38.698" v="810" actId="962"/>
          <ac:picMkLst>
            <pc:docMk/>
            <pc:sldMk cId="1637464363" sldId="323"/>
            <ac:picMk id="8" creationId="{0BFA07A3-D2A2-E0F8-8942-BE1428AE7F44}"/>
          </ac:picMkLst>
        </pc:picChg>
      </pc:sldChg>
      <pc:sldMasterChg chg="modSldLayout">
        <pc:chgData name="Kirsty Patterson" userId="06c453ef-d90e-4cbc-ba6b-1bf363c3e0a9" providerId="ADAL" clId="{2B52998C-451C-485A-9808-79CB34D495AD}" dt="2025-10-20T18:57:30.052" v="851" actId="478"/>
        <pc:sldMasterMkLst>
          <pc:docMk/>
          <pc:sldMasterMk cId="2405364243" sldId="2147483648"/>
        </pc:sldMasterMkLst>
        <pc:sldLayoutChg chg="delSp modSp mod">
          <pc:chgData name="Kirsty Patterson" userId="06c453ef-d90e-4cbc-ba6b-1bf363c3e0a9" providerId="ADAL" clId="{2B52998C-451C-485A-9808-79CB34D495AD}" dt="2025-10-20T18:57:15.236" v="849" actId="478"/>
          <pc:sldLayoutMkLst>
            <pc:docMk/>
            <pc:sldMasterMk cId="2405364243" sldId="2147483648"/>
            <pc:sldLayoutMk cId="1226937080" sldId="2147483649"/>
          </pc:sldLayoutMkLst>
          <pc:spChg chg="del mod">
            <ac:chgData name="Kirsty Patterson" userId="06c453ef-d90e-4cbc-ba6b-1bf363c3e0a9" providerId="ADAL" clId="{2B52998C-451C-485A-9808-79CB34D495AD}" dt="2025-10-20T18:57:15.236" v="849" actId="478"/>
            <ac:spMkLst>
              <pc:docMk/>
              <pc:sldMasterMk cId="2405364243" sldId="2147483648"/>
              <pc:sldLayoutMk cId="1226937080" sldId="2147483649"/>
              <ac:spMk id="14" creationId="{2281CF7B-F07A-C049-BDB9-748CCF3F310B}"/>
            </ac:spMkLst>
          </pc:spChg>
        </pc:sldLayoutChg>
        <pc:sldLayoutChg chg="delSp modSp mod">
          <pc:chgData name="Kirsty Patterson" userId="06c453ef-d90e-4cbc-ba6b-1bf363c3e0a9" providerId="ADAL" clId="{2B52998C-451C-485A-9808-79CB34D495AD}" dt="2025-10-20T18:57:19.782" v="850" actId="478"/>
          <pc:sldLayoutMkLst>
            <pc:docMk/>
            <pc:sldMasterMk cId="2405364243" sldId="2147483648"/>
            <pc:sldLayoutMk cId="2557262464" sldId="2147483660"/>
          </pc:sldLayoutMkLst>
          <pc:spChg chg="del mod">
            <ac:chgData name="Kirsty Patterson" userId="06c453ef-d90e-4cbc-ba6b-1bf363c3e0a9" providerId="ADAL" clId="{2B52998C-451C-485A-9808-79CB34D495AD}" dt="2025-10-20T18:57:19.782" v="850" actId="478"/>
            <ac:spMkLst>
              <pc:docMk/>
              <pc:sldMasterMk cId="2405364243" sldId="2147483648"/>
              <pc:sldLayoutMk cId="2557262464" sldId="2147483660"/>
              <ac:spMk id="17" creationId="{7854A24E-0016-C74A-86CC-C558B7FBB5DF}"/>
            </ac:spMkLst>
          </pc:spChg>
        </pc:sldLayoutChg>
        <pc:sldLayoutChg chg="delSp modSp mod">
          <pc:chgData name="Kirsty Patterson" userId="06c453ef-d90e-4cbc-ba6b-1bf363c3e0a9" providerId="ADAL" clId="{2B52998C-451C-485A-9808-79CB34D495AD}" dt="2025-10-20T18:57:30.052" v="851" actId="478"/>
          <pc:sldLayoutMkLst>
            <pc:docMk/>
            <pc:sldMasterMk cId="2405364243" sldId="2147483648"/>
            <pc:sldLayoutMk cId="4150296504" sldId="2147483682"/>
          </pc:sldLayoutMkLst>
          <pc:spChg chg="del mod">
            <ac:chgData name="Kirsty Patterson" userId="06c453ef-d90e-4cbc-ba6b-1bf363c3e0a9" providerId="ADAL" clId="{2B52998C-451C-485A-9808-79CB34D495AD}" dt="2025-10-20T18:57:30.052" v="851" actId="478"/>
            <ac:spMkLst>
              <pc:docMk/>
              <pc:sldMasterMk cId="2405364243" sldId="2147483648"/>
              <pc:sldLayoutMk cId="4150296504" sldId="2147483682"/>
              <ac:spMk id="17" creationId="{E5AB7EBB-737A-9540-BC73-AD8D595C8E34}"/>
            </ac:spMkLst>
          </pc:spChg>
        </pc:sldLayoutChg>
      </pc:sldMasterChg>
    </pc:docChg>
  </pc:docChgLst>
  <pc:docChgLst>
    <pc:chgData name="Jo Pugh" userId="1187eaa31d8c3d2c" providerId="LiveId" clId="{2635C83F-2F05-40DB-9CDE-86F96A3CA64C}"/>
    <pc:docChg chg="undo custSel modSld">
      <pc:chgData name="Jo Pugh" userId="1187eaa31d8c3d2c" providerId="LiveId" clId="{2635C83F-2F05-40DB-9CDE-86F96A3CA64C}" dt="2025-10-19T18:12:28.668" v="347" actId="20577"/>
      <pc:docMkLst>
        <pc:docMk/>
      </pc:docMkLst>
      <pc:sldChg chg="modSp mod">
        <pc:chgData name="Jo Pugh" userId="1187eaa31d8c3d2c" providerId="LiveId" clId="{2635C83F-2F05-40DB-9CDE-86F96A3CA64C}" dt="2025-10-19T17:47:03.572" v="5" actId="20577"/>
        <pc:sldMkLst>
          <pc:docMk/>
          <pc:sldMk cId="1833564579" sldId="287"/>
        </pc:sldMkLst>
        <pc:spChg chg="mod">
          <ac:chgData name="Jo Pugh" userId="1187eaa31d8c3d2c" providerId="LiveId" clId="{2635C83F-2F05-40DB-9CDE-86F96A3CA64C}" dt="2025-10-19T17:46:56.589" v="4" actId="20577"/>
          <ac:spMkLst>
            <pc:docMk/>
            <pc:sldMk cId="1833564579" sldId="287"/>
            <ac:spMk id="3" creationId="{A392CD0D-586A-C746-A628-7A9409208494}"/>
          </ac:spMkLst>
        </pc:spChg>
        <pc:spChg chg="mod">
          <ac:chgData name="Jo Pugh" userId="1187eaa31d8c3d2c" providerId="LiveId" clId="{2635C83F-2F05-40DB-9CDE-86F96A3CA64C}" dt="2025-10-19T17:47:03.572" v="5" actId="20577"/>
          <ac:spMkLst>
            <pc:docMk/>
            <pc:sldMk cId="1833564579" sldId="287"/>
            <ac:spMk id="10" creationId="{BDB257D4-73E1-184E-7AB2-C47EA2E90AC4}"/>
          </ac:spMkLst>
        </pc:spChg>
      </pc:sldChg>
      <pc:sldChg chg="modSp mod">
        <pc:chgData name="Jo Pugh" userId="1187eaa31d8c3d2c" providerId="LiveId" clId="{2635C83F-2F05-40DB-9CDE-86F96A3CA64C}" dt="2025-10-19T18:12:28.668" v="347" actId="20577"/>
        <pc:sldMkLst>
          <pc:docMk/>
          <pc:sldMk cId="1629480246" sldId="288"/>
        </pc:sldMkLst>
        <pc:spChg chg="mod">
          <ac:chgData name="Jo Pugh" userId="1187eaa31d8c3d2c" providerId="LiveId" clId="{2635C83F-2F05-40DB-9CDE-86F96A3CA64C}" dt="2025-10-19T17:47:28.168" v="9" actId="20577"/>
          <ac:spMkLst>
            <pc:docMk/>
            <pc:sldMk cId="1629480246" sldId="288"/>
            <ac:spMk id="3" creationId="{B9B1F842-BC16-354A-84F3-BCA1F48752F2}"/>
          </ac:spMkLst>
        </pc:spChg>
        <pc:spChg chg="mod">
          <ac:chgData name="Jo Pugh" userId="1187eaa31d8c3d2c" providerId="LiveId" clId="{2635C83F-2F05-40DB-9CDE-86F96A3CA64C}" dt="2025-10-19T17:49:22.488" v="20" actId="14100"/>
          <ac:spMkLst>
            <pc:docMk/>
            <pc:sldMk cId="1629480246" sldId="288"/>
            <ac:spMk id="13" creationId="{874F9EEE-2B07-D060-6D56-33AFA3723509}"/>
          </ac:spMkLst>
        </pc:spChg>
        <pc:spChg chg="mod">
          <ac:chgData name="Jo Pugh" userId="1187eaa31d8c3d2c" providerId="LiveId" clId="{2635C83F-2F05-40DB-9CDE-86F96A3CA64C}" dt="2025-10-19T17:47:16.947" v="8" actId="20577"/>
          <ac:spMkLst>
            <pc:docMk/>
            <pc:sldMk cId="1629480246" sldId="288"/>
            <ac:spMk id="21" creationId="{242A9BD6-91DA-7321-BFAB-9FA58ADF224E}"/>
          </ac:spMkLst>
        </pc:spChg>
        <pc:spChg chg="mod">
          <ac:chgData name="Jo Pugh" userId="1187eaa31d8c3d2c" providerId="LiveId" clId="{2635C83F-2F05-40DB-9CDE-86F96A3CA64C}" dt="2025-10-19T17:50:16.601" v="34" actId="1076"/>
          <ac:spMkLst>
            <pc:docMk/>
            <pc:sldMk cId="1629480246" sldId="288"/>
            <ac:spMk id="22" creationId="{97930B1F-C5AC-1F09-E6E6-702A7FAC9BD2}"/>
          </ac:spMkLst>
        </pc:spChg>
        <pc:spChg chg="mod">
          <ac:chgData name="Jo Pugh" userId="1187eaa31d8c3d2c" providerId="LiveId" clId="{2635C83F-2F05-40DB-9CDE-86F96A3CA64C}" dt="2025-10-19T18:12:28.668" v="347" actId="20577"/>
          <ac:spMkLst>
            <pc:docMk/>
            <pc:sldMk cId="1629480246" sldId="288"/>
            <ac:spMk id="23" creationId="{AF31D8BC-9229-A6BC-BA4F-C996CD1ED0C4}"/>
          </ac:spMkLst>
        </pc:spChg>
        <pc:spChg chg="mod">
          <ac:chgData name="Jo Pugh" userId="1187eaa31d8c3d2c" providerId="LiveId" clId="{2635C83F-2F05-40DB-9CDE-86F96A3CA64C}" dt="2025-10-19T17:49:33.800" v="23" actId="20577"/>
          <ac:spMkLst>
            <pc:docMk/>
            <pc:sldMk cId="1629480246" sldId="288"/>
            <ac:spMk id="29" creationId="{D54435A0-E23F-10FA-9A65-F4ED2595BD45}"/>
          </ac:spMkLst>
        </pc:spChg>
      </pc:sldChg>
      <pc:sldChg chg="modSp mod">
        <pc:chgData name="Jo Pugh" userId="1187eaa31d8c3d2c" providerId="LiveId" clId="{2635C83F-2F05-40DB-9CDE-86F96A3CA64C}" dt="2025-10-19T17:51:19.488" v="73" actId="20577"/>
        <pc:sldMkLst>
          <pc:docMk/>
          <pc:sldMk cId="2653521761" sldId="289"/>
        </pc:sldMkLst>
        <pc:spChg chg="mod">
          <ac:chgData name="Jo Pugh" userId="1187eaa31d8c3d2c" providerId="LiveId" clId="{2635C83F-2F05-40DB-9CDE-86F96A3CA64C}" dt="2025-10-19T17:50:52.322" v="36" actId="20577"/>
          <ac:spMkLst>
            <pc:docMk/>
            <pc:sldMk cId="2653521761" sldId="289"/>
            <ac:spMk id="2" creationId="{D793D871-9F35-9342-B411-7CBBF7B7D8CC}"/>
          </ac:spMkLst>
        </pc:spChg>
        <pc:spChg chg="mod">
          <ac:chgData name="Jo Pugh" userId="1187eaa31d8c3d2c" providerId="LiveId" clId="{2635C83F-2F05-40DB-9CDE-86F96A3CA64C}" dt="2025-10-19T17:51:19.488" v="73" actId="20577"/>
          <ac:spMkLst>
            <pc:docMk/>
            <pc:sldMk cId="2653521761" sldId="289"/>
            <ac:spMk id="3" creationId="{4AC8368B-B514-8E4D-A908-1909D2469E48}"/>
          </ac:spMkLst>
        </pc:spChg>
      </pc:sldChg>
      <pc:sldChg chg="modSp mod modAnim">
        <pc:chgData name="Jo Pugh" userId="1187eaa31d8c3d2c" providerId="LiveId" clId="{2635C83F-2F05-40DB-9CDE-86F96A3CA64C}" dt="2025-10-19T18:05:08.738" v="255" actId="255"/>
        <pc:sldMkLst>
          <pc:docMk/>
          <pc:sldMk cId="1448761957" sldId="314"/>
        </pc:sldMkLst>
        <pc:spChg chg="mod">
          <ac:chgData name="Jo Pugh" userId="1187eaa31d8c3d2c" providerId="LiveId" clId="{2635C83F-2F05-40DB-9CDE-86F96A3CA64C}" dt="2025-10-19T18:04:03.486" v="254" actId="20577"/>
          <ac:spMkLst>
            <pc:docMk/>
            <pc:sldMk cId="1448761957" sldId="314"/>
            <ac:spMk id="3" creationId="{3967592C-8680-AEF4-85DC-79F28C6BE9B8}"/>
          </ac:spMkLst>
        </pc:spChg>
        <pc:spChg chg="mod">
          <ac:chgData name="Jo Pugh" userId="1187eaa31d8c3d2c" providerId="LiveId" clId="{2635C83F-2F05-40DB-9CDE-86F96A3CA64C}" dt="2025-10-19T18:05:08.738" v="255" actId="255"/>
          <ac:spMkLst>
            <pc:docMk/>
            <pc:sldMk cId="1448761957" sldId="314"/>
            <ac:spMk id="7" creationId="{A50FD511-991D-C3B1-2D72-E60F52169E21}"/>
          </ac:spMkLst>
        </pc:spChg>
      </pc:sldChg>
      <pc:sldChg chg="modSp mod modCm">
        <pc:chgData name="Jo Pugh" userId="1187eaa31d8c3d2c" providerId="LiveId" clId="{2635C83F-2F05-40DB-9CDE-86F96A3CA64C}" dt="2025-10-19T17:55:11.120" v="135" actId="20577"/>
        <pc:sldMkLst>
          <pc:docMk/>
          <pc:sldMk cId="3383238558" sldId="315"/>
        </pc:sldMkLst>
        <pc:spChg chg="mod">
          <ac:chgData name="Jo Pugh" userId="1187eaa31d8c3d2c" providerId="LiveId" clId="{2635C83F-2F05-40DB-9CDE-86F96A3CA64C}" dt="2025-10-19T17:52:41.735" v="104" actId="20577"/>
          <ac:spMkLst>
            <pc:docMk/>
            <pc:sldMk cId="3383238558" sldId="315"/>
            <ac:spMk id="3" creationId="{4E64E1E0-1F17-A228-59E0-93CD12C252B3}"/>
          </ac:spMkLst>
        </pc:spChg>
        <pc:spChg chg="mod">
          <ac:chgData name="Jo Pugh" userId="1187eaa31d8c3d2c" providerId="LiveId" clId="{2635C83F-2F05-40DB-9CDE-86F96A3CA64C}" dt="2025-10-19T17:52:26.018" v="90" actId="1076"/>
          <ac:spMkLst>
            <pc:docMk/>
            <pc:sldMk cId="3383238558" sldId="315"/>
            <ac:spMk id="11" creationId="{36F30BE0-0238-D7AB-5983-6F1AD1F976E0}"/>
          </ac:spMkLst>
        </pc:spChg>
        <pc:graphicFrameChg chg="modGraphic">
          <ac:chgData name="Jo Pugh" userId="1187eaa31d8c3d2c" providerId="LiveId" clId="{2635C83F-2F05-40DB-9CDE-86F96A3CA64C}" dt="2025-10-19T17:55:11.120" v="135" actId="20577"/>
          <ac:graphicFrameMkLst>
            <pc:docMk/>
            <pc:sldMk cId="3383238558" sldId="315"/>
            <ac:graphicFrameMk id="5" creationId="{15031EBC-5EBA-A70E-CCC7-69EA7F37524F}"/>
          </ac:graphicFrameMkLst>
        </pc:graphicFrameChg>
        <pc:extLst>
          <p:ext xmlns:p="http://schemas.openxmlformats.org/presentationml/2006/main" uri="{D6D511B9-2390-475A-947B-AFAB55BFBCF1}">
            <pc226:cmChg xmlns:pc226="http://schemas.microsoft.com/office/powerpoint/2022/06/main/command" chg="mod">
              <pc226:chgData name="Jo Pugh" userId="1187eaa31d8c3d2c" providerId="LiveId" clId="{2635C83F-2F05-40DB-9CDE-86F96A3CA64C}" dt="2025-10-19T17:55:11.120" v="135" actId="20577"/>
              <pc2:cmMkLst xmlns:pc2="http://schemas.microsoft.com/office/powerpoint/2019/9/main/command">
                <pc:docMk/>
                <pc:sldMk cId="3383238558" sldId="315"/>
                <pc2:cmMk id="{200AFCD8-3CD4-45D1-945D-210C854224D1}"/>
              </pc2:cmMkLst>
            </pc226:cmChg>
          </p:ext>
        </pc:extLst>
      </pc:sldChg>
      <pc:sldChg chg="modSp mod">
        <pc:chgData name="Jo Pugh" userId="1187eaa31d8c3d2c" providerId="LiveId" clId="{2635C83F-2F05-40DB-9CDE-86F96A3CA64C}" dt="2025-10-19T17:55:57.292" v="140" actId="20577"/>
        <pc:sldMkLst>
          <pc:docMk/>
          <pc:sldMk cId="2130602297" sldId="316"/>
        </pc:sldMkLst>
        <pc:spChg chg="mod">
          <ac:chgData name="Jo Pugh" userId="1187eaa31d8c3d2c" providerId="LiveId" clId="{2635C83F-2F05-40DB-9CDE-86F96A3CA64C}" dt="2025-10-19T17:55:22.972" v="137" actId="20577"/>
          <ac:spMkLst>
            <pc:docMk/>
            <pc:sldMk cId="2130602297" sldId="316"/>
            <ac:spMk id="2" creationId="{4F8CE4C6-1678-783B-A07F-ECDA8BDCED62}"/>
          </ac:spMkLst>
        </pc:spChg>
        <pc:spChg chg="mod">
          <ac:chgData name="Jo Pugh" userId="1187eaa31d8c3d2c" providerId="LiveId" clId="{2635C83F-2F05-40DB-9CDE-86F96A3CA64C}" dt="2025-10-19T17:55:57.292" v="140" actId="20577"/>
          <ac:spMkLst>
            <pc:docMk/>
            <pc:sldMk cId="2130602297" sldId="316"/>
            <ac:spMk id="3" creationId="{16BD2831-5E6F-4640-5368-DCDC32E3A5FF}"/>
          </ac:spMkLst>
        </pc:spChg>
      </pc:sldChg>
      <pc:sldChg chg="modSp mod">
        <pc:chgData name="Jo Pugh" userId="1187eaa31d8c3d2c" providerId="LiveId" clId="{2635C83F-2F05-40DB-9CDE-86F96A3CA64C}" dt="2025-10-19T17:56:44.873" v="142" actId="20577"/>
        <pc:sldMkLst>
          <pc:docMk/>
          <pc:sldMk cId="2192682104" sldId="317"/>
        </pc:sldMkLst>
        <pc:spChg chg="mod">
          <ac:chgData name="Jo Pugh" userId="1187eaa31d8c3d2c" providerId="LiveId" clId="{2635C83F-2F05-40DB-9CDE-86F96A3CA64C}" dt="2025-10-19T17:56:44.873" v="142" actId="20577"/>
          <ac:spMkLst>
            <pc:docMk/>
            <pc:sldMk cId="2192682104" sldId="317"/>
            <ac:spMk id="2" creationId="{073FE3BC-AF40-6E56-FA78-301C11DC39BB}"/>
          </ac:spMkLst>
        </pc:spChg>
      </pc:sldChg>
      <pc:sldChg chg="modSp mod modCm">
        <pc:chgData name="Jo Pugh" userId="1187eaa31d8c3d2c" providerId="LiveId" clId="{2635C83F-2F05-40DB-9CDE-86F96A3CA64C}" dt="2025-10-19T18:12:06.983" v="346" actId="1076"/>
        <pc:sldMkLst>
          <pc:docMk/>
          <pc:sldMk cId="90621165" sldId="318"/>
        </pc:sldMkLst>
        <pc:spChg chg="mod">
          <ac:chgData name="Jo Pugh" userId="1187eaa31d8c3d2c" providerId="LiveId" clId="{2635C83F-2F05-40DB-9CDE-86F96A3CA64C}" dt="2025-10-19T18:12:06.983" v="346" actId="1076"/>
          <ac:spMkLst>
            <pc:docMk/>
            <pc:sldMk cId="90621165" sldId="318"/>
            <ac:spMk id="3" creationId="{64D32731-DB1F-F0C8-0213-5323F27F8D88}"/>
          </ac:spMkLst>
        </pc:spChg>
        <pc:extLst>
          <p:ext xmlns:p="http://schemas.openxmlformats.org/presentationml/2006/main" uri="{D6D511B9-2390-475A-947B-AFAB55BFBCF1}">
            <pc226:cmChg xmlns:pc226="http://schemas.microsoft.com/office/powerpoint/2022/06/main/command" chg="mod">
              <pc226:chgData name="Jo Pugh" userId="1187eaa31d8c3d2c" providerId="LiveId" clId="{2635C83F-2F05-40DB-9CDE-86F96A3CA64C}" dt="2025-10-19T18:02:52.097" v="215" actId="20577"/>
              <pc2:cmMkLst xmlns:pc2="http://schemas.microsoft.com/office/powerpoint/2019/9/main/command">
                <pc:docMk/>
                <pc:sldMk cId="90621165" sldId="318"/>
                <pc2:cmMk id="{48255203-5528-4723-89F5-2AE1A632E553}"/>
              </pc2:cmMkLst>
            </pc226:cmChg>
            <pc226:cmChg xmlns:pc226="http://schemas.microsoft.com/office/powerpoint/2022/06/main/command" chg="mod">
              <pc226:chgData name="Jo Pugh" userId="1187eaa31d8c3d2c" providerId="LiveId" clId="{2635C83F-2F05-40DB-9CDE-86F96A3CA64C}" dt="2025-10-19T18:03:52.053" v="249" actId="20577"/>
              <pc2:cmMkLst xmlns:pc2="http://schemas.microsoft.com/office/powerpoint/2019/9/main/command">
                <pc:docMk/>
                <pc:sldMk cId="90621165" sldId="318"/>
                <pc2:cmMk id="{F2B9B375-9B8C-4CA1-9FC7-220BC6980450}"/>
              </pc2:cmMkLst>
            </pc226:cmChg>
          </p:ext>
        </pc:extLst>
      </pc:sldChg>
      <pc:sldChg chg="modSp mod">
        <pc:chgData name="Jo Pugh" userId="1187eaa31d8c3d2c" providerId="LiveId" clId="{2635C83F-2F05-40DB-9CDE-86F96A3CA64C}" dt="2025-10-19T18:07:10.611" v="294" actId="20577"/>
        <pc:sldMkLst>
          <pc:docMk/>
          <pc:sldMk cId="341297805" sldId="319"/>
        </pc:sldMkLst>
        <pc:spChg chg="mod">
          <ac:chgData name="Jo Pugh" userId="1187eaa31d8c3d2c" providerId="LiveId" clId="{2635C83F-2F05-40DB-9CDE-86F96A3CA64C}" dt="2025-10-19T18:07:10.611" v="294" actId="20577"/>
          <ac:spMkLst>
            <pc:docMk/>
            <pc:sldMk cId="341297805" sldId="319"/>
            <ac:spMk id="3" creationId="{79F7B9C6-680F-BEA2-5745-287ECA723D1E}"/>
          </ac:spMkLst>
        </pc:spChg>
      </pc:sldChg>
      <pc:sldChg chg="modSp mod">
        <pc:chgData name="Jo Pugh" userId="1187eaa31d8c3d2c" providerId="LiveId" clId="{2635C83F-2F05-40DB-9CDE-86F96A3CA64C}" dt="2025-10-19T18:08:19.412" v="327" actId="20577"/>
        <pc:sldMkLst>
          <pc:docMk/>
          <pc:sldMk cId="3975896623" sldId="320"/>
        </pc:sldMkLst>
        <pc:spChg chg="mod">
          <ac:chgData name="Jo Pugh" userId="1187eaa31d8c3d2c" providerId="LiveId" clId="{2635C83F-2F05-40DB-9CDE-86F96A3CA64C}" dt="2025-10-19T18:08:19.412" v="327" actId="20577"/>
          <ac:spMkLst>
            <pc:docMk/>
            <pc:sldMk cId="3975896623" sldId="320"/>
            <ac:spMk id="3" creationId="{3EA53089-6311-E99E-CBC2-C67C4648E1F4}"/>
          </ac:spMkLst>
        </pc:spChg>
      </pc:sldChg>
      <pc:sldChg chg="modSp mod modCm">
        <pc:chgData name="Jo Pugh" userId="1187eaa31d8c3d2c" providerId="LiveId" clId="{2635C83F-2F05-40DB-9CDE-86F96A3CA64C}" dt="2025-10-19T18:11:09.993" v="341" actId="1076"/>
        <pc:sldMkLst>
          <pc:docMk/>
          <pc:sldMk cId="1576150679" sldId="321"/>
        </pc:sldMkLst>
        <pc:spChg chg="mod">
          <ac:chgData name="Jo Pugh" userId="1187eaa31d8c3d2c" providerId="LiveId" clId="{2635C83F-2F05-40DB-9CDE-86F96A3CA64C}" dt="2025-10-19T18:11:09.993" v="341" actId="1076"/>
          <ac:spMkLst>
            <pc:docMk/>
            <pc:sldMk cId="1576150679" sldId="321"/>
            <ac:spMk id="3" creationId="{47A7AE86-041F-AB0C-AFEF-172A9FB92CE5}"/>
          </ac:spMkLst>
        </pc:spChg>
        <pc:extLst>
          <p:ext xmlns:p="http://schemas.openxmlformats.org/presentationml/2006/main" uri="{D6D511B9-2390-475A-947B-AFAB55BFBCF1}">
            <pc226:cmChg xmlns:pc226="http://schemas.microsoft.com/office/powerpoint/2022/06/main/command" chg="mod">
              <pc226:chgData name="Jo Pugh" userId="1187eaa31d8c3d2c" providerId="LiveId" clId="{2635C83F-2F05-40DB-9CDE-86F96A3CA64C}" dt="2025-10-19T18:10:41.645" v="334" actId="20577"/>
              <pc2:cmMkLst xmlns:pc2="http://schemas.microsoft.com/office/powerpoint/2019/9/main/command">
                <pc:docMk/>
                <pc:sldMk cId="1576150679" sldId="321"/>
                <pc2:cmMk id="{88AA5D45-9105-4FED-91BB-1F935D66DED2}"/>
              </pc2:cmMkLst>
            </pc226:cmChg>
          </p:ext>
        </pc:extLst>
      </pc:sldChg>
      <pc:sldChg chg="modSp mod">
        <pc:chgData name="Jo Pugh" userId="1187eaa31d8c3d2c" providerId="LiveId" clId="{2635C83F-2F05-40DB-9CDE-86F96A3CA64C}" dt="2025-10-19T18:11:44.198" v="345" actId="1076"/>
        <pc:sldMkLst>
          <pc:docMk/>
          <pc:sldMk cId="657522097" sldId="322"/>
        </pc:sldMkLst>
        <pc:spChg chg="mod">
          <ac:chgData name="Jo Pugh" userId="1187eaa31d8c3d2c" providerId="LiveId" clId="{2635C83F-2F05-40DB-9CDE-86F96A3CA64C}" dt="2025-10-19T18:11:44.198" v="345" actId="1076"/>
          <ac:spMkLst>
            <pc:docMk/>
            <pc:sldMk cId="657522097" sldId="322"/>
            <ac:spMk id="3" creationId="{D4F04D60-06EB-D56E-5F06-B41CB0ABB73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629B6C-BBE7-428A-9ECF-1FE9E4D9ADE5}" type="datetimeFigureOut">
              <a:rPr lang="en-GB" smtClean="0"/>
              <a:t>20/10/2025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021665-A647-411B-9DF1-BBEAB0D88694}" type="slidenum">
              <a:rPr lang="en-GB" smtClean="0"/>
              <a:t>‹#›</a:t>
            </a:fld>
            <a:endParaRPr lang="en-GB"/>
          </a:p>
        </p:txBody>
      </p:sp>
    </p:spTree>
    <p:extLst>
      <p:ext uri="{BB962C8B-B14F-4D97-AF65-F5344CB8AC3E}">
        <p14:creationId xmlns:p14="http://schemas.microsoft.com/office/powerpoint/2010/main" val="5435750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shutterstock.com/g/fen+deneyim"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shutterstock.com/g/fen+deneyim"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shutterstock.com/g/fen+deneyim"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Photo of beaker © Shutterstock/</a:t>
            </a:r>
            <a:r>
              <a:rPr lang="en-GB" sz="1200" b="0" i="0" u="none" strike="noStrike" kern="1200" dirty="0">
                <a:solidFill>
                  <a:schemeClr val="tx1"/>
                </a:solidFill>
                <a:effectLst/>
                <a:latin typeface="+mn-lt"/>
                <a:ea typeface="+mn-ea"/>
                <a:cs typeface="+mn-cs"/>
                <a:hlinkClick r:id="rId3" tooltip="fen deneyim"/>
              </a:rPr>
              <a:t>fen </a:t>
            </a:r>
            <a:r>
              <a:rPr lang="en-GB" sz="1200" b="0" i="0" u="none" strike="noStrike" kern="1200" dirty="0" err="1">
                <a:solidFill>
                  <a:schemeClr val="tx1"/>
                </a:solidFill>
                <a:effectLst/>
                <a:latin typeface="+mn-lt"/>
                <a:ea typeface="+mn-ea"/>
                <a:cs typeface="+mn-cs"/>
                <a:hlinkClick r:id="rId3" tooltip="fen deneyim"/>
              </a:rPr>
              <a:t>deneyim</a:t>
            </a:r>
            <a:endParaRPr lang="en-GB" dirty="0"/>
          </a:p>
        </p:txBody>
      </p:sp>
      <p:sp>
        <p:nvSpPr>
          <p:cNvPr id="4" name="Slide Number Placeholder 3"/>
          <p:cNvSpPr>
            <a:spLocks noGrp="1"/>
          </p:cNvSpPr>
          <p:nvPr>
            <p:ph type="sldNum" sz="quarter" idx="5"/>
          </p:nvPr>
        </p:nvSpPr>
        <p:spPr/>
        <p:txBody>
          <a:bodyPr/>
          <a:lstStyle/>
          <a:p>
            <a:fld id="{74021665-A647-411B-9DF1-BBEAB0D88694}" type="slidenum">
              <a:rPr lang="en-GB" smtClean="0"/>
              <a:t>1</a:t>
            </a:fld>
            <a:endParaRPr lang="en-GB"/>
          </a:p>
        </p:txBody>
      </p:sp>
    </p:spTree>
    <p:extLst>
      <p:ext uri="{BB962C8B-B14F-4D97-AF65-F5344CB8AC3E}">
        <p14:creationId xmlns:p14="http://schemas.microsoft.com/office/powerpoint/2010/main" val="33876325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Photo of beaker © Shutterstock/</a:t>
            </a:r>
            <a:r>
              <a:rPr lang="en-GB" sz="1200" b="0" i="0" u="none" strike="noStrike" kern="1200" dirty="0">
                <a:solidFill>
                  <a:schemeClr val="tx1"/>
                </a:solidFill>
                <a:effectLst/>
                <a:latin typeface="+mn-lt"/>
                <a:ea typeface="+mn-ea"/>
                <a:cs typeface="+mn-cs"/>
                <a:hlinkClick r:id="rId3" tooltip="fen deneyim"/>
              </a:rPr>
              <a:t>fen </a:t>
            </a:r>
            <a:r>
              <a:rPr lang="en-GB" sz="1200" b="0" i="0" u="none" strike="noStrike" kern="1200" dirty="0" err="1">
                <a:solidFill>
                  <a:schemeClr val="tx1"/>
                </a:solidFill>
                <a:effectLst/>
                <a:latin typeface="+mn-lt"/>
                <a:ea typeface="+mn-ea"/>
                <a:cs typeface="+mn-cs"/>
                <a:hlinkClick r:id="rId3" tooltip="fen deneyim"/>
              </a:rPr>
              <a:t>deneyim</a:t>
            </a:r>
            <a:br>
              <a:rPr lang="en-GB" sz="1200" b="0" i="0" u="none" strike="noStrike" kern="1200" dirty="0">
                <a:solidFill>
                  <a:schemeClr val="tx1"/>
                </a:solidFill>
                <a:effectLst/>
                <a:latin typeface="+mn-lt"/>
                <a:ea typeface="+mn-ea"/>
                <a:cs typeface="+mn-cs"/>
              </a:rPr>
            </a:br>
            <a:r>
              <a:rPr lang="en-GB" sz="1200" b="0" i="0" u="none" strike="noStrike" kern="1200" dirty="0">
                <a:solidFill>
                  <a:schemeClr val="tx1"/>
                </a:solidFill>
                <a:effectLst/>
                <a:latin typeface="+mn-lt"/>
                <a:ea typeface="+mn-ea"/>
                <a:cs typeface="+mn-cs"/>
              </a:rPr>
              <a:t>Silhouette </a:t>
            </a:r>
            <a:r>
              <a:rPr lang="en-GB" dirty="0"/>
              <a:t>adapted from © Shutterstock.</a:t>
            </a:r>
          </a:p>
          <a:p>
            <a:endParaRPr lang="en-GB" dirty="0"/>
          </a:p>
        </p:txBody>
      </p:sp>
      <p:sp>
        <p:nvSpPr>
          <p:cNvPr id="4" name="Slide Number Placeholder 3"/>
          <p:cNvSpPr>
            <a:spLocks noGrp="1"/>
          </p:cNvSpPr>
          <p:nvPr>
            <p:ph type="sldNum" sz="quarter" idx="5"/>
          </p:nvPr>
        </p:nvSpPr>
        <p:spPr/>
        <p:txBody>
          <a:bodyPr/>
          <a:lstStyle/>
          <a:p>
            <a:fld id="{74021665-A647-411B-9DF1-BBEAB0D88694}" type="slidenum">
              <a:rPr lang="en-GB" smtClean="0"/>
              <a:t>2</a:t>
            </a:fld>
            <a:endParaRPr lang="en-GB"/>
          </a:p>
        </p:txBody>
      </p:sp>
    </p:spTree>
    <p:extLst>
      <p:ext uri="{BB962C8B-B14F-4D97-AF65-F5344CB8AC3E}">
        <p14:creationId xmlns:p14="http://schemas.microsoft.com/office/powerpoint/2010/main" val="39270593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 adapted from © Shutterstock.</a:t>
            </a:r>
          </a:p>
        </p:txBody>
      </p:sp>
      <p:sp>
        <p:nvSpPr>
          <p:cNvPr id="4" name="Slide Number Placeholder 3"/>
          <p:cNvSpPr>
            <a:spLocks noGrp="1"/>
          </p:cNvSpPr>
          <p:nvPr>
            <p:ph type="sldNum" sz="quarter" idx="5"/>
          </p:nvPr>
        </p:nvSpPr>
        <p:spPr/>
        <p:txBody>
          <a:bodyPr/>
          <a:lstStyle/>
          <a:p>
            <a:fld id="{74021665-A647-411B-9DF1-BBEAB0D88694}" type="slidenum">
              <a:rPr lang="en-GB" smtClean="0"/>
              <a:t>3</a:t>
            </a:fld>
            <a:endParaRPr lang="en-GB"/>
          </a:p>
        </p:txBody>
      </p:sp>
    </p:spTree>
    <p:extLst>
      <p:ext uri="{BB962C8B-B14F-4D97-AF65-F5344CB8AC3E}">
        <p14:creationId xmlns:p14="http://schemas.microsoft.com/office/powerpoint/2010/main" val="19755423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4021665-A647-411B-9DF1-BBEAB0D88694}" type="slidenum">
              <a:rPr lang="en-GB" smtClean="0"/>
              <a:t>4</a:t>
            </a:fld>
            <a:endParaRPr lang="en-GB"/>
          </a:p>
        </p:txBody>
      </p:sp>
    </p:spTree>
    <p:extLst>
      <p:ext uri="{BB962C8B-B14F-4D97-AF65-F5344CB8AC3E}">
        <p14:creationId xmlns:p14="http://schemas.microsoft.com/office/powerpoint/2010/main" val="42812916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ED746E-2CEB-0A68-76C6-38C9F5FFF7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2A095E-46A5-261E-19E3-CBFDFEB2BB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C584A6-961B-34DF-2127-21AEC55B8CB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Image adapted from © Shutterstock.</a:t>
            </a:r>
          </a:p>
          <a:p>
            <a:endParaRPr lang="en-GB" dirty="0"/>
          </a:p>
        </p:txBody>
      </p:sp>
      <p:sp>
        <p:nvSpPr>
          <p:cNvPr id="4" name="Slide Number Placeholder 3">
            <a:extLst>
              <a:ext uri="{FF2B5EF4-FFF2-40B4-BE49-F238E27FC236}">
                <a16:creationId xmlns:a16="http://schemas.microsoft.com/office/drawing/2014/main" id="{49B496BF-81CA-27FD-CFA3-F9C9C2DC6ECA}"/>
              </a:ext>
            </a:extLst>
          </p:cNvPr>
          <p:cNvSpPr>
            <a:spLocks noGrp="1"/>
          </p:cNvSpPr>
          <p:nvPr>
            <p:ph type="sldNum" sz="quarter" idx="5"/>
          </p:nvPr>
        </p:nvSpPr>
        <p:spPr/>
        <p:txBody>
          <a:bodyPr/>
          <a:lstStyle/>
          <a:p>
            <a:fld id="{74021665-A647-411B-9DF1-BBEAB0D88694}" type="slidenum">
              <a:rPr lang="en-GB" smtClean="0"/>
              <a:t>5</a:t>
            </a:fld>
            <a:endParaRPr lang="en-GB"/>
          </a:p>
        </p:txBody>
      </p:sp>
    </p:spTree>
    <p:extLst>
      <p:ext uri="{BB962C8B-B14F-4D97-AF65-F5344CB8AC3E}">
        <p14:creationId xmlns:p14="http://schemas.microsoft.com/office/powerpoint/2010/main" val="7204704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19FBD-CACE-DE91-E9AF-33A897F838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5F2DF2-788E-FA60-2748-9DACAF92B1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9DB22E-DDA1-4846-DB3D-70DB3C47C17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A13E026-7EFE-5174-1DC9-72E4FCA76091}"/>
              </a:ext>
            </a:extLst>
          </p:cNvPr>
          <p:cNvSpPr>
            <a:spLocks noGrp="1"/>
          </p:cNvSpPr>
          <p:nvPr>
            <p:ph type="sldNum" sz="quarter" idx="5"/>
          </p:nvPr>
        </p:nvSpPr>
        <p:spPr/>
        <p:txBody>
          <a:bodyPr/>
          <a:lstStyle/>
          <a:p>
            <a:fld id="{74021665-A647-411B-9DF1-BBEAB0D88694}" type="slidenum">
              <a:rPr lang="en-GB" smtClean="0"/>
              <a:t>6</a:t>
            </a:fld>
            <a:endParaRPr lang="en-GB"/>
          </a:p>
        </p:txBody>
      </p:sp>
    </p:spTree>
    <p:extLst>
      <p:ext uri="{BB962C8B-B14F-4D97-AF65-F5344CB8AC3E}">
        <p14:creationId xmlns:p14="http://schemas.microsoft.com/office/powerpoint/2010/main" val="26119623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74436A-EC27-CDB9-3EB7-53F90F66EC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0561EE-D285-582A-9427-C5DF20A9A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7BBB0C-AB24-916D-D8C9-A4D184121A8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Photo of beaker © Shutterstock/</a:t>
            </a:r>
            <a:r>
              <a:rPr lang="en-GB" sz="1200" b="0" i="0" u="none" strike="noStrike" kern="1200" dirty="0">
                <a:solidFill>
                  <a:schemeClr val="tx1"/>
                </a:solidFill>
                <a:effectLst/>
                <a:latin typeface="+mn-lt"/>
                <a:ea typeface="+mn-ea"/>
                <a:cs typeface="+mn-cs"/>
                <a:hlinkClick r:id="rId3" tooltip="fen deneyim"/>
              </a:rPr>
              <a:t>fen </a:t>
            </a:r>
            <a:r>
              <a:rPr lang="en-GB" sz="1200" b="0" i="0" u="none" strike="noStrike" kern="1200" dirty="0" err="1">
                <a:solidFill>
                  <a:schemeClr val="tx1"/>
                </a:solidFill>
                <a:effectLst/>
                <a:latin typeface="+mn-lt"/>
                <a:ea typeface="+mn-ea"/>
                <a:cs typeface="+mn-cs"/>
                <a:hlinkClick r:id="rId3" tooltip="fen deneyim"/>
              </a:rPr>
              <a:t>deneyim</a:t>
            </a:r>
            <a:br>
              <a:rPr lang="en-GB" sz="1200" b="0" i="0" u="none" strike="noStrike" kern="1200" dirty="0">
                <a:solidFill>
                  <a:schemeClr val="tx1"/>
                </a:solidFill>
                <a:effectLst/>
                <a:latin typeface="+mn-lt"/>
                <a:ea typeface="+mn-ea"/>
                <a:cs typeface="+mn-cs"/>
              </a:rPr>
            </a:br>
            <a:r>
              <a:rPr lang="en-GB" sz="1200" b="0" i="0" u="none" strike="noStrike" kern="1200" dirty="0">
                <a:solidFill>
                  <a:schemeClr val="tx1"/>
                </a:solidFill>
                <a:effectLst/>
                <a:latin typeface="+mn-lt"/>
                <a:ea typeface="+mn-ea"/>
                <a:cs typeface="+mn-cs"/>
              </a:rPr>
              <a:t>Silhouette </a:t>
            </a:r>
            <a:r>
              <a:rPr lang="en-GB" dirty="0"/>
              <a:t>adapted from © Shutterstock.</a:t>
            </a:r>
          </a:p>
          <a:p>
            <a:endParaRPr lang="en-GB" dirty="0"/>
          </a:p>
        </p:txBody>
      </p:sp>
      <p:sp>
        <p:nvSpPr>
          <p:cNvPr id="4" name="Slide Number Placeholder 3">
            <a:extLst>
              <a:ext uri="{FF2B5EF4-FFF2-40B4-BE49-F238E27FC236}">
                <a16:creationId xmlns:a16="http://schemas.microsoft.com/office/drawing/2014/main" id="{C54073C9-9A0A-3340-FDE0-E9794E6A03CA}"/>
              </a:ext>
            </a:extLst>
          </p:cNvPr>
          <p:cNvSpPr>
            <a:spLocks noGrp="1"/>
          </p:cNvSpPr>
          <p:nvPr>
            <p:ph type="sldNum" sz="quarter" idx="5"/>
          </p:nvPr>
        </p:nvSpPr>
        <p:spPr/>
        <p:txBody>
          <a:bodyPr/>
          <a:lstStyle/>
          <a:p>
            <a:fld id="{74021665-A647-411B-9DF1-BBEAB0D88694}" type="slidenum">
              <a:rPr lang="en-GB" smtClean="0"/>
              <a:t>7</a:t>
            </a:fld>
            <a:endParaRPr lang="en-GB"/>
          </a:p>
        </p:txBody>
      </p:sp>
    </p:spTree>
    <p:extLst>
      <p:ext uri="{BB962C8B-B14F-4D97-AF65-F5344CB8AC3E}">
        <p14:creationId xmlns:p14="http://schemas.microsoft.com/office/powerpoint/2010/main" val="422366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F47B1E-72AA-7ACB-19F1-E0C67DBBE4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B4807C-E314-4178-8AB3-2607E058E6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7A353D-3726-8A20-2E9F-6A55AA8EF72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Image adapted from © Shutterstock.</a:t>
            </a:r>
          </a:p>
          <a:p>
            <a:endParaRPr lang="en-GB" dirty="0"/>
          </a:p>
        </p:txBody>
      </p:sp>
      <p:sp>
        <p:nvSpPr>
          <p:cNvPr id="4" name="Slide Number Placeholder 3">
            <a:extLst>
              <a:ext uri="{FF2B5EF4-FFF2-40B4-BE49-F238E27FC236}">
                <a16:creationId xmlns:a16="http://schemas.microsoft.com/office/drawing/2014/main" id="{C96B5BD2-E06A-7482-3369-BBD1BCC000B9}"/>
              </a:ext>
            </a:extLst>
          </p:cNvPr>
          <p:cNvSpPr>
            <a:spLocks noGrp="1"/>
          </p:cNvSpPr>
          <p:nvPr>
            <p:ph type="sldNum" sz="quarter" idx="5"/>
          </p:nvPr>
        </p:nvSpPr>
        <p:spPr/>
        <p:txBody>
          <a:bodyPr/>
          <a:lstStyle/>
          <a:p>
            <a:fld id="{74021665-A647-411B-9DF1-BBEAB0D88694}" type="slidenum">
              <a:rPr lang="en-GB" smtClean="0"/>
              <a:t>8</a:t>
            </a:fld>
            <a:endParaRPr lang="en-GB"/>
          </a:p>
        </p:txBody>
      </p:sp>
    </p:spTree>
    <p:extLst>
      <p:ext uri="{BB962C8B-B14F-4D97-AF65-F5344CB8AC3E}">
        <p14:creationId xmlns:p14="http://schemas.microsoft.com/office/powerpoint/2010/main" val="3442704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EDB2F3-F7F8-E47C-B856-B0616F2179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FD891D-F4AC-B8A4-6AFC-7A00A4075F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436B24-719B-CAA4-57E2-527C15CB0E7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Image adapted from © Shutterstock.</a:t>
            </a:r>
          </a:p>
          <a:p>
            <a:endParaRPr lang="en-GB" dirty="0"/>
          </a:p>
        </p:txBody>
      </p:sp>
      <p:sp>
        <p:nvSpPr>
          <p:cNvPr id="4" name="Slide Number Placeholder 3">
            <a:extLst>
              <a:ext uri="{FF2B5EF4-FFF2-40B4-BE49-F238E27FC236}">
                <a16:creationId xmlns:a16="http://schemas.microsoft.com/office/drawing/2014/main" id="{7E0C4173-29F8-EEF8-E779-62EDEBBC3ACF}"/>
              </a:ext>
            </a:extLst>
          </p:cNvPr>
          <p:cNvSpPr>
            <a:spLocks noGrp="1"/>
          </p:cNvSpPr>
          <p:nvPr>
            <p:ph type="sldNum" sz="quarter" idx="5"/>
          </p:nvPr>
        </p:nvSpPr>
        <p:spPr/>
        <p:txBody>
          <a:bodyPr/>
          <a:lstStyle/>
          <a:p>
            <a:fld id="{74021665-A647-411B-9DF1-BBEAB0D88694}" type="slidenum">
              <a:rPr lang="en-GB" smtClean="0"/>
              <a:t>9</a:t>
            </a:fld>
            <a:endParaRPr lang="en-GB"/>
          </a:p>
        </p:txBody>
      </p:sp>
    </p:spTree>
    <p:extLst>
      <p:ext uri="{BB962C8B-B14F-4D97-AF65-F5344CB8AC3E}">
        <p14:creationId xmlns:p14="http://schemas.microsoft.com/office/powerpoint/2010/main" val="16389891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F8C82-F2B0-5F38-0826-C38F013DBB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A98CEF-0D3D-F6BD-0682-6DE37476E8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3CBCAA-45E0-853B-0CFE-3BBBA4777F5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Image adapted from © Shutterstock.</a:t>
            </a:r>
          </a:p>
          <a:p>
            <a:endParaRPr lang="en-GB" dirty="0"/>
          </a:p>
        </p:txBody>
      </p:sp>
      <p:sp>
        <p:nvSpPr>
          <p:cNvPr id="4" name="Slide Number Placeholder 3">
            <a:extLst>
              <a:ext uri="{FF2B5EF4-FFF2-40B4-BE49-F238E27FC236}">
                <a16:creationId xmlns:a16="http://schemas.microsoft.com/office/drawing/2014/main" id="{E8352540-95BF-F756-2125-BE904EF9B55E}"/>
              </a:ext>
            </a:extLst>
          </p:cNvPr>
          <p:cNvSpPr>
            <a:spLocks noGrp="1"/>
          </p:cNvSpPr>
          <p:nvPr>
            <p:ph type="sldNum" sz="quarter" idx="5"/>
          </p:nvPr>
        </p:nvSpPr>
        <p:spPr/>
        <p:txBody>
          <a:bodyPr/>
          <a:lstStyle/>
          <a:p>
            <a:fld id="{74021665-A647-411B-9DF1-BBEAB0D88694}" type="slidenum">
              <a:rPr lang="en-GB" smtClean="0"/>
              <a:t>10</a:t>
            </a:fld>
            <a:endParaRPr lang="en-GB"/>
          </a:p>
        </p:txBody>
      </p:sp>
    </p:spTree>
    <p:extLst>
      <p:ext uri="{BB962C8B-B14F-4D97-AF65-F5344CB8AC3E}">
        <p14:creationId xmlns:p14="http://schemas.microsoft.com/office/powerpoint/2010/main" val="2606428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177789-BC9A-F761-D673-C336D3AC26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A2265C-A07A-F0C2-CB81-06EAC354C9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4B9879-BEAE-F6F4-38D2-0F1DFE829EC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Image adapted from © Shutterstock.</a:t>
            </a:r>
          </a:p>
          <a:p>
            <a:endParaRPr lang="en-GB" dirty="0"/>
          </a:p>
        </p:txBody>
      </p:sp>
      <p:sp>
        <p:nvSpPr>
          <p:cNvPr id="4" name="Slide Number Placeholder 3">
            <a:extLst>
              <a:ext uri="{FF2B5EF4-FFF2-40B4-BE49-F238E27FC236}">
                <a16:creationId xmlns:a16="http://schemas.microsoft.com/office/drawing/2014/main" id="{AFC9F040-19A4-319B-7C79-4DCBD548AB31}"/>
              </a:ext>
            </a:extLst>
          </p:cNvPr>
          <p:cNvSpPr>
            <a:spLocks noGrp="1"/>
          </p:cNvSpPr>
          <p:nvPr>
            <p:ph type="sldNum" sz="quarter" idx="5"/>
          </p:nvPr>
        </p:nvSpPr>
        <p:spPr/>
        <p:txBody>
          <a:bodyPr/>
          <a:lstStyle/>
          <a:p>
            <a:fld id="{74021665-A647-411B-9DF1-BBEAB0D88694}" type="slidenum">
              <a:rPr lang="en-GB" smtClean="0"/>
              <a:t>11</a:t>
            </a:fld>
            <a:endParaRPr lang="en-GB"/>
          </a:p>
        </p:txBody>
      </p:sp>
    </p:spTree>
    <p:extLst>
      <p:ext uri="{BB962C8B-B14F-4D97-AF65-F5344CB8AC3E}">
        <p14:creationId xmlns:p14="http://schemas.microsoft.com/office/powerpoint/2010/main" val="39627293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41ADD4-370E-CD1F-5BD6-F02D0166F3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D96262-86F3-8A76-2337-36EE468F4D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6D8835-C690-9141-D4E3-CA0B3EB6108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Why isn’t this tested via experiment? </a:t>
            </a:r>
            <a:r>
              <a:rPr lang="en-GB" sz="1200" b="0" kern="1200" dirty="0">
                <a:solidFill>
                  <a:schemeClr val="tx1"/>
                </a:solidFill>
                <a:effectLst/>
                <a:latin typeface="+mn-lt"/>
                <a:ea typeface="+mn-ea"/>
                <a:cs typeface="+mn-cs"/>
              </a:rPr>
              <a:t>It would not be possible to recreate the conditions when the surprising measurement was taken to prove or disprove this suggestion, at least not in a school-based setting.</a:t>
            </a:r>
            <a:br>
              <a:rPr lang="en-GB" sz="1200" b="0" kern="1200" dirty="0">
                <a:solidFill>
                  <a:schemeClr val="tx1"/>
                </a:solidFill>
                <a:effectLst/>
                <a:latin typeface="+mn-lt"/>
                <a:ea typeface="+mn-ea"/>
                <a:cs typeface="+mn-cs"/>
              </a:rPr>
            </a:br>
            <a:br>
              <a:rPr lang="en-GB" sz="1200" b="0" kern="1200" dirty="0">
                <a:solidFill>
                  <a:schemeClr val="tx1"/>
                </a:solidFill>
                <a:effectLst/>
                <a:latin typeface="+mn-lt"/>
                <a:ea typeface="+mn-ea"/>
                <a:cs typeface="+mn-cs"/>
              </a:rPr>
            </a:br>
            <a:r>
              <a:rPr lang="en-GB" dirty="0"/>
              <a:t>Image adapted from © Shutterstock.</a:t>
            </a:r>
          </a:p>
          <a:p>
            <a:endParaRPr lang="en-GB" b="0" dirty="0"/>
          </a:p>
        </p:txBody>
      </p:sp>
      <p:sp>
        <p:nvSpPr>
          <p:cNvPr id="4" name="Slide Number Placeholder 3">
            <a:extLst>
              <a:ext uri="{FF2B5EF4-FFF2-40B4-BE49-F238E27FC236}">
                <a16:creationId xmlns:a16="http://schemas.microsoft.com/office/drawing/2014/main" id="{E5019943-2BC6-FAA8-E1BB-5DB2B8C3DF39}"/>
              </a:ext>
            </a:extLst>
          </p:cNvPr>
          <p:cNvSpPr>
            <a:spLocks noGrp="1"/>
          </p:cNvSpPr>
          <p:nvPr>
            <p:ph type="sldNum" sz="quarter" idx="5"/>
          </p:nvPr>
        </p:nvSpPr>
        <p:spPr/>
        <p:txBody>
          <a:bodyPr/>
          <a:lstStyle/>
          <a:p>
            <a:fld id="{74021665-A647-411B-9DF1-BBEAB0D88694}" type="slidenum">
              <a:rPr lang="en-GB" smtClean="0"/>
              <a:t>12</a:t>
            </a:fld>
            <a:endParaRPr lang="en-GB"/>
          </a:p>
        </p:txBody>
      </p:sp>
    </p:spTree>
    <p:extLst>
      <p:ext uri="{BB962C8B-B14F-4D97-AF65-F5344CB8AC3E}">
        <p14:creationId xmlns:p14="http://schemas.microsoft.com/office/powerpoint/2010/main" val="5688776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AACAE-BAB3-2BD2-F4A8-5AF782F12A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994E51-731C-BC2B-84BB-ABD846CC1F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CC7E0F-975C-03EF-B7B9-C8162103404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Why isn’t this tested via experiment? </a:t>
            </a:r>
            <a:r>
              <a:rPr lang="en-GB" sz="1200" kern="1200" dirty="0">
                <a:solidFill>
                  <a:schemeClr val="tx1"/>
                </a:solidFill>
                <a:effectLst/>
                <a:latin typeface="+mn-lt"/>
                <a:ea typeface="+mn-ea"/>
                <a:cs typeface="+mn-cs"/>
              </a:rPr>
              <a:t>There is no need to check this via experiment because the reasoning behind it is flawed. The water is not above 100</a:t>
            </a:r>
            <a:r>
              <a:rPr lang="en-GB" sz="1200" dirty="0"/>
              <a:t>°</a:t>
            </a:r>
            <a:r>
              <a:rPr lang="en-GB" sz="1200" kern="1200" dirty="0">
                <a:solidFill>
                  <a:schemeClr val="tx1"/>
                </a:solidFill>
                <a:effectLst/>
                <a:latin typeface="+mn-lt"/>
                <a:ea typeface="+mn-ea"/>
                <a:cs typeface="+mn-cs"/>
              </a:rPr>
              <a:t>C therefore the length of time you leave the thermometer in wouldn’t make a difference - unless the thermometer is inaccurate - in which case it is not the time that caused the reading to be wrong, and we can refer to Phil’s suggestion and experiment to test.</a:t>
            </a:r>
          </a:p>
          <a:p>
            <a:br>
              <a:rPr lang="en-GB" sz="1200" b="1" kern="1200" dirty="0">
                <a:solidFill>
                  <a:schemeClr val="tx1"/>
                </a:solidFill>
                <a:effectLst/>
                <a:latin typeface="+mn-lt"/>
                <a:ea typeface="+mn-ea"/>
                <a:cs typeface="+mn-cs"/>
              </a:rPr>
            </a:br>
            <a:r>
              <a:rPr lang="en-GB" sz="1200" b="1" kern="1200" dirty="0">
                <a:solidFill>
                  <a:schemeClr val="tx1"/>
                </a:solidFill>
                <a:effectLst/>
                <a:latin typeface="+mn-lt"/>
                <a:ea typeface="+mn-ea"/>
                <a:cs typeface="+mn-cs"/>
              </a:rPr>
              <a:t>How is that different from Zhi’s question? </a:t>
            </a:r>
            <a:r>
              <a:rPr lang="en-GB" sz="1200" kern="1200" dirty="0">
                <a:solidFill>
                  <a:schemeClr val="tx1"/>
                </a:solidFill>
                <a:effectLst/>
                <a:latin typeface="+mn-lt"/>
                <a:ea typeface="+mn-ea"/>
                <a:cs typeface="+mn-cs"/>
              </a:rPr>
              <a:t>Zhi suggested that the thermometer hadn’t been in long enough, which could mean that the reading was taken before the liquid in the thermometer had finished changing to the new temperature – this would be a user error of not waiting until it had stopped moving.</a:t>
            </a:r>
            <a:endParaRPr lang="en-GB" dirty="0"/>
          </a:p>
        </p:txBody>
      </p:sp>
      <p:sp>
        <p:nvSpPr>
          <p:cNvPr id="4" name="Slide Number Placeholder 3">
            <a:extLst>
              <a:ext uri="{FF2B5EF4-FFF2-40B4-BE49-F238E27FC236}">
                <a16:creationId xmlns:a16="http://schemas.microsoft.com/office/drawing/2014/main" id="{26EC91E3-E5A5-9EB1-B092-2451869CDE1B}"/>
              </a:ext>
            </a:extLst>
          </p:cNvPr>
          <p:cNvSpPr>
            <a:spLocks noGrp="1"/>
          </p:cNvSpPr>
          <p:nvPr>
            <p:ph type="sldNum" sz="quarter" idx="5"/>
          </p:nvPr>
        </p:nvSpPr>
        <p:spPr/>
        <p:txBody>
          <a:bodyPr/>
          <a:lstStyle/>
          <a:p>
            <a:fld id="{74021665-A647-411B-9DF1-BBEAB0D88694}" type="slidenum">
              <a:rPr lang="en-GB" smtClean="0"/>
              <a:t>13</a:t>
            </a:fld>
            <a:endParaRPr lang="en-GB"/>
          </a:p>
        </p:txBody>
      </p:sp>
    </p:spTree>
    <p:extLst>
      <p:ext uri="{BB962C8B-B14F-4D97-AF65-F5344CB8AC3E}">
        <p14:creationId xmlns:p14="http://schemas.microsoft.com/office/powerpoint/2010/main" val="35770376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30ACF-0D7E-565D-E439-115A22DD15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AB0795-E4A1-9B90-E4AE-0FB41475BC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1502EA-051B-00DD-4D30-CC95E7E5F25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Image adapted from © Shutterstock.</a:t>
            </a:r>
          </a:p>
          <a:p>
            <a:endParaRPr lang="en-GB" dirty="0"/>
          </a:p>
        </p:txBody>
      </p:sp>
      <p:sp>
        <p:nvSpPr>
          <p:cNvPr id="4" name="Slide Number Placeholder 3">
            <a:extLst>
              <a:ext uri="{FF2B5EF4-FFF2-40B4-BE49-F238E27FC236}">
                <a16:creationId xmlns:a16="http://schemas.microsoft.com/office/drawing/2014/main" id="{C04F5508-1DDB-7BF9-6307-8196DC9F14B3}"/>
              </a:ext>
            </a:extLst>
          </p:cNvPr>
          <p:cNvSpPr>
            <a:spLocks noGrp="1"/>
          </p:cNvSpPr>
          <p:nvPr>
            <p:ph type="sldNum" sz="quarter" idx="5"/>
          </p:nvPr>
        </p:nvSpPr>
        <p:spPr/>
        <p:txBody>
          <a:bodyPr/>
          <a:lstStyle/>
          <a:p>
            <a:fld id="{74021665-A647-411B-9DF1-BBEAB0D88694}" type="slidenum">
              <a:rPr lang="en-GB" smtClean="0"/>
              <a:t>14</a:t>
            </a:fld>
            <a:endParaRPr lang="en-GB"/>
          </a:p>
        </p:txBody>
      </p:sp>
    </p:spTree>
    <p:extLst>
      <p:ext uri="{BB962C8B-B14F-4D97-AF65-F5344CB8AC3E}">
        <p14:creationId xmlns:p14="http://schemas.microsoft.com/office/powerpoint/2010/main" val="1246364523"/>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14 years Title, single line, generic photo">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F5168C22-13C5-5042-B68D-D5810F149BD4}"/>
              </a:ext>
            </a:extLst>
          </p:cNvPr>
          <p:cNvGrpSpPr/>
          <p:nvPr userDrawn="1"/>
        </p:nvGrpSpPr>
        <p:grpSpPr>
          <a:xfrm>
            <a:off x="0" y="0"/>
            <a:ext cx="12196800" cy="6858000"/>
            <a:chOff x="0" y="0"/>
            <a:chExt cx="12196800" cy="6858000"/>
          </a:xfrm>
        </p:grpSpPr>
        <p:pic>
          <p:nvPicPr>
            <p:cNvPr id="16" name="Picture 15">
              <a:extLst>
                <a:ext uri="{FF2B5EF4-FFF2-40B4-BE49-F238E27FC236}">
                  <a16:creationId xmlns:a16="http://schemas.microsoft.com/office/drawing/2014/main" id="{01348E18-6A0F-0842-92AA-634472BB458F}"/>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42" name="Picture 41">
              <a:extLst>
                <a:ext uri="{FF2B5EF4-FFF2-40B4-BE49-F238E27FC236}">
                  <a16:creationId xmlns:a16="http://schemas.microsoft.com/office/drawing/2014/main" id="{7D0D226C-0904-EC4D-9B16-19AD2507974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8" name="Group 97">
            <a:extLst>
              <a:ext uri="{FF2B5EF4-FFF2-40B4-BE49-F238E27FC236}">
                <a16:creationId xmlns:a16="http://schemas.microsoft.com/office/drawing/2014/main" id="{D1166B66-EF9F-7F44-B3D5-0039E00DA134}"/>
              </a:ext>
            </a:extLst>
          </p:cNvPr>
          <p:cNvGrpSpPr/>
          <p:nvPr userDrawn="1"/>
        </p:nvGrpSpPr>
        <p:grpSpPr>
          <a:xfrm>
            <a:off x="0" y="-1670"/>
            <a:ext cx="7622497" cy="6859670"/>
            <a:chOff x="0" y="-1670"/>
            <a:chExt cx="7622497" cy="6859670"/>
          </a:xfrm>
        </p:grpSpPr>
        <p:pic>
          <p:nvPicPr>
            <p:cNvPr id="84" name="Picture 83">
              <a:extLst>
                <a:ext uri="{FF2B5EF4-FFF2-40B4-BE49-F238E27FC236}">
                  <a16:creationId xmlns:a16="http://schemas.microsoft.com/office/drawing/2014/main" id="{F1E65715-C07C-5A49-8AE3-55777E91145F}"/>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86" name="Picture 85">
              <a:extLst>
                <a:ext uri="{FF2B5EF4-FFF2-40B4-BE49-F238E27FC236}">
                  <a16:creationId xmlns:a16="http://schemas.microsoft.com/office/drawing/2014/main" id="{2A1E57C7-F139-AD4D-BA28-4F7521ED0599}"/>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96" name="Picture 95">
              <a:extLst>
                <a:ext uri="{FF2B5EF4-FFF2-40B4-BE49-F238E27FC236}">
                  <a16:creationId xmlns:a16="http://schemas.microsoft.com/office/drawing/2014/main" id="{6CC0A54E-2863-3942-914D-4D2B8FFDF4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 name="Title 1">
            <a:extLst>
              <a:ext uri="{FF2B5EF4-FFF2-40B4-BE49-F238E27FC236}">
                <a16:creationId xmlns:a16="http://schemas.microsoft.com/office/drawing/2014/main" id="{BB8CB521-08A1-6042-8AA6-46C1C137B9E2}"/>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11–14 years</a:t>
            </a:r>
            <a:endParaRPr lang="en-US" dirty="0"/>
          </a:p>
        </p:txBody>
      </p:sp>
      <p:sp>
        <p:nvSpPr>
          <p:cNvPr id="3" name="Subtitle 2">
            <a:extLst>
              <a:ext uri="{FF2B5EF4-FFF2-40B4-BE49-F238E27FC236}">
                <a16:creationId xmlns:a16="http://schemas.microsoft.com/office/drawing/2014/main" id="{C274CC80-688D-714B-9546-CAC5C231FAE5}"/>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7" name="Picture 6">
            <a:extLst>
              <a:ext uri="{FF2B5EF4-FFF2-40B4-BE49-F238E27FC236}">
                <a16:creationId xmlns:a16="http://schemas.microsoft.com/office/drawing/2014/main" id="{320B49D5-F310-A340-BF5B-AB0D4EB1E384}"/>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38" name="Picture 37">
            <a:extLst>
              <a:ext uri="{FF2B5EF4-FFF2-40B4-BE49-F238E27FC236}">
                <a16:creationId xmlns:a16="http://schemas.microsoft.com/office/drawing/2014/main" id="{14E3DA79-FDC9-7F4B-9277-8C9EB9346AD6}"/>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1226937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14 years Title, double line, content photo">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A411C634-342E-F545-A3E0-966E94C8989E}"/>
              </a:ext>
            </a:extLst>
          </p:cNvPr>
          <p:cNvGrpSpPr/>
          <p:nvPr userDrawn="1"/>
        </p:nvGrpSpPr>
        <p:grpSpPr>
          <a:xfrm>
            <a:off x="0" y="-830"/>
            <a:ext cx="12196800" cy="6858000"/>
            <a:chOff x="0" y="0"/>
            <a:chExt cx="12196800" cy="6858000"/>
          </a:xfrm>
        </p:grpSpPr>
        <p:pic>
          <p:nvPicPr>
            <p:cNvPr id="13" name="Picture 12">
              <a:extLst>
                <a:ext uri="{FF2B5EF4-FFF2-40B4-BE49-F238E27FC236}">
                  <a16:creationId xmlns:a16="http://schemas.microsoft.com/office/drawing/2014/main" id="{F29614DA-6B90-DA48-8139-C28306C4EEAE}"/>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14" name="Picture 13">
              <a:extLst>
                <a:ext uri="{FF2B5EF4-FFF2-40B4-BE49-F238E27FC236}">
                  <a16:creationId xmlns:a16="http://schemas.microsoft.com/office/drawing/2014/main" id="{E83805CC-C213-4B4C-85F7-4F680A3803D0}"/>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15" name="Group 14">
            <a:extLst>
              <a:ext uri="{FF2B5EF4-FFF2-40B4-BE49-F238E27FC236}">
                <a16:creationId xmlns:a16="http://schemas.microsoft.com/office/drawing/2014/main" id="{33C7BD55-048E-5B42-AB50-9C11D4877717}"/>
              </a:ext>
            </a:extLst>
          </p:cNvPr>
          <p:cNvGrpSpPr/>
          <p:nvPr userDrawn="1"/>
        </p:nvGrpSpPr>
        <p:grpSpPr>
          <a:xfrm>
            <a:off x="0" y="-1670"/>
            <a:ext cx="7622497" cy="6859670"/>
            <a:chOff x="0" y="-1670"/>
            <a:chExt cx="7622497" cy="6859670"/>
          </a:xfrm>
        </p:grpSpPr>
        <p:pic>
          <p:nvPicPr>
            <p:cNvPr id="16" name="Picture 15">
              <a:extLst>
                <a:ext uri="{FF2B5EF4-FFF2-40B4-BE49-F238E27FC236}">
                  <a16:creationId xmlns:a16="http://schemas.microsoft.com/office/drawing/2014/main" id="{B65C8396-5F45-5649-8B5F-3139EE072DC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23" name="Picture 22">
              <a:extLst>
                <a:ext uri="{FF2B5EF4-FFF2-40B4-BE49-F238E27FC236}">
                  <a16:creationId xmlns:a16="http://schemas.microsoft.com/office/drawing/2014/main" id="{5213ADDD-C006-594E-8C60-820DE61636A5}"/>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24" name="Picture 23">
              <a:extLst>
                <a:ext uri="{FF2B5EF4-FFF2-40B4-BE49-F238E27FC236}">
                  <a16:creationId xmlns:a16="http://schemas.microsoft.com/office/drawing/2014/main" id="{026E7407-F898-5142-88BB-7D8A2BEEAE05}"/>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25" name="Title 1">
            <a:extLst>
              <a:ext uri="{FF2B5EF4-FFF2-40B4-BE49-F238E27FC236}">
                <a16:creationId xmlns:a16="http://schemas.microsoft.com/office/drawing/2014/main" id="{0197BF56-5D37-7C46-9B8F-1EC23915013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11–14 years</a:t>
            </a:r>
            <a:endParaRPr lang="en-US" dirty="0"/>
          </a:p>
        </p:txBody>
      </p:sp>
      <p:sp>
        <p:nvSpPr>
          <p:cNvPr id="26" name="Subtitle 2">
            <a:extLst>
              <a:ext uri="{FF2B5EF4-FFF2-40B4-BE49-F238E27FC236}">
                <a16:creationId xmlns:a16="http://schemas.microsoft.com/office/drawing/2014/main" id="{AA51607E-49B0-7845-BF9B-B79131425320}"/>
              </a:ext>
            </a:extLst>
          </p:cNvPr>
          <p:cNvSpPr>
            <a:spLocks noGrp="1"/>
          </p:cNvSpPr>
          <p:nvPr>
            <p:ph type="subTitle" idx="1" hasCustomPrompt="1"/>
          </p:nvPr>
        </p:nvSpPr>
        <p:spPr>
          <a:xfrm>
            <a:off x="540000" y="1980000"/>
            <a:ext cx="5220000" cy="1652200"/>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Double line title with turnover</a:t>
            </a:r>
            <a:endParaRPr lang="en-US" dirty="0"/>
          </a:p>
        </p:txBody>
      </p:sp>
      <p:pic>
        <p:nvPicPr>
          <p:cNvPr id="27" name="Picture 26">
            <a:extLst>
              <a:ext uri="{FF2B5EF4-FFF2-40B4-BE49-F238E27FC236}">
                <a16:creationId xmlns:a16="http://schemas.microsoft.com/office/drawing/2014/main" id="{07D73AB0-DEF7-4046-847B-A28ADD104FA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28" name="Picture 27">
            <a:extLst>
              <a:ext uri="{FF2B5EF4-FFF2-40B4-BE49-F238E27FC236}">
                <a16:creationId xmlns:a16="http://schemas.microsoft.com/office/drawing/2014/main" id="{1D2D02F5-2384-7B49-A386-3ED4975FF971}"/>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2557262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1-14 years Title, triple line, no photo">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C3214C2A-CA33-A842-888E-B812F12CF807}"/>
              </a:ext>
            </a:extLst>
          </p:cNvPr>
          <p:cNvGrpSpPr/>
          <p:nvPr userDrawn="1"/>
        </p:nvGrpSpPr>
        <p:grpSpPr>
          <a:xfrm>
            <a:off x="0" y="0"/>
            <a:ext cx="12196800" cy="6858000"/>
            <a:chOff x="0" y="0"/>
            <a:chExt cx="12196800" cy="6858000"/>
          </a:xfrm>
        </p:grpSpPr>
        <p:pic>
          <p:nvPicPr>
            <p:cNvPr id="7" name="Picture 6">
              <a:extLst>
                <a:ext uri="{FF2B5EF4-FFF2-40B4-BE49-F238E27FC236}">
                  <a16:creationId xmlns:a16="http://schemas.microsoft.com/office/drawing/2014/main" id="{4327CC39-9374-7A48-B80F-E35EE9CF0B37}"/>
                </a:ext>
              </a:extLst>
            </p:cNvPr>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6800" cy="6858000"/>
            </a:xfrm>
            <a:prstGeom prst="rect">
              <a:avLst/>
            </a:prstGeom>
          </p:spPr>
        </p:pic>
        <p:pic>
          <p:nvPicPr>
            <p:cNvPr id="8" name="Picture 7">
              <a:extLst>
                <a:ext uri="{FF2B5EF4-FFF2-40B4-BE49-F238E27FC236}">
                  <a16:creationId xmlns:a16="http://schemas.microsoft.com/office/drawing/2014/main" id="{66772C03-ED45-D342-93E9-6EBA673FF73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06038" y="0"/>
              <a:ext cx="6855236" cy="6858000"/>
            </a:xfrm>
            <a:prstGeom prst="rect">
              <a:avLst/>
            </a:prstGeom>
          </p:spPr>
        </p:pic>
      </p:grpSp>
      <p:grpSp>
        <p:nvGrpSpPr>
          <p:cNvPr id="9" name="Group 8">
            <a:extLst>
              <a:ext uri="{FF2B5EF4-FFF2-40B4-BE49-F238E27FC236}">
                <a16:creationId xmlns:a16="http://schemas.microsoft.com/office/drawing/2014/main" id="{32422E4D-C8B1-F447-93AA-3FD97F2A6C7C}"/>
              </a:ext>
            </a:extLst>
          </p:cNvPr>
          <p:cNvGrpSpPr/>
          <p:nvPr userDrawn="1"/>
        </p:nvGrpSpPr>
        <p:grpSpPr>
          <a:xfrm>
            <a:off x="0" y="-1670"/>
            <a:ext cx="7622497" cy="6859670"/>
            <a:chOff x="0" y="-1670"/>
            <a:chExt cx="7622497" cy="6859670"/>
          </a:xfrm>
        </p:grpSpPr>
        <p:pic>
          <p:nvPicPr>
            <p:cNvPr id="10" name="Picture 9">
              <a:extLst>
                <a:ext uri="{FF2B5EF4-FFF2-40B4-BE49-F238E27FC236}">
                  <a16:creationId xmlns:a16="http://schemas.microsoft.com/office/drawing/2014/main" id="{1D282529-8467-4F47-ADC0-2356B7041C81}"/>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11" name="Picture 10">
              <a:extLst>
                <a:ext uri="{FF2B5EF4-FFF2-40B4-BE49-F238E27FC236}">
                  <a16:creationId xmlns:a16="http://schemas.microsoft.com/office/drawing/2014/main" id="{6F51DED8-6D16-3546-BB8A-1A86FBB8734D}"/>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383422" y="-1670"/>
              <a:ext cx="4239075" cy="6858000"/>
            </a:xfrm>
            <a:prstGeom prst="rect">
              <a:avLst/>
            </a:prstGeom>
          </p:spPr>
        </p:pic>
        <p:pic>
          <p:nvPicPr>
            <p:cNvPr id="12" name="Picture 11">
              <a:extLst>
                <a:ext uri="{FF2B5EF4-FFF2-40B4-BE49-F238E27FC236}">
                  <a16:creationId xmlns:a16="http://schemas.microsoft.com/office/drawing/2014/main" id="{D2202739-A959-9744-A152-EB3C529DE1BF}"/>
                </a:ext>
              </a:extLst>
            </p:cNvPr>
            <p:cNvPicPr>
              <a:picLocks noChangeAspect="1"/>
            </p:cNvPicPr>
            <p:nvPr userDrawn="1"/>
          </p:nvPicPr>
          <p:blipFill>
            <a:blip r:embed="rId6" cstate="print">
              <a:alphaModFix amt="75000"/>
              <a:extLst>
                <a:ext uri="{28A0092B-C50C-407E-A947-70E740481C1C}">
                  <a14:useLocalDpi xmlns:a14="http://schemas.microsoft.com/office/drawing/2010/main"/>
                </a:ext>
              </a:extLst>
            </a:blip>
            <a:stretch>
              <a:fillRect/>
            </a:stretch>
          </p:blipFill>
          <p:spPr>
            <a:xfrm>
              <a:off x="4023211" y="0"/>
              <a:ext cx="3599286" cy="2832100"/>
            </a:xfrm>
            <a:prstGeom prst="rect">
              <a:avLst/>
            </a:prstGeom>
          </p:spPr>
        </p:pic>
      </p:grpSp>
      <p:sp>
        <p:nvSpPr>
          <p:cNvPr id="13" name="Title 1">
            <a:extLst>
              <a:ext uri="{FF2B5EF4-FFF2-40B4-BE49-F238E27FC236}">
                <a16:creationId xmlns:a16="http://schemas.microsoft.com/office/drawing/2014/main" id="{2AE1447F-978F-5E49-B247-75A265105BE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11–14 years</a:t>
            </a:r>
            <a:endParaRPr lang="en-US" dirty="0"/>
          </a:p>
        </p:txBody>
      </p:sp>
      <p:sp>
        <p:nvSpPr>
          <p:cNvPr id="14" name="Subtitle 2">
            <a:extLst>
              <a:ext uri="{FF2B5EF4-FFF2-40B4-BE49-F238E27FC236}">
                <a16:creationId xmlns:a16="http://schemas.microsoft.com/office/drawing/2014/main" id="{DFA8AA5F-D49E-F447-96D3-96799541904A}"/>
              </a:ext>
            </a:extLst>
          </p:cNvPr>
          <p:cNvSpPr>
            <a:spLocks noGrp="1"/>
          </p:cNvSpPr>
          <p:nvPr>
            <p:ph type="subTitle" idx="1" hasCustomPrompt="1"/>
          </p:nvPr>
        </p:nvSpPr>
        <p:spPr>
          <a:xfrm>
            <a:off x="540000" y="1979999"/>
            <a:ext cx="5220000" cy="2579677"/>
          </a:xfrm>
        </p:spPr>
        <p:txBody>
          <a:bodyPr lIns="0" tIns="0" rIns="0" bIns="0">
            <a:noAutofit/>
          </a:bodyPr>
          <a:lstStyle>
            <a:lvl1pPr marL="0" indent="0" algn="l">
              <a:spcBef>
                <a:spcPts val="0"/>
              </a:spcBef>
              <a:buNone/>
              <a:defRPr sz="5000" b="1" i="0">
                <a:solidFill>
                  <a:srgbClr val="006F62"/>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Triple line title with turnover on three lines</a:t>
            </a:r>
            <a:endParaRPr lang="en-US" dirty="0"/>
          </a:p>
        </p:txBody>
      </p:sp>
      <p:pic>
        <p:nvPicPr>
          <p:cNvPr id="15" name="Picture 14">
            <a:extLst>
              <a:ext uri="{FF2B5EF4-FFF2-40B4-BE49-F238E27FC236}">
                <a16:creationId xmlns:a16="http://schemas.microsoft.com/office/drawing/2014/main" id="{36F012F8-82AF-D84F-84FF-3F72B976A026}"/>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16" name="Picture 15">
            <a:extLst>
              <a:ext uri="{FF2B5EF4-FFF2-40B4-BE49-F238E27FC236}">
                <a16:creationId xmlns:a16="http://schemas.microsoft.com/office/drawing/2014/main" id="{A6E46DDE-04FF-0948-9D74-AAEC5E80044D}"/>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50296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7" name="Vertical Title 1">
            <a:extLst>
              <a:ext uri="{FF2B5EF4-FFF2-40B4-BE49-F238E27FC236}">
                <a16:creationId xmlns:a16="http://schemas.microsoft.com/office/drawing/2014/main" id="{A91184F5-33EC-7208-FE1A-06C0CB089621}"/>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Introduction</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226702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bullet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1067C70-ACA3-B14D-96A0-0D77B8CFC9D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02CD3606-77CB-6E4D-9323-AB8EF1219EFD}"/>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11" name="Rectangle 10">
            <a:extLst>
              <a:ext uri="{FF2B5EF4-FFF2-40B4-BE49-F238E27FC236}">
                <a16:creationId xmlns:a16="http://schemas.microsoft.com/office/drawing/2014/main" id="{7E4FF0AC-E9DB-1248-A929-F5456D977C3B}"/>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18028020-C193-574C-845B-55DE20C710D8}"/>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4" name="Picture 13">
            <a:extLst>
              <a:ext uri="{FF2B5EF4-FFF2-40B4-BE49-F238E27FC236}">
                <a16:creationId xmlns:a16="http://schemas.microsoft.com/office/drawing/2014/main" id="{C18A1EB2-8DF8-6542-A7A9-0F3B0C8FD39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BA650EB0-B31B-E84E-ABFC-1CF9FBE832D1}"/>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006F62"/>
              </a:buClr>
              <a:buSzPct val="125000"/>
              <a:buFont typeface="Arial" panose="020B0604020202020204" pitchFamily="34" charset="0"/>
              <a:buChar char="•"/>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648709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umber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B543E3E-01B2-EB46-845D-1381317D3C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C87EC78B-5880-3945-9FAD-DABB5B4826E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0D89EB5B-F66A-3E48-BD79-D27C96AA6218}"/>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F046732-56CB-9E44-BD4C-38016D2A9A7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3" name="Picture 12">
            <a:extLst>
              <a:ext uri="{FF2B5EF4-FFF2-40B4-BE49-F238E27FC236}">
                <a16:creationId xmlns:a16="http://schemas.microsoft.com/office/drawing/2014/main" id="{F989A2B9-415B-2F4C-8BC6-1CD03508DFA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5" name="Content Placeholder 2">
            <a:extLst>
              <a:ext uri="{FF2B5EF4-FFF2-40B4-BE49-F238E27FC236}">
                <a16:creationId xmlns:a16="http://schemas.microsoft.com/office/drawing/2014/main" id="{21F1670D-5751-0349-B530-C491658DFB72}"/>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006F62"/>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360349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14 years Content - two columns/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3" name="Vertical Title 1">
            <a:extLst>
              <a:ext uri="{FF2B5EF4-FFF2-40B4-BE49-F238E27FC236}">
                <a16:creationId xmlns:a16="http://schemas.microsoft.com/office/drawing/2014/main" id="{A5187C8B-6202-E83E-EF72-1C1DF0069D8E}"/>
              </a:ext>
            </a:extLst>
          </p:cNvPr>
          <p:cNvSpPr txBox="1">
            <a:spLocks/>
          </p:cNvSpPr>
          <p:nvPr userDrawn="1"/>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Side heading</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752318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14 years Content plus image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Image goes here.</a:t>
            </a:r>
          </a:p>
        </p:txBody>
      </p:sp>
    </p:spTree>
    <p:extLst>
      <p:ext uri="{BB962C8B-B14F-4D97-AF65-F5344CB8AC3E}">
        <p14:creationId xmlns:p14="http://schemas.microsoft.com/office/powerpoint/2010/main" val="427280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1-14 years Tabl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8" name="Content Placeholder 2">
            <a:extLst>
              <a:ext uri="{FF2B5EF4-FFF2-40B4-BE49-F238E27FC236}">
                <a16:creationId xmlns:a16="http://schemas.microsoft.com/office/drawing/2014/main" id="{C0BE649A-7EEA-FA47-B309-34656CF95BAB}"/>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Table goes here.</a:t>
            </a:r>
          </a:p>
        </p:txBody>
      </p:sp>
      <p:sp>
        <p:nvSpPr>
          <p:cNvPr id="9" name="Title 1">
            <a:extLst>
              <a:ext uri="{FF2B5EF4-FFF2-40B4-BE49-F238E27FC236}">
                <a16:creationId xmlns:a16="http://schemas.microsoft.com/office/drawing/2014/main" id="{DDF54D36-4C6E-4A4A-9D38-7C20B2EB3ECC}"/>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Heading</a:t>
            </a:r>
            <a:endParaRPr lang="en-US" dirty="0"/>
          </a:p>
        </p:txBody>
      </p:sp>
    </p:spTree>
    <p:extLst>
      <p:ext uri="{BB962C8B-B14F-4D97-AF65-F5344CB8AC3E}">
        <p14:creationId xmlns:p14="http://schemas.microsoft.com/office/powerpoint/2010/main" val="3981790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0F17FE5-8B45-FD4E-B2AA-D3A399E25B6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7" name="Title 1">
            <a:extLst>
              <a:ext uri="{FF2B5EF4-FFF2-40B4-BE49-F238E27FC236}">
                <a16:creationId xmlns:a16="http://schemas.microsoft.com/office/drawing/2014/main" id="{DD3DEB5F-6D25-DB49-A7A3-A2747080F39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006F62"/>
                </a:solidFill>
                <a:latin typeface="Century Gothic" panose="020B0502020202020204" pitchFamily="34" charset="0"/>
              </a:defRPr>
            </a:lvl1pPr>
          </a:lstStyle>
          <a:p>
            <a:r>
              <a:rPr lang="en-GB" dirty="0"/>
              <a:t>Acknowledgements</a:t>
            </a:r>
            <a:endParaRPr lang="en-US" dirty="0"/>
          </a:p>
        </p:txBody>
      </p:sp>
      <p:sp>
        <p:nvSpPr>
          <p:cNvPr id="8" name="Rectangle 7">
            <a:extLst>
              <a:ext uri="{FF2B5EF4-FFF2-40B4-BE49-F238E27FC236}">
                <a16:creationId xmlns:a16="http://schemas.microsoft.com/office/drawing/2014/main" id="{1246385C-066B-7047-89F4-E951DC4047DE}"/>
              </a:ext>
            </a:extLst>
          </p:cNvPr>
          <p:cNvSpPr/>
          <p:nvPr userDrawn="1"/>
        </p:nvSpPr>
        <p:spPr>
          <a:xfrm>
            <a:off x="11382000" y="0"/>
            <a:ext cx="810000" cy="6858000"/>
          </a:xfrm>
          <a:prstGeom prst="rect">
            <a:avLst/>
          </a:prstGeom>
          <a:solidFill>
            <a:srgbClr val="006F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F9FACF26-A48F-204C-A799-6508E3A7CDD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854930" y="4546600"/>
            <a:ext cx="1333500" cy="2311400"/>
          </a:xfrm>
          <a:prstGeom prst="rect">
            <a:avLst/>
          </a:prstGeom>
        </p:spPr>
      </p:pic>
      <p:pic>
        <p:nvPicPr>
          <p:cNvPr id="10" name="Picture 9">
            <a:extLst>
              <a:ext uri="{FF2B5EF4-FFF2-40B4-BE49-F238E27FC236}">
                <a16:creationId xmlns:a16="http://schemas.microsoft.com/office/drawing/2014/main" id="{FB9F82AE-496C-2044-9F60-068845D6F84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734280" y="4724400"/>
            <a:ext cx="1574800" cy="2133600"/>
          </a:xfrm>
          <a:prstGeom prst="rect">
            <a:avLst/>
          </a:prstGeom>
        </p:spPr>
      </p:pic>
      <p:sp>
        <p:nvSpPr>
          <p:cNvPr id="12" name="Content Placeholder 2">
            <a:extLst>
              <a:ext uri="{FF2B5EF4-FFF2-40B4-BE49-F238E27FC236}">
                <a16:creationId xmlns:a16="http://schemas.microsoft.com/office/drawing/2014/main" id="{C22F2C8A-D7CD-264F-B813-D73766D1865B}"/>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dirty="0"/>
              <a:t>Here is the text</a:t>
            </a:r>
          </a:p>
        </p:txBody>
      </p:sp>
    </p:spTree>
    <p:extLst>
      <p:ext uri="{BB962C8B-B14F-4D97-AF65-F5344CB8AC3E}">
        <p14:creationId xmlns:p14="http://schemas.microsoft.com/office/powerpoint/2010/main" val="3927852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10/20/2025</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82" r:id="rId3"/>
    <p:sldLayoutId id="2147483650" r:id="rId4"/>
    <p:sldLayoutId id="2147483671" r:id="rId5"/>
    <p:sldLayoutId id="2147483667" r:id="rId6"/>
    <p:sldLayoutId id="2147483687" r:id="rId7"/>
    <p:sldLayoutId id="2147483690" r:id="rId8"/>
    <p:sldLayoutId id="2147483694" r:id="rId9"/>
    <p:sldLayoutId id="2147483685"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rsc.li/4aJXPcS"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13.jpeg"/></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6.sv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17.png"/><Relationship Id="rId4" Type="http://schemas.openxmlformats.org/officeDocument/2006/relationships/image" Target="../media/image16.sv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16.sv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A534B-AC17-764F-BD66-5740010F8A34}"/>
              </a:ext>
            </a:extLst>
          </p:cNvPr>
          <p:cNvSpPr>
            <a:spLocks noGrp="1"/>
          </p:cNvSpPr>
          <p:nvPr>
            <p:ph type="ctrTitle"/>
          </p:nvPr>
        </p:nvSpPr>
        <p:spPr/>
        <p:txBody>
          <a:bodyPr/>
          <a:lstStyle/>
          <a:p>
            <a:r>
              <a:rPr lang="en-US" dirty="0"/>
              <a:t>11–14 years</a:t>
            </a:r>
          </a:p>
        </p:txBody>
      </p:sp>
      <p:sp>
        <p:nvSpPr>
          <p:cNvPr id="3" name="Subtitle 2">
            <a:extLst>
              <a:ext uri="{FF2B5EF4-FFF2-40B4-BE49-F238E27FC236}">
                <a16:creationId xmlns:a16="http://schemas.microsoft.com/office/drawing/2014/main" id="{F1271DC6-EF13-2848-9EDB-505FAEE426A5}"/>
              </a:ext>
            </a:extLst>
          </p:cNvPr>
          <p:cNvSpPr>
            <a:spLocks noGrp="1"/>
          </p:cNvSpPr>
          <p:nvPr>
            <p:ph type="subTitle" idx="1"/>
          </p:nvPr>
        </p:nvSpPr>
        <p:spPr/>
        <p:txBody>
          <a:bodyPr/>
          <a:lstStyle/>
          <a:p>
            <a:r>
              <a:rPr lang="en-US" dirty="0"/>
              <a:t>Boiling point: a surprising measurement!</a:t>
            </a:r>
          </a:p>
        </p:txBody>
      </p:sp>
      <p:sp>
        <p:nvSpPr>
          <p:cNvPr id="8" name="Oval 7" descr="A photograph of a beaker half filled with water resting on a tripod and gauze over a Bunsen burner that is lit with an orange flame. A thermometer is resting in the beaker.">
            <a:extLst>
              <a:ext uri="{FF2B5EF4-FFF2-40B4-BE49-F238E27FC236}">
                <a16:creationId xmlns:a16="http://schemas.microsoft.com/office/drawing/2014/main" id="{A7335F0B-29F5-2648-9B20-470CA4A491D6}"/>
              </a:ext>
            </a:extLst>
          </p:cNvPr>
          <p:cNvSpPr/>
          <p:nvPr/>
        </p:nvSpPr>
        <p:spPr>
          <a:xfrm>
            <a:off x="8827625" y="-870363"/>
            <a:ext cx="4320000" cy="4320000"/>
          </a:xfrm>
          <a:prstGeom prst="ellipse">
            <a:avLst/>
          </a:prstGeom>
          <a:blipFill>
            <a:blip r:embed="rId3">
              <a:extLst>
                <a:ext uri="{28A0092B-C50C-407E-A947-70E740481C1C}">
                  <a14:useLocalDpi xmlns:a14="http://schemas.microsoft.com/office/drawing/2010/main" val="0"/>
                </a:ext>
              </a:extLst>
            </a:blip>
            <a:stretch>
              <a:fillRect/>
            </a:stretch>
          </a:blipFill>
          <a:ln w="127000">
            <a:solidFill>
              <a:srgbClr val="006F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3E91EED8-3802-7C31-2823-1A2F603F2106}"/>
              </a:ext>
            </a:extLst>
          </p:cNvPr>
          <p:cNvSpPr txBox="1">
            <a:spLocks/>
          </p:cNvSpPr>
          <p:nvPr/>
        </p:nvSpPr>
        <p:spPr>
          <a:xfrm>
            <a:off x="8719127" y="5850000"/>
            <a:ext cx="3334327"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l"/>
            <a:r>
              <a:rPr lang="en-GB" sz="1600" dirty="0">
                <a:solidFill>
                  <a:schemeClr val="bg1"/>
                </a:solidFill>
              </a:rPr>
              <a:t>Downloaded from: </a:t>
            </a:r>
            <a:r>
              <a:rPr lang="en-GB" sz="1600" b="1" i="0" u="sng" kern="1200" dirty="0">
                <a:solidFill>
                  <a:schemeClr val="bg1"/>
                </a:solidFill>
                <a:effectLst/>
                <a:latin typeface="Century Gothic" panose="020B0502020202020204" pitchFamily="34" charset="0"/>
                <a:ea typeface="+mj-ea"/>
                <a:cs typeface="+mj-cs"/>
                <a:hlinkClick r:id="rId4">
                  <a:extLst>
                    <a:ext uri="{A12FA001-AC4F-418D-AE19-62706E023703}">
                      <ahyp:hlinkClr xmlns:ahyp="http://schemas.microsoft.com/office/drawing/2018/hyperlinkcolor" val="tx"/>
                    </a:ext>
                  </a:extLst>
                </a:hlinkClick>
              </a:rPr>
              <a:t>rsc.li/4aJXPcS</a:t>
            </a:r>
            <a:r>
              <a:rPr lang="en-GB" sz="1600" b="1" i="0" u="sng" kern="1200" dirty="0">
                <a:solidFill>
                  <a:schemeClr val="bg1"/>
                </a:solidFill>
                <a:effectLst/>
                <a:latin typeface="Century Gothic" panose="020B0502020202020204" pitchFamily="34" charset="0"/>
                <a:ea typeface="+mj-ea"/>
                <a:cs typeface="+mj-cs"/>
              </a:rPr>
              <a:t> </a:t>
            </a:r>
            <a:endParaRPr lang="en-US" sz="1600" u="sng" dirty="0">
              <a:solidFill>
                <a:schemeClr val="bg1"/>
              </a:solidFill>
            </a:endParaRPr>
          </a:p>
        </p:txBody>
      </p:sp>
    </p:spTree>
    <p:extLst>
      <p:ext uri="{BB962C8B-B14F-4D97-AF65-F5344CB8AC3E}">
        <p14:creationId xmlns:p14="http://schemas.microsoft.com/office/powerpoint/2010/main" val="18836109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CF485-D268-EE4F-A331-75DB104260E6}"/>
              </a:ext>
            </a:extLst>
          </p:cNvPr>
          <p:cNvSpPr>
            <a:spLocks noGrp="1"/>
          </p:cNvSpPr>
          <p:nvPr>
            <p:ph type="title"/>
          </p:nvPr>
        </p:nvSpPr>
        <p:spPr>
          <a:xfrm>
            <a:off x="540000" y="540000"/>
            <a:ext cx="9540000" cy="440661"/>
          </a:xfrm>
        </p:spPr>
        <p:txBody>
          <a:bodyPr/>
          <a:lstStyle/>
          <a:p>
            <a:r>
              <a:rPr lang="en-US" dirty="0"/>
              <a:t>The problem</a:t>
            </a:r>
          </a:p>
        </p:txBody>
      </p:sp>
      <p:sp>
        <p:nvSpPr>
          <p:cNvPr id="3" name="Content Placeholder 2">
            <a:extLst>
              <a:ext uri="{FF2B5EF4-FFF2-40B4-BE49-F238E27FC236}">
                <a16:creationId xmlns:a16="http://schemas.microsoft.com/office/drawing/2014/main" id="{A392CD0D-586A-C746-A628-7A9409208494}"/>
              </a:ext>
            </a:extLst>
          </p:cNvPr>
          <p:cNvSpPr>
            <a:spLocks noGrp="1"/>
          </p:cNvSpPr>
          <p:nvPr>
            <p:ph idx="1"/>
          </p:nvPr>
        </p:nvSpPr>
        <p:spPr>
          <a:xfrm>
            <a:off x="539750" y="1260475"/>
            <a:ext cx="6282469" cy="4876800"/>
          </a:xfrm>
        </p:spPr>
        <p:txBody>
          <a:bodyPr vert="horz" lIns="0" tIns="0" rIns="0" bIns="0" rtlCol="0" anchor="t">
            <a:normAutofit/>
          </a:bodyPr>
          <a:lstStyle/>
          <a:p>
            <a:r>
              <a:rPr lang="en-GB" dirty="0">
                <a:latin typeface="Century Gothic"/>
              </a:rPr>
              <a:t>Lydia carried out an experiment to measure the boiling point of water. She heated some water, in a beaker, with a Bunsen burner. When the water started to boil, she added a thermometer and took the reading. The temperature was 102</a:t>
            </a:r>
            <a:r>
              <a:rPr lang="en-GB" dirty="0">
                <a:latin typeface="Arial"/>
                <a:cs typeface="Arial"/>
              </a:rPr>
              <a:t>°C</a:t>
            </a:r>
            <a:r>
              <a:rPr lang="en-GB" dirty="0">
                <a:latin typeface="Century Gothic"/>
              </a:rPr>
              <a:t>.</a:t>
            </a:r>
          </a:p>
          <a:p>
            <a:r>
              <a:rPr lang="en-GB" dirty="0">
                <a:latin typeface="Century Gothic"/>
              </a:rPr>
              <a:t>Lydia was surprised.</a:t>
            </a:r>
            <a:endParaRPr lang="en-GB" dirty="0"/>
          </a:p>
        </p:txBody>
      </p:sp>
      <p:sp>
        <p:nvSpPr>
          <p:cNvPr id="5" name="Vertical Title 1">
            <a:extLst>
              <a:ext uri="{FF2B5EF4-FFF2-40B4-BE49-F238E27FC236}">
                <a16:creationId xmlns:a16="http://schemas.microsoft.com/office/drawing/2014/main" id="{864BD236-113E-444D-9271-431AB16BEF04}"/>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dirty="0">
                <a:solidFill>
                  <a:schemeClr val="bg1"/>
                </a:solidFill>
                <a:latin typeface="Century Gothic" panose="020B0502020202020204" pitchFamily="34" charset="0"/>
              </a:rPr>
              <a:t>Introduction</a:t>
            </a:r>
            <a:endParaRPr lang="en-US" sz="2200" b="1" dirty="0">
              <a:solidFill>
                <a:schemeClr val="bg1"/>
              </a:solidFill>
              <a:latin typeface="Century Gothic" panose="020B0502020202020204" pitchFamily="34" charset="0"/>
            </a:endParaRPr>
          </a:p>
        </p:txBody>
      </p:sp>
      <p:pic>
        <p:nvPicPr>
          <p:cNvPr id="7" name="Picture 6">
            <a:extLst>
              <a:ext uri="{FF2B5EF4-FFF2-40B4-BE49-F238E27FC236}">
                <a16:creationId xmlns:a16="http://schemas.microsoft.com/office/drawing/2014/main" id="{8BDCF7CE-F357-17C6-5457-369D85FF141A}"/>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l="41" r="41"/>
          <a:stretch/>
        </p:blipFill>
        <p:spPr>
          <a:xfrm>
            <a:off x="251012" y="4553137"/>
            <a:ext cx="1864658" cy="2088776"/>
          </a:xfrm>
          <a:prstGeom prst="rect">
            <a:avLst/>
          </a:prstGeom>
        </p:spPr>
      </p:pic>
      <p:sp>
        <p:nvSpPr>
          <p:cNvPr id="8" name="Speech Bubble: Rectangle with Corners Rounded 7">
            <a:extLst>
              <a:ext uri="{FF2B5EF4-FFF2-40B4-BE49-F238E27FC236}">
                <a16:creationId xmlns:a16="http://schemas.microsoft.com/office/drawing/2014/main" id="{2213AC19-B6A2-B80A-7B97-8DF07633FFE7}"/>
              </a:ext>
              <a:ext uri="{C183D7F6-B498-43B3-948B-1728B52AA6E4}">
                <adec:decorative xmlns:adec="http://schemas.microsoft.com/office/drawing/2017/decorative" val="1"/>
              </a:ext>
            </a:extLst>
          </p:cNvPr>
          <p:cNvSpPr/>
          <p:nvPr/>
        </p:nvSpPr>
        <p:spPr>
          <a:xfrm>
            <a:off x="2115670" y="3971365"/>
            <a:ext cx="4258236" cy="1507090"/>
          </a:xfrm>
          <a:prstGeom prst="wedgeRoundRectCallout">
            <a:avLst>
              <a:gd name="adj1" fmla="val -49027"/>
              <a:gd name="adj2" fmla="val 82491"/>
              <a:gd name="adj3" fmla="val 16667"/>
            </a:avLst>
          </a:prstGeom>
          <a:solidFill>
            <a:srgbClr val="F4F7D9"/>
          </a:solidFill>
          <a:ln w="38100">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0" name="TextBox 9">
            <a:extLst>
              <a:ext uri="{FF2B5EF4-FFF2-40B4-BE49-F238E27FC236}">
                <a16:creationId xmlns:a16="http://schemas.microsoft.com/office/drawing/2014/main" id="{BDB257D4-73E1-184E-7AB2-C47EA2E90AC4}"/>
              </a:ext>
            </a:extLst>
          </p:cNvPr>
          <p:cNvSpPr txBox="1"/>
          <p:nvPr/>
        </p:nvSpPr>
        <p:spPr>
          <a:xfrm>
            <a:off x="2178705" y="4124745"/>
            <a:ext cx="4132166" cy="1200329"/>
          </a:xfrm>
          <a:prstGeom prst="rect">
            <a:avLst/>
          </a:prstGeom>
          <a:noFill/>
        </p:spPr>
        <p:txBody>
          <a:bodyPr wrap="square" rtlCol="0">
            <a:spAutoFit/>
          </a:bodyPr>
          <a:lstStyle/>
          <a:p>
            <a:r>
              <a:rPr lang="en-GB" b="1" dirty="0">
                <a:solidFill>
                  <a:srgbClr val="006F62"/>
                </a:solidFill>
                <a:latin typeface="Century Gothic" panose="020B0502020202020204" pitchFamily="34" charset="0"/>
              </a:rPr>
              <a:t>What a surprise!</a:t>
            </a:r>
            <a:br>
              <a:rPr lang="en-GB" b="1" dirty="0">
                <a:solidFill>
                  <a:srgbClr val="006F62"/>
                </a:solidFill>
                <a:latin typeface="Century Gothic" panose="020B0502020202020204" pitchFamily="34" charset="0"/>
              </a:rPr>
            </a:br>
            <a:endParaRPr lang="en-GB" b="1" dirty="0">
              <a:solidFill>
                <a:srgbClr val="006F62"/>
              </a:solidFill>
              <a:latin typeface="Century Gothic" panose="020B0502020202020204" pitchFamily="34" charset="0"/>
            </a:endParaRPr>
          </a:p>
          <a:p>
            <a:r>
              <a:rPr lang="en-GB" dirty="0">
                <a:solidFill>
                  <a:srgbClr val="006F62"/>
                </a:solidFill>
                <a:latin typeface="Century Gothic" panose="020B0502020202020204" pitchFamily="34" charset="0"/>
              </a:rPr>
              <a:t>I was not expecting to measure the boiling point of water as 102</a:t>
            </a:r>
            <a:r>
              <a:rPr lang="en-GB" dirty="0">
                <a:solidFill>
                  <a:srgbClr val="006F62"/>
                </a:solidFill>
                <a:latin typeface="Century Gothic" panose="020B0502020202020204" pitchFamily="34" charset="0"/>
                <a:cs typeface="Arial" panose="020B0604020202020204" pitchFamily="34" charset="0"/>
              </a:rPr>
              <a:t>°</a:t>
            </a:r>
            <a:r>
              <a:rPr lang="en-GB" dirty="0">
                <a:solidFill>
                  <a:srgbClr val="006F62"/>
                </a:solidFill>
                <a:latin typeface="Century Gothic" panose="020B0502020202020204" pitchFamily="34" charset="0"/>
              </a:rPr>
              <a:t>C.</a:t>
            </a:r>
          </a:p>
        </p:txBody>
      </p:sp>
      <p:pic>
        <p:nvPicPr>
          <p:cNvPr id="1026" name="Picture 2" descr="A photograph of a beaker half filled with water resting on a tripod and gauze over a Bunsen burner that is lit with an orange flame. A thermometer is resting in the beaker.">
            <a:extLst>
              <a:ext uri="{FF2B5EF4-FFF2-40B4-BE49-F238E27FC236}">
                <a16:creationId xmlns:a16="http://schemas.microsoft.com/office/drawing/2014/main" id="{3D202709-69E5-A426-AD71-3AE42DB233A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7018811" y="478242"/>
            <a:ext cx="3319602" cy="5901514"/>
          </a:xfrm>
          <a:prstGeom prst="rect">
            <a:avLst/>
          </a:prstGeom>
          <a:noFill/>
          <a:extLst>
            <a:ext uri="{909E8E84-426E-40DD-AFC4-6F175D3DCCD1}">
              <a14:hiddenFill xmlns:a14="http://schemas.microsoft.com/office/drawing/2010/main">
                <a:solidFill>
                  <a:srgbClr val="FFFFFF"/>
                </a:solidFill>
              </a14:hiddenFill>
            </a:ext>
          </a:extLst>
        </p:spPr>
      </p:pic>
      <p:sp>
        <p:nvSpPr>
          <p:cNvPr id="11" name="Text Box 2">
            <a:extLst>
              <a:ext uri="{FF2B5EF4-FFF2-40B4-BE49-F238E27FC236}">
                <a16:creationId xmlns:a16="http://schemas.microsoft.com/office/drawing/2014/main" id="{F50F7EBE-8D32-06F4-1B5E-0DA19AF76E51}"/>
              </a:ext>
            </a:extLst>
          </p:cNvPr>
          <p:cNvSpPr txBox="1">
            <a:spLocks noChangeArrowheads="1"/>
          </p:cNvSpPr>
          <p:nvPr/>
        </p:nvSpPr>
        <p:spPr bwMode="auto">
          <a:xfrm>
            <a:off x="1861538" y="6369338"/>
            <a:ext cx="1326097" cy="296428"/>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400" b="1" dirty="0">
                <a:solidFill>
                  <a:srgbClr val="A5D727"/>
                </a:solidFill>
                <a:effectLst/>
                <a:latin typeface="Century Gothic" panose="020B0502020202020204" pitchFamily="34" charset="0"/>
                <a:ea typeface="Calibri" panose="020F0502020204030204" pitchFamily="34" charset="0"/>
              </a:rPr>
              <a:t>Lydia</a:t>
            </a:r>
            <a:endParaRPr lang="en-GB" sz="1400" dirty="0">
              <a:solidFill>
                <a:srgbClr val="A5D727"/>
              </a:solidFill>
              <a:effectLst/>
              <a:latin typeface="Arial" panose="020B060402020202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2B8C5EC0-D1B6-A790-D0CD-57B44832549E}"/>
              </a:ext>
            </a:extLst>
          </p:cNvPr>
          <p:cNvSpPr txBox="1"/>
          <p:nvPr/>
        </p:nvSpPr>
        <p:spPr>
          <a:xfrm rot="16200000">
            <a:off x="8093637" y="3993939"/>
            <a:ext cx="4712677" cy="261610"/>
          </a:xfrm>
          <a:prstGeom prst="rect">
            <a:avLst/>
          </a:prstGeom>
          <a:noFill/>
        </p:spPr>
        <p:txBody>
          <a:bodyPr wrap="square" rtlCol="0">
            <a:spAutoFit/>
          </a:bodyPr>
          <a:lstStyle/>
          <a:p>
            <a:r>
              <a:rPr lang="en-GB" sz="1100" dirty="0">
                <a:latin typeface="Century Gothic" panose="020B0502020202020204" pitchFamily="34" charset="0"/>
              </a:rPr>
              <a:t>Image ©: Shutterstock/fen </a:t>
            </a:r>
            <a:r>
              <a:rPr lang="en-GB" sz="1100" dirty="0" err="1">
                <a:latin typeface="Century Gothic" panose="020B0502020202020204" pitchFamily="34" charset="0"/>
              </a:rPr>
              <a:t>deneyim</a:t>
            </a:r>
            <a:endParaRPr lang="en-GB" sz="1100" dirty="0">
              <a:latin typeface="Century Gothic" panose="020B0502020202020204" pitchFamily="34" charset="0"/>
            </a:endParaRPr>
          </a:p>
        </p:txBody>
      </p:sp>
    </p:spTree>
    <p:extLst>
      <p:ext uri="{BB962C8B-B14F-4D97-AF65-F5344CB8AC3E}">
        <p14:creationId xmlns:p14="http://schemas.microsoft.com/office/powerpoint/2010/main" val="1833564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7B15F93-9B8B-4279-3FCE-D7EA185EF148}"/>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bwMode="auto">
          <a:xfrm>
            <a:off x="211207" y="4168600"/>
            <a:ext cx="10601707" cy="2453338"/>
          </a:xfrm>
          <a:prstGeom prst="rect">
            <a:avLst/>
          </a:prstGeom>
          <a:noFill/>
          <a:ln>
            <a:noFill/>
          </a:ln>
        </p:spPr>
      </p:pic>
      <p:sp>
        <p:nvSpPr>
          <p:cNvPr id="13" name="Speech Bubble: Rectangle with Corners Rounded 12">
            <a:extLst>
              <a:ext uri="{FF2B5EF4-FFF2-40B4-BE49-F238E27FC236}">
                <a16:creationId xmlns:a16="http://schemas.microsoft.com/office/drawing/2014/main" id="{874F9EEE-2B07-D060-6D56-33AFA3723509}"/>
              </a:ext>
              <a:ext uri="{C183D7F6-B498-43B3-948B-1728B52AA6E4}">
                <adec:decorative xmlns:adec="http://schemas.microsoft.com/office/drawing/2017/decorative" val="1"/>
              </a:ext>
            </a:extLst>
          </p:cNvPr>
          <p:cNvSpPr/>
          <p:nvPr/>
        </p:nvSpPr>
        <p:spPr>
          <a:xfrm>
            <a:off x="8210880" y="1297518"/>
            <a:ext cx="2966473" cy="1304471"/>
          </a:xfrm>
          <a:prstGeom prst="wedgeRoundRectCallout">
            <a:avLst>
              <a:gd name="adj1" fmla="val 20494"/>
              <a:gd name="adj2" fmla="val 199826"/>
              <a:gd name="adj3" fmla="val 16667"/>
            </a:avLst>
          </a:prstGeom>
          <a:noFill/>
          <a:ln w="38100">
            <a:solidFill>
              <a:srgbClr val="006F62"/>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2" name="Title 1">
            <a:extLst>
              <a:ext uri="{FF2B5EF4-FFF2-40B4-BE49-F238E27FC236}">
                <a16:creationId xmlns:a16="http://schemas.microsoft.com/office/drawing/2014/main" id="{D231E722-E089-0544-A3BC-10C0F41FA975}"/>
              </a:ext>
            </a:extLst>
          </p:cNvPr>
          <p:cNvSpPr>
            <a:spLocks noGrp="1"/>
          </p:cNvSpPr>
          <p:nvPr>
            <p:ph type="title"/>
          </p:nvPr>
        </p:nvSpPr>
        <p:spPr/>
        <p:txBody>
          <a:bodyPr/>
          <a:lstStyle/>
          <a:p>
            <a:r>
              <a:rPr lang="en-US" dirty="0"/>
              <a:t>Why might that be?</a:t>
            </a:r>
          </a:p>
        </p:txBody>
      </p:sp>
      <p:sp>
        <p:nvSpPr>
          <p:cNvPr id="3" name="Content Placeholder 2">
            <a:extLst>
              <a:ext uri="{FF2B5EF4-FFF2-40B4-BE49-F238E27FC236}">
                <a16:creationId xmlns:a16="http://schemas.microsoft.com/office/drawing/2014/main" id="{B9B1F842-BC16-354A-84F3-BCA1F48752F2}"/>
              </a:ext>
            </a:extLst>
          </p:cNvPr>
          <p:cNvSpPr>
            <a:spLocks noGrp="1"/>
          </p:cNvSpPr>
          <p:nvPr>
            <p:ph idx="1"/>
          </p:nvPr>
        </p:nvSpPr>
        <p:spPr>
          <a:xfrm>
            <a:off x="5141659" y="406330"/>
            <a:ext cx="6004352" cy="5040000"/>
          </a:xfrm>
        </p:spPr>
        <p:txBody>
          <a:bodyPr/>
          <a:lstStyle/>
          <a:p>
            <a:pPr marL="0" indent="0">
              <a:buNone/>
            </a:pPr>
            <a:r>
              <a:rPr lang="en-GB" dirty="0"/>
              <a:t>Lydia’s classmates made some suggestions as to why the reading was not 100</a:t>
            </a:r>
            <a:r>
              <a:rPr lang="en-GB" dirty="0">
                <a:cs typeface="Arial" panose="020B0604020202020204" pitchFamily="34" charset="0"/>
              </a:rPr>
              <a:t>°</a:t>
            </a:r>
            <a:r>
              <a:rPr lang="en-GB" dirty="0"/>
              <a:t>C as she was expecting.</a:t>
            </a:r>
          </a:p>
        </p:txBody>
      </p:sp>
      <p:sp>
        <p:nvSpPr>
          <p:cNvPr id="4" name="Title 1">
            <a:extLst>
              <a:ext uri="{FF2B5EF4-FFF2-40B4-BE49-F238E27FC236}">
                <a16:creationId xmlns:a16="http://schemas.microsoft.com/office/drawing/2014/main" id="{422C5118-FDAB-6644-9CD8-9A20DFD34922}"/>
              </a:ext>
            </a:extLst>
          </p:cNvPr>
          <p:cNvSpPr txBox="1">
            <a:spLocks/>
          </p:cNvSpPr>
          <p:nvPr/>
        </p:nvSpPr>
        <p:spPr>
          <a:xfrm rot="5400000">
            <a:off x="9715130" y="2198153"/>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Suggestions</a:t>
            </a:r>
            <a:endParaRPr lang="en-US" sz="2200" dirty="0">
              <a:solidFill>
                <a:schemeClr val="bg1"/>
              </a:solidFill>
            </a:endParaRPr>
          </a:p>
        </p:txBody>
      </p:sp>
      <p:sp>
        <p:nvSpPr>
          <p:cNvPr id="6" name="Speech Bubble: Rectangle with Corners Rounded 5">
            <a:extLst>
              <a:ext uri="{FF2B5EF4-FFF2-40B4-BE49-F238E27FC236}">
                <a16:creationId xmlns:a16="http://schemas.microsoft.com/office/drawing/2014/main" id="{AFF9404E-734B-E0ED-A46C-32445D513AAA}"/>
              </a:ext>
              <a:ext uri="{C183D7F6-B498-43B3-948B-1728B52AA6E4}">
                <adec:decorative xmlns:adec="http://schemas.microsoft.com/office/drawing/2017/decorative" val="1"/>
              </a:ext>
            </a:extLst>
          </p:cNvPr>
          <p:cNvSpPr/>
          <p:nvPr/>
        </p:nvSpPr>
        <p:spPr>
          <a:xfrm>
            <a:off x="208264" y="1403497"/>
            <a:ext cx="2604788" cy="1345969"/>
          </a:xfrm>
          <a:prstGeom prst="wedgeRoundRectCallout">
            <a:avLst>
              <a:gd name="adj1" fmla="val -22148"/>
              <a:gd name="adj2" fmla="val 183938"/>
              <a:gd name="adj3" fmla="val 16667"/>
            </a:avLst>
          </a:prstGeom>
          <a:solidFill>
            <a:srgbClr val="F4F7D9"/>
          </a:solidFill>
          <a:ln w="38100">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8" name="Speech Bubble: Oval 7">
            <a:extLst>
              <a:ext uri="{FF2B5EF4-FFF2-40B4-BE49-F238E27FC236}">
                <a16:creationId xmlns:a16="http://schemas.microsoft.com/office/drawing/2014/main" id="{090D9D6B-00B8-6C3E-64E7-0DAC1DD3F22D}"/>
              </a:ext>
              <a:ext uri="{C183D7F6-B498-43B3-948B-1728B52AA6E4}">
                <adec:decorative xmlns:adec="http://schemas.microsoft.com/office/drawing/2017/decorative" val="1"/>
              </a:ext>
            </a:extLst>
          </p:cNvPr>
          <p:cNvSpPr/>
          <p:nvPr/>
        </p:nvSpPr>
        <p:spPr>
          <a:xfrm>
            <a:off x="3974304" y="2761004"/>
            <a:ext cx="1864917" cy="1554449"/>
          </a:xfrm>
          <a:prstGeom prst="wedgeEllipseCallout">
            <a:avLst>
              <a:gd name="adj1" fmla="val -8330"/>
              <a:gd name="adj2" fmla="val 79273"/>
            </a:avLst>
          </a:prstGeom>
          <a:noFill/>
          <a:ln w="38100">
            <a:solidFill>
              <a:srgbClr val="E0E88E"/>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9" name="Speech Bubble: Oval 8">
            <a:extLst>
              <a:ext uri="{FF2B5EF4-FFF2-40B4-BE49-F238E27FC236}">
                <a16:creationId xmlns:a16="http://schemas.microsoft.com/office/drawing/2014/main" id="{E9A29630-C9B7-A0A9-4DB9-9B1291EE19DE}"/>
              </a:ext>
              <a:ext uri="{C183D7F6-B498-43B3-948B-1728B52AA6E4}">
                <adec:decorative xmlns:adec="http://schemas.microsoft.com/office/drawing/2017/decorative" val="1"/>
              </a:ext>
            </a:extLst>
          </p:cNvPr>
          <p:cNvSpPr/>
          <p:nvPr/>
        </p:nvSpPr>
        <p:spPr>
          <a:xfrm>
            <a:off x="8645969" y="2784787"/>
            <a:ext cx="2012884" cy="1637687"/>
          </a:xfrm>
          <a:prstGeom prst="wedgeEllipseCallout">
            <a:avLst>
              <a:gd name="adj1" fmla="val -42598"/>
              <a:gd name="adj2" fmla="val 61120"/>
            </a:avLst>
          </a:prstGeom>
          <a:solidFill>
            <a:schemeClr val="bg1"/>
          </a:solidFill>
          <a:ln w="38100">
            <a:solidFill>
              <a:srgbClr val="E0E88E"/>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0" name="Speech Bubble: Rectangle with Corners Rounded 9">
            <a:extLst>
              <a:ext uri="{FF2B5EF4-FFF2-40B4-BE49-F238E27FC236}">
                <a16:creationId xmlns:a16="http://schemas.microsoft.com/office/drawing/2014/main" id="{2D6D422C-320A-7616-81A0-53A27C84F23B}"/>
              </a:ext>
              <a:ext uri="{C183D7F6-B498-43B3-948B-1728B52AA6E4}">
                <adec:decorative xmlns:adec="http://schemas.microsoft.com/office/drawing/2017/decorative" val="1"/>
              </a:ext>
            </a:extLst>
          </p:cNvPr>
          <p:cNvSpPr/>
          <p:nvPr/>
        </p:nvSpPr>
        <p:spPr>
          <a:xfrm>
            <a:off x="2926604" y="1453311"/>
            <a:ext cx="2758579" cy="1271933"/>
          </a:xfrm>
          <a:prstGeom prst="wedgeRoundRectCallout">
            <a:avLst>
              <a:gd name="adj1" fmla="val -24027"/>
              <a:gd name="adj2" fmla="val 170793"/>
              <a:gd name="adj3" fmla="val 16667"/>
            </a:avLst>
          </a:prstGeom>
          <a:noFill/>
          <a:ln w="38100">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1" name="Speech Bubble: Rectangle with Corners Rounded 10">
            <a:extLst>
              <a:ext uri="{FF2B5EF4-FFF2-40B4-BE49-F238E27FC236}">
                <a16:creationId xmlns:a16="http://schemas.microsoft.com/office/drawing/2014/main" id="{323F2B67-BA06-37AE-4B0E-AB086257CA4D}"/>
              </a:ext>
              <a:ext uri="{C183D7F6-B498-43B3-948B-1728B52AA6E4}">
                <adec:decorative xmlns:adec="http://schemas.microsoft.com/office/drawing/2017/decorative" val="1"/>
              </a:ext>
            </a:extLst>
          </p:cNvPr>
          <p:cNvSpPr/>
          <p:nvPr/>
        </p:nvSpPr>
        <p:spPr>
          <a:xfrm>
            <a:off x="5922615" y="1677725"/>
            <a:ext cx="2176835" cy="724398"/>
          </a:xfrm>
          <a:prstGeom prst="wedgeRoundRectCallout">
            <a:avLst>
              <a:gd name="adj1" fmla="val -43130"/>
              <a:gd name="adj2" fmla="val 373425"/>
              <a:gd name="adj3" fmla="val 16667"/>
            </a:avLst>
          </a:prstGeom>
          <a:noFill/>
          <a:ln w="38100">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dirty="0">
                <a:effectLst/>
                <a:latin typeface="Arial" panose="020B0604020202020204" pitchFamily="34" charset="0"/>
                <a:ea typeface="Calibri" panose="020F0502020204030204" pitchFamily="34" charset="0"/>
              </a:rPr>
              <a:t> </a:t>
            </a:r>
          </a:p>
        </p:txBody>
      </p:sp>
      <p:sp>
        <p:nvSpPr>
          <p:cNvPr id="12" name="Speech Bubble: Rectangle 11">
            <a:extLst>
              <a:ext uri="{FF2B5EF4-FFF2-40B4-BE49-F238E27FC236}">
                <a16:creationId xmlns:a16="http://schemas.microsoft.com/office/drawing/2014/main" id="{4753E28D-7F9E-9571-4540-7E788F5EEC2C}"/>
              </a:ext>
              <a:ext uri="{C183D7F6-B498-43B3-948B-1728B52AA6E4}">
                <adec:decorative xmlns:adec="http://schemas.microsoft.com/office/drawing/2017/decorative" val="1"/>
              </a:ext>
            </a:extLst>
          </p:cNvPr>
          <p:cNvSpPr/>
          <p:nvPr/>
        </p:nvSpPr>
        <p:spPr>
          <a:xfrm>
            <a:off x="6445857" y="2732945"/>
            <a:ext cx="2191152" cy="1148378"/>
          </a:xfrm>
          <a:prstGeom prst="wedgeRectCallout">
            <a:avLst>
              <a:gd name="adj1" fmla="val -11352"/>
              <a:gd name="adj2" fmla="val 118738"/>
            </a:avLst>
          </a:prstGeom>
          <a:solidFill>
            <a:schemeClr val="bg1"/>
          </a:solidFill>
          <a:ln w="38100">
            <a:solidFill>
              <a:srgbClr val="33903C"/>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4" name="Text Box 2">
            <a:extLst>
              <a:ext uri="{FF2B5EF4-FFF2-40B4-BE49-F238E27FC236}">
                <a16:creationId xmlns:a16="http://schemas.microsoft.com/office/drawing/2014/main" id="{279AF705-3453-5960-F086-19DF572E4FE0}"/>
              </a:ext>
            </a:extLst>
          </p:cNvPr>
          <p:cNvSpPr txBox="1">
            <a:spLocks noChangeArrowheads="1"/>
          </p:cNvSpPr>
          <p:nvPr/>
        </p:nvSpPr>
        <p:spPr bwMode="auto">
          <a:xfrm>
            <a:off x="2185208" y="4351399"/>
            <a:ext cx="850569" cy="271869"/>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1400" b="1" dirty="0">
                <a:solidFill>
                  <a:srgbClr val="33903C"/>
                </a:solidFill>
                <a:effectLst/>
                <a:latin typeface="Century Gothic" panose="020B0502020202020204" pitchFamily="34" charset="0"/>
                <a:ea typeface="Calibri" panose="020F0502020204030204" pitchFamily="34" charset="0"/>
              </a:rPr>
              <a:t>Sam</a:t>
            </a:r>
            <a:endParaRPr lang="en-GB" sz="1000" dirty="0">
              <a:solidFill>
                <a:srgbClr val="33903C"/>
              </a:solidFill>
              <a:effectLst/>
              <a:latin typeface="Arial" panose="020B0604020202020204" pitchFamily="34" charset="0"/>
              <a:ea typeface="Calibri" panose="020F0502020204030204" pitchFamily="34" charset="0"/>
            </a:endParaRPr>
          </a:p>
        </p:txBody>
      </p:sp>
      <p:sp>
        <p:nvSpPr>
          <p:cNvPr id="15" name="Text Box 2">
            <a:extLst>
              <a:ext uri="{FF2B5EF4-FFF2-40B4-BE49-F238E27FC236}">
                <a16:creationId xmlns:a16="http://schemas.microsoft.com/office/drawing/2014/main" id="{B106DC35-C7ED-6052-9C75-AD582609E8E7}"/>
              </a:ext>
            </a:extLst>
          </p:cNvPr>
          <p:cNvSpPr txBox="1">
            <a:spLocks noChangeArrowheads="1"/>
          </p:cNvSpPr>
          <p:nvPr/>
        </p:nvSpPr>
        <p:spPr bwMode="auto">
          <a:xfrm>
            <a:off x="933778" y="4359282"/>
            <a:ext cx="850569" cy="271869"/>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1400" b="1" dirty="0">
                <a:solidFill>
                  <a:srgbClr val="A5D727"/>
                </a:solidFill>
                <a:effectLst/>
                <a:latin typeface="Century Gothic" panose="020B0502020202020204" pitchFamily="34" charset="0"/>
                <a:ea typeface="Calibri" panose="020F0502020204030204" pitchFamily="34" charset="0"/>
              </a:rPr>
              <a:t>Lydia</a:t>
            </a:r>
            <a:endParaRPr lang="en-GB" sz="1000" dirty="0">
              <a:solidFill>
                <a:srgbClr val="A5D727"/>
              </a:solidFill>
              <a:effectLst/>
              <a:latin typeface="Arial" panose="020B0604020202020204" pitchFamily="34" charset="0"/>
              <a:ea typeface="Calibri" panose="020F0502020204030204" pitchFamily="34" charset="0"/>
            </a:endParaRPr>
          </a:p>
        </p:txBody>
      </p:sp>
      <p:sp>
        <p:nvSpPr>
          <p:cNvPr id="16" name="Text Box 2">
            <a:extLst>
              <a:ext uri="{FF2B5EF4-FFF2-40B4-BE49-F238E27FC236}">
                <a16:creationId xmlns:a16="http://schemas.microsoft.com/office/drawing/2014/main" id="{93695F21-E097-7318-947E-44BD31D0F0CB}"/>
              </a:ext>
            </a:extLst>
          </p:cNvPr>
          <p:cNvSpPr txBox="1">
            <a:spLocks noChangeArrowheads="1"/>
          </p:cNvSpPr>
          <p:nvPr/>
        </p:nvSpPr>
        <p:spPr bwMode="auto">
          <a:xfrm>
            <a:off x="3447631" y="4124990"/>
            <a:ext cx="850569" cy="271869"/>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1400" b="1" dirty="0">
                <a:solidFill>
                  <a:srgbClr val="A5D727"/>
                </a:solidFill>
                <a:effectLst/>
                <a:latin typeface="Century Gothic" panose="020B0502020202020204" pitchFamily="34" charset="0"/>
                <a:ea typeface="Calibri" panose="020F0502020204030204" pitchFamily="34" charset="0"/>
              </a:rPr>
              <a:t>Uri</a:t>
            </a:r>
            <a:endParaRPr lang="en-GB" sz="1000" dirty="0">
              <a:solidFill>
                <a:srgbClr val="A5D727"/>
              </a:solidFill>
              <a:effectLst/>
              <a:latin typeface="Arial" panose="020B0604020202020204" pitchFamily="34" charset="0"/>
              <a:ea typeface="Calibri" panose="020F0502020204030204" pitchFamily="34" charset="0"/>
            </a:endParaRPr>
          </a:p>
        </p:txBody>
      </p:sp>
      <p:sp>
        <p:nvSpPr>
          <p:cNvPr id="17" name="Text Box 2">
            <a:extLst>
              <a:ext uri="{FF2B5EF4-FFF2-40B4-BE49-F238E27FC236}">
                <a16:creationId xmlns:a16="http://schemas.microsoft.com/office/drawing/2014/main" id="{972D38AA-1ED8-D71C-76D1-A1FAA37395C0}"/>
              </a:ext>
            </a:extLst>
          </p:cNvPr>
          <p:cNvSpPr txBox="1">
            <a:spLocks noChangeArrowheads="1"/>
          </p:cNvSpPr>
          <p:nvPr/>
        </p:nvSpPr>
        <p:spPr bwMode="auto">
          <a:xfrm>
            <a:off x="5967900" y="4445674"/>
            <a:ext cx="850569" cy="271869"/>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1400" b="1" dirty="0">
                <a:solidFill>
                  <a:srgbClr val="A5D727"/>
                </a:solidFill>
                <a:effectLst/>
                <a:latin typeface="Century Gothic" panose="020B0502020202020204" pitchFamily="34" charset="0"/>
                <a:ea typeface="Calibri" panose="020F0502020204030204" pitchFamily="34" charset="0"/>
              </a:rPr>
              <a:t>Phil</a:t>
            </a:r>
            <a:endParaRPr lang="en-GB" sz="1000" dirty="0">
              <a:solidFill>
                <a:srgbClr val="A5D727"/>
              </a:solidFill>
              <a:effectLst/>
              <a:latin typeface="Arial" panose="020B0604020202020204" pitchFamily="34" charset="0"/>
              <a:ea typeface="Calibri" panose="020F0502020204030204" pitchFamily="34" charset="0"/>
            </a:endParaRPr>
          </a:p>
        </p:txBody>
      </p:sp>
      <p:sp>
        <p:nvSpPr>
          <p:cNvPr id="18" name="Text Box 2">
            <a:extLst>
              <a:ext uri="{FF2B5EF4-FFF2-40B4-BE49-F238E27FC236}">
                <a16:creationId xmlns:a16="http://schemas.microsoft.com/office/drawing/2014/main" id="{FCD7C98E-45B8-F5DD-47E8-F280FEB16D17}"/>
              </a:ext>
            </a:extLst>
          </p:cNvPr>
          <p:cNvSpPr txBox="1">
            <a:spLocks noChangeArrowheads="1"/>
          </p:cNvSpPr>
          <p:nvPr/>
        </p:nvSpPr>
        <p:spPr bwMode="auto">
          <a:xfrm>
            <a:off x="7076282" y="4427125"/>
            <a:ext cx="850569" cy="271869"/>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1400" b="1" dirty="0">
                <a:solidFill>
                  <a:srgbClr val="33903C"/>
                </a:solidFill>
                <a:latin typeface="Century Gothic" panose="020B0502020202020204" pitchFamily="34" charset="0"/>
                <a:ea typeface="Calibri" panose="020F0502020204030204" pitchFamily="34" charset="0"/>
              </a:rPr>
              <a:t>Zhi</a:t>
            </a:r>
            <a:endParaRPr lang="en-GB" sz="1000" dirty="0">
              <a:solidFill>
                <a:srgbClr val="33903C"/>
              </a:solidFill>
              <a:effectLst/>
              <a:latin typeface="Arial" panose="020B0604020202020204" pitchFamily="34" charset="0"/>
              <a:ea typeface="Calibri" panose="020F0502020204030204" pitchFamily="34" charset="0"/>
            </a:endParaRPr>
          </a:p>
        </p:txBody>
      </p:sp>
      <p:sp>
        <p:nvSpPr>
          <p:cNvPr id="19" name="Text Box 2">
            <a:extLst>
              <a:ext uri="{FF2B5EF4-FFF2-40B4-BE49-F238E27FC236}">
                <a16:creationId xmlns:a16="http://schemas.microsoft.com/office/drawing/2014/main" id="{EECA3437-F375-5159-C5B8-098B1A546EA0}"/>
              </a:ext>
            </a:extLst>
          </p:cNvPr>
          <p:cNvSpPr txBox="1">
            <a:spLocks noChangeArrowheads="1"/>
          </p:cNvSpPr>
          <p:nvPr/>
        </p:nvSpPr>
        <p:spPr bwMode="auto">
          <a:xfrm>
            <a:off x="8068092" y="4407768"/>
            <a:ext cx="850569" cy="271869"/>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1400" b="1" dirty="0">
                <a:solidFill>
                  <a:srgbClr val="9BBB59"/>
                </a:solidFill>
                <a:effectLst/>
                <a:latin typeface="Century Gothic" panose="020B0502020202020204" pitchFamily="34" charset="0"/>
                <a:ea typeface="Calibri" panose="020F0502020204030204" pitchFamily="34" charset="0"/>
              </a:rPr>
              <a:t>Niko</a:t>
            </a:r>
            <a:endParaRPr lang="en-GB" sz="1000" dirty="0">
              <a:solidFill>
                <a:srgbClr val="9BBB59"/>
              </a:solidFill>
              <a:effectLst/>
              <a:latin typeface="Arial" panose="020B0604020202020204" pitchFamily="34" charset="0"/>
              <a:ea typeface="Calibri" panose="020F0502020204030204" pitchFamily="34" charset="0"/>
            </a:endParaRPr>
          </a:p>
        </p:txBody>
      </p:sp>
      <p:sp>
        <p:nvSpPr>
          <p:cNvPr id="20" name="Text Box 2">
            <a:extLst>
              <a:ext uri="{FF2B5EF4-FFF2-40B4-BE49-F238E27FC236}">
                <a16:creationId xmlns:a16="http://schemas.microsoft.com/office/drawing/2014/main" id="{1955F6A4-5317-0C5D-8947-138940808FF6}"/>
              </a:ext>
            </a:extLst>
          </p:cNvPr>
          <p:cNvSpPr txBox="1">
            <a:spLocks noChangeArrowheads="1"/>
          </p:cNvSpPr>
          <p:nvPr/>
        </p:nvSpPr>
        <p:spPr bwMode="auto">
          <a:xfrm>
            <a:off x="10205604" y="4375829"/>
            <a:ext cx="956890" cy="271869"/>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1400" b="1" dirty="0">
                <a:solidFill>
                  <a:srgbClr val="006666"/>
                </a:solidFill>
                <a:effectLst/>
                <a:latin typeface="Century Gothic" panose="020B0502020202020204" pitchFamily="34" charset="0"/>
                <a:ea typeface="Calibri" panose="020F0502020204030204" pitchFamily="34" charset="0"/>
              </a:rPr>
              <a:t>Poppy</a:t>
            </a:r>
            <a:endParaRPr lang="en-GB" sz="1000" dirty="0">
              <a:effectLst/>
              <a:latin typeface="Arial" panose="020B0604020202020204" pitchFamily="34" charset="0"/>
              <a:ea typeface="Calibri" panose="020F0502020204030204" pitchFamily="34" charset="0"/>
            </a:endParaRPr>
          </a:p>
        </p:txBody>
      </p:sp>
      <p:sp>
        <p:nvSpPr>
          <p:cNvPr id="21" name="Text Box 2">
            <a:extLst>
              <a:ext uri="{FF2B5EF4-FFF2-40B4-BE49-F238E27FC236}">
                <a16:creationId xmlns:a16="http://schemas.microsoft.com/office/drawing/2014/main" id="{242A9BD6-91DA-7321-BFAB-9FA58ADF224E}"/>
              </a:ext>
            </a:extLst>
          </p:cNvPr>
          <p:cNvSpPr txBox="1">
            <a:spLocks noChangeArrowheads="1"/>
          </p:cNvSpPr>
          <p:nvPr/>
        </p:nvSpPr>
        <p:spPr bwMode="auto">
          <a:xfrm>
            <a:off x="4654856" y="4427126"/>
            <a:ext cx="1320154" cy="271869"/>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1400" b="1" dirty="0">
                <a:solidFill>
                  <a:srgbClr val="9BBB59"/>
                </a:solidFill>
                <a:effectLst/>
                <a:latin typeface="Century Gothic" panose="020B0502020202020204" pitchFamily="34" charset="0"/>
                <a:ea typeface="Calibri" panose="020F0502020204030204" pitchFamily="34" charset="0"/>
              </a:rPr>
              <a:t>Narinder</a:t>
            </a:r>
            <a:endParaRPr lang="en-GB" sz="1000" dirty="0">
              <a:solidFill>
                <a:srgbClr val="9BBB59"/>
              </a:solidFill>
              <a:effectLst/>
              <a:latin typeface="Arial" panose="020B0604020202020204" pitchFamily="34" charset="0"/>
              <a:ea typeface="Calibri" panose="020F0502020204030204" pitchFamily="34" charset="0"/>
            </a:endParaRPr>
          </a:p>
        </p:txBody>
      </p:sp>
      <p:sp>
        <p:nvSpPr>
          <p:cNvPr id="22" name="TextBox 21">
            <a:extLst>
              <a:ext uri="{FF2B5EF4-FFF2-40B4-BE49-F238E27FC236}">
                <a16:creationId xmlns:a16="http://schemas.microsoft.com/office/drawing/2014/main" id="{97930B1F-C5AC-1F09-E6E6-702A7FAC9BD2}"/>
              </a:ext>
            </a:extLst>
          </p:cNvPr>
          <p:cNvSpPr txBox="1"/>
          <p:nvPr/>
        </p:nvSpPr>
        <p:spPr>
          <a:xfrm>
            <a:off x="307462" y="1549137"/>
            <a:ext cx="2402524" cy="1200329"/>
          </a:xfrm>
          <a:prstGeom prst="rect">
            <a:avLst/>
          </a:prstGeom>
          <a:noFill/>
        </p:spPr>
        <p:txBody>
          <a:bodyPr wrap="square" rtlCol="0">
            <a:spAutoFit/>
          </a:bodyPr>
          <a:lstStyle/>
          <a:p>
            <a:r>
              <a:rPr lang="en-GB" b="1" dirty="0">
                <a:latin typeface="Century Gothic" panose="020B0502020202020204" pitchFamily="34" charset="0"/>
              </a:rPr>
              <a:t>What a surprise!</a:t>
            </a:r>
            <a:br>
              <a:rPr lang="en-GB" b="1" dirty="0">
                <a:latin typeface="Century Gothic" panose="020B0502020202020204" pitchFamily="34" charset="0"/>
              </a:rPr>
            </a:br>
            <a:r>
              <a:rPr lang="en-GB" b="1" dirty="0">
                <a:latin typeface="Century Gothic" panose="020B0502020202020204" pitchFamily="34" charset="0"/>
              </a:rPr>
              <a:t>I have measured the boiling point of water as 102</a:t>
            </a:r>
            <a:r>
              <a:rPr lang="en-GB" b="1" dirty="0">
                <a:latin typeface="Century Gothic" panose="020B0502020202020204" pitchFamily="34" charset="0"/>
                <a:cs typeface="Arial" panose="020B0604020202020204" pitchFamily="34" charset="0"/>
              </a:rPr>
              <a:t>°</a:t>
            </a:r>
            <a:r>
              <a:rPr lang="en-GB" b="1" dirty="0">
                <a:latin typeface="Century Gothic" panose="020B0502020202020204" pitchFamily="34" charset="0"/>
              </a:rPr>
              <a:t>C.</a:t>
            </a:r>
          </a:p>
        </p:txBody>
      </p:sp>
      <p:sp>
        <p:nvSpPr>
          <p:cNvPr id="24" name="TextBox 23">
            <a:extLst>
              <a:ext uri="{FF2B5EF4-FFF2-40B4-BE49-F238E27FC236}">
                <a16:creationId xmlns:a16="http://schemas.microsoft.com/office/drawing/2014/main" id="{EC360D09-236E-DC38-D0EF-4DF133686BD8}"/>
              </a:ext>
            </a:extLst>
          </p:cNvPr>
          <p:cNvSpPr txBox="1"/>
          <p:nvPr/>
        </p:nvSpPr>
        <p:spPr>
          <a:xfrm>
            <a:off x="2958434" y="1489071"/>
            <a:ext cx="2840301" cy="1200329"/>
          </a:xfrm>
          <a:prstGeom prst="rect">
            <a:avLst/>
          </a:prstGeom>
          <a:noFill/>
        </p:spPr>
        <p:txBody>
          <a:bodyPr wrap="square" rtlCol="0">
            <a:spAutoFit/>
          </a:bodyPr>
          <a:lstStyle/>
          <a:p>
            <a:r>
              <a:rPr lang="en-GB" dirty="0">
                <a:latin typeface="Century Gothic" panose="020B0502020202020204" pitchFamily="34" charset="0"/>
              </a:rPr>
              <a:t>It was warm in the science lab today and this has added to the temperature reading.</a:t>
            </a:r>
          </a:p>
        </p:txBody>
      </p:sp>
      <p:sp>
        <p:nvSpPr>
          <p:cNvPr id="25" name="TextBox 24">
            <a:extLst>
              <a:ext uri="{FF2B5EF4-FFF2-40B4-BE49-F238E27FC236}">
                <a16:creationId xmlns:a16="http://schemas.microsoft.com/office/drawing/2014/main" id="{DCEF1619-CF75-68DE-DA2B-1848E563258E}"/>
              </a:ext>
            </a:extLst>
          </p:cNvPr>
          <p:cNvSpPr txBox="1"/>
          <p:nvPr/>
        </p:nvSpPr>
        <p:spPr>
          <a:xfrm>
            <a:off x="4065353" y="2933866"/>
            <a:ext cx="1682817" cy="1200329"/>
          </a:xfrm>
          <a:prstGeom prst="rect">
            <a:avLst/>
          </a:prstGeom>
          <a:noFill/>
        </p:spPr>
        <p:txBody>
          <a:bodyPr wrap="square" rtlCol="0">
            <a:spAutoFit/>
          </a:bodyPr>
          <a:lstStyle/>
          <a:p>
            <a:pPr algn="ctr"/>
            <a:r>
              <a:rPr lang="en-GB" dirty="0">
                <a:latin typeface="Century Gothic" panose="020B0502020202020204" pitchFamily="34" charset="0"/>
              </a:rPr>
              <a:t>Lydia has taken the reading incorrectly.</a:t>
            </a:r>
          </a:p>
        </p:txBody>
      </p:sp>
      <p:sp>
        <p:nvSpPr>
          <p:cNvPr id="26" name="TextBox 25">
            <a:extLst>
              <a:ext uri="{FF2B5EF4-FFF2-40B4-BE49-F238E27FC236}">
                <a16:creationId xmlns:a16="http://schemas.microsoft.com/office/drawing/2014/main" id="{769FBA14-7CBB-219A-A965-B442197840E9}"/>
              </a:ext>
            </a:extLst>
          </p:cNvPr>
          <p:cNvSpPr txBox="1"/>
          <p:nvPr/>
        </p:nvSpPr>
        <p:spPr>
          <a:xfrm>
            <a:off x="5922616" y="1737773"/>
            <a:ext cx="2191152" cy="646331"/>
          </a:xfrm>
          <a:prstGeom prst="rect">
            <a:avLst/>
          </a:prstGeom>
          <a:noFill/>
        </p:spPr>
        <p:txBody>
          <a:bodyPr wrap="square" rtlCol="0">
            <a:spAutoFit/>
          </a:bodyPr>
          <a:lstStyle/>
          <a:p>
            <a:pPr algn="ctr"/>
            <a:r>
              <a:rPr lang="en-GB" dirty="0">
                <a:latin typeface="Century Gothic" panose="020B0502020202020204" pitchFamily="34" charset="0"/>
              </a:rPr>
              <a:t>The thermometer was inaccurate.</a:t>
            </a:r>
          </a:p>
        </p:txBody>
      </p:sp>
      <p:sp>
        <p:nvSpPr>
          <p:cNvPr id="27" name="TextBox 26">
            <a:extLst>
              <a:ext uri="{FF2B5EF4-FFF2-40B4-BE49-F238E27FC236}">
                <a16:creationId xmlns:a16="http://schemas.microsoft.com/office/drawing/2014/main" id="{E94409B7-7CBC-6ADB-3E3D-C05E45299596}"/>
              </a:ext>
            </a:extLst>
          </p:cNvPr>
          <p:cNvSpPr txBox="1"/>
          <p:nvPr/>
        </p:nvSpPr>
        <p:spPr>
          <a:xfrm>
            <a:off x="6390085" y="2711108"/>
            <a:ext cx="2324720" cy="1200329"/>
          </a:xfrm>
          <a:prstGeom prst="rect">
            <a:avLst/>
          </a:prstGeom>
          <a:noFill/>
        </p:spPr>
        <p:txBody>
          <a:bodyPr wrap="square" rtlCol="0">
            <a:spAutoFit/>
          </a:bodyPr>
          <a:lstStyle/>
          <a:p>
            <a:pPr algn="ctr"/>
            <a:r>
              <a:rPr lang="en-GB" dirty="0">
                <a:latin typeface="Century Gothic" panose="020B0502020202020204" pitchFamily="34" charset="0"/>
              </a:rPr>
              <a:t>The thermometer had </a:t>
            </a:r>
            <a:r>
              <a:rPr lang="en-GB" b="1" dirty="0">
                <a:latin typeface="Century Gothic" panose="020B0502020202020204" pitchFamily="34" charset="0"/>
              </a:rPr>
              <a:t>not </a:t>
            </a:r>
            <a:r>
              <a:rPr lang="en-GB" dirty="0">
                <a:latin typeface="Century Gothic" panose="020B0502020202020204" pitchFamily="34" charset="0"/>
              </a:rPr>
              <a:t>been left </a:t>
            </a:r>
            <a:r>
              <a:rPr lang="en-GB" b="1" dirty="0">
                <a:latin typeface="Century Gothic" panose="020B0502020202020204" pitchFamily="34" charset="0"/>
              </a:rPr>
              <a:t>long enough </a:t>
            </a:r>
            <a:r>
              <a:rPr lang="en-GB" dirty="0">
                <a:latin typeface="Century Gothic" panose="020B0502020202020204" pitchFamily="34" charset="0"/>
              </a:rPr>
              <a:t>in the water.</a:t>
            </a:r>
          </a:p>
        </p:txBody>
      </p:sp>
      <p:sp>
        <p:nvSpPr>
          <p:cNvPr id="29" name="TextBox 28">
            <a:extLst>
              <a:ext uri="{FF2B5EF4-FFF2-40B4-BE49-F238E27FC236}">
                <a16:creationId xmlns:a16="http://schemas.microsoft.com/office/drawing/2014/main" id="{D54435A0-E23F-10FA-9A65-F4ED2595BD45}"/>
              </a:ext>
            </a:extLst>
          </p:cNvPr>
          <p:cNvSpPr txBox="1"/>
          <p:nvPr/>
        </p:nvSpPr>
        <p:spPr>
          <a:xfrm>
            <a:off x="8325768" y="1324092"/>
            <a:ext cx="2948697" cy="1200329"/>
          </a:xfrm>
          <a:prstGeom prst="rect">
            <a:avLst/>
          </a:prstGeom>
          <a:noFill/>
        </p:spPr>
        <p:txBody>
          <a:bodyPr wrap="square" rtlCol="0">
            <a:spAutoFit/>
          </a:bodyPr>
          <a:lstStyle/>
          <a:p>
            <a:r>
              <a:rPr lang="en-GB" dirty="0">
                <a:latin typeface="Century Gothic" panose="020B0502020202020204" pitchFamily="34" charset="0"/>
              </a:rPr>
              <a:t>The thermometer was touching the beaker, which was hotter than the water.</a:t>
            </a:r>
          </a:p>
        </p:txBody>
      </p:sp>
      <p:sp>
        <p:nvSpPr>
          <p:cNvPr id="7" name="Speech Bubble: Rectangle 6">
            <a:extLst>
              <a:ext uri="{FF2B5EF4-FFF2-40B4-BE49-F238E27FC236}">
                <a16:creationId xmlns:a16="http://schemas.microsoft.com/office/drawing/2014/main" id="{EC383592-322B-FA3C-9C2D-B6AFAFE3D207}"/>
              </a:ext>
              <a:ext uri="{C183D7F6-B498-43B3-948B-1728B52AA6E4}">
                <adec:decorative xmlns:adec="http://schemas.microsoft.com/office/drawing/2017/decorative" val="1"/>
              </a:ext>
            </a:extLst>
          </p:cNvPr>
          <p:cNvSpPr/>
          <p:nvPr/>
        </p:nvSpPr>
        <p:spPr>
          <a:xfrm>
            <a:off x="1204120" y="2946563"/>
            <a:ext cx="2297849" cy="1273834"/>
          </a:xfrm>
          <a:prstGeom prst="wedgeRectCallout">
            <a:avLst>
              <a:gd name="adj1" fmla="val -2490"/>
              <a:gd name="adj2" fmla="val 76060"/>
            </a:avLst>
          </a:prstGeom>
          <a:solidFill>
            <a:schemeClr val="bg1"/>
          </a:solidFill>
          <a:ln w="38100">
            <a:solidFill>
              <a:srgbClr val="33903C"/>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dirty="0">
                <a:effectLst/>
                <a:latin typeface="Arial" panose="020B0604020202020204" pitchFamily="34" charset="0"/>
                <a:ea typeface="Calibri" panose="020F0502020204030204" pitchFamily="34" charset="0"/>
              </a:rPr>
              <a:t> </a:t>
            </a:r>
          </a:p>
        </p:txBody>
      </p:sp>
      <p:sp>
        <p:nvSpPr>
          <p:cNvPr id="23" name="TextBox 22">
            <a:extLst>
              <a:ext uri="{FF2B5EF4-FFF2-40B4-BE49-F238E27FC236}">
                <a16:creationId xmlns:a16="http://schemas.microsoft.com/office/drawing/2014/main" id="{AF31D8BC-9229-A6BC-BA4F-C996CD1ED0C4}"/>
              </a:ext>
            </a:extLst>
          </p:cNvPr>
          <p:cNvSpPr txBox="1"/>
          <p:nvPr/>
        </p:nvSpPr>
        <p:spPr>
          <a:xfrm>
            <a:off x="1201762" y="3001180"/>
            <a:ext cx="2691654" cy="1200329"/>
          </a:xfrm>
          <a:prstGeom prst="rect">
            <a:avLst/>
          </a:prstGeom>
          <a:noFill/>
        </p:spPr>
        <p:txBody>
          <a:bodyPr wrap="square" rtlCol="0">
            <a:spAutoFit/>
          </a:bodyPr>
          <a:lstStyle/>
          <a:p>
            <a:r>
              <a:rPr lang="en-GB" dirty="0">
                <a:latin typeface="Century Gothic" panose="020B0502020202020204" pitchFamily="34" charset="0"/>
              </a:rPr>
              <a:t>The water was not pure, and the impurities changed the boiling point.</a:t>
            </a:r>
          </a:p>
        </p:txBody>
      </p:sp>
      <p:sp>
        <p:nvSpPr>
          <p:cNvPr id="28" name="TextBox 27">
            <a:extLst>
              <a:ext uri="{FF2B5EF4-FFF2-40B4-BE49-F238E27FC236}">
                <a16:creationId xmlns:a16="http://schemas.microsoft.com/office/drawing/2014/main" id="{9A9916A3-1970-DD75-FE41-68AE58F371D4}"/>
              </a:ext>
            </a:extLst>
          </p:cNvPr>
          <p:cNvSpPr txBox="1"/>
          <p:nvPr/>
        </p:nvSpPr>
        <p:spPr>
          <a:xfrm>
            <a:off x="8818901" y="2868260"/>
            <a:ext cx="1721730" cy="1477328"/>
          </a:xfrm>
          <a:prstGeom prst="rect">
            <a:avLst/>
          </a:prstGeom>
          <a:noFill/>
        </p:spPr>
        <p:txBody>
          <a:bodyPr wrap="square" rtlCol="0">
            <a:spAutoFit/>
          </a:bodyPr>
          <a:lstStyle/>
          <a:p>
            <a:pPr algn="ctr"/>
            <a:r>
              <a:rPr lang="en-GB" dirty="0">
                <a:latin typeface="Century Gothic" panose="020B0502020202020204" pitchFamily="34" charset="0"/>
              </a:rPr>
              <a:t>The thermometer was left </a:t>
            </a:r>
            <a:r>
              <a:rPr lang="en-GB" b="1" dirty="0">
                <a:latin typeface="Century Gothic" panose="020B0502020202020204" pitchFamily="34" charset="0"/>
              </a:rPr>
              <a:t>too long</a:t>
            </a:r>
            <a:r>
              <a:rPr lang="en-GB" dirty="0">
                <a:latin typeface="Century Gothic" panose="020B0502020202020204" pitchFamily="34" charset="0"/>
              </a:rPr>
              <a:t> in the water.</a:t>
            </a:r>
          </a:p>
        </p:txBody>
      </p:sp>
    </p:spTree>
    <p:extLst>
      <p:ext uri="{BB962C8B-B14F-4D97-AF65-F5344CB8AC3E}">
        <p14:creationId xmlns:p14="http://schemas.microsoft.com/office/powerpoint/2010/main" val="1629480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3D871-9F35-9342-B411-7CBBF7B7D8CC}"/>
              </a:ext>
            </a:extLst>
          </p:cNvPr>
          <p:cNvSpPr>
            <a:spLocks noGrp="1"/>
          </p:cNvSpPr>
          <p:nvPr>
            <p:ph type="title"/>
          </p:nvPr>
        </p:nvSpPr>
        <p:spPr/>
        <p:txBody>
          <a:bodyPr/>
          <a:lstStyle/>
          <a:p>
            <a:r>
              <a:rPr lang="en-US" dirty="0"/>
              <a:t>Activity 1: table sort</a:t>
            </a:r>
          </a:p>
        </p:txBody>
      </p:sp>
      <p:sp>
        <p:nvSpPr>
          <p:cNvPr id="3" name="Content Placeholder 2">
            <a:extLst>
              <a:ext uri="{FF2B5EF4-FFF2-40B4-BE49-F238E27FC236}">
                <a16:creationId xmlns:a16="http://schemas.microsoft.com/office/drawing/2014/main" id="{4AC8368B-B514-8E4D-A908-1909D2469E48}"/>
              </a:ext>
            </a:extLst>
          </p:cNvPr>
          <p:cNvSpPr>
            <a:spLocks noGrp="1"/>
          </p:cNvSpPr>
          <p:nvPr>
            <p:ph idx="1"/>
          </p:nvPr>
        </p:nvSpPr>
        <p:spPr/>
        <p:txBody>
          <a:bodyPr/>
          <a:lstStyle/>
          <a:p>
            <a:pPr marL="0" indent="0">
              <a:buNone/>
            </a:pPr>
            <a:r>
              <a:rPr lang="en-GB" dirty="0"/>
              <a:t>In a small group, discuss the suggestions Lydia’s friends made. Arrange the suggestions into two categories, reasonable (plausible) explanations and unreasonable ones. </a:t>
            </a:r>
          </a:p>
          <a:p>
            <a:pPr marL="0" indent="0">
              <a:buNone/>
            </a:pPr>
            <a:endParaRPr lang="en-GB" dirty="0"/>
          </a:p>
        </p:txBody>
      </p:sp>
      <p:sp>
        <p:nvSpPr>
          <p:cNvPr id="4" name="Title 1">
            <a:extLst>
              <a:ext uri="{FF2B5EF4-FFF2-40B4-BE49-F238E27FC236}">
                <a16:creationId xmlns:a16="http://schemas.microsoft.com/office/drawing/2014/main" id="{76CD6E36-2F1F-E04E-93A3-B9BB4B23EDD1}"/>
              </a:ext>
            </a:extLst>
          </p:cNvPr>
          <p:cNvSpPr txBox="1">
            <a:spLocks/>
          </p:cNvSpPr>
          <p:nvPr/>
        </p:nvSpPr>
        <p:spPr>
          <a:xfrm rot="5400000">
            <a:off x="9717000" y="2216082"/>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Activity 1</a:t>
            </a:r>
            <a:endParaRPr lang="en-US" sz="2200" dirty="0">
              <a:solidFill>
                <a:schemeClr val="bg1"/>
              </a:solidFill>
            </a:endParaRPr>
          </a:p>
        </p:txBody>
      </p:sp>
      <p:graphicFrame>
        <p:nvGraphicFramePr>
          <p:cNvPr id="5" name="Table 4">
            <a:extLst>
              <a:ext uri="{FF2B5EF4-FFF2-40B4-BE49-F238E27FC236}">
                <a16:creationId xmlns:a16="http://schemas.microsoft.com/office/drawing/2014/main" id="{6D2FDDC7-692C-EAAC-F017-701011E82E6E}"/>
              </a:ext>
            </a:extLst>
          </p:cNvPr>
          <p:cNvGraphicFramePr>
            <a:graphicFrameLocks noGrp="1"/>
          </p:cNvGraphicFramePr>
          <p:nvPr>
            <p:extLst>
              <p:ext uri="{D42A27DB-BD31-4B8C-83A1-F6EECF244321}">
                <p14:modId xmlns:p14="http://schemas.microsoft.com/office/powerpoint/2010/main" val="2146344610"/>
              </p:ext>
            </p:extLst>
          </p:nvPr>
        </p:nvGraphicFramePr>
        <p:xfrm>
          <a:off x="1783975" y="2519081"/>
          <a:ext cx="7144872" cy="3944471"/>
        </p:xfrm>
        <a:graphic>
          <a:graphicData uri="http://schemas.openxmlformats.org/drawingml/2006/table">
            <a:tbl>
              <a:tblPr firstRow="1" bandRow="1">
                <a:tableStyleId>{5C22544A-7EE6-4342-B048-85BDC9FD1C3A}</a:tableStyleId>
              </a:tblPr>
              <a:tblGrid>
                <a:gridCol w="3572436">
                  <a:extLst>
                    <a:ext uri="{9D8B030D-6E8A-4147-A177-3AD203B41FA5}">
                      <a16:colId xmlns:a16="http://schemas.microsoft.com/office/drawing/2014/main" val="1032084654"/>
                    </a:ext>
                  </a:extLst>
                </a:gridCol>
                <a:gridCol w="3572436">
                  <a:extLst>
                    <a:ext uri="{9D8B030D-6E8A-4147-A177-3AD203B41FA5}">
                      <a16:colId xmlns:a16="http://schemas.microsoft.com/office/drawing/2014/main" val="1073232672"/>
                    </a:ext>
                  </a:extLst>
                </a:gridCol>
              </a:tblGrid>
              <a:tr h="428594">
                <a:tc>
                  <a:txBody>
                    <a:bodyPr/>
                    <a:lstStyle/>
                    <a:p>
                      <a:pPr algn="ctr"/>
                      <a:r>
                        <a:rPr lang="en-US" sz="1500" b="1" i="0" dirty="0">
                          <a:latin typeface="Century Gothic" panose="020B0502020202020204" pitchFamily="34" charset="0"/>
                        </a:rPr>
                        <a:t>Reasonable explanations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1" i="0" dirty="0">
                          <a:latin typeface="Century Gothic" panose="020B0502020202020204" pitchFamily="34" charset="0"/>
                        </a:rPr>
                        <a:t>Unreasonable explanations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352100074"/>
                  </a:ext>
                </a:extLst>
              </a:tr>
              <a:tr h="3515877">
                <a:tc>
                  <a:txBody>
                    <a:bodyPr/>
                    <a:lstStyle/>
                    <a:p>
                      <a:pPr>
                        <a:lnSpc>
                          <a:spcPct val="100000"/>
                        </a:lnSpc>
                      </a:pPr>
                      <a:endParaRPr lang="en-US" sz="15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tc>
                  <a:txBody>
                    <a:bodyPr/>
                    <a:lstStyle/>
                    <a:p>
                      <a:pPr algn="ctr">
                        <a:lnSpc>
                          <a:spcPct val="100000"/>
                        </a:lnSpc>
                      </a:pPr>
                      <a:endParaRPr lang="en-US" sz="1500" b="0" i="0" dirty="0">
                        <a:latin typeface="Century Gothic" panose="020B0502020202020204" pitchFamily="34" charset="0"/>
                      </a:endParaRP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3194324460"/>
                  </a:ext>
                </a:extLst>
              </a:tr>
            </a:tbl>
          </a:graphicData>
        </a:graphic>
      </p:graphicFrame>
      <p:pic>
        <p:nvPicPr>
          <p:cNvPr id="7" name="Graphic 6" descr="Chat outline">
            <a:extLst>
              <a:ext uri="{FF2B5EF4-FFF2-40B4-BE49-F238E27FC236}">
                <a16:creationId xmlns:a16="http://schemas.microsoft.com/office/drawing/2014/main" id="{2A7D4C90-46FB-7E3E-00A8-41D8DDEC5D2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59789" y="182047"/>
            <a:ext cx="1189129" cy="1189129"/>
          </a:xfrm>
          <a:prstGeom prst="rect">
            <a:avLst/>
          </a:prstGeom>
        </p:spPr>
      </p:pic>
    </p:spTree>
    <p:extLst>
      <p:ext uri="{BB962C8B-B14F-4D97-AF65-F5344CB8AC3E}">
        <p14:creationId xmlns:p14="http://schemas.microsoft.com/office/powerpoint/2010/main" val="26535217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734C87-B311-D6DE-BC90-7E0D4F39F6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0207FB-9756-0BD3-809C-3E0B19CEA9AC}"/>
              </a:ext>
            </a:extLst>
          </p:cNvPr>
          <p:cNvSpPr>
            <a:spLocks noGrp="1"/>
          </p:cNvSpPr>
          <p:nvPr>
            <p:ph type="title"/>
          </p:nvPr>
        </p:nvSpPr>
        <p:spPr/>
        <p:txBody>
          <a:bodyPr/>
          <a:lstStyle/>
          <a:p>
            <a:r>
              <a:rPr lang="en-US" dirty="0"/>
              <a:t>Activity 2: test it out</a:t>
            </a:r>
          </a:p>
        </p:txBody>
      </p:sp>
      <p:sp>
        <p:nvSpPr>
          <p:cNvPr id="3" name="Content Placeholder 2">
            <a:extLst>
              <a:ext uri="{FF2B5EF4-FFF2-40B4-BE49-F238E27FC236}">
                <a16:creationId xmlns:a16="http://schemas.microsoft.com/office/drawing/2014/main" id="{4E64E1E0-1F17-A228-59E0-93CD12C252B3}"/>
              </a:ext>
            </a:extLst>
          </p:cNvPr>
          <p:cNvSpPr>
            <a:spLocks noGrp="1"/>
          </p:cNvSpPr>
          <p:nvPr>
            <p:ph idx="1"/>
          </p:nvPr>
        </p:nvSpPr>
        <p:spPr/>
        <p:txBody>
          <a:bodyPr/>
          <a:lstStyle/>
          <a:p>
            <a:pPr marL="0" indent="0">
              <a:buNone/>
            </a:pPr>
            <a:r>
              <a:rPr lang="en-GB" dirty="0"/>
              <a:t>For each reasonable (plausible) explanation, describe what further experiment you would do to decide whether it might be correct or not. Explain how that experiment would help you decide if the suggestion was correct.</a:t>
            </a:r>
          </a:p>
          <a:p>
            <a:pPr marL="0" indent="0">
              <a:buNone/>
            </a:pPr>
            <a:endParaRPr lang="en-GB" dirty="0"/>
          </a:p>
        </p:txBody>
      </p:sp>
      <p:sp>
        <p:nvSpPr>
          <p:cNvPr id="4" name="Title 1">
            <a:extLst>
              <a:ext uri="{FF2B5EF4-FFF2-40B4-BE49-F238E27FC236}">
                <a16:creationId xmlns:a16="http://schemas.microsoft.com/office/drawing/2014/main" id="{A112CA21-AFF0-651D-CF18-62084105CBE6}"/>
              </a:ext>
            </a:extLst>
          </p:cNvPr>
          <p:cNvSpPr txBox="1">
            <a:spLocks/>
          </p:cNvSpPr>
          <p:nvPr/>
        </p:nvSpPr>
        <p:spPr>
          <a:xfrm rot="5400000">
            <a:off x="9717000" y="2216082"/>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Activity 2</a:t>
            </a:r>
            <a:endParaRPr lang="en-US" sz="2200" dirty="0">
              <a:solidFill>
                <a:schemeClr val="bg1"/>
              </a:solidFill>
            </a:endParaRPr>
          </a:p>
        </p:txBody>
      </p:sp>
      <p:graphicFrame>
        <p:nvGraphicFramePr>
          <p:cNvPr id="5" name="Table 4">
            <a:extLst>
              <a:ext uri="{FF2B5EF4-FFF2-40B4-BE49-F238E27FC236}">
                <a16:creationId xmlns:a16="http://schemas.microsoft.com/office/drawing/2014/main" id="{15031EBC-5EBA-A70E-CCC7-69EA7F37524F}"/>
              </a:ext>
            </a:extLst>
          </p:cNvPr>
          <p:cNvGraphicFramePr>
            <a:graphicFrameLocks noGrp="1"/>
          </p:cNvGraphicFramePr>
          <p:nvPr>
            <p:extLst>
              <p:ext uri="{D42A27DB-BD31-4B8C-83A1-F6EECF244321}">
                <p14:modId xmlns:p14="http://schemas.microsoft.com/office/powerpoint/2010/main" val="1810583305"/>
              </p:ext>
            </p:extLst>
          </p:nvPr>
        </p:nvGraphicFramePr>
        <p:xfrm>
          <a:off x="3187870" y="2892396"/>
          <a:ext cx="7476565" cy="3587385"/>
        </p:xfrm>
        <a:graphic>
          <a:graphicData uri="http://schemas.openxmlformats.org/drawingml/2006/table">
            <a:tbl>
              <a:tblPr firstRow="1" bandRow="1">
                <a:tableStyleId>{5C22544A-7EE6-4342-B048-85BDC9FD1C3A}</a:tableStyleId>
              </a:tblPr>
              <a:tblGrid>
                <a:gridCol w="7476565">
                  <a:extLst>
                    <a:ext uri="{9D8B030D-6E8A-4147-A177-3AD203B41FA5}">
                      <a16:colId xmlns:a16="http://schemas.microsoft.com/office/drawing/2014/main" val="1032084654"/>
                    </a:ext>
                  </a:extLst>
                </a:gridCol>
              </a:tblGrid>
              <a:tr h="302258">
                <a:tc>
                  <a:txBody>
                    <a:bodyPr/>
                    <a:lstStyle/>
                    <a:p>
                      <a:pPr algn="l"/>
                      <a:r>
                        <a:rPr lang="en-US" sz="1600" b="1" i="0" dirty="0">
                          <a:latin typeface="Century Gothic" panose="020B0502020202020204" pitchFamily="34" charset="0"/>
                        </a:rPr>
                        <a:t>Reasonable explanation</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352100074"/>
                  </a:ext>
                </a:extLst>
              </a:tr>
              <a:tr h="456888">
                <a:tc>
                  <a:txBody>
                    <a:bodyPr/>
                    <a:lstStyle/>
                    <a:p>
                      <a:pPr>
                        <a:lnSpc>
                          <a:spcPct val="100000"/>
                        </a:lnSpc>
                      </a:pPr>
                      <a:r>
                        <a:rPr lang="en-US" sz="1800" b="0" i="0" dirty="0">
                          <a:latin typeface="Century Gothic" panose="020B0502020202020204" pitchFamily="34" charset="0"/>
                        </a:rPr>
                        <a:t>Lydia misread the thermometer.</a:t>
                      </a: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3401443132"/>
                  </a:ext>
                </a:extLst>
              </a:tr>
              <a:tr h="341952">
                <a:tc>
                  <a:txBody>
                    <a:bodyPr/>
                    <a:lstStyle/>
                    <a:p>
                      <a:pPr>
                        <a:lnSpc>
                          <a:spcPct val="100000"/>
                        </a:lnSpc>
                      </a:pPr>
                      <a:r>
                        <a:rPr lang="en-US" sz="1600" b="1" i="0" dirty="0">
                          <a:solidFill>
                            <a:schemeClr val="bg1"/>
                          </a:solidFill>
                          <a:latin typeface="Century Gothic" panose="020B0502020202020204" pitchFamily="34" charset="0"/>
                        </a:rPr>
                        <a:t>How to test this explanation:</a:t>
                      </a: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3194324460"/>
                  </a:ext>
                </a:extLst>
              </a:tr>
              <a:tr h="630094">
                <a:tc>
                  <a:txBody>
                    <a:bodyPr/>
                    <a:lstStyle/>
                    <a:p>
                      <a:pPr>
                        <a:lnSpc>
                          <a:spcPct val="100000"/>
                        </a:lnSpc>
                      </a:pPr>
                      <a:r>
                        <a:rPr lang="en-US" sz="1800" b="0" i="0" dirty="0">
                          <a:latin typeface="Century Gothic" panose="020B0502020202020204" pitchFamily="34" charset="0"/>
                        </a:rPr>
                        <a:t>Get several members of the class to take the reading themselves.</a:t>
                      </a: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2881150990"/>
                  </a:ext>
                </a:extLst>
              </a:tr>
              <a:tr h="390611">
                <a:tc>
                  <a:txBody>
                    <a:bodyPr/>
                    <a:lstStyle/>
                    <a:p>
                      <a:pPr>
                        <a:lnSpc>
                          <a:spcPct val="100000"/>
                        </a:lnSpc>
                      </a:pPr>
                      <a:r>
                        <a:rPr lang="en-US" sz="1600" b="1" i="0" dirty="0">
                          <a:solidFill>
                            <a:schemeClr val="bg1"/>
                          </a:solidFill>
                          <a:latin typeface="Century Gothic" panose="020B0502020202020204" pitchFamily="34" charset="0"/>
                        </a:rPr>
                        <a:t>How would this help to decide if the suggestion was correct?</a:t>
                      </a: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6F62"/>
                    </a:solidFill>
                  </a:tcPr>
                </a:tc>
                <a:extLst>
                  <a:ext uri="{0D108BD9-81ED-4DB2-BD59-A6C34878D82A}">
                    <a16:rowId xmlns:a16="http://schemas.microsoft.com/office/drawing/2014/main" val="106049017"/>
                  </a:ext>
                </a:extLst>
              </a:tr>
              <a:tr h="6300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dirty="0">
                          <a:latin typeface="Century Gothic" panose="020B0502020202020204" pitchFamily="34" charset="0"/>
                        </a:rPr>
                        <a:t>If they agree that the thermometer reads 102</a:t>
                      </a:r>
                      <a:r>
                        <a:rPr lang="en-GB" sz="1800" dirty="0">
                          <a:latin typeface="Century Gothic" panose="020B0502020202020204" pitchFamily="34" charset="0"/>
                        </a:rPr>
                        <a:t>°</a:t>
                      </a:r>
                      <a:r>
                        <a:rPr lang="en-US" sz="1800" b="0" i="0" dirty="0">
                          <a:latin typeface="Century Gothic" panose="020B0502020202020204" pitchFamily="34" charset="0"/>
                        </a:rPr>
                        <a:t>C, then you </a:t>
                      </a:r>
                      <a:r>
                        <a:rPr lang="en-GB" sz="1800" b="0" i="0" dirty="0">
                          <a:latin typeface="Century Gothic" panose="020B0502020202020204" pitchFamily="34" charset="0"/>
                        </a:rPr>
                        <a:t>can </a:t>
                      </a:r>
                      <a:r>
                        <a:rPr lang="en-GB" sz="1800" kern="1200" dirty="0">
                          <a:solidFill>
                            <a:schemeClr val="dk1"/>
                          </a:solidFill>
                          <a:effectLst/>
                          <a:latin typeface="Century Gothic" panose="020B0502020202020204" pitchFamily="34" charset="0"/>
                          <a:ea typeface="+mn-ea"/>
                          <a:cs typeface="+mn-cs"/>
                        </a:rPr>
                        <a:t>rule out Narinder’s suggestion as a possible explanation. If the other students take the reading to be 100</a:t>
                      </a:r>
                      <a:r>
                        <a:rPr lang="en-GB" sz="1800" dirty="0">
                          <a:latin typeface="Century Gothic" panose="020B0502020202020204" pitchFamily="34" charset="0"/>
                        </a:rPr>
                        <a:t>°</a:t>
                      </a:r>
                      <a:r>
                        <a:rPr lang="en-GB" sz="1800" kern="1200" dirty="0">
                          <a:solidFill>
                            <a:schemeClr val="dk1"/>
                          </a:solidFill>
                          <a:effectLst/>
                          <a:latin typeface="Century Gothic" panose="020B0502020202020204" pitchFamily="34" charset="0"/>
                          <a:ea typeface="+mn-ea"/>
                          <a:cs typeface="+mn-cs"/>
                        </a:rPr>
                        <a:t>C, then you could conclude that Narinder’s was the correct explanation.</a:t>
                      </a:r>
                    </a:p>
                    <a:p>
                      <a:pPr>
                        <a:lnSpc>
                          <a:spcPct val="100000"/>
                        </a:lnSpc>
                      </a:pPr>
                      <a:endParaRPr lang="en-US" sz="1600" b="0" i="0" dirty="0">
                        <a:latin typeface="Century Gothic" panose="020B0502020202020204" pitchFamily="34" charset="0"/>
                      </a:endParaRP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E6F1EF"/>
                    </a:solidFill>
                  </a:tcPr>
                </a:tc>
                <a:extLst>
                  <a:ext uri="{0D108BD9-81ED-4DB2-BD59-A6C34878D82A}">
                    <a16:rowId xmlns:a16="http://schemas.microsoft.com/office/drawing/2014/main" val="1442697740"/>
                  </a:ext>
                </a:extLst>
              </a:tr>
            </a:tbl>
          </a:graphicData>
        </a:graphic>
      </p:graphicFrame>
      <p:pic>
        <p:nvPicPr>
          <p:cNvPr id="7" name="Graphic 6" descr="Chat outline">
            <a:extLst>
              <a:ext uri="{FF2B5EF4-FFF2-40B4-BE49-F238E27FC236}">
                <a16:creationId xmlns:a16="http://schemas.microsoft.com/office/drawing/2014/main" id="{4C25F880-75F0-3848-BF9D-D71F2702346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59789" y="182047"/>
            <a:ext cx="1189129" cy="1189129"/>
          </a:xfrm>
          <a:prstGeom prst="rect">
            <a:avLst/>
          </a:prstGeom>
        </p:spPr>
      </p:pic>
      <p:sp>
        <p:nvSpPr>
          <p:cNvPr id="8" name="Text Box 2">
            <a:extLst>
              <a:ext uri="{FF2B5EF4-FFF2-40B4-BE49-F238E27FC236}">
                <a16:creationId xmlns:a16="http://schemas.microsoft.com/office/drawing/2014/main" id="{2D634B60-CBC3-1B6E-4080-C39E098B4EB9}"/>
              </a:ext>
            </a:extLst>
          </p:cNvPr>
          <p:cNvSpPr txBox="1">
            <a:spLocks noChangeArrowheads="1"/>
          </p:cNvSpPr>
          <p:nvPr/>
        </p:nvSpPr>
        <p:spPr bwMode="auto">
          <a:xfrm>
            <a:off x="666443" y="4660793"/>
            <a:ext cx="1320154" cy="271869"/>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1400" b="1" dirty="0" err="1">
                <a:solidFill>
                  <a:srgbClr val="006666"/>
                </a:solidFill>
                <a:effectLst/>
                <a:latin typeface="Century Gothic" panose="020B0502020202020204" pitchFamily="34" charset="0"/>
                <a:ea typeface="Calibri" panose="020F0502020204030204" pitchFamily="34" charset="0"/>
              </a:rPr>
              <a:t>Narinda</a:t>
            </a:r>
            <a:endParaRPr lang="en-GB" sz="1000" dirty="0">
              <a:effectLst/>
              <a:latin typeface="Arial" panose="020B060402020202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1D8EF00B-965A-659E-77F2-A0DC154034FC}"/>
              </a:ext>
            </a:extLst>
          </p:cNvPr>
          <p:cNvSpPr txBox="1"/>
          <p:nvPr/>
        </p:nvSpPr>
        <p:spPr>
          <a:xfrm>
            <a:off x="1192958" y="2970051"/>
            <a:ext cx="1702895" cy="1323439"/>
          </a:xfrm>
          <a:prstGeom prst="rect">
            <a:avLst/>
          </a:prstGeom>
          <a:noFill/>
        </p:spPr>
        <p:txBody>
          <a:bodyPr wrap="square" rtlCol="0">
            <a:spAutoFit/>
          </a:bodyPr>
          <a:lstStyle/>
          <a:p>
            <a:pPr algn="ctr"/>
            <a:r>
              <a:rPr lang="en-GB" sz="2000" dirty="0">
                <a:latin typeface="Century Gothic" panose="020B0502020202020204" pitchFamily="34" charset="0"/>
              </a:rPr>
              <a:t>Lydia has taken the reading incorrectly.</a:t>
            </a:r>
          </a:p>
        </p:txBody>
      </p:sp>
      <p:pic>
        <p:nvPicPr>
          <p:cNvPr id="10" name="Picture 9">
            <a:extLst>
              <a:ext uri="{FF2B5EF4-FFF2-40B4-BE49-F238E27FC236}">
                <a16:creationId xmlns:a16="http://schemas.microsoft.com/office/drawing/2014/main" id="{C19889D5-5A9F-4167-E713-81D8CBA48435}"/>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rcRect l="41" r="41"/>
          <a:stretch/>
        </p:blipFill>
        <p:spPr>
          <a:xfrm>
            <a:off x="76789" y="4591043"/>
            <a:ext cx="1864658" cy="2088776"/>
          </a:xfrm>
          <a:prstGeom prst="rect">
            <a:avLst/>
          </a:prstGeom>
        </p:spPr>
      </p:pic>
      <p:sp>
        <p:nvSpPr>
          <p:cNvPr id="6" name="Speech Bubble: Oval 5">
            <a:extLst>
              <a:ext uri="{FF2B5EF4-FFF2-40B4-BE49-F238E27FC236}">
                <a16:creationId xmlns:a16="http://schemas.microsoft.com/office/drawing/2014/main" id="{3BC179B7-D625-B7FA-88BD-D9A86B7B0B51}"/>
              </a:ext>
              <a:ext uri="{C183D7F6-B498-43B3-948B-1728B52AA6E4}">
                <adec:decorative xmlns:adec="http://schemas.microsoft.com/office/drawing/2017/decorative" val="1"/>
              </a:ext>
            </a:extLst>
          </p:cNvPr>
          <p:cNvSpPr/>
          <p:nvPr/>
        </p:nvSpPr>
        <p:spPr>
          <a:xfrm>
            <a:off x="1120065" y="2708692"/>
            <a:ext cx="1864658" cy="1902196"/>
          </a:xfrm>
          <a:prstGeom prst="wedgeEllipseCallout">
            <a:avLst>
              <a:gd name="adj1" fmla="val -44357"/>
              <a:gd name="adj2" fmla="val 52396"/>
            </a:avLst>
          </a:prstGeom>
          <a:noFill/>
          <a:ln w="38100">
            <a:solidFill>
              <a:srgbClr val="E0E88E"/>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1" name="Text Box 2">
            <a:extLst>
              <a:ext uri="{FF2B5EF4-FFF2-40B4-BE49-F238E27FC236}">
                <a16:creationId xmlns:a16="http://schemas.microsoft.com/office/drawing/2014/main" id="{36F30BE0-0238-D7AB-5983-6F1AD1F976E0}"/>
              </a:ext>
            </a:extLst>
          </p:cNvPr>
          <p:cNvSpPr txBox="1">
            <a:spLocks noChangeArrowheads="1"/>
          </p:cNvSpPr>
          <p:nvPr/>
        </p:nvSpPr>
        <p:spPr bwMode="auto">
          <a:xfrm>
            <a:off x="1744581" y="6294389"/>
            <a:ext cx="1320154"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dirty="0">
                <a:solidFill>
                  <a:srgbClr val="9BBB59"/>
                </a:solidFill>
                <a:effectLst/>
                <a:latin typeface="Century Gothic" panose="020B0502020202020204" pitchFamily="34" charset="0"/>
                <a:ea typeface="Calibri" panose="020F0502020204030204" pitchFamily="34" charset="0"/>
              </a:rPr>
              <a:t>Narinder</a:t>
            </a:r>
            <a:endParaRPr lang="en-GB" sz="1200" dirty="0">
              <a:solidFill>
                <a:srgbClr val="9BBB59"/>
              </a:solidFill>
              <a:effectLst/>
              <a:latin typeface="Arial" panose="020B0604020202020204" pitchFamily="34" charset="0"/>
              <a:ea typeface="Calibri" panose="020F0502020204030204" pitchFamily="34" charset="0"/>
            </a:endParaRPr>
          </a:p>
        </p:txBody>
      </p:sp>
    </p:spTree>
    <p:extLst>
      <p:ext uri="{BB962C8B-B14F-4D97-AF65-F5344CB8AC3E}">
        <p14:creationId xmlns:p14="http://schemas.microsoft.com/office/powerpoint/2010/main" val="33832385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24CDFD-FDA9-3F39-8F1A-3F1491888DF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8CE4C6-1678-783B-A07F-ECDA8BDCED62}"/>
              </a:ext>
            </a:extLst>
          </p:cNvPr>
          <p:cNvSpPr>
            <a:spLocks noGrp="1"/>
          </p:cNvSpPr>
          <p:nvPr>
            <p:ph type="title"/>
          </p:nvPr>
        </p:nvSpPr>
        <p:spPr/>
        <p:txBody>
          <a:bodyPr/>
          <a:lstStyle/>
          <a:p>
            <a:r>
              <a:rPr lang="en-US" dirty="0"/>
              <a:t>Activity 3: your ideas</a:t>
            </a:r>
          </a:p>
        </p:txBody>
      </p:sp>
      <p:sp>
        <p:nvSpPr>
          <p:cNvPr id="3" name="Content Placeholder 2">
            <a:extLst>
              <a:ext uri="{FF2B5EF4-FFF2-40B4-BE49-F238E27FC236}">
                <a16:creationId xmlns:a16="http://schemas.microsoft.com/office/drawing/2014/main" id="{16BD2831-5E6F-4640-5368-DCDC32E3A5FF}"/>
              </a:ext>
            </a:extLst>
          </p:cNvPr>
          <p:cNvSpPr>
            <a:spLocks noGrp="1"/>
          </p:cNvSpPr>
          <p:nvPr>
            <p:ph idx="1"/>
          </p:nvPr>
        </p:nvSpPr>
        <p:spPr/>
        <p:txBody>
          <a:bodyPr/>
          <a:lstStyle/>
          <a:p>
            <a:pPr marL="0" indent="0">
              <a:buNone/>
            </a:pPr>
            <a:r>
              <a:rPr lang="en-GB" dirty="0"/>
              <a:t>You may be able to suggest a different explanation for the reading.</a:t>
            </a:r>
          </a:p>
          <a:p>
            <a:pPr marL="0" indent="0">
              <a:buNone/>
            </a:pPr>
            <a:r>
              <a:rPr lang="en-GB" dirty="0"/>
              <a:t>If you can, write it down and discuss the idea with your group.</a:t>
            </a:r>
          </a:p>
          <a:p>
            <a:pPr marL="0" indent="0">
              <a:buNone/>
            </a:pPr>
            <a:endParaRPr lang="en-GB" dirty="0"/>
          </a:p>
        </p:txBody>
      </p:sp>
      <p:sp>
        <p:nvSpPr>
          <p:cNvPr id="4" name="Title 1">
            <a:extLst>
              <a:ext uri="{FF2B5EF4-FFF2-40B4-BE49-F238E27FC236}">
                <a16:creationId xmlns:a16="http://schemas.microsoft.com/office/drawing/2014/main" id="{16BCD620-F320-0BDD-AAA9-7EDC5F5395BB}"/>
              </a:ext>
            </a:extLst>
          </p:cNvPr>
          <p:cNvSpPr txBox="1">
            <a:spLocks/>
          </p:cNvSpPr>
          <p:nvPr/>
        </p:nvSpPr>
        <p:spPr>
          <a:xfrm rot="5400000">
            <a:off x="9717000" y="2216082"/>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Activity 3</a:t>
            </a:r>
            <a:endParaRPr lang="en-US" sz="2200" dirty="0">
              <a:solidFill>
                <a:schemeClr val="bg1"/>
              </a:solidFill>
            </a:endParaRPr>
          </a:p>
        </p:txBody>
      </p:sp>
      <p:pic>
        <p:nvPicPr>
          <p:cNvPr id="7" name="Graphic 6" descr="Chat outline">
            <a:extLst>
              <a:ext uri="{FF2B5EF4-FFF2-40B4-BE49-F238E27FC236}">
                <a16:creationId xmlns:a16="http://schemas.microsoft.com/office/drawing/2014/main" id="{E41DB023-8CD2-F415-565B-4939FC5D08D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59789" y="182047"/>
            <a:ext cx="1189129" cy="1189129"/>
          </a:xfrm>
          <a:prstGeom prst="rect">
            <a:avLst/>
          </a:prstGeom>
        </p:spPr>
      </p:pic>
      <p:sp>
        <p:nvSpPr>
          <p:cNvPr id="6" name="Speech Bubble: Rectangle 5">
            <a:extLst>
              <a:ext uri="{FF2B5EF4-FFF2-40B4-BE49-F238E27FC236}">
                <a16:creationId xmlns:a16="http://schemas.microsoft.com/office/drawing/2014/main" id="{FF0EB022-9B9D-A961-BF4C-1E09A66998D7}"/>
              </a:ext>
              <a:ext uri="{C183D7F6-B498-43B3-948B-1728B52AA6E4}">
                <adec:decorative xmlns:adec="http://schemas.microsoft.com/office/drawing/2017/decorative" val="1"/>
              </a:ext>
            </a:extLst>
          </p:cNvPr>
          <p:cNvSpPr/>
          <p:nvPr/>
        </p:nvSpPr>
        <p:spPr>
          <a:xfrm>
            <a:off x="540000" y="2779060"/>
            <a:ext cx="9823200" cy="2268070"/>
          </a:xfrm>
          <a:prstGeom prst="wedgeRectCallout">
            <a:avLst>
              <a:gd name="adj1" fmla="val -4522"/>
              <a:gd name="adj2" fmla="val 101124"/>
            </a:avLst>
          </a:prstGeom>
          <a:solidFill>
            <a:srgbClr val="F4F7D9"/>
          </a:solidFill>
          <a:ln w="38100">
            <a:solidFill>
              <a:srgbClr val="006F62"/>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Tree>
    <p:extLst>
      <p:ext uri="{BB962C8B-B14F-4D97-AF65-F5344CB8AC3E}">
        <p14:creationId xmlns:p14="http://schemas.microsoft.com/office/powerpoint/2010/main" val="21306022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29F03-F4C0-DD64-204D-73466DB25119}"/>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169E8002-937C-EA8B-4EDC-BDDAB9CA625C}"/>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l="41" r="41"/>
          <a:stretch/>
        </p:blipFill>
        <p:spPr>
          <a:xfrm>
            <a:off x="251012" y="4553137"/>
            <a:ext cx="1864658" cy="2088776"/>
          </a:xfrm>
          <a:prstGeom prst="rect">
            <a:avLst/>
          </a:prstGeom>
        </p:spPr>
      </p:pic>
      <p:sp>
        <p:nvSpPr>
          <p:cNvPr id="13" name="Speech Bubble: Rectangle with Corners Rounded 12">
            <a:extLst>
              <a:ext uri="{FF2B5EF4-FFF2-40B4-BE49-F238E27FC236}">
                <a16:creationId xmlns:a16="http://schemas.microsoft.com/office/drawing/2014/main" id="{3B45D5AC-8637-C623-96EA-B89BAFB2B8AB}"/>
              </a:ext>
              <a:ext uri="{C183D7F6-B498-43B3-948B-1728B52AA6E4}">
                <adec:decorative xmlns:adec="http://schemas.microsoft.com/office/drawing/2017/decorative" val="1"/>
              </a:ext>
            </a:extLst>
          </p:cNvPr>
          <p:cNvSpPr/>
          <p:nvPr/>
        </p:nvSpPr>
        <p:spPr>
          <a:xfrm>
            <a:off x="2694215" y="4671079"/>
            <a:ext cx="4258236" cy="1507090"/>
          </a:xfrm>
          <a:prstGeom prst="wedgeRoundRectCallout">
            <a:avLst>
              <a:gd name="adj1" fmla="val -64898"/>
              <a:gd name="adj2" fmla="val -2979"/>
              <a:gd name="adj3" fmla="val 16667"/>
            </a:avLst>
          </a:prstGeom>
          <a:solidFill>
            <a:srgbClr val="F4F7D9"/>
          </a:solidFill>
          <a:ln w="38100">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2" name="Title 1">
            <a:extLst>
              <a:ext uri="{FF2B5EF4-FFF2-40B4-BE49-F238E27FC236}">
                <a16:creationId xmlns:a16="http://schemas.microsoft.com/office/drawing/2014/main" id="{DECF26A5-A5DD-D397-5823-642C70576815}"/>
              </a:ext>
            </a:extLst>
          </p:cNvPr>
          <p:cNvSpPr>
            <a:spLocks noGrp="1"/>
          </p:cNvSpPr>
          <p:nvPr>
            <p:ph type="title"/>
          </p:nvPr>
        </p:nvSpPr>
        <p:spPr/>
        <p:txBody>
          <a:bodyPr/>
          <a:lstStyle/>
          <a:p>
            <a:r>
              <a:rPr lang="en-US" dirty="0"/>
              <a:t>Discussion of answers</a:t>
            </a:r>
          </a:p>
        </p:txBody>
      </p:sp>
      <p:sp>
        <p:nvSpPr>
          <p:cNvPr id="3" name="Content Placeholder 2">
            <a:extLst>
              <a:ext uri="{FF2B5EF4-FFF2-40B4-BE49-F238E27FC236}">
                <a16:creationId xmlns:a16="http://schemas.microsoft.com/office/drawing/2014/main" id="{3967592C-8680-AEF4-85DC-79F28C6BE9B8}"/>
              </a:ext>
            </a:extLst>
          </p:cNvPr>
          <p:cNvSpPr>
            <a:spLocks noGrp="1"/>
          </p:cNvSpPr>
          <p:nvPr>
            <p:ph idx="1"/>
          </p:nvPr>
        </p:nvSpPr>
        <p:spPr>
          <a:xfrm>
            <a:off x="540000" y="1234677"/>
            <a:ext cx="6632077" cy="3457932"/>
          </a:xfrm>
        </p:spPr>
        <p:txBody>
          <a:bodyPr>
            <a:normAutofit/>
          </a:bodyPr>
          <a:lstStyle/>
          <a:p>
            <a:pPr marL="0" indent="0">
              <a:lnSpc>
                <a:spcPct val="107000"/>
              </a:lnSpc>
              <a:spcAft>
                <a:spcPts val="600"/>
              </a:spcAft>
              <a:buNone/>
            </a:pPr>
            <a:r>
              <a:rPr lang="en-GB" sz="2000" dirty="0"/>
              <a:t>This activity is designed to help develop critical thinking (evaluation) skills. You are asked to make judgments about the suggestions based on scientific reasoning.</a:t>
            </a:r>
          </a:p>
          <a:p>
            <a:pPr marL="0" indent="0">
              <a:lnSpc>
                <a:spcPct val="107000"/>
              </a:lnSpc>
              <a:spcAft>
                <a:spcPts val="600"/>
              </a:spcAft>
              <a:buNone/>
            </a:pPr>
            <a:br>
              <a:rPr lang="en-GB" sz="2000" dirty="0"/>
            </a:br>
            <a:r>
              <a:rPr lang="en-GB" sz="2000" dirty="0"/>
              <a:t>Without being there at the time we can’t say for sure why the thermometer reading taken was 102°C. However, we can form opinions about how likely each explanation is. We can also suggest experiments to test the suggestions.</a:t>
            </a: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p:txBody>
      </p:sp>
      <p:sp>
        <p:nvSpPr>
          <p:cNvPr id="4" name="Title 1">
            <a:extLst>
              <a:ext uri="{FF2B5EF4-FFF2-40B4-BE49-F238E27FC236}">
                <a16:creationId xmlns:a16="http://schemas.microsoft.com/office/drawing/2014/main" id="{8E8A59C7-D888-459D-BD09-2A9C7F7E81F8}"/>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Discussion of answers</a:t>
            </a:r>
            <a:endParaRPr lang="en-US" sz="2200" dirty="0">
              <a:solidFill>
                <a:schemeClr val="bg1"/>
              </a:solidFill>
            </a:endParaRPr>
          </a:p>
        </p:txBody>
      </p:sp>
      <p:pic>
        <p:nvPicPr>
          <p:cNvPr id="5" name="Picture 2" descr="A photograph of a beaker half filled with water resting on a tripod and gauze over a Bunsen burner that is lit with an orange flame. A thermometer is resting in the beaker.">
            <a:extLst>
              <a:ext uri="{FF2B5EF4-FFF2-40B4-BE49-F238E27FC236}">
                <a16:creationId xmlns:a16="http://schemas.microsoft.com/office/drawing/2014/main" id="{755B5862-EC6F-FDE4-BDF0-2FDA162B35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7368668" y="478242"/>
            <a:ext cx="3319602" cy="5901514"/>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9EC08F6-6EA1-1635-F93F-5BBE3EEB59E9}"/>
              </a:ext>
            </a:extLst>
          </p:cNvPr>
          <p:cNvSpPr txBox="1"/>
          <p:nvPr/>
        </p:nvSpPr>
        <p:spPr>
          <a:xfrm>
            <a:off x="2757250" y="4824460"/>
            <a:ext cx="4132166" cy="1200329"/>
          </a:xfrm>
          <a:prstGeom prst="rect">
            <a:avLst/>
          </a:prstGeom>
          <a:noFill/>
        </p:spPr>
        <p:txBody>
          <a:bodyPr wrap="square" rtlCol="0">
            <a:spAutoFit/>
          </a:bodyPr>
          <a:lstStyle/>
          <a:p>
            <a:r>
              <a:rPr lang="en-GB" b="1" dirty="0">
                <a:solidFill>
                  <a:srgbClr val="006F62"/>
                </a:solidFill>
                <a:latin typeface="Century Gothic" panose="020B0502020202020204" pitchFamily="34" charset="0"/>
              </a:rPr>
              <a:t>What a surprise!</a:t>
            </a:r>
            <a:br>
              <a:rPr lang="en-GB" b="1" dirty="0">
                <a:solidFill>
                  <a:srgbClr val="006F62"/>
                </a:solidFill>
                <a:latin typeface="Century Gothic" panose="020B0502020202020204" pitchFamily="34" charset="0"/>
              </a:rPr>
            </a:br>
            <a:endParaRPr lang="en-GB" b="1" dirty="0">
              <a:solidFill>
                <a:srgbClr val="006F62"/>
              </a:solidFill>
              <a:latin typeface="Century Gothic" panose="020B0502020202020204" pitchFamily="34" charset="0"/>
            </a:endParaRPr>
          </a:p>
          <a:p>
            <a:r>
              <a:rPr lang="en-GB" dirty="0">
                <a:solidFill>
                  <a:srgbClr val="006F62"/>
                </a:solidFill>
                <a:latin typeface="Century Gothic" panose="020B0502020202020204" pitchFamily="34" charset="0"/>
              </a:rPr>
              <a:t>I was not expecting to measure the boiling point of water as 102</a:t>
            </a:r>
            <a:r>
              <a:rPr lang="en-GB" dirty="0">
                <a:solidFill>
                  <a:srgbClr val="006F62"/>
                </a:solidFill>
                <a:latin typeface="Century Gothic" panose="020B0502020202020204" pitchFamily="34" charset="0"/>
                <a:cs typeface="Arial" panose="020B0604020202020204" pitchFamily="34" charset="0"/>
              </a:rPr>
              <a:t>°</a:t>
            </a:r>
            <a:r>
              <a:rPr lang="en-GB" dirty="0">
                <a:solidFill>
                  <a:srgbClr val="006F62"/>
                </a:solidFill>
                <a:latin typeface="Century Gothic" panose="020B0502020202020204" pitchFamily="34" charset="0"/>
              </a:rPr>
              <a:t>C.</a:t>
            </a:r>
          </a:p>
        </p:txBody>
      </p:sp>
      <p:sp>
        <p:nvSpPr>
          <p:cNvPr id="12" name="Text Box 2">
            <a:extLst>
              <a:ext uri="{FF2B5EF4-FFF2-40B4-BE49-F238E27FC236}">
                <a16:creationId xmlns:a16="http://schemas.microsoft.com/office/drawing/2014/main" id="{B86BED99-0DE5-EFF5-972E-FD9556697515}"/>
              </a:ext>
            </a:extLst>
          </p:cNvPr>
          <p:cNvSpPr txBox="1">
            <a:spLocks noChangeArrowheads="1"/>
          </p:cNvSpPr>
          <p:nvPr/>
        </p:nvSpPr>
        <p:spPr bwMode="auto">
          <a:xfrm>
            <a:off x="1861538" y="6369338"/>
            <a:ext cx="1326097" cy="296428"/>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400" b="1" dirty="0">
                <a:solidFill>
                  <a:srgbClr val="A5D727"/>
                </a:solidFill>
                <a:effectLst/>
                <a:latin typeface="Century Gothic" panose="020B0502020202020204" pitchFamily="34" charset="0"/>
                <a:ea typeface="Calibri" panose="020F0502020204030204" pitchFamily="34" charset="0"/>
              </a:rPr>
              <a:t>Lydia</a:t>
            </a:r>
            <a:endParaRPr lang="en-GB" sz="1400" dirty="0">
              <a:solidFill>
                <a:srgbClr val="A5D727"/>
              </a:solidFill>
              <a:effectLst/>
              <a:latin typeface="Arial" panose="020B0604020202020204" pitchFamily="34" charset="0"/>
              <a:ea typeface="Calibri" panose="020F0502020204030204" pitchFamily="34" charset="0"/>
            </a:endParaRPr>
          </a:p>
        </p:txBody>
      </p:sp>
      <p:sp>
        <p:nvSpPr>
          <p:cNvPr id="6" name="TextBox 5">
            <a:extLst>
              <a:ext uri="{FF2B5EF4-FFF2-40B4-BE49-F238E27FC236}">
                <a16:creationId xmlns:a16="http://schemas.microsoft.com/office/drawing/2014/main" id="{F02CE68B-E810-A7BD-51D4-99B75EA5CD43}"/>
              </a:ext>
            </a:extLst>
          </p:cNvPr>
          <p:cNvSpPr txBox="1"/>
          <p:nvPr/>
        </p:nvSpPr>
        <p:spPr>
          <a:xfrm rot="16200000">
            <a:off x="8417186" y="3993939"/>
            <a:ext cx="4712677" cy="261610"/>
          </a:xfrm>
          <a:prstGeom prst="rect">
            <a:avLst/>
          </a:prstGeom>
          <a:noFill/>
        </p:spPr>
        <p:txBody>
          <a:bodyPr wrap="square" rtlCol="0">
            <a:spAutoFit/>
          </a:bodyPr>
          <a:lstStyle/>
          <a:p>
            <a:r>
              <a:rPr lang="en-GB" sz="1100" dirty="0">
                <a:latin typeface="Century Gothic" panose="020B0502020202020204" pitchFamily="34" charset="0"/>
              </a:rPr>
              <a:t>Image ©: Shutterstock/fen </a:t>
            </a:r>
            <a:r>
              <a:rPr lang="en-GB" sz="1100" dirty="0" err="1">
                <a:latin typeface="Century Gothic" panose="020B0502020202020204" pitchFamily="34" charset="0"/>
              </a:rPr>
              <a:t>deneyim</a:t>
            </a:r>
            <a:endParaRPr lang="en-GB" sz="1100" dirty="0">
              <a:latin typeface="Century Gothic" panose="020B0502020202020204" pitchFamily="34" charset="0"/>
            </a:endParaRPr>
          </a:p>
        </p:txBody>
      </p:sp>
    </p:spTree>
    <p:extLst>
      <p:ext uri="{BB962C8B-B14F-4D97-AF65-F5344CB8AC3E}">
        <p14:creationId xmlns:p14="http://schemas.microsoft.com/office/powerpoint/2010/main" val="14487619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85731-F4B6-51A6-5F1E-36882BD178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733F88-F8F2-E5FC-63B4-55ABD5AC7472}"/>
              </a:ext>
            </a:extLst>
          </p:cNvPr>
          <p:cNvSpPr>
            <a:spLocks noGrp="1"/>
          </p:cNvSpPr>
          <p:nvPr>
            <p:ph type="title"/>
          </p:nvPr>
        </p:nvSpPr>
        <p:spPr/>
        <p:txBody>
          <a:bodyPr/>
          <a:lstStyle/>
          <a:p>
            <a:r>
              <a:rPr lang="en-US" dirty="0"/>
              <a:t>Discussion of answers</a:t>
            </a:r>
          </a:p>
        </p:txBody>
      </p:sp>
      <p:sp>
        <p:nvSpPr>
          <p:cNvPr id="3" name="Content Placeholder 2">
            <a:extLst>
              <a:ext uri="{FF2B5EF4-FFF2-40B4-BE49-F238E27FC236}">
                <a16:creationId xmlns:a16="http://schemas.microsoft.com/office/drawing/2014/main" id="{9130FAF4-614C-FE65-D715-7EE49BD865F2}"/>
              </a:ext>
            </a:extLst>
          </p:cNvPr>
          <p:cNvSpPr>
            <a:spLocks noGrp="1"/>
          </p:cNvSpPr>
          <p:nvPr>
            <p:ph idx="1"/>
          </p:nvPr>
        </p:nvSpPr>
        <p:spPr>
          <a:xfrm>
            <a:off x="3370730" y="1495731"/>
            <a:ext cx="7249270" cy="4390518"/>
          </a:xfrm>
        </p:spPr>
        <p:txBody>
          <a:bodyPr>
            <a:normAutofit/>
          </a:bodyPr>
          <a:lstStyle/>
          <a:p>
            <a:pPr marL="0" indent="0">
              <a:lnSpc>
                <a:spcPct val="107000"/>
              </a:lnSpc>
              <a:spcAft>
                <a:spcPts val="600"/>
              </a:spcAft>
              <a:buNone/>
            </a:pPr>
            <a:r>
              <a:rPr lang="en-GB" sz="2000" dirty="0">
                <a:effectLst/>
                <a:latin typeface="Century Gothic" panose="020B0502020202020204" pitchFamily="34" charset="0"/>
                <a:ea typeface="Calibri" panose="020F0502020204030204" pitchFamily="34" charset="0"/>
                <a:cs typeface="Arial" panose="020B0604020202020204" pitchFamily="34" charset="0"/>
              </a:rPr>
              <a:t>This seems a reasonable suggestion. Impurities would raise the boiling point of water. </a:t>
            </a:r>
            <a:r>
              <a:rPr lang="en-GB" sz="2000" dirty="0">
                <a:ea typeface="Calibri" panose="020F0502020204030204" pitchFamily="34" charset="0"/>
                <a:cs typeface="Arial" panose="020B0604020202020204" pitchFamily="34" charset="0"/>
              </a:rPr>
              <a:t>T</a:t>
            </a:r>
            <a:r>
              <a:rPr lang="en-GB" sz="2000" dirty="0">
                <a:effectLst/>
                <a:latin typeface="Century Gothic" panose="020B0502020202020204" pitchFamily="34" charset="0"/>
                <a:ea typeface="Calibri" panose="020F0502020204030204" pitchFamily="34" charset="0"/>
                <a:cs typeface="Arial" panose="020B0604020202020204" pitchFamily="34" charset="0"/>
              </a:rPr>
              <a:t>hat is why salt is often added to boiling vegetables. However, it is unlikely that the typical amounts of impurities in normal tap water would change the boiling point by as much as two degrees. </a:t>
            </a:r>
          </a:p>
          <a:p>
            <a:pPr marL="0" indent="0">
              <a:lnSpc>
                <a:spcPct val="107000"/>
              </a:lnSpc>
              <a:spcAft>
                <a:spcPts val="600"/>
              </a:spcAft>
              <a:buNone/>
            </a:pPr>
            <a:endParaRPr lang="en-GB" sz="2000" dirty="0">
              <a:ea typeface="Calibri" panose="020F0502020204030204" pitchFamily="34" charset="0"/>
              <a:cs typeface="Arial" panose="020B0604020202020204" pitchFamily="34" charset="0"/>
            </a:endParaRPr>
          </a:p>
          <a:p>
            <a:pPr marL="0" indent="0">
              <a:lnSpc>
                <a:spcPct val="107000"/>
              </a:lnSpc>
              <a:spcAft>
                <a:spcPts val="600"/>
              </a:spcAft>
              <a:buNone/>
            </a:pPr>
            <a:r>
              <a:rPr lang="en-GB" sz="2000" dirty="0">
                <a:effectLst/>
                <a:latin typeface="Century Gothic" panose="020B0502020202020204" pitchFamily="34" charset="0"/>
                <a:ea typeface="Calibri" panose="020F0502020204030204" pitchFamily="34" charset="0"/>
                <a:cs typeface="Arial" panose="020B0604020202020204" pitchFamily="34" charset="0"/>
              </a:rPr>
              <a:t>To test this idea, you could do the experiment using distilled water after carefully washing and rinsing the beaker.</a:t>
            </a:r>
          </a:p>
        </p:txBody>
      </p:sp>
      <p:sp>
        <p:nvSpPr>
          <p:cNvPr id="4" name="Title 1">
            <a:extLst>
              <a:ext uri="{FF2B5EF4-FFF2-40B4-BE49-F238E27FC236}">
                <a16:creationId xmlns:a16="http://schemas.microsoft.com/office/drawing/2014/main" id="{C9DDED13-A494-9460-6F46-CCF9327E7781}"/>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Sam’s suggestion</a:t>
            </a:r>
            <a:endParaRPr lang="en-US" sz="2200" dirty="0">
              <a:solidFill>
                <a:schemeClr val="bg1"/>
              </a:solidFill>
            </a:endParaRPr>
          </a:p>
        </p:txBody>
      </p:sp>
      <p:sp>
        <p:nvSpPr>
          <p:cNvPr id="6" name="Text Box 2">
            <a:extLst>
              <a:ext uri="{FF2B5EF4-FFF2-40B4-BE49-F238E27FC236}">
                <a16:creationId xmlns:a16="http://schemas.microsoft.com/office/drawing/2014/main" id="{4CF7B1D3-DB15-095D-84D5-0D7627841C02}"/>
              </a:ext>
            </a:extLst>
          </p:cNvPr>
          <p:cNvSpPr txBox="1">
            <a:spLocks noChangeArrowheads="1"/>
          </p:cNvSpPr>
          <p:nvPr/>
        </p:nvSpPr>
        <p:spPr bwMode="auto">
          <a:xfrm>
            <a:off x="2317526" y="5890904"/>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dirty="0">
                <a:solidFill>
                  <a:srgbClr val="33903C"/>
                </a:solidFill>
                <a:effectLst/>
                <a:latin typeface="Century Gothic" panose="020B0502020202020204" pitchFamily="34" charset="0"/>
                <a:ea typeface="Calibri" panose="020F0502020204030204" pitchFamily="34" charset="0"/>
              </a:rPr>
              <a:t>Sam</a:t>
            </a:r>
            <a:endParaRPr lang="en-GB" sz="1200" dirty="0">
              <a:solidFill>
                <a:srgbClr val="33903C"/>
              </a:solidFill>
              <a:effectLst/>
              <a:latin typeface="Arial" panose="020B0604020202020204" pitchFamily="34" charset="0"/>
              <a:ea typeface="Calibri" panose="020F0502020204030204" pitchFamily="34" charset="0"/>
            </a:endParaRPr>
          </a:p>
        </p:txBody>
      </p:sp>
      <p:sp>
        <p:nvSpPr>
          <p:cNvPr id="7" name="TextBox 6">
            <a:extLst>
              <a:ext uri="{FF2B5EF4-FFF2-40B4-BE49-F238E27FC236}">
                <a16:creationId xmlns:a16="http://schemas.microsoft.com/office/drawing/2014/main" id="{68A2FEBB-50AE-203D-6C08-E4DD881669E1}"/>
              </a:ext>
            </a:extLst>
          </p:cNvPr>
          <p:cNvSpPr txBox="1"/>
          <p:nvPr/>
        </p:nvSpPr>
        <p:spPr>
          <a:xfrm>
            <a:off x="820606" y="1713650"/>
            <a:ext cx="1967494" cy="1631216"/>
          </a:xfrm>
          <a:prstGeom prst="rect">
            <a:avLst/>
          </a:prstGeom>
          <a:noFill/>
        </p:spPr>
        <p:txBody>
          <a:bodyPr wrap="square" rtlCol="0">
            <a:spAutoFit/>
          </a:bodyPr>
          <a:lstStyle/>
          <a:p>
            <a:r>
              <a:rPr lang="en-GB" sz="2000" dirty="0">
                <a:latin typeface="Century Gothic" panose="020B0502020202020204" pitchFamily="34" charset="0"/>
              </a:rPr>
              <a:t>The water was not pure, and the impurities changed the boiling point.</a:t>
            </a:r>
          </a:p>
        </p:txBody>
      </p:sp>
      <p:pic>
        <p:nvPicPr>
          <p:cNvPr id="8" name="Picture 7">
            <a:extLst>
              <a:ext uri="{FF2B5EF4-FFF2-40B4-BE49-F238E27FC236}">
                <a16:creationId xmlns:a16="http://schemas.microsoft.com/office/drawing/2014/main" id="{0BFA07A3-D2A2-E0F8-8942-BE1428AE7F44}"/>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l="41" r="41"/>
          <a:stretch/>
        </p:blipFill>
        <p:spPr>
          <a:xfrm>
            <a:off x="540000" y="4229224"/>
            <a:ext cx="1864658" cy="2088776"/>
          </a:xfrm>
          <a:prstGeom prst="rect">
            <a:avLst/>
          </a:prstGeom>
        </p:spPr>
      </p:pic>
      <p:sp>
        <p:nvSpPr>
          <p:cNvPr id="11" name="Speech Bubble: Rectangle 10">
            <a:extLst>
              <a:ext uri="{FF2B5EF4-FFF2-40B4-BE49-F238E27FC236}">
                <a16:creationId xmlns:a16="http://schemas.microsoft.com/office/drawing/2014/main" id="{F00B4D3A-3DC5-4A28-B73D-E760BAD31EDC}"/>
              </a:ext>
              <a:ext uri="{C183D7F6-B498-43B3-948B-1728B52AA6E4}">
                <adec:decorative xmlns:adec="http://schemas.microsoft.com/office/drawing/2017/decorative" val="1"/>
              </a:ext>
            </a:extLst>
          </p:cNvPr>
          <p:cNvSpPr/>
          <p:nvPr/>
        </p:nvSpPr>
        <p:spPr>
          <a:xfrm>
            <a:off x="686212" y="1495436"/>
            <a:ext cx="2236282" cy="2000799"/>
          </a:xfrm>
          <a:prstGeom prst="wedgeRectCallout">
            <a:avLst>
              <a:gd name="adj1" fmla="val 6837"/>
              <a:gd name="adj2" fmla="val 82918"/>
            </a:avLst>
          </a:prstGeom>
          <a:noFill/>
          <a:ln w="38100">
            <a:solidFill>
              <a:srgbClr val="33903C"/>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Tree>
    <p:extLst>
      <p:ext uri="{BB962C8B-B14F-4D97-AF65-F5344CB8AC3E}">
        <p14:creationId xmlns:p14="http://schemas.microsoft.com/office/powerpoint/2010/main" val="1637464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0A1079-FDC6-D0B7-C4AD-84589F81DA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3910FA-041A-FCA6-C70F-82C3E1FDA008}"/>
              </a:ext>
            </a:extLst>
          </p:cNvPr>
          <p:cNvSpPr>
            <a:spLocks noGrp="1"/>
          </p:cNvSpPr>
          <p:nvPr>
            <p:ph type="title"/>
          </p:nvPr>
        </p:nvSpPr>
        <p:spPr/>
        <p:txBody>
          <a:bodyPr/>
          <a:lstStyle/>
          <a:p>
            <a:r>
              <a:rPr lang="en-US" dirty="0"/>
              <a:t>Discussion of answers</a:t>
            </a:r>
          </a:p>
        </p:txBody>
      </p:sp>
      <p:sp>
        <p:nvSpPr>
          <p:cNvPr id="3" name="Content Placeholder 2">
            <a:extLst>
              <a:ext uri="{FF2B5EF4-FFF2-40B4-BE49-F238E27FC236}">
                <a16:creationId xmlns:a16="http://schemas.microsoft.com/office/drawing/2014/main" id="{64D32731-DB1F-F0C8-0213-5323F27F8D88}"/>
              </a:ext>
            </a:extLst>
          </p:cNvPr>
          <p:cNvSpPr>
            <a:spLocks noGrp="1"/>
          </p:cNvSpPr>
          <p:nvPr>
            <p:ph idx="1"/>
          </p:nvPr>
        </p:nvSpPr>
        <p:spPr>
          <a:xfrm>
            <a:off x="3370730" y="1468188"/>
            <a:ext cx="7422776" cy="5342964"/>
          </a:xfrm>
        </p:spPr>
        <p:txBody>
          <a:bodyPr>
            <a:normAutofit/>
          </a:bodyPr>
          <a:lstStyle/>
          <a:p>
            <a:pPr marL="0" indent="0">
              <a:lnSpc>
                <a:spcPct val="107000"/>
              </a:lnSpc>
              <a:spcAft>
                <a:spcPts val="600"/>
              </a:spcAft>
              <a:buNone/>
            </a:pPr>
            <a:r>
              <a:rPr lang="en-GB" sz="2000" dirty="0">
                <a:effectLst/>
                <a:latin typeface="Century Gothic" panose="020B0502020202020204" pitchFamily="34" charset="0"/>
                <a:ea typeface="Calibri" panose="020F0502020204030204" pitchFamily="34" charset="0"/>
                <a:cs typeface="Arial" panose="020B0604020202020204" pitchFamily="34" charset="0"/>
              </a:rPr>
              <a:t>This is the most likely explanation. It is tempting to believe that all apparatus is accurate. This is not the case. Different thermometers can be more, or less, accurate. Some thermometers are manufactured to be more accurate than others. </a:t>
            </a:r>
          </a:p>
          <a:p>
            <a:pPr marL="0" indent="0">
              <a:lnSpc>
                <a:spcPct val="107000"/>
              </a:lnSpc>
              <a:spcAft>
                <a:spcPts val="600"/>
              </a:spcAft>
              <a:buNone/>
            </a:pP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p>
            <a:pPr marL="0" indent="0">
              <a:lnSpc>
                <a:spcPct val="107000"/>
              </a:lnSpc>
              <a:spcAft>
                <a:spcPts val="600"/>
              </a:spcAft>
              <a:buNone/>
            </a:pPr>
            <a:r>
              <a:rPr lang="en-GB" sz="2000" dirty="0">
                <a:effectLst/>
                <a:latin typeface="Century Gothic" panose="020B0502020202020204" pitchFamily="34" charset="0"/>
                <a:ea typeface="Calibri" panose="020F0502020204030204" pitchFamily="34" charset="0"/>
                <a:cs typeface="Arial" panose="020B0604020202020204" pitchFamily="34" charset="0"/>
              </a:rPr>
              <a:t>To test this idea, you could put several different thermometers into the water and take readings from them all.</a:t>
            </a:r>
          </a:p>
        </p:txBody>
      </p:sp>
      <p:sp>
        <p:nvSpPr>
          <p:cNvPr id="4" name="Title 1">
            <a:extLst>
              <a:ext uri="{FF2B5EF4-FFF2-40B4-BE49-F238E27FC236}">
                <a16:creationId xmlns:a16="http://schemas.microsoft.com/office/drawing/2014/main" id="{378AF095-7A62-F01C-BD18-F0DE3C909B3E}"/>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Phil’s suggestion</a:t>
            </a:r>
            <a:endParaRPr lang="en-US" sz="2200" dirty="0">
              <a:solidFill>
                <a:schemeClr val="bg1"/>
              </a:solidFill>
            </a:endParaRPr>
          </a:p>
        </p:txBody>
      </p:sp>
      <p:sp>
        <p:nvSpPr>
          <p:cNvPr id="6" name="Text Box 2">
            <a:extLst>
              <a:ext uri="{FF2B5EF4-FFF2-40B4-BE49-F238E27FC236}">
                <a16:creationId xmlns:a16="http://schemas.microsoft.com/office/drawing/2014/main" id="{1369E0B4-5AAC-318E-9249-7C31AEE35DED}"/>
              </a:ext>
            </a:extLst>
          </p:cNvPr>
          <p:cNvSpPr txBox="1">
            <a:spLocks noChangeArrowheads="1"/>
          </p:cNvSpPr>
          <p:nvPr/>
        </p:nvSpPr>
        <p:spPr bwMode="auto">
          <a:xfrm>
            <a:off x="2317526" y="5890904"/>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dirty="0">
                <a:solidFill>
                  <a:srgbClr val="A5D727"/>
                </a:solidFill>
                <a:effectLst/>
                <a:latin typeface="Century Gothic" panose="020B0502020202020204" pitchFamily="34" charset="0"/>
                <a:ea typeface="Calibri" panose="020F0502020204030204" pitchFamily="34" charset="0"/>
              </a:rPr>
              <a:t>Phil</a:t>
            </a:r>
            <a:endParaRPr lang="en-GB" sz="1200" dirty="0">
              <a:solidFill>
                <a:srgbClr val="A5D727"/>
              </a:solidFill>
              <a:effectLst/>
              <a:latin typeface="Arial" panose="020B0604020202020204" pitchFamily="34" charset="0"/>
              <a:ea typeface="Calibri" panose="020F0502020204030204" pitchFamily="34" charset="0"/>
            </a:endParaRPr>
          </a:p>
        </p:txBody>
      </p:sp>
      <p:pic>
        <p:nvPicPr>
          <p:cNvPr id="8" name="Picture 7">
            <a:extLst>
              <a:ext uri="{FF2B5EF4-FFF2-40B4-BE49-F238E27FC236}">
                <a16:creationId xmlns:a16="http://schemas.microsoft.com/office/drawing/2014/main" id="{254EC263-B363-E625-784C-297EC94F0115}"/>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l="41" r="41"/>
          <a:stretch/>
        </p:blipFill>
        <p:spPr>
          <a:xfrm>
            <a:off x="540000" y="4229224"/>
            <a:ext cx="1864658" cy="2088776"/>
          </a:xfrm>
          <a:prstGeom prst="rect">
            <a:avLst/>
          </a:prstGeom>
        </p:spPr>
      </p:pic>
      <p:sp>
        <p:nvSpPr>
          <p:cNvPr id="9" name="TextBox 8">
            <a:extLst>
              <a:ext uri="{FF2B5EF4-FFF2-40B4-BE49-F238E27FC236}">
                <a16:creationId xmlns:a16="http://schemas.microsoft.com/office/drawing/2014/main" id="{3067109A-F5C7-60F6-3CAA-553B4483DFA5}"/>
              </a:ext>
            </a:extLst>
          </p:cNvPr>
          <p:cNvSpPr txBox="1"/>
          <p:nvPr/>
        </p:nvSpPr>
        <p:spPr>
          <a:xfrm>
            <a:off x="801142" y="1834115"/>
            <a:ext cx="2049634" cy="1323439"/>
          </a:xfrm>
          <a:prstGeom prst="rect">
            <a:avLst/>
          </a:prstGeom>
          <a:noFill/>
        </p:spPr>
        <p:txBody>
          <a:bodyPr wrap="square" rtlCol="0">
            <a:spAutoFit/>
          </a:bodyPr>
          <a:lstStyle/>
          <a:p>
            <a:pPr algn="ctr"/>
            <a:r>
              <a:rPr lang="en-GB" sz="2000" dirty="0">
                <a:latin typeface="Century Gothic" panose="020B0502020202020204" pitchFamily="34" charset="0"/>
              </a:rPr>
              <a:t>The thermometer was inaccurate.</a:t>
            </a:r>
          </a:p>
        </p:txBody>
      </p:sp>
      <p:sp>
        <p:nvSpPr>
          <p:cNvPr id="10" name="Speech Bubble: Rectangle with Corners Rounded 9">
            <a:extLst>
              <a:ext uri="{FF2B5EF4-FFF2-40B4-BE49-F238E27FC236}">
                <a16:creationId xmlns:a16="http://schemas.microsoft.com/office/drawing/2014/main" id="{46EC7E9F-B996-3203-0A9A-31380C498937}"/>
              </a:ext>
              <a:ext uri="{C183D7F6-B498-43B3-948B-1728B52AA6E4}">
                <adec:decorative xmlns:adec="http://schemas.microsoft.com/office/drawing/2017/decorative" val="1"/>
              </a:ext>
            </a:extLst>
          </p:cNvPr>
          <p:cNvSpPr/>
          <p:nvPr/>
        </p:nvSpPr>
        <p:spPr>
          <a:xfrm>
            <a:off x="626031" y="1449490"/>
            <a:ext cx="2413003" cy="2163285"/>
          </a:xfrm>
          <a:prstGeom prst="wedgeRoundRectCallout">
            <a:avLst>
              <a:gd name="adj1" fmla="val 6728"/>
              <a:gd name="adj2" fmla="val 72602"/>
              <a:gd name="adj3" fmla="val 16667"/>
            </a:avLst>
          </a:prstGeom>
          <a:noFill/>
          <a:ln w="38100">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dirty="0">
                <a:effectLst/>
                <a:latin typeface="Arial" panose="020B0604020202020204" pitchFamily="34" charset="0"/>
                <a:ea typeface="Calibri" panose="020F0502020204030204" pitchFamily="34" charset="0"/>
              </a:rPr>
              <a:t> </a:t>
            </a:r>
          </a:p>
        </p:txBody>
      </p:sp>
    </p:spTree>
    <p:extLst>
      <p:ext uri="{BB962C8B-B14F-4D97-AF65-F5344CB8AC3E}">
        <p14:creationId xmlns:p14="http://schemas.microsoft.com/office/powerpoint/2010/main" val="90621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18C699-8F9F-5075-D48D-EAFA164DB21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7ADBA6B-162B-E058-7CA4-AF1CFF1255ED}"/>
              </a:ext>
            </a:extLst>
          </p:cNvPr>
          <p:cNvSpPr>
            <a:spLocks noGrp="1"/>
          </p:cNvSpPr>
          <p:nvPr>
            <p:ph type="title"/>
          </p:nvPr>
        </p:nvSpPr>
        <p:spPr/>
        <p:txBody>
          <a:bodyPr/>
          <a:lstStyle/>
          <a:p>
            <a:r>
              <a:rPr lang="en-US" dirty="0"/>
              <a:t>Discussion of answers</a:t>
            </a:r>
          </a:p>
        </p:txBody>
      </p:sp>
      <p:sp>
        <p:nvSpPr>
          <p:cNvPr id="3" name="Content Placeholder 2">
            <a:extLst>
              <a:ext uri="{FF2B5EF4-FFF2-40B4-BE49-F238E27FC236}">
                <a16:creationId xmlns:a16="http://schemas.microsoft.com/office/drawing/2014/main" id="{79F7B9C6-680F-BEA2-5745-287ECA723D1E}"/>
              </a:ext>
            </a:extLst>
          </p:cNvPr>
          <p:cNvSpPr>
            <a:spLocks noGrp="1"/>
          </p:cNvSpPr>
          <p:nvPr>
            <p:ph idx="1"/>
          </p:nvPr>
        </p:nvSpPr>
        <p:spPr>
          <a:xfrm>
            <a:off x="3499428" y="1480064"/>
            <a:ext cx="7422776" cy="4607859"/>
          </a:xfrm>
        </p:spPr>
        <p:txBody>
          <a:bodyPr>
            <a:normAutofit/>
          </a:bodyPr>
          <a:lstStyle/>
          <a:p>
            <a:pPr marL="0" indent="0">
              <a:lnSpc>
                <a:spcPct val="107000"/>
              </a:lnSpc>
              <a:spcAft>
                <a:spcPts val="600"/>
              </a:spcAft>
              <a:buNone/>
            </a:pPr>
            <a:r>
              <a:rPr lang="en-GB" sz="2000" dirty="0">
                <a:effectLst/>
                <a:latin typeface="Century Gothic" panose="020B0502020202020204" pitchFamily="34" charset="0"/>
                <a:ea typeface="Calibri" panose="020F0502020204030204" pitchFamily="34" charset="0"/>
                <a:cs typeface="Arial" panose="020B0604020202020204" pitchFamily="34" charset="0"/>
              </a:rPr>
              <a:t>This is not very likely. If the thermometer had not been in the water long enough, it would still be warming up and would be likely to read less than 100</a:t>
            </a:r>
            <a:r>
              <a:rPr lang="en-GB" sz="2000" dirty="0"/>
              <a:t>°</a:t>
            </a:r>
            <a:r>
              <a:rPr lang="en-GB" sz="2000" dirty="0">
                <a:effectLst/>
                <a:latin typeface="Century Gothic" panose="020B0502020202020204" pitchFamily="34" charset="0"/>
                <a:ea typeface="Calibri" panose="020F0502020204030204" pitchFamily="34" charset="0"/>
                <a:cs typeface="Arial" panose="020B0604020202020204" pitchFamily="34" charset="0"/>
              </a:rPr>
              <a:t>C.</a:t>
            </a:r>
          </a:p>
          <a:p>
            <a:pPr marL="0" indent="0">
              <a:lnSpc>
                <a:spcPct val="107000"/>
              </a:lnSpc>
              <a:spcAft>
                <a:spcPts val="600"/>
              </a:spcAft>
              <a:buNone/>
            </a:pP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p>
            <a:pPr marL="0" indent="0">
              <a:lnSpc>
                <a:spcPct val="107000"/>
              </a:lnSpc>
              <a:spcAft>
                <a:spcPts val="600"/>
              </a:spcAft>
              <a:buNone/>
            </a:pPr>
            <a:r>
              <a:rPr lang="en-GB" sz="2000" dirty="0">
                <a:effectLst/>
                <a:latin typeface="Century Gothic" panose="020B0502020202020204" pitchFamily="34" charset="0"/>
                <a:ea typeface="Calibri" panose="020F0502020204030204" pitchFamily="34" charset="0"/>
                <a:cs typeface="Arial" panose="020B0604020202020204" pitchFamily="34" charset="0"/>
              </a:rPr>
              <a:t>To test this explanation, you could leave the thermometer in the water and take readings every 30 seconds to see if it changed.</a:t>
            </a:r>
          </a:p>
        </p:txBody>
      </p:sp>
      <p:sp>
        <p:nvSpPr>
          <p:cNvPr id="4" name="Title 1">
            <a:extLst>
              <a:ext uri="{FF2B5EF4-FFF2-40B4-BE49-F238E27FC236}">
                <a16:creationId xmlns:a16="http://schemas.microsoft.com/office/drawing/2014/main" id="{C1AB1B57-E257-E127-B7BC-BB5D724DB096}"/>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Zhi’s suggestion</a:t>
            </a:r>
            <a:endParaRPr lang="en-US" sz="2200" dirty="0">
              <a:solidFill>
                <a:schemeClr val="bg1"/>
              </a:solidFill>
            </a:endParaRPr>
          </a:p>
        </p:txBody>
      </p:sp>
      <p:pic>
        <p:nvPicPr>
          <p:cNvPr id="8" name="Picture 7">
            <a:extLst>
              <a:ext uri="{FF2B5EF4-FFF2-40B4-BE49-F238E27FC236}">
                <a16:creationId xmlns:a16="http://schemas.microsoft.com/office/drawing/2014/main" id="{4DAB670F-E0FF-EEC6-076D-568130EFC5F3}"/>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l="41" r="41"/>
          <a:stretch/>
        </p:blipFill>
        <p:spPr>
          <a:xfrm>
            <a:off x="540000" y="4229224"/>
            <a:ext cx="1864658" cy="2088776"/>
          </a:xfrm>
          <a:prstGeom prst="rect">
            <a:avLst/>
          </a:prstGeom>
        </p:spPr>
      </p:pic>
      <p:sp>
        <p:nvSpPr>
          <p:cNvPr id="5" name="Speech Bubble: Rectangle 4">
            <a:extLst>
              <a:ext uri="{FF2B5EF4-FFF2-40B4-BE49-F238E27FC236}">
                <a16:creationId xmlns:a16="http://schemas.microsoft.com/office/drawing/2014/main" id="{15D5FE46-BC8F-2E7B-5294-96DDA4CF5334}"/>
              </a:ext>
              <a:ext uri="{C183D7F6-B498-43B3-948B-1728B52AA6E4}">
                <adec:decorative xmlns:adec="http://schemas.microsoft.com/office/drawing/2017/decorative" val="1"/>
              </a:ext>
            </a:extLst>
          </p:cNvPr>
          <p:cNvSpPr/>
          <p:nvPr/>
        </p:nvSpPr>
        <p:spPr>
          <a:xfrm>
            <a:off x="858809" y="1496601"/>
            <a:ext cx="2180824" cy="2010856"/>
          </a:xfrm>
          <a:prstGeom prst="wedgeRectCallout">
            <a:avLst>
              <a:gd name="adj1" fmla="val 12961"/>
              <a:gd name="adj2" fmla="val 93992"/>
            </a:avLst>
          </a:prstGeom>
          <a:noFill/>
          <a:ln w="38100">
            <a:solidFill>
              <a:srgbClr val="33903C"/>
            </a:solidFill>
          </a:ln>
        </p:spPr>
        <p:style>
          <a:lnRef idx="2">
            <a:schemeClr val="accent3"/>
          </a:lnRef>
          <a:fillRef idx="1">
            <a:schemeClr val="lt1"/>
          </a:fillRef>
          <a:effectRef idx="0">
            <a:schemeClr val="accent3"/>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7" name="Text Box 2">
            <a:extLst>
              <a:ext uri="{FF2B5EF4-FFF2-40B4-BE49-F238E27FC236}">
                <a16:creationId xmlns:a16="http://schemas.microsoft.com/office/drawing/2014/main" id="{E47BAD1D-1E7C-A5F0-9A22-A36DFB4AC09F}"/>
              </a:ext>
            </a:extLst>
          </p:cNvPr>
          <p:cNvSpPr txBox="1">
            <a:spLocks noChangeArrowheads="1"/>
          </p:cNvSpPr>
          <p:nvPr/>
        </p:nvSpPr>
        <p:spPr bwMode="auto">
          <a:xfrm>
            <a:off x="2189063" y="5945448"/>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dirty="0">
                <a:solidFill>
                  <a:srgbClr val="33903C"/>
                </a:solidFill>
                <a:effectLst/>
                <a:latin typeface="Century Gothic" panose="020B0502020202020204" pitchFamily="34" charset="0"/>
                <a:ea typeface="Calibri" panose="020F0502020204030204" pitchFamily="34" charset="0"/>
              </a:rPr>
              <a:t>Zhi</a:t>
            </a:r>
            <a:endParaRPr lang="en-GB" sz="1200" dirty="0">
              <a:solidFill>
                <a:srgbClr val="33903C"/>
              </a:solidFill>
              <a:effectLst/>
              <a:latin typeface="Arial" panose="020B0604020202020204" pitchFamily="34" charset="0"/>
              <a:ea typeface="Calibri" panose="020F0502020204030204" pitchFamily="34" charset="0"/>
            </a:endParaRPr>
          </a:p>
        </p:txBody>
      </p:sp>
      <p:sp>
        <p:nvSpPr>
          <p:cNvPr id="11" name="TextBox 10">
            <a:extLst>
              <a:ext uri="{FF2B5EF4-FFF2-40B4-BE49-F238E27FC236}">
                <a16:creationId xmlns:a16="http://schemas.microsoft.com/office/drawing/2014/main" id="{EDC9AD5B-9430-2FEA-55AD-0D02BE05F9EC}"/>
              </a:ext>
            </a:extLst>
          </p:cNvPr>
          <p:cNvSpPr txBox="1"/>
          <p:nvPr/>
        </p:nvSpPr>
        <p:spPr>
          <a:xfrm>
            <a:off x="907305" y="1532533"/>
            <a:ext cx="2056339" cy="1938992"/>
          </a:xfrm>
          <a:prstGeom prst="rect">
            <a:avLst/>
          </a:prstGeom>
          <a:noFill/>
        </p:spPr>
        <p:txBody>
          <a:bodyPr wrap="square" rtlCol="0">
            <a:spAutoFit/>
          </a:bodyPr>
          <a:lstStyle/>
          <a:p>
            <a:pPr algn="ctr"/>
            <a:r>
              <a:rPr lang="en-GB" sz="2000" dirty="0">
                <a:latin typeface="Century Gothic" panose="020B0502020202020204" pitchFamily="34" charset="0"/>
              </a:rPr>
              <a:t>The thermometer had not been left long enough in the water.</a:t>
            </a:r>
          </a:p>
        </p:txBody>
      </p:sp>
    </p:spTree>
    <p:extLst>
      <p:ext uri="{BB962C8B-B14F-4D97-AF65-F5344CB8AC3E}">
        <p14:creationId xmlns:p14="http://schemas.microsoft.com/office/powerpoint/2010/main" val="341297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20498B-BBA4-08EA-68CF-176261B104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B10E68-1D4D-6D8A-192F-540BD786EE8B}"/>
              </a:ext>
            </a:extLst>
          </p:cNvPr>
          <p:cNvSpPr>
            <a:spLocks noGrp="1"/>
          </p:cNvSpPr>
          <p:nvPr>
            <p:ph type="title"/>
          </p:nvPr>
        </p:nvSpPr>
        <p:spPr/>
        <p:txBody>
          <a:bodyPr/>
          <a:lstStyle/>
          <a:p>
            <a:r>
              <a:rPr lang="en-US" dirty="0"/>
              <a:t>Discussion of answers</a:t>
            </a:r>
          </a:p>
        </p:txBody>
      </p:sp>
      <p:sp>
        <p:nvSpPr>
          <p:cNvPr id="3" name="Content Placeholder 2">
            <a:extLst>
              <a:ext uri="{FF2B5EF4-FFF2-40B4-BE49-F238E27FC236}">
                <a16:creationId xmlns:a16="http://schemas.microsoft.com/office/drawing/2014/main" id="{3EA53089-6311-E99E-CBC2-C67C4648E1F4}"/>
              </a:ext>
            </a:extLst>
          </p:cNvPr>
          <p:cNvSpPr>
            <a:spLocks noGrp="1"/>
          </p:cNvSpPr>
          <p:nvPr>
            <p:ph idx="1"/>
          </p:nvPr>
        </p:nvSpPr>
        <p:spPr>
          <a:xfrm>
            <a:off x="3400238" y="1508375"/>
            <a:ext cx="7422776" cy="4607859"/>
          </a:xfrm>
        </p:spPr>
        <p:txBody>
          <a:bodyPr>
            <a:normAutofit/>
          </a:bodyPr>
          <a:lstStyle/>
          <a:p>
            <a:pPr marL="0" indent="0">
              <a:lnSpc>
                <a:spcPct val="107000"/>
              </a:lnSpc>
              <a:spcAft>
                <a:spcPts val="600"/>
              </a:spcAft>
              <a:buNone/>
            </a:pPr>
            <a:r>
              <a:rPr lang="en-GB" sz="2000" dirty="0">
                <a:effectLst/>
                <a:latin typeface="Century Gothic" panose="020B0502020202020204" pitchFamily="34" charset="0"/>
                <a:ea typeface="Calibri" panose="020F0502020204030204" pitchFamily="34" charset="0"/>
                <a:cs typeface="Arial" panose="020B0604020202020204" pitchFamily="34" charset="0"/>
              </a:rPr>
              <a:t>This is a sensible suggestion. The beaker would be hotter than the water because heat energy is flowing from the flame to the beaker then from the beaker into the water, to keep the water boiling. Flame, beaker, water is the order in decreasing temperature. </a:t>
            </a:r>
          </a:p>
          <a:p>
            <a:pPr marL="0" indent="0">
              <a:lnSpc>
                <a:spcPct val="107000"/>
              </a:lnSpc>
              <a:spcAft>
                <a:spcPts val="600"/>
              </a:spcAft>
              <a:buNone/>
            </a:pP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a:p>
            <a:pPr marL="0" indent="0">
              <a:lnSpc>
                <a:spcPct val="107000"/>
              </a:lnSpc>
              <a:spcAft>
                <a:spcPts val="600"/>
              </a:spcAft>
              <a:buNone/>
            </a:pPr>
            <a:r>
              <a:rPr lang="en-GB" sz="2000" dirty="0">
                <a:effectLst/>
                <a:latin typeface="Century Gothic" panose="020B0502020202020204" pitchFamily="34" charset="0"/>
                <a:ea typeface="Calibri" panose="020F0502020204030204" pitchFamily="34" charset="0"/>
                <a:cs typeface="Arial" panose="020B0604020202020204" pitchFamily="34" charset="0"/>
              </a:rPr>
              <a:t>To test this suggestion, you could repeat the experiment, this time holding the thermometer off the bottom of the beaker.</a:t>
            </a:r>
          </a:p>
        </p:txBody>
      </p:sp>
      <p:sp>
        <p:nvSpPr>
          <p:cNvPr id="4" name="Title 1">
            <a:extLst>
              <a:ext uri="{FF2B5EF4-FFF2-40B4-BE49-F238E27FC236}">
                <a16:creationId xmlns:a16="http://schemas.microsoft.com/office/drawing/2014/main" id="{954087D3-C59A-C8A0-992E-D2877C915517}"/>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Poppy’s suggestion</a:t>
            </a:r>
            <a:endParaRPr lang="en-US" sz="2200" dirty="0">
              <a:solidFill>
                <a:schemeClr val="bg1"/>
              </a:solidFill>
            </a:endParaRPr>
          </a:p>
        </p:txBody>
      </p:sp>
      <p:pic>
        <p:nvPicPr>
          <p:cNvPr id="8" name="Picture 7">
            <a:extLst>
              <a:ext uri="{FF2B5EF4-FFF2-40B4-BE49-F238E27FC236}">
                <a16:creationId xmlns:a16="http://schemas.microsoft.com/office/drawing/2014/main" id="{24522979-C75A-2AA7-B5E5-A1A6200BBD3A}"/>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l="41" r="41"/>
          <a:stretch/>
        </p:blipFill>
        <p:spPr>
          <a:xfrm>
            <a:off x="540000" y="4229224"/>
            <a:ext cx="1864658" cy="2088776"/>
          </a:xfrm>
          <a:prstGeom prst="rect">
            <a:avLst/>
          </a:prstGeom>
        </p:spPr>
      </p:pic>
      <p:sp>
        <p:nvSpPr>
          <p:cNvPr id="6" name="Speech Bubble: Rectangle with Corners Rounded 5">
            <a:extLst>
              <a:ext uri="{FF2B5EF4-FFF2-40B4-BE49-F238E27FC236}">
                <a16:creationId xmlns:a16="http://schemas.microsoft.com/office/drawing/2014/main" id="{C49E04D8-1D15-9AB9-21C7-C7A7ABD7DC02}"/>
              </a:ext>
              <a:ext uri="{C183D7F6-B498-43B3-948B-1728B52AA6E4}">
                <adec:decorative xmlns:adec="http://schemas.microsoft.com/office/drawing/2017/decorative" val="1"/>
              </a:ext>
            </a:extLst>
          </p:cNvPr>
          <p:cNvSpPr/>
          <p:nvPr/>
        </p:nvSpPr>
        <p:spPr>
          <a:xfrm>
            <a:off x="702976" y="1550741"/>
            <a:ext cx="2260668" cy="2348906"/>
          </a:xfrm>
          <a:prstGeom prst="wedgeRoundRectCallout">
            <a:avLst>
              <a:gd name="adj1" fmla="val 9370"/>
              <a:gd name="adj2" fmla="val 70202"/>
              <a:gd name="adj3" fmla="val 16667"/>
            </a:avLst>
          </a:prstGeom>
          <a:noFill/>
          <a:ln w="38100">
            <a:solidFill>
              <a:srgbClr val="006F62"/>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9" name="Text Box 2">
            <a:extLst>
              <a:ext uri="{FF2B5EF4-FFF2-40B4-BE49-F238E27FC236}">
                <a16:creationId xmlns:a16="http://schemas.microsoft.com/office/drawing/2014/main" id="{A6C971E3-9268-4DE5-1735-3C7A85FFAB4B}"/>
              </a:ext>
            </a:extLst>
          </p:cNvPr>
          <p:cNvSpPr txBox="1">
            <a:spLocks noChangeArrowheads="1"/>
          </p:cNvSpPr>
          <p:nvPr/>
        </p:nvSpPr>
        <p:spPr bwMode="auto">
          <a:xfrm>
            <a:off x="2099407" y="6033050"/>
            <a:ext cx="1300831"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dirty="0">
                <a:solidFill>
                  <a:srgbClr val="006666"/>
                </a:solidFill>
                <a:effectLst/>
                <a:latin typeface="Century Gothic" panose="020B0502020202020204" pitchFamily="34" charset="0"/>
                <a:ea typeface="Calibri" panose="020F0502020204030204" pitchFamily="34" charset="0"/>
              </a:rPr>
              <a:t>Poppy</a:t>
            </a:r>
            <a:endParaRPr lang="en-GB" sz="1200" dirty="0">
              <a:effectLst/>
              <a:latin typeface="Arial" panose="020B0604020202020204" pitchFamily="34" charset="0"/>
              <a:ea typeface="Calibri" panose="020F0502020204030204" pitchFamily="34" charset="0"/>
            </a:endParaRPr>
          </a:p>
        </p:txBody>
      </p:sp>
      <p:sp>
        <p:nvSpPr>
          <p:cNvPr id="10" name="TextBox 9">
            <a:extLst>
              <a:ext uri="{FF2B5EF4-FFF2-40B4-BE49-F238E27FC236}">
                <a16:creationId xmlns:a16="http://schemas.microsoft.com/office/drawing/2014/main" id="{62A5160A-D3B9-546A-685F-BC90382E8D1D}"/>
              </a:ext>
            </a:extLst>
          </p:cNvPr>
          <p:cNvSpPr txBox="1"/>
          <p:nvPr/>
        </p:nvSpPr>
        <p:spPr>
          <a:xfrm>
            <a:off x="780225" y="1573500"/>
            <a:ext cx="2107469" cy="2246769"/>
          </a:xfrm>
          <a:prstGeom prst="rect">
            <a:avLst/>
          </a:prstGeom>
          <a:noFill/>
        </p:spPr>
        <p:txBody>
          <a:bodyPr wrap="square" rtlCol="0">
            <a:spAutoFit/>
          </a:bodyPr>
          <a:lstStyle/>
          <a:p>
            <a:pPr algn="ctr"/>
            <a:r>
              <a:rPr lang="en-GB" sz="2000" dirty="0">
                <a:latin typeface="Century Gothic" panose="020B0502020202020204" pitchFamily="34" charset="0"/>
              </a:rPr>
              <a:t>The thermometer was touching the beaker which was hotter than the water.</a:t>
            </a:r>
          </a:p>
        </p:txBody>
      </p:sp>
    </p:spTree>
    <p:extLst>
      <p:ext uri="{BB962C8B-B14F-4D97-AF65-F5344CB8AC3E}">
        <p14:creationId xmlns:p14="http://schemas.microsoft.com/office/powerpoint/2010/main" val="3975896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309920-EC5F-E0E2-6469-50D753DF516E}"/>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19FA3710-6723-11FA-5266-988B13B72DE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477544" y="4031375"/>
            <a:ext cx="1848108" cy="2143424"/>
          </a:xfrm>
          <a:prstGeom prst="rect">
            <a:avLst/>
          </a:prstGeom>
        </p:spPr>
      </p:pic>
      <p:sp>
        <p:nvSpPr>
          <p:cNvPr id="2" name="Title 1">
            <a:extLst>
              <a:ext uri="{FF2B5EF4-FFF2-40B4-BE49-F238E27FC236}">
                <a16:creationId xmlns:a16="http://schemas.microsoft.com/office/drawing/2014/main" id="{246B8933-FF53-6D0C-CACE-BC39FC08CBB9}"/>
              </a:ext>
            </a:extLst>
          </p:cNvPr>
          <p:cNvSpPr>
            <a:spLocks noGrp="1"/>
          </p:cNvSpPr>
          <p:nvPr>
            <p:ph type="title"/>
          </p:nvPr>
        </p:nvSpPr>
        <p:spPr/>
        <p:txBody>
          <a:bodyPr/>
          <a:lstStyle/>
          <a:p>
            <a:r>
              <a:rPr lang="en-US" dirty="0"/>
              <a:t>Discussion of answers</a:t>
            </a:r>
          </a:p>
        </p:txBody>
      </p:sp>
      <p:sp>
        <p:nvSpPr>
          <p:cNvPr id="3" name="Content Placeholder 2">
            <a:extLst>
              <a:ext uri="{FF2B5EF4-FFF2-40B4-BE49-F238E27FC236}">
                <a16:creationId xmlns:a16="http://schemas.microsoft.com/office/drawing/2014/main" id="{47A7AE86-041F-AB0C-AFEF-172A9FB92CE5}"/>
              </a:ext>
            </a:extLst>
          </p:cNvPr>
          <p:cNvSpPr>
            <a:spLocks noGrp="1"/>
          </p:cNvSpPr>
          <p:nvPr>
            <p:ph idx="1"/>
          </p:nvPr>
        </p:nvSpPr>
        <p:spPr>
          <a:xfrm>
            <a:off x="3370730" y="1554472"/>
            <a:ext cx="7494494" cy="4607859"/>
          </a:xfrm>
        </p:spPr>
        <p:txBody>
          <a:bodyPr>
            <a:normAutofit/>
          </a:bodyPr>
          <a:lstStyle/>
          <a:p>
            <a:pPr marL="0" indent="0">
              <a:lnSpc>
                <a:spcPct val="107000"/>
              </a:lnSpc>
              <a:spcAft>
                <a:spcPts val="600"/>
              </a:spcAft>
              <a:buNone/>
            </a:pPr>
            <a:r>
              <a:rPr lang="en-GB" sz="2000" dirty="0">
                <a:effectLst/>
                <a:latin typeface="Century Gothic" panose="020B0502020202020204" pitchFamily="34" charset="0"/>
                <a:ea typeface="Calibri" panose="020F0502020204030204" pitchFamily="34" charset="0"/>
                <a:cs typeface="Arial" panose="020B0604020202020204" pitchFamily="34" charset="0"/>
              </a:rPr>
              <a:t>The temperature of the room should not affect the boiling point of the water. </a:t>
            </a:r>
          </a:p>
          <a:p>
            <a:pPr marL="0" indent="0">
              <a:lnSpc>
                <a:spcPct val="107000"/>
              </a:lnSpc>
              <a:spcAft>
                <a:spcPts val="600"/>
              </a:spcAft>
              <a:buNone/>
            </a:pPr>
            <a:r>
              <a:rPr lang="en-GB" sz="2000" dirty="0">
                <a:effectLst/>
                <a:latin typeface="Century Gothic" panose="020B0502020202020204" pitchFamily="34" charset="0"/>
                <a:ea typeface="Calibri" panose="020F0502020204030204" pitchFamily="34" charset="0"/>
                <a:cs typeface="Arial" panose="020B0604020202020204" pitchFamily="34" charset="0"/>
              </a:rPr>
              <a:t>However, if the room was warm that might be because it was a fine day associated with high atmospheric pressure</a:t>
            </a:r>
            <a:r>
              <a:rPr lang="en-GB" sz="2000" dirty="0">
                <a:ea typeface="Calibri" panose="020F0502020204030204" pitchFamily="34" charset="0"/>
                <a:cs typeface="Arial" panose="020B0604020202020204" pitchFamily="34" charset="0"/>
              </a:rPr>
              <a:t>. </a:t>
            </a:r>
            <a:endParaRPr lang="en-GB" sz="2000" i="1" dirty="0">
              <a:solidFill>
                <a:srgbClr val="006F62"/>
              </a:solidFill>
              <a:effectLst/>
              <a:latin typeface="Century Gothic" panose="020B0502020202020204" pitchFamily="34" charset="0"/>
              <a:ea typeface="Calibri" panose="020F0502020204030204" pitchFamily="34" charset="0"/>
              <a:cs typeface="Arial" panose="020B0604020202020204" pitchFamily="34" charset="0"/>
            </a:endParaRPr>
          </a:p>
          <a:p>
            <a:pPr marL="0" indent="0">
              <a:lnSpc>
                <a:spcPct val="107000"/>
              </a:lnSpc>
              <a:spcAft>
                <a:spcPts val="600"/>
              </a:spcAft>
              <a:buNone/>
            </a:pPr>
            <a:r>
              <a:rPr lang="en-GB" sz="2000" dirty="0">
                <a:effectLst/>
                <a:latin typeface="Century Gothic" panose="020B0502020202020204" pitchFamily="34" charset="0"/>
                <a:ea typeface="Calibri" panose="020F0502020204030204" pitchFamily="34" charset="0"/>
                <a:cs typeface="Arial" panose="020B0604020202020204" pitchFamily="34" charset="0"/>
              </a:rPr>
              <a:t>Boiling points can be affected by air pressure. For example, they tend to decrease high up a mountain where the air pressure is low. </a:t>
            </a:r>
          </a:p>
          <a:p>
            <a:pPr marL="0" indent="0">
              <a:lnSpc>
                <a:spcPct val="107000"/>
              </a:lnSpc>
              <a:spcAft>
                <a:spcPts val="600"/>
              </a:spcAft>
              <a:buNone/>
            </a:pPr>
            <a:r>
              <a:rPr lang="en-GB" sz="2000" dirty="0">
                <a:effectLst/>
                <a:latin typeface="Century Gothic" panose="020B0502020202020204" pitchFamily="34" charset="0"/>
                <a:ea typeface="Calibri" panose="020F0502020204030204" pitchFamily="34" charset="0"/>
                <a:cs typeface="Arial" panose="020B0604020202020204" pitchFamily="34" charset="0"/>
              </a:rPr>
              <a:t>The boiling point of water could vary by as much as one degree either side of 100</a:t>
            </a:r>
            <a:r>
              <a:rPr lang="en-GB" sz="2000" dirty="0"/>
              <a:t>°</a:t>
            </a:r>
            <a:r>
              <a:rPr lang="en-GB" sz="2000" dirty="0">
                <a:effectLst/>
                <a:latin typeface="Century Gothic" panose="020B0502020202020204" pitchFamily="34" charset="0"/>
                <a:ea typeface="Calibri" panose="020F0502020204030204" pitchFamily="34" charset="0"/>
                <a:cs typeface="Arial" panose="020B0604020202020204" pitchFamily="34" charset="0"/>
              </a:rPr>
              <a:t>C depending on whether the air pressure is high or low.</a:t>
            </a:r>
            <a:br>
              <a:rPr lang="en-GB" sz="2000" dirty="0">
                <a:effectLst/>
                <a:latin typeface="Century Gothic" panose="020B0502020202020204" pitchFamily="34" charset="0"/>
                <a:ea typeface="Calibri" panose="020F0502020204030204" pitchFamily="34" charset="0"/>
                <a:cs typeface="Arial" panose="020B0604020202020204" pitchFamily="34" charset="0"/>
              </a:rPr>
            </a:br>
            <a:endParaRPr lang="en-GB" sz="2000" dirty="0">
              <a:effectLst/>
              <a:latin typeface="Century Gothic" panose="020B0502020202020204" pitchFamily="34" charset="0"/>
              <a:ea typeface="Calibri" panose="020F0502020204030204" pitchFamily="34" charset="0"/>
              <a:cs typeface="Arial" panose="020B0604020202020204" pitchFamily="34" charset="0"/>
            </a:endParaRPr>
          </a:p>
        </p:txBody>
      </p:sp>
      <p:sp>
        <p:nvSpPr>
          <p:cNvPr id="4" name="Title 1">
            <a:extLst>
              <a:ext uri="{FF2B5EF4-FFF2-40B4-BE49-F238E27FC236}">
                <a16:creationId xmlns:a16="http://schemas.microsoft.com/office/drawing/2014/main" id="{C4499954-12CB-12E1-5422-231FF215CF23}"/>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Uri’s suggestion</a:t>
            </a:r>
            <a:endParaRPr lang="en-US" sz="2200" dirty="0">
              <a:solidFill>
                <a:schemeClr val="bg1"/>
              </a:solidFill>
            </a:endParaRPr>
          </a:p>
        </p:txBody>
      </p:sp>
      <p:sp>
        <p:nvSpPr>
          <p:cNvPr id="5" name="Speech Bubble: Rectangle with Corners Rounded 4">
            <a:extLst>
              <a:ext uri="{FF2B5EF4-FFF2-40B4-BE49-F238E27FC236}">
                <a16:creationId xmlns:a16="http://schemas.microsoft.com/office/drawing/2014/main" id="{27A3B8E7-85E4-E681-2B8B-FB5563B427F2}"/>
              </a:ext>
              <a:ext uri="{C183D7F6-B498-43B3-948B-1728B52AA6E4}">
                <adec:decorative xmlns:adec="http://schemas.microsoft.com/office/drawing/2017/decorative" val="1"/>
              </a:ext>
            </a:extLst>
          </p:cNvPr>
          <p:cNvSpPr/>
          <p:nvPr/>
        </p:nvSpPr>
        <p:spPr>
          <a:xfrm>
            <a:off x="657455" y="1549607"/>
            <a:ext cx="2471227" cy="2251427"/>
          </a:xfrm>
          <a:prstGeom prst="wedgeRoundRectCallout">
            <a:avLst>
              <a:gd name="adj1" fmla="val -5546"/>
              <a:gd name="adj2" fmla="val 77143"/>
              <a:gd name="adj3" fmla="val 16667"/>
            </a:avLst>
          </a:prstGeom>
          <a:noFill/>
          <a:ln w="38100">
            <a:solidFill>
              <a:srgbClr val="A5D727"/>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7" name="Text Box 2">
            <a:extLst>
              <a:ext uri="{FF2B5EF4-FFF2-40B4-BE49-F238E27FC236}">
                <a16:creationId xmlns:a16="http://schemas.microsoft.com/office/drawing/2014/main" id="{38717DDD-75C2-4D0D-66F1-063331111142}"/>
              </a:ext>
            </a:extLst>
          </p:cNvPr>
          <p:cNvSpPr txBox="1">
            <a:spLocks noChangeArrowheads="1"/>
          </p:cNvSpPr>
          <p:nvPr/>
        </p:nvSpPr>
        <p:spPr bwMode="auto">
          <a:xfrm>
            <a:off x="2037124" y="5952194"/>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dirty="0">
                <a:solidFill>
                  <a:srgbClr val="A5D727"/>
                </a:solidFill>
                <a:effectLst/>
                <a:latin typeface="Century Gothic" panose="020B0502020202020204" pitchFamily="34" charset="0"/>
                <a:ea typeface="Calibri" panose="020F0502020204030204" pitchFamily="34" charset="0"/>
              </a:rPr>
              <a:t>Uri</a:t>
            </a:r>
            <a:endParaRPr lang="en-GB" sz="1200" dirty="0">
              <a:solidFill>
                <a:srgbClr val="A5D727"/>
              </a:solidFill>
              <a:effectLst/>
              <a:latin typeface="Arial" panose="020B0604020202020204" pitchFamily="34" charset="0"/>
              <a:ea typeface="Calibri" panose="020F0502020204030204" pitchFamily="34" charset="0"/>
            </a:endParaRPr>
          </a:p>
        </p:txBody>
      </p:sp>
      <p:sp>
        <p:nvSpPr>
          <p:cNvPr id="11" name="TextBox 10">
            <a:extLst>
              <a:ext uri="{FF2B5EF4-FFF2-40B4-BE49-F238E27FC236}">
                <a16:creationId xmlns:a16="http://schemas.microsoft.com/office/drawing/2014/main" id="{218CABB9-8E67-09E4-98C4-B0352CDF91AA}"/>
              </a:ext>
            </a:extLst>
          </p:cNvPr>
          <p:cNvSpPr txBox="1"/>
          <p:nvPr/>
        </p:nvSpPr>
        <p:spPr>
          <a:xfrm>
            <a:off x="757001" y="1721285"/>
            <a:ext cx="2260668" cy="1938992"/>
          </a:xfrm>
          <a:prstGeom prst="rect">
            <a:avLst/>
          </a:prstGeom>
          <a:noFill/>
        </p:spPr>
        <p:txBody>
          <a:bodyPr wrap="square" rtlCol="0">
            <a:spAutoFit/>
          </a:bodyPr>
          <a:lstStyle/>
          <a:p>
            <a:r>
              <a:rPr lang="en-GB" sz="2000" dirty="0">
                <a:latin typeface="Century Gothic" panose="020B0502020202020204" pitchFamily="34" charset="0"/>
              </a:rPr>
              <a:t>It was warm in the science lab today and this has added to the temperature reading.</a:t>
            </a:r>
          </a:p>
        </p:txBody>
      </p:sp>
    </p:spTree>
    <p:extLst>
      <p:ext uri="{BB962C8B-B14F-4D97-AF65-F5344CB8AC3E}">
        <p14:creationId xmlns:p14="http://schemas.microsoft.com/office/powerpoint/2010/main" val="1576150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635EB-CA1D-4159-C426-4496FD74FC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FA32AFC-3F39-0ED0-51C2-76B16F45B42E}"/>
              </a:ext>
            </a:extLst>
          </p:cNvPr>
          <p:cNvSpPr>
            <a:spLocks noGrp="1"/>
          </p:cNvSpPr>
          <p:nvPr>
            <p:ph type="title"/>
          </p:nvPr>
        </p:nvSpPr>
        <p:spPr/>
        <p:txBody>
          <a:bodyPr/>
          <a:lstStyle/>
          <a:p>
            <a:r>
              <a:rPr lang="en-US" dirty="0"/>
              <a:t>Discussion of answers</a:t>
            </a:r>
          </a:p>
        </p:txBody>
      </p:sp>
      <p:sp>
        <p:nvSpPr>
          <p:cNvPr id="3" name="Content Placeholder 2">
            <a:extLst>
              <a:ext uri="{FF2B5EF4-FFF2-40B4-BE49-F238E27FC236}">
                <a16:creationId xmlns:a16="http://schemas.microsoft.com/office/drawing/2014/main" id="{D4F04D60-06EB-D56E-5F06-B41CB0ABB731}"/>
              </a:ext>
            </a:extLst>
          </p:cNvPr>
          <p:cNvSpPr>
            <a:spLocks noGrp="1"/>
          </p:cNvSpPr>
          <p:nvPr>
            <p:ph idx="1"/>
          </p:nvPr>
        </p:nvSpPr>
        <p:spPr>
          <a:xfrm>
            <a:off x="3370730" y="1865556"/>
            <a:ext cx="7494494" cy="4240305"/>
          </a:xfrm>
        </p:spPr>
        <p:txBody>
          <a:bodyPr>
            <a:normAutofit/>
          </a:bodyPr>
          <a:lstStyle/>
          <a:p>
            <a:pPr marL="0" indent="0">
              <a:lnSpc>
                <a:spcPct val="107000"/>
              </a:lnSpc>
              <a:spcAft>
                <a:spcPts val="600"/>
              </a:spcAft>
              <a:buNone/>
            </a:pPr>
            <a:r>
              <a:rPr lang="en-GB" sz="2000" dirty="0">
                <a:effectLst/>
                <a:latin typeface="Century Gothic" panose="020B0502020202020204" pitchFamily="34" charset="0"/>
                <a:ea typeface="Calibri" panose="020F0502020204030204" pitchFamily="34" charset="0"/>
                <a:cs typeface="Arial" panose="020B0604020202020204" pitchFamily="34" charset="0"/>
              </a:rPr>
              <a:t>The water should boil at 100</a:t>
            </a:r>
            <a:r>
              <a:rPr lang="en-GB" sz="2000" dirty="0"/>
              <a:t>°</a:t>
            </a:r>
            <a:r>
              <a:rPr lang="en-GB" sz="2000" dirty="0">
                <a:effectLst/>
                <a:latin typeface="Century Gothic" panose="020B0502020202020204" pitchFamily="34" charset="0"/>
                <a:ea typeface="Calibri" panose="020F0502020204030204" pitchFamily="34" charset="0"/>
                <a:cs typeface="Arial" panose="020B0604020202020204" pitchFamily="34" charset="0"/>
              </a:rPr>
              <a:t>C, no matter how long you heat it or how vigorously it boils.</a:t>
            </a:r>
          </a:p>
          <a:p>
            <a:pPr marL="0" indent="0">
              <a:lnSpc>
                <a:spcPct val="107000"/>
              </a:lnSpc>
              <a:spcAft>
                <a:spcPts val="600"/>
              </a:spcAft>
              <a:buNone/>
            </a:pP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a:p>
            <a:pPr marL="0" indent="0">
              <a:lnSpc>
                <a:spcPct val="107000"/>
              </a:lnSpc>
              <a:spcAft>
                <a:spcPts val="600"/>
              </a:spcAft>
              <a:buNone/>
            </a:pPr>
            <a:br>
              <a:rPr lang="en-GB" sz="1800" dirty="0">
                <a:effectLst/>
                <a:latin typeface="Century Gothic" panose="020B0502020202020204" pitchFamily="34" charset="0"/>
                <a:ea typeface="Calibri" panose="020F0502020204030204" pitchFamily="34" charset="0"/>
                <a:cs typeface="Arial" panose="020B0604020202020204" pitchFamily="34" charset="0"/>
              </a:rPr>
            </a:br>
            <a:endParaRPr lang="en-GB" sz="1800" dirty="0">
              <a:effectLst/>
              <a:latin typeface="Century Gothic" panose="020B0502020202020204" pitchFamily="34" charset="0"/>
              <a:ea typeface="Calibri" panose="020F0502020204030204" pitchFamily="34" charset="0"/>
              <a:cs typeface="Arial" panose="020B0604020202020204" pitchFamily="34" charset="0"/>
            </a:endParaRPr>
          </a:p>
        </p:txBody>
      </p:sp>
      <p:sp>
        <p:nvSpPr>
          <p:cNvPr id="4" name="Title 1">
            <a:extLst>
              <a:ext uri="{FF2B5EF4-FFF2-40B4-BE49-F238E27FC236}">
                <a16:creationId xmlns:a16="http://schemas.microsoft.com/office/drawing/2014/main" id="{4C3311D4-D4FA-CEA4-8079-CCD961AEA3E4}"/>
              </a:ext>
            </a:extLst>
          </p:cNvPr>
          <p:cNvSpPr txBox="1">
            <a:spLocks/>
          </p:cNvSpPr>
          <p:nvPr/>
        </p:nvSpPr>
        <p:spPr>
          <a:xfrm rot="5400000">
            <a:off x="971700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Niko’s suggestion</a:t>
            </a:r>
            <a:endParaRPr lang="en-US" sz="2200" dirty="0">
              <a:solidFill>
                <a:schemeClr val="bg1"/>
              </a:solidFill>
            </a:endParaRPr>
          </a:p>
        </p:txBody>
      </p:sp>
      <p:pic>
        <p:nvPicPr>
          <p:cNvPr id="8" name="Picture 7">
            <a:extLst>
              <a:ext uri="{FF2B5EF4-FFF2-40B4-BE49-F238E27FC236}">
                <a16:creationId xmlns:a16="http://schemas.microsoft.com/office/drawing/2014/main" id="{3DC7F2C7-72FA-9D8B-1E9D-02551654AAE7}"/>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l="41" r="41"/>
          <a:stretch/>
        </p:blipFill>
        <p:spPr>
          <a:xfrm>
            <a:off x="540000" y="4229224"/>
            <a:ext cx="1864658" cy="2088776"/>
          </a:xfrm>
          <a:prstGeom prst="rect">
            <a:avLst/>
          </a:prstGeom>
        </p:spPr>
      </p:pic>
      <p:sp>
        <p:nvSpPr>
          <p:cNvPr id="6" name="Speech Bubble: Oval 5">
            <a:extLst>
              <a:ext uri="{FF2B5EF4-FFF2-40B4-BE49-F238E27FC236}">
                <a16:creationId xmlns:a16="http://schemas.microsoft.com/office/drawing/2014/main" id="{FB2BDAD4-EEC6-C92A-10BC-3214917971C5}"/>
              </a:ext>
              <a:ext uri="{C183D7F6-B498-43B3-948B-1728B52AA6E4}">
                <adec:decorative xmlns:adec="http://schemas.microsoft.com/office/drawing/2017/decorative" val="1"/>
              </a:ext>
            </a:extLst>
          </p:cNvPr>
          <p:cNvSpPr/>
          <p:nvPr/>
        </p:nvSpPr>
        <p:spPr>
          <a:xfrm>
            <a:off x="796855" y="1445460"/>
            <a:ext cx="2215285" cy="2329079"/>
          </a:xfrm>
          <a:prstGeom prst="wedgeEllipseCallout">
            <a:avLst>
              <a:gd name="adj1" fmla="val -11536"/>
              <a:gd name="adj2" fmla="val 72695"/>
            </a:avLst>
          </a:prstGeom>
          <a:noFill/>
          <a:ln w="38100">
            <a:solidFill>
              <a:srgbClr val="E0E88E"/>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9" name="Text Box 2">
            <a:extLst>
              <a:ext uri="{FF2B5EF4-FFF2-40B4-BE49-F238E27FC236}">
                <a16:creationId xmlns:a16="http://schemas.microsoft.com/office/drawing/2014/main" id="{FF2EB3E6-5FCC-B64F-6895-DBB4372242FD}"/>
              </a:ext>
            </a:extLst>
          </p:cNvPr>
          <p:cNvSpPr txBox="1">
            <a:spLocks noChangeArrowheads="1"/>
          </p:cNvSpPr>
          <p:nvPr/>
        </p:nvSpPr>
        <p:spPr bwMode="auto">
          <a:xfrm>
            <a:off x="2337963" y="6025099"/>
            <a:ext cx="850569" cy="284950"/>
          </a:xfrm>
          <a:prstGeom prst="rect">
            <a:avLst/>
          </a:prstGeom>
          <a:noFill/>
          <a:ln w="38100">
            <a:noFill/>
            <a:miter lim="800000"/>
            <a:headEnd/>
            <a:tailEnd/>
          </a:ln>
        </p:spPr>
        <p:txBody>
          <a:bodyPr rot="0" vert="horz" wrap="square" lIns="91440" tIns="45720" rIns="91440" bIns="45720" anchor="t" anchorCtr="0">
            <a:spAutoFit/>
          </a:bodyPr>
          <a:lstStyle/>
          <a:p>
            <a:pPr algn="ctr">
              <a:lnSpc>
                <a:spcPts val="1400"/>
              </a:lnSpc>
              <a:spcAft>
                <a:spcPts val="600"/>
              </a:spcAft>
            </a:pPr>
            <a:r>
              <a:rPr lang="en-GB" sz="2000" b="1" dirty="0">
                <a:solidFill>
                  <a:srgbClr val="9BBB59"/>
                </a:solidFill>
                <a:effectLst/>
                <a:latin typeface="Century Gothic" panose="020B0502020202020204" pitchFamily="34" charset="0"/>
                <a:ea typeface="Calibri" panose="020F0502020204030204" pitchFamily="34" charset="0"/>
              </a:rPr>
              <a:t>Niko</a:t>
            </a:r>
            <a:endParaRPr lang="en-GB" sz="1200" dirty="0">
              <a:effectLst/>
              <a:latin typeface="Arial" panose="020B0604020202020204" pitchFamily="34" charset="0"/>
              <a:ea typeface="Calibri" panose="020F0502020204030204" pitchFamily="34" charset="0"/>
            </a:endParaRPr>
          </a:p>
        </p:txBody>
      </p:sp>
      <p:sp>
        <p:nvSpPr>
          <p:cNvPr id="10" name="TextBox 9">
            <a:extLst>
              <a:ext uri="{FF2B5EF4-FFF2-40B4-BE49-F238E27FC236}">
                <a16:creationId xmlns:a16="http://schemas.microsoft.com/office/drawing/2014/main" id="{2ED29768-5CAD-6FE0-A803-823DE8A3C0BF}"/>
              </a:ext>
            </a:extLst>
          </p:cNvPr>
          <p:cNvSpPr txBox="1"/>
          <p:nvPr/>
        </p:nvSpPr>
        <p:spPr>
          <a:xfrm>
            <a:off x="960739" y="1797784"/>
            <a:ext cx="1864658" cy="1631216"/>
          </a:xfrm>
          <a:prstGeom prst="rect">
            <a:avLst/>
          </a:prstGeom>
          <a:noFill/>
        </p:spPr>
        <p:txBody>
          <a:bodyPr wrap="square" rtlCol="0">
            <a:spAutoFit/>
          </a:bodyPr>
          <a:lstStyle/>
          <a:p>
            <a:pPr algn="ctr"/>
            <a:r>
              <a:rPr lang="en-GB" sz="2000" dirty="0">
                <a:latin typeface="Century Gothic" panose="020B0502020202020204" pitchFamily="34" charset="0"/>
              </a:rPr>
              <a:t>The thermometer was left too long in the water.</a:t>
            </a:r>
          </a:p>
        </p:txBody>
      </p:sp>
    </p:spTree>
    <p:extLst>
      <p:ext uri="{BB962C8B-B14F-4D97-AF65-F5344CB8AC3E}">
        <p14:creationId xmlns:p14="http://schemas.microsoft.com/office/powerpoint/2010/main" val="657522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E5DAE4-0BAB-5B52-BC89-16C92B4AE98F}"/>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09717F48-E33F-84B4-3740-AADDDDBAD4F1}"/>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l="62" r="62" b="30269"/>
          <a:stretch>
            <a:fillRect/>
          </a:stretch>
        </p:blipFill>
        <p:spPr bwMode="auto">
          <a:xfrm>
            <a:off x="1377982" y="2934587"/>
            <a:ext cx="8046085" cy="3934213"/>
          </a:xfrm>
          <a:prstGeom prst="rect">
            <a:avLst/>
          </a:prstGeom>
          <a:noFill/>
          <a:ln>
            <a:noFill/>
          </a:ln>
          <a:extLst>
            <a:ext uri="{53640926-AAD7-44D8-BBD7-CCE9431645EC}">
              <a14:shadowObscured xmlns:a14="http://schemas.microsoft.com/office/drawing/2010/main"/>
            </a:ext>
          </a:extLst>
        </p:spPr>
      </p:pic>
      <p:sp>
        <p:nvSpPr>
          <p:cNvPr id="2" name="Title 1">
            <a:extLst>
              <a:ext uri="{FF2B5EF4-FFF2-40B4-BE49-F238E27FC236}">
                <a16:creationId xmlns:a16="http://schemas.microsoft.com/office/drawing/2014/main" id="{073FE3BC-AF40-6E56-FA78-301C11DC39BB}"/>
              </a:ext>
            </a:extLst>
          </p:cNvPr>
          <p:cNvSpPr>
            <a:spLocks noGrp="1"/>
          </p:cNvSpPr>
          <p:nvPr>
            <p:ph type="title"/>
          </p:nvPr>
        </p:nvSpPr>
        <p:spPr/>
        <p:txBody>
          <a:bodyPr/>
          <a:lstStyle/>
          <a:p>
            <a:r>
              <a:rPr lang="en-US" dirty="0"/>
              <a:t>Activity 4: create your own!</a:t>
            </a:r>
          </a:p>
        </p:txBody>
      </p:sp>
      <p:sp>
        <p:nvSpPr>
          <p:cNvPr id="3" name="Content Placeholder 2">
            <a:extLst>
              <a:ext uri="{FF2B5EF4-FFF2-40B4-BE49-F238E27FC236}">
                <a16:creationId xmlns:a16="http://schemas.microsoft.com/office/drawing/2014/main" id="{7A701633-0165-6AEF-74C6-6DD7D9319E6D}"/>
              </a:ext>
            </a:extLst>
          </p:cNvPr>
          <p:cNvSpPr>
            <a:spLocks noGrp="1"/>
          </p:cNvSpPr>
          <p:nvPr>
            <p:ph idx="1"/>
          </p:nvPr>
        </p:nvSpPr>
        <p:spPr/>
        <p:txBody>
          <a:bodyPr/>
          <a:lstStyle/>
          <a:p>
            <a:pPr marL="0" indent="0">
              <a:buNone/>
            </a:pPr>
            <a:r>
              <a:rPr lang="en-GB" dirty="0"/>
              <a:t>Devise your own concept cartoon about another surprising experimental result. </a:t>
            </a:r>
          </a:p>
          <a:p>
            <a:pPr marL="0" indent="0">
              <a:buNone/>
            </a:pPr>
            <a:endParaRPr lang="en-GB" dirty="0"/>
          </a:p>
        </p:txBody>
      </p:sp>
      <p:sp>
        <p:nvSpPr>
          <p:cNvPr id="4" name="Title 1">
            <a:extLst>
              <a:ext uri="{FF2B5EF4-FFF2-40B4-BE49-F238E27FC236}">
                <a16:creationId xmlns:a16="http://schemas.microsoft.com/office/drawing/2014/main" id="{4C5BF4B6-3371-0A8A-95E5-CC9791468AF6}"/>
              </a:ext>
            </a:extLst>
          </p:cNvPr>
          <p:cNvSpPr txBox="1">
            <a:spLocks/>
          </p:cNvSpPr>
          <p:nvPr/>
        </p:nvSpPr>
        <p:spPr>
          <a:xfrm rot="5400000">
            <a:off x="9717000" y="2216082"/>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Activity 4</a:t>
            </a:r>
            <a:endParaRPr lang="en-US" sz="2200" dirty="0">
              <a:solidFill>
                <a:schemeClr val="bg1"/>
              </a:solidFill>
            </a:endParaRPr>
          </a:p>
        </p:txBody>
      </p:sp>
      <p:sp>
        <p:nvSpPr>
          <p:cNvPr id="8" name="Speech Bubble: Rectangle 7">
            <a:extLst>
              <a:ext uri="{FF2B5EF4-FFF2-40B4-BE49-F238E27FC236}">
                <a16:creationId xmlns:a16="http://schemas.microsoft.com/office/drawing/2014/main" id="{1DBF6B6B-EBD8-5D09-9C7E-3F504F1AA648}"/>
              </a:ext>
              <a:ext uri="{C183D7F6-B498-43B3-948B-1728B52AA6E4}">
                <adec:decorative xmlns:adec="http://schemas.microsoft.com/office/drawing/2017/decorative" val="1"/>
              </a:ext>
            </a:extLst>
          </p:cNvPr>
          <p:cNvSpPr/>
          <p:nvPr/>
        </p:nvSpPr>
        <p:spPr>
          <a:xfrm>
            <a:off x="440167" y="2178424"/>
            <a:ext cx="2682240" cy="2268070"/>
          </a:xfrm>
          <a:prstGeom prst="wedgeRectCallout">
            <a:avLst>
              <a:gd name="adj1" fmla="val -9359"/>
              <a:gd name="adj2" fmla="val 69503"/>
            </a:avLst>
          </a:prstGeom>
          <a:solidFill>
            <a:srgbClr val="F4F7D9"/>
          </a:solidFill>
          <a:ln w="38100">
            <a:solidFill>
              <a:srgbClr val="006F62"/>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9" name="Speech Bubble: Rectangle with Corners Rounded 8">
            <a:extLst>
              <a:ext uri="{FF2B5EF4-FFF2-40B4-BE49-F238E27FC236}">
                <a16:creationId xmlns:a16="http://schemas.microsoft.com/office/drawing/2014/main" id="{6C53389C-51B3-F9E6-8A2A-4D16C26D4E5C}"/>
              </a:ext>
              <a:ext uri="{C183D7F6-B498-43B3-948B-1728B52AA6E4}">
                <adec:decorative xmlns:adec="http://schemas.microsoft.com/office/drawing/2017/decorative" val="1"/>
              </a:ext>
            </a:extLst>
          </p:cNvPr>
          <p:cNvSpPr/>
          <p:nvPr/>
        </p:nvSpPr>
        <p:spPr>
          <a:xfrm>
            <a:off x="3236707" y="1828800"/>
            <a:ext cx="3682069" cy="1467715"/>
          </a:xfrm>
          <a:prstGeom prst="wedgeRoundRectCallout">
            <a:avLst>
              <a:gd name="adj1" fmla="val -27743"/>
              <a:gd name="adj2" fmla="val 127700"/>
              <a:gd name="adj3" fmla="val 16667"/>
            </a:avLst>
          </a:prstGeom>
          <a:noFill/>
          <a:ln w="38100">
            <a:solidFill>
              <a:srgbClr val="006F62"/>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0" name="Speech Bubble: Oval 9">
            <a:extLst>
              <a:ext uri="{FF2B5EF4-FFF2-40B4-BE49-F238E27FC236}">
                <a16:creationId xmlns:a16="http://schemas.microsoft.com/office/drawing/2014/main" id="{18293574-ED94-5123-6650-7079E232F674}"/>
              </a:ext>
              <a:ext uri="{C183D7F6-B498-43B3-948B-1728B52AA6E4}">
                <adec:decorative xmlns:adec="http://schemas.microsoft.com/office/drawing/2017/decorative" val="1"/>
              </a:ext>
            </a:extLst>
          </p:cNvPr>
          <p:cNvSpPr/>
          <p:nvPr/>
        </p:nvSpPr>
        <p:spPr>
          <a:xfrm>
            <a:off x="4810753" y="2626659"/>
            <a:ext cx="3292179" cy="1819835"/>
          </a:xfrm>
          <a:prstGeom prst="wedgeEllipseCallout">
            <a:avLst>
              <a:gd name="adj1" fmla="val -15570"/>
              <a:gd name="adj2" fmla="val 59270"/>
            </a:avLst>
          </a:prstGeom>
          <a:noFill/>
          <a:ln w="38100">
            <a:solidFill>
              <a:srgbClr val="E0E88E"/>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1" name="Speech Bubble: Rectangle 10">
            <a:extLst>
              <a:ext uri="{FF2B5EF4-FFF2-40B4-BE49-F238E27FC236}">
                <a16:creationId xmlns:a16="http://schemas.microsoft.com/office/drawing/2014/main" id="{E53981F4-48B9-E795-82E2-67CB9EC4CFE1}"/>
              </a:ext>
              <a:ext uri="{C183D7F6-B498-43B3-948B-1728B52AA6E4}">
                <adec:decorative xmlns:adec="http://schemas.microsoft.com/office/drawing/2017/decorative" val="1"/>
              </a:ext>
            </a:extLst>
          </p:cNvPr>
          <p:cNvSpPr/>
          <p:nvPr/>
        </p:nvSpPr>
        <p:spPr>
          <a:xfrm>
            <a:off x="7089371" y="1778520"/>
            <a:ext cx="3701223" cy="1819834"/>
          </a:xfrm>
          <a:prstGeom prst="wedgeRectCallout">
            <a:avLst>
              <a:gd name="adj1" fmla="val -42959"/>
              <a:gd name="adj2" fmla="val 112353"/>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12" name="Speech Bubble: Rectangle with Corners Rounded 11">
            <a:extLst>
              <a:ext uri="{FF2B5EF4-FFF2-40B4-BE49-F238E27FC236}">
                <a16:creationId xmlns:a16="http://schemas.microsoft.com/office/drawing/2014/main" id="{D42F7F30-8A57-A256-99B8-9B99024465EF}"/>
              </a:ext>
              <a:ext uri="{C183D7F6-B498-43B3-948B-1728B52AA6E4}">
                <adec:decorative xmlns:adec="http://schemas.microsoft.com/office/drawing/2017/decorative" val="1"/>
              </a:ext>
            </a:extLst>
          </p:cNvPr>
          <p:cNvSpPr/>
          <p:nvPr/>
        </p:nvSpPr>
        <p:spPr>
          <a:xfrm>
            <a:off x="8273527" y="3209366"/>
            <a:ext cx="2727473" cy="1684848"/>
          </a:xfrm>
          <a:prstGeom prst="wedgeRoundRectCallout">
            <a:avLst>
              <a:gd name="adj1" fmla="val 1832"/>
              <a:gd name="adj2" fmla="val 111850"/>
              <a:gd name="adj3" fmla="val 16667"/>
            </a:avLst>
          </a:prstGeom>
          <a:noFill/>
          <a:ln w="38100">
            <a:solidFill>
              <a:srgbClr val="006F62"/>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ts val="1400"/>
              </a:lnSpc>
              <a:spcAft>
                <a:spcPts val="600"/>
              </a:spcAft>
            </a:pPr>
            <a:r>
              <a:rPr lang="en-GB" sz="1000">
                <a:effectLst/>
                <a:latin typeface="Arial" panose="020B0604020202020204" pitchFamily="34" charset="0"/>
                <a:ea typeface="Calibri" panose="020F0502020204030204" pitchFamily="34" charset="0"/>
              </a:rPr>
              <a:t> </a:t>
            </a:r>
          </a:p>
        </p:txBody>
      </p:sp>
      <p:sp>
        <p:nvSpPr>
          <p:cNvPr id="5" name="TextBox 4">
            <a:extLst>
              <a:ext uri="{FF2B5EF4-FFF2-40B4-BE49-F238E27FC236}">
                <a16:creationId xmlns:a16="http://schemas.microsoft.com/office/drawing/2014/main" id="{0C71DD17-564B-D0C8-3F83-9D59DC64DF4E}"/>
              </a:ext>
            </a:extLst>
          </p:cNvPr>
          <p:cNvSpPr txBox="1"/>
          <p:nvPr/>
        </p:nvSpPr>
        <p:spPr>
          <a:xfrm>
            <a:off x="452845" y="2286036"/>
            <a:ext cx="2625945" cy="923330"/>
          </a:xfrm>
          <a:prstGeom prst="rect">
            <a:avLst/>
          </a:prstGeom>
          <a:noFill/>
        </p:spPr>
        <p:txBody>
          <a:bodyPr wrap="square" rtlCol="0">
            <a:spAutoFit/>
          </a:bodyPr>
          <a:lstStyle/>
          <a:p>
            <a:r>
              <a:rPr lang="en-GB" b="1" dirty="0">
                <a:solidFill>
                  <a:srgbClr val="006F62"/>
                </a:solidFill>
                <a:latin typeface="Century Gothic" panose="020B0502020202020204" pitchFamily="34" charset="0"/>
              </a:rPr>
              <a:t>What a surprise!</a:t>
            </a:r>
            <a:br>
              <a:rPr lang="en-GB" b="1" dirty="0">
                <a:solidFill>
                  <a:srgbClr val="006F62"/>
                </a:solidFill>
                <a:latin typeface="Century Gothic" panose="020B0502020202020204" pitchFamily="34" charset="0"/>
              </a:rPr>
            </a:br>
            <a:endParaRPr lang="en-GB" b="1" dirty="0">
              <a:solidFill>
                <a:srgbClr val="006F62"/>
              </a:solidFill>
              <a:latin typeface="Century Gothic" panose="020B0502020202020204" pitchFamily="34" charset="0"/>
            </a:endParaRPr>
          </a:p>
          <a:p>
            <a:r>
              <a:rPr lang="en-GB" dirty="0">
                <a:solidFill>
                  <a:srgbClr val="006F62"/>
                </a:solidFill>
                <a:latin typeface="Century Gothic" panose="020B0502020202020204" pitchFamily="34" charset="0"/>
              </a:rPr>
              <a:t>I was not expecting…</a:t>
            </a:r>
          </a:p>
        </p:txBody>
      </p:sp>
    </p:spTree>
    <p:extLst>
      <p:ext uri="{BB962C8B-B14F-4D97-AF65-F5344CB8AC3E}">
        <p14:creationId xmlns:p14="http://schemas.microsoft.com/office/powerpoint/2010/main" val="21926821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1e359e7040c60661ae7072c482267ad9">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9332d97d0f911b960840dd6ec88f9031"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303999E-A08E-4C9E-A366-DFFE78CE6DFC}">
  <ds:schemaRefs>
    <ds:schemaRef ds:uri="http://www.w3.org/XML/1998/namespace"/>
    <ds:schemaRef ds:uri="http://purl.org/dc/terms/"/>
    <ds:schemaRef ds:uri="http://schemas.openxmlformats.org/package/2006/metadata/core-properties"/>
    <ds:schemaRef ds:uri="http://purl.org/dc/elements/1.1/"/>
    <ds:schemaRef ds:uri="http://schemas.microsoft.com/office/2006/documentManagement/types"/>
    <ds:schemaRef ds:uri="http://schemas.microsoft.com/office/2006/metadata/properties"/>
    <ds:schemaRef ds:uri="http://schemas.microsoft.com/office/infopath/2007/PartnerControls"/>
    <ds:schemaRef ds:uri="9e3c562f-56b0-4bc9-96c8-d04b09868558"/>
    <ds:schemaRef ds:uri="5c7d88b2-bc5d-47d8-b067-5f30c82b40fb"/>
    <ds:schemaRef ds:uri="http://purl.org/dc/dcmitype/"/>
  </ds:schemaRefs>
</ds:datastoreItem>
</file>

<file path=customXml/itemProps2.xml><?xml version="1.0" encoding="utf-8"?>
<ds:datastoreItem xmlns:ds="http://schemas.openxmlformats.org/officeDocument/2006/customXml" ds:itemID="{E497DBEE-C63D-465F-90DF-73C72D3F80BC}">
  <ds:schemaRefs>
    <ds:schemaRef ds:uri="http://schemas.microsoft.com/sharepoint/v3/contenttype/forms"/>
  </ds:schemaRefs>
</ds:datastoreItem>
</file>

<file path=customXml/itemProps3.xml><?xml version="1.0" encoding="utf-8"?>
<ds:datastoreItem xmlns:ds="http://schemas.openxmlformats.org/officeDocument/2006/customXml" ds:itemID="{0C8A2235-7723-40BA-9328-C47FB9FED9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3456</TotalTime>
  <Words>1385</Words>
  <Application>Microsoft Office PowerPoint</Application>
  <PresentationFormat>Widescreen</PresentationFormat>
  <Paragraphs>157</Paragraphs>
  <Slides>14</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Aptos</vt:lpstr>
      <vt:lpstr>Arial</vt:lpstr>
      <vt:lpstr>Calibri</vt:lpstr>
      <vt:lpstr>Calibri Light</vt:lpstr>
      <vt:lpstr>Century Gothic</vt:lpstr>
      <vt:lpstr>Office Theme</vt:lpstr>
      <vt:lpstr>11–14 years</vt:lpstr>
      <vt:lpstr>The problem</vt:lpstr>
      <vt:lpstr>Why might that be?</vt:lpstr>
      <vt:lpstr>Activity 1: table sort</vt:lpstr>
      <vt:lpstr>Activity 2: test it out</vt:lpstr>
      <vt:lpstr>Activity 3: your ideas</vt:lpstr>
      <vt:lpstr>Discussion of answers</vt:lpstr>
      <vt:lpstr>Discussion of answers</vt:lpstr>
      <vt:lpstr>Discussion of answers</vt:lpstr>
      <vt:lpstr>Discussion of answers</vt:lpstr>
      <vt:lpstr>Discussion of answers</vt:lpstr>
      <vt:lpstr>Discussion of answers</vt:lpstr>
      <vt:lpstr>Discussion of answers</vt:lpstr>
      <vt:lpstr>Activity 4: create your own!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Boiling point: a surprising measurement presentation slides</dc:title>
  <dc:creator>Royal Society of Chemistry</dc:creator>
  <cp:keywords>boiling; boiling point; change of state; states of matter; evaluation; critical thinking;</cp:keywords>
  <dc:description>From https://rsc.li/4aJXPcS; student worksheet and teacher notes also available</dc:description>
  <cp:lastModifiedBy>Kirsty Patterson</cp:lastModifiedBy>
  <cp:revision>592</cp:revision>
  <dcterms:created xsi:type="dcterms:W3CDTF">2021-04-13T16:26:00Z</dcterms:created>
  <dcterms:modified xsi:type="dcterms:W3CDTF">2025-10-20T20:03:05Z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