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omments/modernComment_115_4E72507E.xml" ContentType="application/vnd.ms-powerpoint.comments+xml"/>
  <Override PartName="/ppt/notesSlides/notesSlide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96" r:id="rId4"/>
    <p:sldMasterId id="2147483728" r:id="rId5"/>
    <p:sldMasterId id="2147483770" r:id="rId6"/>
    <p:sldMasterId id="2147483783" r:id="rId7"/>
    <p:sldMasterId id="2147483720" r:id="rId8"/>
  </p:sldMasterIdLst>
  <p:notesMasterIdLst>
    <p:notesMasterId r:id="rId18"/>
  </p:notesMasterIdLst>
  <p:handoutMasterIdLst>
    <p:handoutMasterId r:id="rId19"/>
  </p:handoutMasterIdLst>
  <p:sldIdLst>
    <p:sldId id="276" r:id="rId9"/>
    <p:sldId id="294" r:id="rId10"/>
    <p:sldId id="279" r:id="rId11"/>
    <p:sldId id="298" r:id="rId12"/>
    <p:sldId id="299" r:id="rId13"/>
    <p:sldId id="293" r:id="rId14"/>
    <p:sldId id="297" r:id="rId15"/>
    <p:sldId id="277" r:id="rId16"/>
    <p:sldId id="292" r:id="rId17"/>
  </p:sldIdLst>
  <p:sldSz cx="12192000" cy="6858000"/>
  <p:notesSz cx="9144000" cy="6858000"/>
  <p:embeddedFontLst>
    <p:embeddedFont>
      <p:font typeface="Calibri" panose="020F0502020204030204" pitchFamily="34" charset="0"/>
      <p:regular r:id="rId20"/>
      <p:bold r:id="rId21"/>
      <p:italic r:id="rId22"/>
      <p:boldItalic r:id="rId2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0BA610E-4229-9F91-F972-05F2A307F2DE}" name="Emma Lumb" initials="EL" userId="S::lumbe@rsc.org::9492ac99-bdb3-413c-b074-05d0b4f2559a" providerId="AD"/>
  <p188:author id="{6119DB1D-09E8-507E-35E2-ACFC050DEB1A}" name="Hannah Rowe" initials="HR" userId="S::roweh@rsc.org::4ada42eb-fe6a-4a63-b33d-d7839e11762b" providerId="AD"/>
  <p188:author id="{285C4D64-2C10-F273-F9CE-FC217CDB40CC}" name="Reece Collingbourne" initials="RC" userId="S::CollingbourneR@rsc.org::1ac33c36-2add-4db9-b9a1-b5b3b67ee9aa" providerId="AD"/>
  <p188:author id="{9F988889-D60C-F556-718B-55A24F8C3B1A}" name="Reece Collingbourne" initials="RC" userId="S::collingbourner@rsc.org::1ac33c36-2add-4db9-b9a1-b5b3b67ee9a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585A"/>
    <a:srgbClr val="97D700"/>
    <a:srgbClr val="FF9E1B"/>
    <a:srgbClr val="FC4C02"/>
    <a:srgbClr val="48A9C5"/>
    <a:srgbClr val="DA1883"/>
    <a:srgbClr val="71DBD4"/>
    <a:srgbClr val="004976"/>
    <a:srgbClr val="EEDC00"/>
    <a:srgbClr val="DA188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1529" autoAdjust="0"/>
  </p:normalViewPr>
  <p:slideViewPr>
    <p:cSldViewPr snapToGrid="0">
      <p:cViewPr varScale="1">
        <p:scale>
          <a:sx n="67" d="100"/>
          <a:sy n="67" d="100"/>
        </p:scale>
        <p:origin x="2238" y="7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notesMaster" Target="notesMasters/notesMaster1.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font" Target="fonts/font2.fntdata"/><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font" Target="fonts/font1.fntdata"/><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font" Target="fonts/font4.fntdata"/><Relationship Id="rId28" Type="http://schemas.microsoft.com/office/2018/10/relationships/authors" Target="authors.xml"/><Relationship Id="rId10" Type="http://schemas.openxmlformats.org/officeDocument/2006/relationships/slide" Target="slides/slide2.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font" Target="fonts/font3.fntdata"/><Relationship Id="rId27" Type="http://schemas.openxmlformats.org/officeDocument/2006/relationships/tableStyles" Target="tableStyles.xml"/></Relationships>
</file>

<file path=ppt/comments/modernComment_115_4E72507E.xml><?xml version="1.0" encoding="utf-8"?>
<p188:cmLst xmlns:a="http://schemas.openxmlformats.org/drawingml/2006/main" xmlns:r="http://schemas.openxmlformats.org/officeDocument/2006/relationships" xmlns:p188="http://schemas.microsoft.com/office/powerpoint/2018/8/main">
  <p188:cm id="{57644486-87D4-47A0-80F5-921C62A80754}" authorId="{6119DB1D-09E8-507E-35E2-ACFC050DEB1A}" created="2023-08-22T15:10:28.407">
    <ac:txMkLst xmlns:ac="http://schemas.microsoft.com/office/drawing/2013/main/command">
      <pc:docMk xmlns:pc="http://schemas.microsoft.com/office/powerpoint/2013/main/command"/>
      <pc:sldMk xmlns:pc="http://schemas.microsoft.com/office/powerpoint/2013/main/command" cId="1316114558" sldId="277"/>
      <ac:spMk id="2" creationId="{59CF4D0B-93C5-6843-8603-0B8654265FB6}"/>
      <ac:txMk cp="0" len="6">
        <ac:context len="42" hash="1395415419"/>
      </ac:txMk>
    </ac:txMkLst>
    <p188:pos x="2050143" y="732373"/>
    <p188:txBody>
      <a:bodyPr/>
      <a:lstStyle/>
      <a:p>
        <a:r>
          <a:rPr lang="en-GB"/>
          <a:t>Including the word game (or even 'quiz') might make them sit up and pay attention if interest is waning (hopefully it won't be!)</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651BEE-5FE4-C441-9F2C-41CD9F3E752E}"/>
              </a:ext>
            </a:extLst>
          </p:cNvPr>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EDC1556-3282-D54E-9666-A6009195D842}"/>
              </a:ext>
            </a:extLst>
          </p:cNvPr>
          <p:cNvSpPr>
            <a:spLocks noGrp="1"/>
          </p:cNvSpPr>
          <p:nvPr>
            <p:ph type="dt" sz="quarter" idx="1"/>
          </p:nvPr>
        </p:nvSpPr>
        <p:spPr>
          <a:xfrm>
            <a:off x="5180013" y="0"/>
            <a:ext cx="3962400" cy="344488"/>
          </a:xfrm>
          <a:prstGeom prst="rect">
            <a:avLst/>
          </a:prstGeom>
        </p:spPr>
        <p:txBody>
          <a:bodyPr vert="horz" lIns="91440" tIns="45720" rIns="91440" bIns="45720" rtlCol="0"/>
          <a:lstStyle>
            <a:lvl1pPr algn="r">
              <a:defRPr sz="1200"/>
            </a:lvl1pPr>
          </a:lstStyle>
          <a:p>
            <a:fld id="{17044BBD-E561-554A-9F92-CB21E4AA9279}" type="datetimeFigureOut">
              <a:rPr lang="en-US" smtClean="0"/>
              <a:t>11/8/2023</a:t>
            </a:fld>
            <a:endParaRPr lang="en-US"/>
          </a:p>
        </p:txBody>
      </p:sp>
      <p:sp>
        <p:nvSpPr>
          <p:cNvPr id="4" name="Footer Placeholder 3">
            <a:extLst>
              <a:ext uri="{FF2B5EF4-FFF2-40B4-BE49-F238E27FC236}">
                <a16:creationId xmlns:a16="http://schemas.microsoft.com/office/drawing/2014/main" id="{C7FE62AF-CBAC-984D-92F2-8303EBCB9F9D}"/>
              </a:ext>
            </a:extLst>
          </p:cNvPr>
          <p:cNvSpPr>
            <a:spLocks noGrp="1"/>
          </p:cNvSpPr>
          <p:nvPr>
            <p:ph type="ftr" sz="quarter" idx="2"/>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0ECE20A-010F-F540-B491-BDD01FD75A74}"/>
              </a:ext>
            </a:extLst>
          </p:cNvPr>
          <p:cNvSpPr>
            <a:spLocks noGrp="1"/>
          </p:cNvSpPr>
          <p:nvPr>
            <p:ph type="sldNum" sz="quarter" idx="3"/>
          </p:nvPr>
        </p:nvSpPr>
        <p:spPr>
          <a:xfrm>
            <a:off x="5180013" y="6513513"/>
            <a:ext cx="3962400" cy="344487"/>
          </a:xfrm>
          <a:prstGeom prst="rect">
            <a:avLst/>
          </a:prstGeom>
        </p:spPr>
        <p:txBody>
          <a:bodyPr vert="horz" lIns="91440" tIns="45720" rIns="91440" bIns="45720" rtlCol="0" anchor="b"/>
          <a:lstStyle>
            <a:lvl1pPr algn="r">
              <a:defRPr sz="1200"/>
            </a:lvl1pPr>
          </a:lstStyle>
          <a:p>
            <a:fld id="{0C9A0C9C-0870-9F46-A85C-4AA6F1FDBC49}" type="slidenum">
              <a:rPr lang="en-US" smtClean="0"/>
              <a:t>‹#›</a:t>
            </a:fld>
            <a:endParaRPr lang="en-US"/>
          </a:p>
        </p:txBody>
      </p:sp>
    </p:spTree>
    <p:extLst>
      <p:ext uri="{BB962C8B-B14F-4D97-AF65-F5344CB8AC3E}">
        <p14:creationId xmlns:p14="http://schemas.microsoft.com/office/powerpoint/2010/main" val="1936760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6254C33D-B07C-ED4A-A191-0E78847F68E4}" type="datetimeFigureOut">
              <a:rPr lang="en-US" smtClean="0"/>
              <a:t>11/8/2023</a:t>
            </a:fld>
            <a:endParaRPr lang="en-US"/>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2C932B7F-5DDE-2249-94F1-C98945D46AB6}" type="slidenum">
              <a:rPr lang="en-US" smtClean="0"/>
              <a:t>‹#›</a:t>
            </a:fld>
            <a:endParaRPr lang="en-US"/>
          </a:p>
        </p:txBody>
      </p:sp>
    </p:spTree>
    <p:extLst>
      <p:ext uri="{BB962C8B-B14F-4D97-AF65-F5344CB8AC3E}">
        <p14:creationId xmlns:p14="http://schemas.microsoft.com/office/powerpoint/2010/main" val="7705953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Title slide</a:t>
            </a:r>
          </a:p>
        </p:txBody>
      </p:sp>
      <p:sp>
        <p:nvSpPr>
          <p:cNvPr id="4" name="Slide Number Placeholder 3"/>
          <p:cNvSpPr>
            <a:spLocks noGrp="1"/>
          </p:cNvSpPr>
          <p:nvPr>
            <p:ph type="sldNum" sz="quarter" idx="5"/>
          </p:nvPr>
        </p:nvSpPr>
        <p:spPr/>
        <p:txBody>
          <a:bodyPr/>
          <a:lstStyle/>
          <a:p>
            <a:fld id="{2C932B7F-5DDE-2249-94F1-C98945D46AB6}" type="slidenum">
              <a:rPr lang="en-US" smtClean="0"/>
              <a:t>1</a:t>
            </a:fld>
            <a:endParaRPr lang="en-US"/>
          </a:p>
        </p:txBody>
      </p:sp>
    </p:spTree>
    <p:extLst>
      <p:ext uri="{BB962C8B-B14F-4D97-AF65-F5344CB8AC3E}">
        <p14:creationId xmlns:p14="http://schemas.microsoft.com/office/powerpoint/2010/main" val="6007866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Chemistry Week is an </a:t>
            </a:r>
            <a:r>
              <a:rPr lang="en-US" dirty="0"/>
              <a:t>annual celebration of chemists and the chemical sciences, and although </a:t>
            </a:r>
            <a:r>
              <a:rPr lang="en-GB" dirty="0"/>
              <a:t>it’s taking place 5–11 November, we think the theme of ‘chemistry making the world a better place’ is worthy of a whole month. The Royal Society of Chemistry</a:t>
            </a:r>
            <a:r>
              <a:rPr lang="en-US" dirty="0"/>
              <a:t> want all of November to be a celebration of chemistry and the positive impact it has on everyone’s daily lives, right now and in the future.</a:t>
            </a:r>
          </a:p>
        </p:txBody>
      </p:sp>
      <p:sp>
        <p:nvSpPr>
          <p:cNvPr id="4" name="Slide Number Placeholder 3"/>
          <p:cNvSpPr>
            <a:spLocks noGrp="1"/>
          </p:cNvSpPr>
          <p:nvPr>
            <p:ph type="sldNum" sz="quarter" idx="5"/>
          </p:nvPr>
        </p:nvSpPr>
        <p:spPr/>
        <p:txBody>
          <a:bodyPr/>
          <a:lstStyle/>
          <a:p>
            <a:fld id="{2C932B7F-5DDE-2249-94F1-C98945D46AB6}" type="slidenum">
              <a:rPr lang="en-US" smtClean="0"/>
              <a:t>2</a:t>
            </a:fld>
            <a:endParaRPr lang="en-US"/>
          </a:p>
        </p:txBody>
      </p:sp>
    </p:spTree>
    <p:extLst>
      <p:ext uri="{BB962C8B-B14F-4D97-AF65-F5344CB8AC3E}">
        <p14:creationId xmlns:p14="http://schemas.microsoft.com/office/powerpoint/2010/main" val="31914676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Each year, the Royal Society of Chemistry assigns a theme to Chemistry Week and encourages people working or studying within the chemical sciences to come together with those who don’t to tell them about the incredible things chemists do to make positive change in the world. </a:t>
            </a:r>
            <a:br>
              <a:rPr lang="en-US" dirty="0"/>
            </a:br>
            <a:br>
              <a:rPr lang="en-US" dirty="0"/>
            </a:br>
            <a:r>
              <a:rPr lang="en-US" dirty="0"/>
              <a:t>For 2023 the theme for Chemistry Week is ‘chemistry making the world a better place’. </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dirty="0"/>
            </a:br>
            <a:r>
              <a:rPr lang="en-US" dirty="0"/>
              <a:t>Chemistry is at the heart of everything around us. It is essential to everything we touch, wear and use. It’s crucial in helping us to tackle climate change. It brings us closer to easing the pressures on energy, food and water. And it is our means for developing the life-changing medicines that let us live healthier, happier lives.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video shows just some of the ways that chemistry and chemistry is fixing the future and bringing about positive change in the world.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Note: more videos here: </a:t>
            </a:r>
            <a:r>
              <a:rPr lang="en-GB" b="1" u="sng" dirty="0"/>
              <a:t>https://edu.rsc.org/future-in-chemistry/making-the-difference</a:t>
            </a:r>
            <a:endParaRPr lang="en-US" b="1" u="sng" dirty="0"/>
          </a:p>
        </p:txBody>
      </p:sp>
      <p:sp>
        <p:nvSpPr>
          <p:cNvPr id="4" name="Slide Number Placeholder 3"/>
          <p:cNvSpPr>
            <a:spLocks noGrp="1"/>
          </p:cNvSpPr>
          <p:nvPr>
            <p:ph type="sldNum" sz="quarter" idx="5"/>
          </p:nvPr>
        </p:nvSpPr>
        <p:spPr/>
        <p:txBody>
          <a:bodyPr/>
          <a:lstStyle/>
          <a:p>
            <a:fld id="{2C932B7F-5DDE-2249-94F1-C98945D46AB6}" type="slidenum">
              <a:rPr lang="en-US" smtClean="0"/>
              <a:t>3</a:t>
            </a:fld>
            <a:endParaRPr lang="en-US"/>
          </a:p>
        </p:txBody>
      </p:sp>
    </p:spTree>
    <p:extLst>
      <p:ext uri="{BB962C8B-B14F-4D97-AF65-F5344CB8AC3E}">
        <p14:creationId xmlns:p14="http://schemas.microsoft.com/office/powerpoint/2010/main" val="986542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Chemistry isn’t all white coats and bubbling test tubes. Though these should not be dismissed!</a:t>
            </a:r>
            <a:br>
              <a:rPr lang="en-GB" dirty="0">
                <a:cs typeface="+mn-lt"/>
              </a:rPr>
            </a:br>
            <a:br>
              <a:rPr lang="en-GB" dirty="0">
                <a:cs typeface="+mn-lt"/>
              </a:rPr>
            </a:br>
            <a:r>
              <a:rPr lang="en-GB" dirty="0">
                <a:cs typeface="+mn-lt"/>
              </a:rPr>
              <a:t>The e</a:t>
            </a:r>
            <a:r>
              <a:rPr lang="en-GB" dirty="0"/>
              <a:t>xperiments that you learn about in the classroom can be linked to lots of exciting and inspiring jobs in the real world.</a:t>
            </a:r>
          </a:p>
          <a:p>
            <a:endParaRPr lang="en-GB" dirty="0"/>
          </a:p>
          <a:p>
            <a:r>
              <a:rPr lang="en-GB" b="1" dirty="0"/>
              <a:t>Teacher note: below is an optional practical to demonstrate this.</a:t>
            </a:r>
          </a:p>
          <a:p>
            <a:endParaRPr lang="en-GB" b="1" dirty="0">
              <a:cs typeface="Calibri"/>
            </a:endParaRPr>
          </a:p>
          <a:p>
            <a:pPr marL="171450" indent="-171450">
              <a:buFont typeface="Arial" panose="020B0604020202020204" pitchFamily="34" charset="0"/>
              <a:buChar char="•"/>
            </a:pPr>
            <a:r>
              <a:rPr lang="en-GB" b="0" dirty="0"/>
              <a:t>The c</a:t>
            </a:r>
            <a:r>
              <a:rPr lang="en-GB" dirty="0"/>
              <a:t>hameleon redox reaction gives students an understanding of how redox is applied in a colour changing experiment. Redox also underpins a lot of metal extraction techniques. The understanding of this process is the basis for </a:t>
            </a:r>
            <a:r>
              <a:rPr lang="en-GB" dirty="0" err="1"/>
              <a:t>Zubera’s</a:t>
            </a:r>
            <a:r>
              <a:rPr lang="en-GB" dirty="0"/>
              <a:t> job role, where she’s currently 'fixing the future' by researching the best ways to recycle electric car batteries. This is an important step in the solution to cutting CO</a:t>
            </a:r>
            <a:r>
              <a:rPr lang="en-GB" baseline="-25000" dirty="0"/>
              <a:t>2</a:t>
            </a:r>
            <a:r>
              <a:rPr lang="en-GB" dirty="0"/>
              <a:t> emissions as the UK moves to electric vehicles by 2035. </a:t>
            </a:r>
            <a:endParaRPr lang="en-GB" dirty="0">
              <a:cs typeface="Calibri"/>
            </a:endParaRPr>
          </a:p>
          <a:p>
            <a:pPr marL="628650" lvl="1" indent="-171450">
              <a:buFont typeface="Arial" panose="020B0604020202020204" pitchFamily="34" charset="0"/>
              <a:buChar char="•"/>
            </a:pPr>
            <a:r>
              <a:rPr lang="en-GB" dirty="0">
                <a:cs typeface="Calibri"/>
              </a:rPr>
              <a:t>Our suggestion to make the Chemistry Week presentation more engaging is to do the experiment live as part, however if this is not possible, alongside the practical instructions on the webpage there is also a video you can use to walkthrough the experiment with students: </a:t>
            </a:r>
            <a:r>
              <a:rPr lang="en-GB" u="sng" dirty="0">
                <a:cs typeface="Calibri"/>
              </a:rPr>
              <a:t>https://edu.rsc.org/exhibition-chemistry/demonstrating-the-chameleon-redox-reaction-with-a-lollipop/4016633.article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err="1">
                <a:cs typeface="Calibri" panose="020F0502020204030204"/>
              </a:rPr>
              <a:t>Zubera</a:t>
            </a:r>
            <a:r>
              <a:rPr lang="en-GB" b="0" dirty="0">
                <a:cs typeface="Calibri" panose="020F0502020204030204"/>
              </a:rPr>
              <a:t> profile &amp; video case study: </a:t>
            </a:r>
            <a:r>
              <a:rPr lang="en-GB" b="0" u="sng" dirty="0">
                <a:cs typeface="Calibri" panose="020F0502020204030204"/>
              </a:rPr>
              <a:t>https://edu.rsc.org/job-profiles/research-fellow-battery-recycling/4013825.article  </a:t>
            </a: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Teacher note: Click the image of </a:t>
            </a:r>
            <a:r>
              <a:rPr lang="en-GB" sz="1200" b="1" kern="100" dirty="0" err="1">
                <a:effectLst/>
                <a:latin typeface="Calibri" panose="020F0502020204030204" pitchFamily="34" charset="0"/>
                <a:ea typeface="Calibri" panose="020F0502020204030204" pitchFamily="34" charset="0"/>
                <a:cs typeface="Times New Roman" panose="02020603050405020304" pitchFamily="18" charset="0"/>
              </a:rPr>
              <a:t>Zubera</a:t>
            </a: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 to be taken to their job profile and case study video on A Future In Chemistry.</a:t>
            </a:r>
            <a:endParaRPr lang="en-GB" sz="1200" u="sng" kern="100" dirty="0">
              <a:effectLst/>
              <a:latin typeface="Calibri" panose="020F0502020204030204" pitchFamily="34" charset="0"/>
              <a:ea typeface="Calibri" panose="020F0502020204030204" pitchFamily="34" charset="0"/>
              <a:cs typeface="Times New Roman" panose="02020603050405020304" pitchFamily="18" charset="0"/>
            </a:endParaRPr>
          </a:p>
          <a:p>
            <a:pPr marL="628650" lvl="1" indent="-171450">
              <a:buFont typeface="Arial" panose="020B0604020202020204" pitchFamily="34" charset="0"/>
              <a:buChar char="•"/>
            </a:pPr>
            <a:endParaRPr lang="en-GB" b="0" u="sng" dirty="0">
              <a:cs typeface="Calibri" panose="020F0502020204030204"/>
            </a:endParaRPr>
          </a:p>
        </p:txBody>
      </p:sp>
      <p:sp>
        <p:nvSpPr>
          <p:cNvPr id="4" name="Slide Number Placeholder 3"/>
          <p:cNvSpPr>
            <a:spLocks noGrp="1"/>
          </p:cNvSpPr>
          <p:nvPr>
            <p:ph type="sldNum" sz="quarter" idx="5"/>
          </p:nvPr>
        </p:nvSpPr>
        <p:spPr/>
        <p:txBody>
          <a:bodyPr/>
          <a:lstStyle/>
          <a:p>
            <a:fld id="{2C932B7F-5DDE-2249-94F1-C98945D46AB6}" type="slidenum">
              <a:rPr lang="en-US" smtClean="0"/>
              <a:t>4</a:t>
            </a:fld>
            <a:endParaRPr lang="en-US"/>
          </a:p>
        </p:txBody>
      </p:sp>
    </p:spTree>
    <p:extLst>
      <p:ext uri="{BB962C8B-B14F-4D97-AF65-F5344CB8AC3E}">
        <p14:creationId xmlns:p14="http://schemas.microsoft.com/office/powerpoint/2010/main" val="15676082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Chemistry isn’t all white coats and bubbling test tubes. Though these should not be dismissed!</a:t>
            </a:r>
            <a:br>
              <a:rPr lang="en-GB" dirty="0">
                <a:cs typeface="+mn-lt"/>
              </a:rPr>
            </a:br>
            <a:br>
              <a:rPr lang="en-GB" dirty="0">
                <a:cs typeface="+mn-lt"/>
              </a:rPr>
            </a:br>
            <a:r>
              <a:rPr lang="en-GB" dirty="0">
                <a:cs typeface="+mn-lt"/>
              </a:rPr>
              <a:t>The e</a:t>
            </a:r>
            <a:r>
              <a:rPr lang="en-GB" dirty="0"/>
              <a:t>xperiments that you learn about in the classroom can be linked to lots of exciting and inspiring jobs in the real world.</a:t>
            </a:r>
          </a:p>
          <a:p>
            <a:endParaRPr lang="en-GB" dirty="0"/>
          </a:p>
          <a:p>
            <a:r>
              <a:rPr lang="en-GB" b="1" dirty="0"/>
              <a:t>Teacher note: below is an optional practical to demonstrate this.</a:t>
            </a:r>
          </a:p>
          <a:p>
            <a:endParaRPr lang="en-GB" b="1" dirty="0"/>
          </a:p>
          <a:p>
            <a:pPr marL="171450" indent="-171450">
              <a:buFont typeface="Arial" panose="020B0604020202020204" pitchFamily="34" charset="0"/>
              <a:buChar char="•"/>
            </a:pPr>
            <a:r>
              <a:rPr lang="en-GB" dirty="0"/>
              <a:t>The surface area : volume ratio demo links learning of factors which affect the rate of reaction. Understanding this topic is</a:t>
            </a:r>
            <a:r>
              <a:rPr lang="en-GB" b="0" dirty="0"/>
              <a:t> integral to Erin’s role where she working t</a:t>
            </a:r>
            <a:r>
              <a:rPr lang="en-GB" dirty="0"/>
              <a:t>o turn new medicines into finished products so that they can be mass-produced for patients and has to apply her understanding of rates of reaction to make processes more efficient. Without this, many of us wouldn’t have access to life-changing medicines and treatments. </a:t>
            </a:r>
            <a:endParaRPr lang="en-GB" dirty="0">
              <a:cs typeface="Calibri"/>
            </a:endParaRPr>
          </a:p>
          <a:p>
            <a:pPr marL="628650" lvl="1" indent="-171450">
              <a:buFont typeface="Arial" panose="020B0604020202020204" pitchFamily="34" charset="0"/>
              <a:buChar char="•"/>
            </a:pPr>
            <a:r>
              <a:rPr lang="en-GB" dirty="0"/>
              <a:t>Our suggestion to make the Chemistry Week presentation more engaging is to do the experiment live, however if this is not possible, alongside the practical instructions on the webpage there is also a video you can use to walkthrough the experiment with students: </a:t>
            </a:r>
            <a:r>
              <a:rPr lang="en-GB" u="sng" dirty="0"/>
              <a:t>https://edu.rsc.org/exhibition-chemistry/demonstrating-the-importance-of-surface-area-to-rates-of-reaction/4016400.article </a:t>
            </a:r>
          </a:p>
          <a:p>
            <a:pPr marL="628650" lvl="1" indent="-171450">
              <a:buFont typeface="Arial" panose="020B0604020202020204" pitchFamily="34" charset="0"/>
              <a:buChar char="•"/>
            </a:pPr>
            <a:r>
              <a:rPr lang="en-GB" dirty="0"/>
              <a:t>Erin profile: </a:t>
            </a:r>
            <a:r>
              <a:rPr lang="en-GB" u="sng" dirty="0"/>
              <a:t>https://edu.rsc.org/job-profiles/process-chemist-higher-apprentice-pharmaceuticals/4013847.article </a:t>
            </a:r>
            <a:r>
              <a:rPr lang="en-GB" sz="1800" b="0" u="sng" kern="100" dirty="0">
                <a:effectLst/>
                <a:latin typeface="Calibri" panose="020F0502020204030204" pitchFamily="34" charset="0"/>
                <a:cs typeface="Times New Roman" panose="02020603050405020304" pitchFamily="18" charset="0"/>
              </a:rPr>
              <a:t> </a:t>
            </a: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Teacher note: Click the image of Erin to be taken to their job profile on A Future In Chemistry.</a:t>
            </a:r>
            <a:endParaRPr lang="en-GB" sz="1200" u="sng" kern="100" dirty="0">
              <a:effectLst/>
              <a:latin typeface="Calibri" panose="020F0502020204030204" pitchFamily="34" charset="0"/>
              <a:ea typeface="Calibri" panose="020F0502020204030204" pitchFamily="34" charset="0"/>
              <a:cs typeface="Times New Roman" panose="02020603050405020304" pitchFamily="18" charset="0"/>
            </a:endParaRPr>
          </a:p>
          <a:p>
            <a:pPr marL="628650" lvl="1" indent="-171450">
              <a:buFont typeface="Arial" panose="020B0604020202020204" pitchFamily="34" charset="0"/>
              <a:buChar char="•"/>
            </a:pPr>
            <a:endParaRPr lang="en-GB" b="0" u="sng" dirty="0"/>
          </a:p>
        </p:txBody>
      </p:sp>
      <p:sp>
        <p:nvSpPr>
          <p:cNvPr id="4" name="Slide Number Placeholder 3"/>
          <p:cNvSpPr>
            <a:spLocks noGrp="1"/>
          </p:cNvSpPr>
          <p:nvPr>
            <p:ph type="sldNum" sz="quarter" idx="5"/>
          </p:nvPr>
        </p:nvSpPr>
        <p:spPr/>
        <p:txBody>
          <a:bodyPr/>
          <a:lstStyle/>
          <a:p>
            <a:fld id="{2C932B7F-5DDE-2249-94F1-C98945D46AB6}" type="slidenum">
              <a:rPr lang="en-US" smtClean="0"/>
              <a:t>5</a:t>
            </a:fld>
            <a:endParaRPr lang="en-US"/>
          </a:p>
        </p:txBody>
      </p:sp>
    </p:spTree>
    <p:extLst>
      <p:ext uri="{BB962C8B-B14F-4D97-AF65-F5344CB8AC3E}">
        <p14:creationId xmlns:p14="http://schemas.microsoft.com/office/powerpoint/2010/main" val="34576377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tabLst>
                <a:tab pos="457200" algn="l"/>
              </a:tabLs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impact of chemistry is incredible. It has led to positive outcomes and developments for the individual up to global society. Chemistry supports development across all aspects of society, including health, climate and the environment, wealth and industry, sustainability, wellbeing, education, justice, equality, nutrition, and alleviation of poverty. Within the chemical sciences there is a rich and diverse community of groups and individuals who, driven by dedication and professionalism, work to make the world a better place. </a:t>
            </a:r>
            <a:endParaRPr lang="en-GB" sz="1800" b="1"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tabLst>
                <a:tab pos="457200" algn="l"/>
              </a:tabLs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tabLst>
                <a:tab pos="457200" algn="l"/>
              </a:tabLs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Joseph: </a:t>
            </a:r>
            <a:r>
              <a:rPr lang="en-GB" sz="1800" u="sng" kern="100" dirty="0">
                <a:effectLst/>
                <a:latin typeface="Calibri" panose="020F0502020204030204" pitchFamily="34" charset="0"/>
                <a:ea typeface="Calibri" panose="020F0502020204030204" pitchFamily="34" charset="0"/>
                <a:cs typeface="Times New Roman" panose="02020603050405020304" pitchFamily="18" charset="0"/>
              </a:rPr>
              <a:t>https://edu.rsc.org/job-profiles/laboratory-analyst-and-higher-degree-apprentice-water/4010930.article </a:t>
            </a:r>
            <a:endParaRPr lang="en-GB" sz="2800" u="sng" dirty="0"/>
          </a:p>
          <a:p>
            <a:pPr algn="just">
              <a:lnSpc>
                <a:spcPct val="107000"/>
              </a:lnSpc>
              <a:spcAft>
                <a:spcPts val="800"/>
              </a:spcAft>
              <a:tabLst>
                <a:tab pos="457200" algn="l"/>
              </a:tabLst>
            </a:pPr>
            <a:r>
              <a:rPr lang="en-GB" sz="2800" kern="100" dirty="0">
                <a:effectLst/>
                <a:latin typeface="Calibri" panose="020F0502020204030204" pitchFamily="34" charset="0"/>
                <a:ea typeface="Calibri" panose="020F0502020204030204" pitchFamily="34" charset="0"/>
                <a:cs typeface="Times New Roman" panose="02020603050405020304" pitchFamily="18" charset="0"/>
              </a:rPr>
              <a:t>Holly: </a:t>
            </a:r>
            <a:r>
              <a:rPr lang="en-GB" sz="2800" u="sng" kern="100" dirty="0">
                <a:effectLst/>
                <a:latin typeface="Calibri" panose="020F0502020204030204" pitchFamily="34" charset="0"/>
                <a:ea typeface="Calibri" panose="020F0502020204030204" pitchFamily="34" charset="0"/>
                <a:cs typeface="Times New Roman" panose="02020603050405020304" pitchFamily="18" charset="0"/>
              </a:rPr>
              <a:t>https://edu.rsc.org/job-profiles/senior-laboratory-technician/4016128.article</a:t>
            </a:r>
          </a:p>
          <a:p>
            <a:pPr algn="just">
              <a:lnSpc>
                <a:spcPct val="107000"/>
              </a:lnSpc>
              <a:spcAft>
                <a:spcPts val="800"/>
              </a:spcAft>
              <a:tabLst>
                <a:tab pos="457200" algn="l"/>
              </a:tabLst>
            </a:pPr>
            <a:r>
              <a:rPr lang="en-GB" sz="2800" kern="100" dirty="0">
                <a:effectLst/>
                <a:latin typeface="Calibri" panose="020F0502020204030204" pitchFamily="34" charset="0"/>
                <a:ea typeface="Calibri" panose="020F0502020204030204" pitchFamily="34" charset="0"/>
                <a:cs typeface="Times New Roman" panose="02020603050405020304" pitchFamily="18" charset="0"/>
              </a:rPr>
              <a:t>Saba: </a:t>
            </a:r>
            <a:r>
              <a:rPr lang="en-GB" sz="2800" u="sng" kern="100" dirty="0">
                <a:effectLst/>
                <a:latin typeface="Calibri" panose="020F0502020204030204" pitchFamily="34" charset="0"/>
                <a:ea typeface="Calibri" panose="020F0502020204030204" pitchFamily="34" charset="0"/>
                <a:cs typeface="Times New Roman" panose="02020603050405020304" pitchFamily="18" charset="0"/>
              </a:rPr>
              <a:t>https://edu.rsc.org/job-profiles/principal-air-quality-consultant/4017018.article</a:t>
            </a:r>
          </a:p>
          <a:p>
            <a:pPr algn="just">
              <a:lnSpc>
                <a:spcPct val="107000"/>
              </a:lnSpc>
              <a:spcAft>
                <a:spcPts val="800"/>
              </a:spcAft>
              <a:tabLst>
                <a:tab pos="457200" algn="l"/>
              </a:tabLst>
            </a:pPr>
            <a:r>
              <a:rPr lang="en-GB" sz="2800" kern="100" dirty="0">
                <a:effectLst/>
                <a:latin typeface="Calibri" panose="020F0502020204030204" pitchFamily="34" charset="0"/>
                <a:ea typeface="Calibri" panose="020F0502020204030204" pitchFamily="34" charset="0"/>
                <a:cs typeface="Times New Roman" panose="02020603050405020304" pitchFamily="18" charset="0"/>
              </a:rPr>
              <a:t>Olivia: </a:t>
            </a:r>
            <a:r>
              <a:rPr lang="en-GB" sz="2800" u="sng" kern="100" dirty="0">
                <a:effectLst/>
                <a:latin typeface="Calibri" panose="020F0502020204030204" pitchFamily="34" charset="0"/>
                <a:ea typeface="Calibri" panose="020F0502020204030204" pitchFamily="34" charset="0"/>
                <a:cs typeface="Times New Roman" panose="02020603050405020304" pitchFamily="18" charset="0"/>
              </a:rPr>
              <a:t>https://edu.rsc.org/job-profiles/associate-scientist-pharmaceuticals/4010913.article</a:t>
            </a:r>
          </a:p>
          <a:p>
            <a:pPr algn="just">
              <a:lnSpc>
                <a:spcPct val="107000"/>
              </a:lnSpc>
              <a:spcAft>
                <a:spcPts val="800"/>
              </a:spcAft>
              <a:tabLst>
                <a:tab pos="457200" algn="l"/>
              </a:tabLst>
            </a:pPr>
            <a:endParaRPr lang="en-GB" sz="2800" u="sng"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tabLst>
                <a:tab pos="457200" algn="l"/>
              </a:tabLst>
            </a:pP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Teacher note: Click the image of each case study to be taken to their job profile on A Future In Chemistry.</a:t>
            </a:r>
            <a:endParaRPr lang="en-GB" sz="1800" u="sng"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2C932B7F-5DDE-2249-94F1-C98945D46AB6}" type="slidenum">
              <a:rPr lang="en-US" smtClean="0"/>
              <a:t>6</a:t>
            </a:fld>
            <a:endParaRPr lang="en-US"/>
          </a:p>
        </p:txBody>
      </p:sp>
    </p:spTree>
    <p:extLst>
      <p:ext uri="{BB962C8B-B14F-4D97-AF65-F5344CB8AC3E}">
        <p14:creationId xmlns:p14="http://schemas.microsoft.com/office/powerpoint/2010/main" val="35080289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tabLst>
                <a:tab pos="457200" algn="l"/>
              </a:tabLs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impact of chemistry is incredible. It has led to positive outcomes and developments for the individual up to global society. Chemistry supports development across all aspects of society, including health, climate and the environment, wealth and industry, sustainability, wellbeing, education, justice, equality, nutrition, and alleviation of poverty. Within the chemical sciences there is a rich and diverse community of groups and individuals who, driven by dedication and professionalism, work to make the world a better place. </a:t>
            </a:r>
          </a:p>
          <a:p>
            <a:pPr algn="just">
              <a:lnSpc>
                <a:spcPct val="107000"/>
              </a:lnSpc>
              <a:spcAft>
                <a:spcPts val="800"/>
              </a:spcAft>
              <a:tabLst>
                <a:tab pos="457200" algn="l"/>
              </a:tabLs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tabLst>
                <a:tab pos="457200" algn="l"/>
              </a:tabLs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Celine: </a:t>
            </a:r>
            <a:r>
              <a:rPr lang="en-GB" sz="1800" u="sng" kern="100" dirty="0">
                <a:effectLst/>
                <a:latin typeface="Calibri" panose="020F0502020204030204" pitchFamily="34" charset="0"/>
                <a:ea typeface="Calibri" panose="020F0502020204030204" pitchFamily="34" charset="0"/>
                <a:cs typeface="Times New Roman" panose="02020603050405020304" pitchFamily="18" charset="0"/>
              </a:rPr>
              <a:t>https://edu.rsc.org/job-profiles/analytical-technician-plastics/4010921.article</a:t>
            </a:r>
            <a:endParaRPr lang="en-GB" sz="2800" u="sng"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tabLst>
                <a:tab pos="457200" algn="l"/>
              </a:tabLs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Emma: </a:t>
            </a:r>
            <a:r>
              <a:rPr lang="en-GB" sz="1800" u="sng" kern="100" dirty="0">
                <a:effectLst/>
                <a:latin typeface="Calibri" panose="020F0502020204030204" pitchFamily="34" charset="0"/>
                <a:ea typeface="Calibri" panose="020F0502020204030204" pitchFamily="34" charset="0"/>
                <a:cs typeface="Times New Roman" panose="02020603050405020304" pitchFamily="18" charset="0"/>
              </a:rPr>
              <a:t>https://edu.rsc.org/job-profiles/bioleaching-lab-technician/4014506.article</a:t>
            </a:r>
          </a:p>
          <a:p>
            <a:pPr marL="285750" indent="-285750" algn="just">
              <a:lnSpc>
                <a:spcPct val="107000"/>
              </a:lnSpc>
              <a:spcAft>
                <a:spcPts val="800"/>
              </a:spcAft>
              <a:buFont typeface="Arial" panose="020B0604020202020204" pitchFamily="34" charset="0"/>
              <a:buChar char="•"/>
              <a:tabLst>
                <a:tab pos="457200" algn="l"/>
              </a:tabLs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Ian: </a:t>
            </a:r>
            <a:r>
              <a:rPr lang="en-GB" sz="1800" u="sng" kern="100" dirty="0">
                <a:effectLst/>
                <a:latin typeface="Calibri" panose="020F0502020204030204" pitchFamily="34" charset="0"/>
                <a:ea typeface="Calibri" panose="020F0502020204030204" pitchFamily="34" charset="0"/>
                <a:cs typeface="Times New Roman" panose="02020603050405020304" pitchFamily="18" charset="0"/>
              </a:rPr>
              <a:t>https://edu.rsc.org/job-profiles/professor-and-enterprise-partnerships-and-innovation-lead/4016090.article</a:t>
            </a:r>
          </a:p>
          <a:p>
            <a:pPr marL="285750" indent="-285750" algn="just">
              <a:lnSpc>
                <a:spcPct val="107000"/>
              </a:lnSpc>
              <a:spcAft>
                <a:spcPts val="800"/>
              </a:spcAft>
              <a:buFont typeface="Arial" panose="020B0604020202020204" pitchFamily="34" charset="0"/>
              <a:buChar char="•"/>
              <a:tabLst>
                <a:tab pos="457200" algn="l"/>
              </a:tabLs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Raquel: </a:t>
            </a:r>
            <a:r>
              <a:rPr lang="en-GB" sz="1800" u="sng" kern="100" dirty="0">
                <a:effectLst/>
                <a:latin typeface="Calibri" panose="020F0502020204030204" pitchFamily="34" charset="0"/>
                <a:ea typeface="Calibri" panose="020F0502020204030204" pitchFamily="34" charset="0"/>
                <a:cs typeface="Times New Roman" panose="02020603050405020304" pitchFamily="18" charset="0"/>
              </a:rPr>
              <a:t>https://edu.rsc.org/job-profiles/head-of-research-and-sustainability/4013826.article</a:t>
            </a:r>
          </a:p>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tab pos="457200" algn="l"/>
              </a:tabLst>
              <a:defRPr/>
            </a:pPr>
            <a:endParaRPr lang="en-GB" sz="1800" b="0" u="sng"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tab pos="457200" algn="l"/>
              </a:tabLst>
              <a:defRPr/>
            </a:pP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Teacher note: Click the image of each case study to be taken to their job profile on A Future In Chemistry.</a:t>
            </a:r>
            <a:endParaRPr lang="en-GB" sz="1800" u="sng"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tabLst>
                <a:tab pos="457200" algn="l"/>
              </a:tabLst>
            </a:pPr>
            <a:endParaRPr lang="en-GB" sz="1800" u="sng"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2C932B7F-5DDE-2249-94F1-C98945D46AB6}" type="slidenum">
              <a:rPr lang="en-US" smtClean="0"/>
              <a:t>7</a:t>
            </a:fld>
            <a:endParaRPr lang="en-US"/>
          </a:p>
        </p:txBody>
      </p:sp>
    </p:spTree>
    <p:extLst>
      <p:ext uri="{BB962C8B-B14F-4D97-AF65-F5344CB8AC3E}">
        <p14:creationId xmlns:p14="http://schemas.microsoft.com/office/powerpoint/2010/main" val="13710485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Your dream job could be in chemistry – you just might not know it yet!</a:t>
            </a:r>
            <a:br>
              <a:rPr lang="en-US" dirty="0"/>
            </a:br>
            <a:br>
              <a:rPr lang="en-US" dirty="0"/>
            </a:br>
            <a:r>
              <a:rPr lang="en-US" dirty="0"/>
              <a:t>Celebrate Chemistry Week by trying out RSC’s interactive careers game. Solve puzzles and answer questions about your hobbies and interests to discover your hidden talents and famous faces with the same skillset as you. Are you a challenger? A life changer? A catalyst? An innovator? At the end of the game, you’ll be linked to more information about chemistry careers that could help you use your skills to make a difference in the world.</a:t>
            </a:r>
            <a:br>
              <a:rPr lang="en-US" dirty="0"/>
            </a:br>
            <a:br>
              <a:rPr lang="en-US" dirty="0"/>
            </a:br>
            <a:r>
              <a:rPr lang="en-US" b="1" dirty="0"/>
              <a:t>Play game: </a:t>
            </a:r>
            <a:r>
              <a:rPr lang="en-US" b="1" u="sng" dirty="0"/>
              <a:t>https://edu.rsc.org/future-in-chemistry/game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2C932B7F-5DDE-2249-94F1-C98945D46AB6}" type="slidenum">
              <a:rPr lang="en-US" smtClean="0"/>
              <a:t>8</a:t>
            </a:fld>
            <a:endParaRPr lang="en-US"/>
          </a:p>
        </p:txBody>
      </p:sp>
    </p:spTree>
    <p:extLst>
      <p:ext uri="{BB962C8B-B14F-4D97-AF65-F5344CB8AC3E}">
        <p14:creationId xmlns:p14="http://schemas.microsoft.com/office/powerpoint/2010/main" val="38621703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RSC always loves to hear about how everyone is celebrating Chemistry Week. If you are taking part, you can share what you are up to and what you’ve learned with us via email (outreach@rsc.org) or by tagging us on social media (don’t forget the hashtag: #ChemistryWeek).</a:t>
            </a:r>
          </a:p>
          <a:p>
            <a:endParaRPr lang="en-GB" dirty="0"/>
          </a:p>
          <a:p>
            <a:r>
              <a:rPr lang="en-GB" dirty="0"/>
              <a:t>If you want to know about more ways that the Royal Society of Chemistry can support you, email either outreach@rsc.org or education@rsc.org. We look forward to hearing from you!</a:t>
            </a:r>
          </a:p>
          <a:p>
            <a:endParaRPr lang="en-GB" dirty="0"/>
          </a:p>
        </p:txBody>
      </p:sp>
      <p:sp>
        <p:nvSpPr>
          <p:cNvPr id="4" name="Slide Number Placeholder 3"/>
          <p:cNvSpPr>
            <a:spLocks noGrp="1"/>
          </p:cNvSpPr>
          <p:nvPr>
            <p:ph type="sldNum" sz="quarter" idx="5"/>
          </p:nvPr>
        </p:nvSpPr>
        <p:spPr/>
        <p:txBody>
          <a:bodyPr/>
          <a:lstStyle/>
          <a:p>
            <a:fld id="{2C932B7F-5DDE-2249-94F1-C98945D46AB6}" type="slidenum">
              <a:rPr lang="en-US" smtClean="0"/>
              <a:t>9</a:t>
            </a:fld>
            <a:endParaRPr lang="en-US"/>
          </a:p>
        </p:txBody>
      </p:sp>
    </p:spTree>
    <p:extLst>
      <p:ext uri="{BB962C8B-B14F-4D97-AF65-F5344CB8AC3E}">
        <p14:creationId xmlns:p14="http://schemas.microsoft.com/office/powerpoint/2010/main" val="216406129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5.xml"/><Relationship Id="rId5" Type="http://schemas.openxmlformats.org/officeDocument/2006/relationships/image" Target="../media/image5.svg"/><Relationship Id="rId4" Type="http://schemas.openxmlformats.org/officeDocument/2006/relationships/image" Target="../media/image4.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Master" Target="../slideMasters/slideMaster5.xml"/><Relationship Id="rId5" Type="http://schemas.openxmlformats.org/officeDocument/2006/relationships/image" Target="../media/image1.png"/><Relationship Id="rId4" Type="http://schemas.openxmlformats.org/officeDocument/2006/relationships/image" Target="../media/image3.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Master" Target="../slideMasters/slideMaster5.xml"/><Relationship Id="rId5" Type="http://schemas.openxmlformats.org/officeDocument/2006/relationships/image" Target="../media/image5.svg"/><Relationship Id="rId4" Type="http://schemas.openxmlformats.org/officeDocument/2006/relationships/image" Target="../media/image4.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Master" Target="../slideMasters/slideMaster5.xml"/><Relationship Id="rId5" Type="http://schemas.openxmlformats.org/officeDocument/2006/relationships/image" Target="../media/image5.svg"/><Relationship Id="rId4" Type="http://schemas.openxmlformats.org/officeDocument/2006/relationships/image" Target="../media/image4.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Master" Target="../slideMasters/slideMaster5.xml"/><Relationship Id="rId5" Type="http://schemas.openxmlformats.org/officeDocument/2006/relationships/image" Target="../media/image5.svg"/><Relationship Id="rId4" Type="http://schemas.openxmlformats.org/officeDocument/2006/relationships/image" Target="../media/image4.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5.xml"/><Relationship Id="rId5" Type="http://schemas.openxmlformats.org/officeDocument/2006/relationships/image" Target="../media/image5.svg"/><Relationship Id="rId4" Type="http://schemas.openxmlformats.org/officeDocument/2006/relationships/image" Target="../media/image4.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5.xml"/><Relationship Id="rId5" Type="http://schemas.openxmlformats.org/officeDocument/2006/relationships/image" Target="../media/image5.svg"/><Relationship Id="rId4" Type="http://schemas.openxmlformats.org/officeDocument/2006/relationships/image" Target="../media/image4.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5.xml"/><Relationship Id="rId5" Type="http://schemas.openxmlformats.org/officeDocument/2006/relationships/image" Target="../media/image5.svg"/><Relationship Id="rId4" Type="http://schemas.openxmlformats.org/officeDocument/2006/relationships/image" Target="../media/image4.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5.xml"/><Relationship Id="rId5" Type="http://schemas.openxmlformats.org/officeDocument/2006/relationships/image" Target="../media/image5.svg"/><Relationship Id="rId4" Type="http://schemas.openxmlformats.org/officeDocument/2006/relationships/image" Target="../media/image4.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png"/><Relationship Id="rId1" Type="http://schemas.openxmlformats.org/officeDocument/2006/relationships/slideMaster" Target="../slideMasters/slideMaster5.xml"/><Relationship Id="rId5" Type="http://schemas.openxmlformats.org/officeDocument/2006/relationships/image" Target="../media/image5.svg"/><Relationship Id="rId4" Type="http://schemas.openxmlformats.org/officeDocument/2006/relationships/image" Target="../media/image4.pn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jpeg"/><Relationship Id="rId1" Type="http://schemas.openxmlformats.org/officeDocument/2006/relationships/slideMaster" Target="../slideMasters/slideMaster5.xml"/><Relationship Id="rId5" Type="http://schemas.openxmlformats.org/officeDocument/2006/relationships/image" Target="../media/image5.svg"/><Relationship Id="rId4" Type="http://schemas.openxmlformats.org/officeDocument/2006/relationships/image" Target="../media/image4.pn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Master" Target="../slideMasters/slideMaster5.xml"/><Relationship Id="rId5" Type="http://schemas.openxmlformats.org/officeDocument/2006/relationships/image" Target="../media/image1.png"/><Relationship Id="rId4" Type="http://schemas.openxmlformats.org/officeDocument/2006/relationships/image" Target="../media/image3.sv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ntent 1 column">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3905324"/>
          </a:xfrm>
          <a:prstGeom prst="rect">
            <a:avLst/>
          </a:prstGeo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a:extLst>
              <a:ext uri="{FF2B5EF4-FFF2-40B4-BE49-F238E27FC236}">
                <a16:creationId xmlns:a16="http://schemas.microsoft.com/office/drawing/2014/main" id="{524546E6-46B6-D44C-83AB-EBBCA8E6E1AC}"/>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pic>
        <p:nvPicPr>
          <p:cNvPr id="7" name="Graphic 6">
            <a:extLst>
              <a:ext uri="{FF2B5EF4-FFF2-40B4-BE49-F238E27FC236}">
                <a16:creationId xmlns:a16="http://schemas.microsoft.com/office/drawing/2014/main" id="{8C257279-B9EF-A045-8EDC-DA61A6960F9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Tree>
    <p:extLst>
      <p:ext uri="{BB962C8B-B14F-4D97-AF65-F5344CB8AC3E}">
        <p14:creationId xmlns:p14="http://schemas.microsoft.com/office/powerpoint/2010/main" val="1895305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 Two column">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3867944"/>
          </a:xfrm>
          <a:prstGeom prst="rect">
            <a:avLst/>
          </a:prstGeo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3867944"/>
          </a:xfrm>
          <a:prstGeom prst="rect">
            <a:avLst/>
          </a:prstGeo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1">
            <a:extLst>
              <a:ext uri="{FF2B5EF4-FFF2-40B4-BE49-F238E27FC236}">
                <a16:creationId xmlns:a16="http://schemas.microsoft.com/office/drawing/2014/main" id="{4BFF0B85-EA38-D543-A9E7-81E2FCAF62A3}"/>
              </a:ext>
            </a:extLst>
          </p:cNvPr>
          <p:cNvSpPr>
            <a:spLocks noGrp="1"/>
          </p:cNvSpPr>
          <p:nvPr>
            <p:ph type="title"/>
          </p:nvPr>
        </p:nvSpPr>
        <p:spPr>
          <a:xfrm>
            <a:off x="838200" y="500062"/>
            <a:ext cx="10515600" cy="1325563"/>
          </a:xfrm>
          <a:prstGeom prst="rect">
            <a:avLst/>
          </a:prstGeom>
        </p:spPr>
        <p:txBody>
          <a:bodyPr/>
          <a:lstStyle/>
          <a:p>
            <a:r>
              <a:rPr lang="en-US"/>
              <a:t>Click to edit Master title style</a:t>
            </a:r>
          </a:p>
        </p:txBody>
      </p:sp>
      <p:sp>
        <p:nvSpPr>
          <p:cNvPr id="8" name="Slide Number Placeholder 5">
            <a:extLst>
              <a:ext uri="{FF2B5EF4-FFF2-40B4-BE49-F238E27FC236}">
                <a16:creationId xmlns:a16="http://schemas.microsoft.com/office/drawing/2014/main" id="{07E08DEC-A96F-9A47-A8E4-0FA7FFA1A142}"/>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pic>
        <p:nvPicPr>
          <p:cNvPr id="9" name="Graphic 8">
            <a:extLst>
              <a:ext uri="{FF2B5EF4-FFF2-40B4-BE49-F238E27FC236}">
                <a16:creationId xmlns:a16="http://schemas.microsoft.com/office/drawing/2014/main" id="{27E81742-75C4-BB4A-8723-2F34463C781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Tree>
    <p:extLst>
      <p:ext uri="{BB962C8B-B14F-4D97-AF65-F5344CB8AC3E}">
        <p14:creationId xmlns:p14="http://schemas.microsoft.com/office/powerpoint/2010/main" val="3529913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Two column_with imag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3692525"/>
          </a:xfrm>
          <a:prstGeom prst="rect">
            <a:avLst/>
          </a:prstGeo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1">
            <a:extLst>
              <a:ext uri="{FF2B5EF4-FFF2-40B4-BE49-F238E27FC236}">
                <a16:creationId xmlns:a16="http://schemas.microsoft.com/office/drawing/2014/main" id="{4BFF0B85-EA38-D543-A9E7-81E2FCAF62A3}"/>
              </a:ext>
            </a:extLst>
          </p:cNvPr>
          <p:cNvSpPr>
            <a:spLocks noGrp="1"/>
          </p:cNvSpPr>
          <p:nvPr>
            <p:ph type="title"/>
          </p:nvPr>
        </p:nvSpPr>
        <p:spPr>
          <a:xfrm>
            <a:off x="838200" y="500062"/>
            <a:ext cx="10515600" cy="1325563"/>
          </a:xfrm>
          <a:prstGeom prst="rect">
            <a:avLst/>
          </a:prstGeom>
        </p:spPr>
        <p:txBody>
          <a:bodyPr/>
          <a:lstStyle/>
          <a:p>
            <a:r>
              <a:rPr lang="en-US"/>
              <a:t>Click to edit Master title style</a:t>
            </a:r>
          </a:p>
        </p:txBody>
      </p:sp>
      <p:sp>
        <p:nvSpPr>
          <p:cNvPr id="8" name="Slide Number Placeholder 5">
            <a:extLst>
              <a:ext uri="{FF2B5EF4-FFF2-40B4-BE49-F238E27FC236}">
                <a16:creationId xmlns:a16="http://schemas.microsoft.com/office/drawing/2014/main" id="{07E08DEC-A96F-9A47-A8E4-0FA7FFA1A142}"/>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pic>
        <p:nvPicPr>
          <p:cNvPr id="9" name="Graphic 8">
            <a:extLst>
              <a:ext uri="{FF2B5EF4-FFF2-40B4-BE49-F238E27FC236}">
                <a16:creationId xmlns:a16="http://schemas.microsoft.com/office/drawing/2014/main" id="{27E81742-75C4-BB4A-8723-2F34463C781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5" name="Picture Placeholder 4">
            <a:extLst>
              <a:ext uri="{FF2B5EF4-FFF2-40B4-BE49-F238E27FC236}">
                <a16:creationId xmlns:a16="http://schemas.microsoft.com/office/drawing/2014/main" id="{32F17D6B-3660-6243-A16E-99AF1195E9A0}"/>
              </a:ext>
            </a:extLst>
          </p:cNvPr>
          <p:cNvSpPr>
            <a:spLocks noGrp="1"/>
          </p:cNvSpPr>
          <p:nvPr>
            <p:ph type="pic" sz="quarter" idx="13"/>
          </p:nvPr>
        </p:nvSpPr>
        <p:spPr>
          <a:xfrm>
            <a:off x="6172203" y="1825625"/>
            <a:ext cx="5181597" cy="3692525"/>
          </a:xfrm>
        </p:spPr>
        <p:txBody>
          <a:bodyPr/>
          <a:lstStyle/>
          <a:p>
            <a:r>
              <a:rPr lang="en-US"/>
              <a:t>Click icon to add picture</a:t>
            </a:r>
          </a:p>
        </p:txBody>
      </p:sp>
    </p:spTree>
    <p:extLst>
      <p:ext uri="{BB962C8B-B14F-4D97-AF65-F5344CB8AC3E}">
        <p14:creationId xmlns:p14="http://schemas.microsoft.com/office/powerpoint/2010/main" val="1110799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Two column_with tabl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680485"/>
            <a:ext cx="3382926" cy="4837666"/>
          </a:xfrm>
          <a:prstGeom prst="rect">
            <a:avLst/>
          </a:prstGeo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Slide Number Placeholder 5">
            <a:extLst>
              <a:ext uri="{FF2B5EF4-FFF2-40B4-BE49-F238E27FC236}">
                <a16:creationId xmlns:a16="http://schemas.microsoft.com/office/drawing/2014/main" id="{07E08DEC-A96F-9A47-A8E4-0FA7FFA1A142}"/>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pic>
        <p:nvPicPr>
          <p:cNvPr id="9" name="Graphic 8">
            <a:extLst>
              <a:ext uri="{FF2B5EF4-FFF2-40B4-BE49-F238E27FC236}">
                <a16:creationId xmlns:a16="http://schemas.microsoft.com/office/drawing/2014/main" id="{27E81742-75C4-BB4A-8723-2F34463C781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4" name="Table Placeholder 3">
            <a:extLst>
              <a:ext uri="{FF2B5EF4-FFF2-40B4-BE49-F238E27FC236}">
                <a16:creationId xmlns:a16="http://schemas.microsoft.com/office/drawing/2014/main" id="{129B85AA-20D7-534E-B4DC-A0FF68BBCE4B}"/>
              </a:ext>
            </a:extLst>
          </p:cNvPr>
          <p:cNvSpPr>
            <a:spLocks noGrp="1"/>
          </p:cNvSpPr>
          <p:nvPr>
            <p:ph type="tbl" sz="quarter" idx="14"/>
          </p:nvPr>
        </p:nvSpPr>
        <p:spPr>
          <a:xfrm>
            <a:off x="4380614" y="680485"/>
            <a:ext cx="6973186" cy="4837665"/>
          </a:xfrm>
        </p:spPr>
        <p:txBody>
          <a:bodyPr/>
          <a:lstStyle/>
          <a:p>
            <a:r>
              <a:rPr lang="en-US"/>
              <a:t>Click icon to add table</a:t>
            </a:r>
          </a:p>
        </p:txBody>
      </p:sp>
    </p:spTree>
    <p:extLst>
      <p:ext uri="{BB962C8B-B14F-4D97-AF65-F5344CB8AC3E}">
        <p14:creationId xmlns:p14="http://schemas.microsoft.com/office/powerpoint/2010/main" val="9426478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_Table slide">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D9E18289-5FD2-4C4A-A9D5-B622C4B99872}"/>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pic>
        <p:nvPicPr>
          <p:cNvPr id="8" name="Graphic 7">
            <a:extLst>
              <a:ext uri="{FF2B5EF4-FFF2-40B4-BE49-F238E27FC236}">
                <a16:creationId xmlns:a16="http://schemas.microsoft.com/office/drawing/2014/main" id="{10794E6E-B9B1-0748-82AD-41B05F527D7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6" name="Table Placeholder 6">
            <a:extLst>
              <a:ext uri="{FF2B5EF4-FFF2-40B4-BE49-F238E27FC236}">
                <a16:creationId xmlns:a16="http://schemas.microsoft.com/office/drawing/2014/main" id="{DC049574-F75B-C04C-BFCD-E2F92B16AFDD}"/>
              </a:ext>
            </a:extLst>
          </p:cNvPr>
          <p:cNvSpPr>
            <a:spLocks noGrp="1"/>
          </p:cNvSpPr>
          <p:nvPr>
            <p:ph type="tbl" sz="quarter" idx="13"/>
          </p:nvPr>
        </p:nvSpPr>
        <p:spPr>
          <a:xfrm>
            <a:off x="838200" y="500063"/>
            <a:ext cx="10515600" cy="4879976"/>
          </a:xfrm>
        </p:spPr>
        <p:txBody>
          <a:bodyPr/>
          <a:lstStyle/>
          <a:p>
            <a:r>
              <a:rPr lang="en-US"/>
              <a:t>Click icon to add table</a:t>
            </a:r>
          </a:p>
        </p:txBody>
      </p:sp>
    </p:spTree>
    <p:extLst>
      <p:ext uri="{BB962C8B-B14F-4D97-AF65-F5344CB8AC3E}">
        <p14:creationId xmlns:p14="http://schemas.microsoft.com/office/powerpoint/2010/main" val="3930467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_Chart">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E258927C-F442-974F-B903-89BC261FE6FC}"/>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pic>
        <p:nvPicPr>
          <p:cNvPr id="7" name="Graphic 6">
            <a:extLst>
              <a:ext uri="{FF2B5EF4-FFF2-40B4-BE49-F238E27FC236}">
                <a16:creationId xmlns:a16="http://schemas.microsoft.com/office/drawing/2014/main" id="{D1C98986-4A0D-1446-9BAF-4FDD09D9BB8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6" name="Chart Placeholder 3">
            <a:extLst>
              <a:ext uri="{FF2B5EF4-FFF2-40B4-BE49-F238E27FC236}">
                <a16:creationId xmlns:a16="http://schemas.microsoft.com/office/drawing/2014/main" id="{89AD3FAB-D7F1-6640-9A20-0CEB2F352565}"/>
              </a:ext>
            </a:extLst>
          </p:cNvPr>
          <p:cNvSpPr>
            <a:spLocks noGrp="1"/>
          </p:cNvSpPr>
          <p:nvPr>
            <p:ph type="chart" sz="quarter" idx="14"/>
          </p:nvPr>
        </p:nvSpPr>
        <p:spPr>
          <a:xfrm>
            <a:off x="838200" y="500062"/>
            <a:ext cx="10515600" cy="4950827"/>
          </a:xfrm>
        </p:spPr>
        <p:txBody>
          <a:bodyPr/>
          <a:lstStyle/>
          <a:p>
            <a:r>
              <a:rPr lang="en-US"/>
              <a:t>Click icon to add chart</a:t>
            </a:r>
          </a:p>
        </p:txBody>
      </p:sp>
    </p:spTree>
    <p:extLst>
      <p:ext uri="{BB962C8B-B14F-4D97-AF65-F5344CB8AC3E}">
        <p14:creationId xmlns:p14="http://schemas.microsoft.com/office/powerpoint/2010/main" val="9541956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hank you large">
    <p:spTree>
      <p:nvGrpSpPr>
        <p:cNvPr id="1" name=""/>
        <p:cNvGrpSpPr/>
        <p:nvPr/>
      </p:nvGrpSpPr>
      <p:grpSpPr>
        <a:xfrm>
          <a:off x="0" y="0"/>
          <a:ext cx="0" cy="0"/>
          <a:chOff x="0" y="0"/>
          <a:chExt cx="0" cy="0"/>
        </a:xfrm>
      </p:grpSpPr>
      <p:sp>
        <p:nvSpPr>
          <p:cNvPr id="20" name="Oval 19">
            <a:extLst>
              <a:ext uri="{FF2B5EF4-FFF2-40B4-BE49-F238E27FC236}">
                <a16:creationId xmlns:a16="http://schemas.microsoft.com/office/drawing/2014/main" id="{62C6B38C-347D-0749-90D6-086F0F503874}"/>
              </a:ext>
            </a:extLst>
          </p:cNvPr>
          <p:cNvSpPr/>
          <p:nvPr userDrawn="1"/>
        </p:nvSpPr>
        <p:spPr>
          <a:xfrm>
            <a:off x="1886274" y="-792480"/>
            <a:ext cx="8464226" cy="8464226"/>
          </a:xfrm>
          <a:prstGeom prst="ellipse">
            <a:avLst/>
          </a:prstGeom>
          <a:solidFill>
            <a:srgbClr val="71DB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A35B18D7-70E2-804E-A5AE-D5F1B750B689}"/>
              </a:ext>
            </a:extLst>
          </p:cNvPr>
          <p:cNvGrpSpPr/>
          <p:nvPr userDrawn="1"/>
        </p:nvGrpSpPr>
        <p:grpSpPr>
          <a:xfrm rot="13500000" flipH="1">
            <a:off x="4775873" y="1621409"/>
            <a:ext cx="5119341" cy="8195339"/>
            <a:chOff x="12727547" y="-5509958"/>
            <a:chExt cx="1257062" cy="2012378"/>
          </a:xfrm>
        </p:grpSpPr>
        <p:sp>
          <p:nvSpPr>
            <p:cNvPr id="22" name="Freeform 37">
              <a:extLst>
                <a:ext uri="{FF2B5EF4-FFF2-40B4-BE49-F238E27FC236}">
                  <a16:creationId xmlns:a16="http://schemas.microsoft.com/office/drawing/2014/main" id="{FB614B19-1007-5C47-BA46-F316A667111A}"/>
                </a:ext>
              </a:extLst>
            </p:cNvPr>
            <p:cNvSpPr>
              <a:spLocks noChangeArrowheads="1"/>
            </p:cNvSpPr>
            <p:nvPr userDrawn="1"/>
          </p:nvSpPr>
          <p:spPr bwMode="auto">
            <a:xfrm>
              <a:off x="12727547" y="-5509958"/>
              <a:ext cx="1197716" cy="1197716"/>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115E67">
                <a:alpha val="70000"/>
              </a:srgbClr>
            </a:solidFill>
            <a:ln>
              <a:noFill/>
            </a:ln>
            <a:effectLst/>
          </p:spPr>
          <p:txBody>
            <a:bodyPr wrap="none" anchor="ctr"/>
            <a:lstStyle/>
            <a:p>
              <a:endParaRPr lang="en-US"/>
            </a:p>
          </p:txBody>
        </p:sp>
        <p:sp>
          <p:nvSpPr>
            <p:cNvPr id="23" name="Freeform 39">
              <a:extLst>
                <a:ext uri="{FF2B5EF4-FFF2-40B4-BE49-F238E27FC236}">
                  <a16:creationId xmlns:a16="http://schemas.microsoft.com/office/drawing/2014/main" id="{633922DA-568A-A04C-A235-C48A97F9B444}"/>
                </a:ext>
              </a:extLst>
            </p:cNvPr>
            <p:cNvSpPr>
              <a:spLocks noChangeArrowheads="1"/>
            </p:cNvSpPr>
            <p:nvPr userDrawn="1"/>
          </p:nvSpPr>
          <p:spPr bwMode="auto">
            <a:xfrm>
              <a:off x="13389348" y="-5121510"/>
              <a:ext cx="595261" cy="1623930"/>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115E67"/>
            </a:solidFill>
            <a:ln>
              <a:noFill/>
            </a:ln>
            <a:effectLst/>
          </p:spPr>
          <p:txBody>
            <a:bodyPr wrap="none" anchor="ctr"/>
            <a:lstStyle/>
            <a:p>
              <a:endParaRPr lang="en-US"/>
            </a:p>
          </p:txBody>
        </p:sp>
      </p:grpSp>
      <p:sp>
        <p:nvSpPr>
          <p:cNvPr id="2" name="Title 1"/>
          <p:cNvSpPr>
            <a:spLocks noGrp="1"/>
          </p:cNvSpPr>
          <p:nvPr>
            <p:ph type="ctrTitle" hasCustomPrompt="1"/>
          </p:nvPr>
        </p:nvSpPr>
        <p:spPr>
          <a:xfrm>
            <a:off x="1886274" y="2743399"/>
            <a:ext cx="8464226" cy="1279991"/>
          </a:xfrm>
          <a:prstGeom prst="rect">
            <a:avLst/>
          </a:prstGeom>
        </p:spPr>
        <p:txBody>
          <a:bodyPr anchor="ctr" anchorCtr="0">
            <a:noAutofit/>
          </a:bodyPr>
          <a:lstStyle>
            <a:lvl1pPr algn="ctr">
              <a:defRPr sz="8800">
                <a:solidFill>
                  <a:schemeClr val="bg1"/>
                </a:solidFill>
              </a:defRPr>
            </a:lvl1pPr>
          </a:lstStyle>
          <a:p>
            <a:r>
              <a:rPr lang="en-US"/>
              <a:t>Thank you</a:t>
            </a:r>
          </a:p>
        </p:txBody>
      </p:sp>
      <p:sp>
        <p:nvSpPr>
          <p:cNvPr id="7" name="Slide Number Placeholder 5">
            <a:extLst>
              <a:ext uri="{FF2B5EF4-FFF2-40B4-BE49-F238E27FC236}">
                <a16:creationId xmlns:a16="http://schemas.microsoft.com/office/drawing/2014/main" id="{9DFD32AE-9E32-8F40-8F08-F2F0943160B3}"/>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pic>
        <p:nvPicPr>
          <p:cNvPr id="8" name="Graphic 7">
            <a:extLst>
              <a:ext uri="{FF2B5EF4-FFF2-40B4-BE49-F238E27FC236}">
                <a16:creationId xmlns:a16="http://schemas.microsoft.com/office/drawing/2014/main" id="{DDCE0794-79A8-924F-AC74-259A9A8848B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Tree>
    <p:extLst>
      <p:ext uri="{BB962C8B-B14F-4D97-AF65-F5344CB8AC3E}">
        <p14:creationId xmlns:p14="http://schemas.microsoft.com/office/powerpoint/2010/main" val="403445453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ank you small">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003678" y="2632021"/>
            <a:ext cx="4203910" cy="920523"/>
          </a:xfrm>
          <a:prstGeom prst="rect">
            <a:avLst/>
          </a:prstGeom>
        </p:spPr>
        <p:txBody>
          <a:bodyPr anchor="ctr" anchorCtr="0">
            <a:noAutofit/>
          </a:bodyPr>
          <a:lstStyle>
            <a:lvl1pPr algn="ctr">
              <a:defRPr sz="6000"/>
            </a:lvl1pPr>
          </a:lstStyle>
          <a:p>
            <a:r>
              <a:rPr lang="en-US"/>
              <a:t>Thank you</a:t>
            </a:r>
          </a:p>
        </p:txBody>
      </p:sp>
      <p:sp>
        <p:nvSpPr>
          <p:cNvPr id="7" name="Slide Number Placeholder 5">
            <a:extLst>
              <a:ext uri="{FF2B5EF4-FFF2-40B4-BE49-F238E27FC236}">
                <a16:creationId xmlns:a16="http://schemas.microsoft.com/office/drawing/2014/main" id="{E7F2A05D-F78E-6B44-85E5-D1B1FE102B91}"/>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pic>
        <p:nvPicPr>
          <p:cNvPr id="8" name="Graphic 7">
            <a:extLst>
              <a:ext uri="{FF2B5EF4-FFF2-40B4-BE49-F238E27FC236}">
                <a16:creationId xmlns:a16="http://schemas.microsoft.com/office/drawing/2014/main" id="{FCAA7D6A-DF01-8046-A134-609F0E8D0ED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grpSp>
        <p:nvGrpSpPr>
          <p:cNvPr id="60" name="Group 59">
            <a:extLst>
              <a:ext uri="{FF2B5EF4-FFF2-40B4-BE49-F238E27FC236}">
                <a16:creationId xmlns:a16="http://schemas.microsoft.com/office/drawing/2014/main" id="{F4695B35-E438-4945-845A-81983BFC5FDA}"/>
              </a:ext>
            </a:extLst>
          </p:cNvPr>
          <p:cNvGrpSpPr/>
          <p:nvPr userDrawn="1"/>
        </p:nvGrpSpPr>
        <p:grpSpPr>
          <a:xfrm>
            <a:off x="6105633" y="471742"/>
            <a:ext cx="3037170" cy="4862080"/>
            <a:chOff x="6235307" y="547942"/>
            <a:chExt cx="3037170" cy="4862080"/>
          </a:xfrm>
        </p:grpSpPr>
        <p:sp>
          <p:nvSpPr>
            <p:cNvPr id="12" name="Freeform 37">
              <a:extLst>
                <a:ext uri="{FF2B5EF4-FFF2-40B4-BE49-F238E27FC236}">
                  <a16:creationId xmlns:a16="http://schemas.microsoft.com/office/drawing/2014/main" id="{08164030-0F11-0A4A-BFA6-1E031A2A10EE}"/>
                </a:ext>
              </a:extLst>
            </p:cNvPr>
            <p:cNvSpPr>
              <a:spLocks noChangeArrowheads="1"/>
            </p:cNvSpPr>
            <p:nvPr userDrawn="1"/>
          </p:nvSpPr>
          <p:spPr bwMode="auto">
            <a:xfrm>
              <a:off x="6235307" y="547942"/>
              <a:ext cx="2893785" cy="2893786"/>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chemeClr val="accent2">
                <a:alpha val="70000"/>
              </a:schemeClr>
            </a:solidFill>
            <a:ln>
              <a:noFill/>
            </a:ln>
            <a:effectLst/>
          </p:spPr>
          <p:txBody>
            <a:bodyPr wrap="none" anchor="ctr"/>
            <a:lstStyle/>
            <a:p>
              <a:endParaRPr lang="en-US"/>
            </a:p>
          </p:txBody>
        </p:sp>
        <p:sp>
          <p:nvSpPr>
            <p:cNvPr id="13" name="Freeform 39">
              <a:extLst>
                <a:ext uri="{FF2B5EF4-FFF2-40B4-BE49-F238E27FC236}">
                  <a16:creationId xmlns:a16="http://schemas.microsoft.com/office/drawing/2014/main" id="{BB0ABC1A-957A-714C-B4CC-DE4F98AA6EA3}"/>
                </a:ext>
              </a:extLst>
            </p:cNvPr>
            <p:cNvSpPr>
              <a:spLocks noChangeArrowheads="1"/>
            </p:cNvSpPr>
            <p:nvPr userDrawn="1"/>
          </p:nvSpPr>
          <p:spPr bwMode="auto">
            <a:xfrm>
              <a:off x="7834276" y="1486467"/>
              <a:ext cx="1438201" cy="392355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chemeClr val="accent2"/>
            </a:solidFill>
            <a:ln>
              <a:noFill/>
            </a:ln>
            <a:effectLst/>
          </p:spPr>
          <p:txBody>
            <a:bodyPr wrap="none" anchor="ctr"/>
            <a:lstStyle/>
            <a:p>
              <a:endParaRPr lang="en-US"/>
            </a:p>
          </p:txBody>
        </p:sp>
      </p:grpSp>
    </p:spTree>
    <p:extLst>
      <p:ext uri="{BB962C8B-B14F-4D97-AF65-F5344CB8AC3E}">
        <p14:creationId xmlns:p14="http://schemas.microsoft.com/office/powerpoint/2010/main" val="273655238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rge content_small image_dark furnature">
    <p:bg>
      <p:bgPr>
        <a:solidFill>
          <a:schemeClr val="bg2"/>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9019B306-2640-584D-92C6-25A46D7C57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1233841" y="-2066564"/>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4271181" y="-2881267"/>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chemeClr val="tx1">
              <a:alpha val="70000"/>
            </a:scheme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7752020" y="-838166"/>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chemeClr val="tx1"/>
          </a:solidFill>
          <a:ln>
            <a:noFill/>
          </a:ln>
          <a:effectLst/>
        </p:spPr>
        <p:txBody>
          <a:bodyPr wrap="none" anchor="ctr"/>
          <a:lstStyle/>
          <a:p>
            <a:endParaRPr lang="en-US"/>
          </a:p>
        </p:txBody>
      </p:sp>
      <p:sp>
        <p:nvSpPr>
          <p:cNvPr id="2" name="Title 1"/>
          <p:cNvSpPr>
            <a:spLocks noGrp="1"/>
          </p:cNvSpPr>
          <p:nvPr>
            <p:ph type="title"/>
          </p:nvPr>
        </p:nvSpPr>
        <p:spPr>
          <a:xfrm>
            <a:off x="347737" y="1418400"/>
            <a:ext cx="7404281"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7404282"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1162619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rge content_small image_light">
    <p:bg>
      <p:bgPr>
        <a:solidFill>
          <a:schemeClr val="bg2"/>
        </a:solidFill>
        <a:effectLst/>
      </p:bgPr>
    </p:bg>
    <p:spTree>
      <p:nvGrpSpPr>
        <p:cNvPr id="1" name=""/>
        <p:cNvGrpSpPr/>
        <p:nvPr/>
      </p:nvGrpSpPr>
      <p:grpSpPr>
        <a:xfrm>
          <a:off x="0" y="0"/>
          <a:ext cx="0" cy="0"/>
          <a:chOff x="0" y="0"/>
          <a:chExt cx="0" cy="0"/>
        </a:xfrm>
      </p:grpSpPr>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1233841"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4271181"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chemeClr val="tx1">
              <a:alpha val="70000"/>
            </a:scheme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7752020"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chemeClr val="tx1"/>
          </a:solidFill>
          <a:ln>
            <a:noFill/>
          </a:ln>
          <a:effectLst/>
        </p:spPr>
        <p:txBody>
          <a:bodyPr wrap="none" anchor="ctr"/>
          <a:lstStyle/>
          <a:p>
            <a:endParaRPr lang="en-US"/>
          </a:p>
        </p:txBody>
      </p:sp>
      <p:sp>
        <p:nvSpPr>
          <p:cNvPr id="2" name="Title 1"/>
          <p:cNvSpPr>
            <a:spLocks noGrp="1"/>
          </p:cNvSpPr>
          <p:nvPr>
            <p:ph type="title"/>
          </p:nvPr>
        </p:nvSpPr>
        <p:spPr>
          <a:xfrm>
            <a:off x="347737" y="1418400"/>
            <a:ext cx="7404281"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7404282"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 name="Graphic 9">
            <a:extLst>
              <a:ext uri="{FF2B5EF4-FFF2-40B4-BE49-F238E27FC236}">
                <a16:creationId xmlns:a16="http://schemas.microsoft.com/office/drawing/2014/main" id="{E7B22BDE-B87E-1B4D-A1C5-01C17B34A0B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6130" y="5964460"/>
            <a:ext cx="662940" cy="651510"/>
          </a:xfrm>
          <a:prstGeom prst="rect">
            <a:avLst/>
          </a:prstGeom>
        </p:spPr>
      </p:pic>
      <p:sp>
        <p:nvSpPr>
          <p:cNvPr id="12" name="Slide Number Placeholder 5">
            <a:extLst>
              <a:ext uri="{FF2B5EF4-FFF2-40B4-BE49-F238E27FC236}">
                <a16:creationId xmlns:a16="http://schemas.microsoft.com/office/drawing/2014/main" id="{FA2601DF-7383-C94A-AF33-79FC303062F4}"/>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2954501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mall content_Large image_dark ">
    <p:bg>
      <p:bgPr>
        <a:solidFill>
          <a:schemeClr val="bg2"/>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9019B306-2640-584D-92C6-25A46D7C57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5816473"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311451"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chemeClr val="tx1">
              <a:alpha val="70000"/>
            </a:scheme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3169388"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chemeClr val="tx1"/>
          </a:solidFill>
          <a:ln>
            <a:noFill/>
          </a:ln>
          <a:effectLst/>
        </p:spPr>
        <p:txBody>
          <a:bodyPr wrap="none" anchor="ctr"/>
          <a:lstStyle/>
          <a:p>
            <a:endParaRPr lang="en-US"/>
          </a:p>
        </p:txBody>
      </p:sp>
      <p:sp>
        <p:nvSpPr>
          <p:cNvPr id="2" name="Title 1"/>
          <p:cNvSpPr>
            <a:spLocks noGrp="1"/>
          </p:cNvSpPr>
          <p:nvPr>
            <p:ph type="title"/>
          </p:nvPr>
        </p:nvSpPr>
        <p:spPr>
          <a:xfrm>
            <a:off x="347738" y="1418400"/>
            <a:ext cx="3600000"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3600000"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2176767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mall content_Large image_light">
    <p:bg>
      <p:bgPr>
        <a:solidFill>
          <a:schemeClr val="bg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8E35AF7E-E120-AC43-8895-4336B9C1114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6130" y="5964460"/>
            <a:ext cx="662940" cy="651510"/>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5816473"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311451"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chemeClr val="tx1">
              <a:alpha val="70000"/>
            </a:scheme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3169388"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chemeClr val="tx1"/>
          </a:solidFill>
          <a:ln>
            <a:noFill/>
          </a:ln>
          <a:effectLst/>
        </p:spPr>
        <p:txBody>
          <a:bodyPr wrap="none" anchor="ctr"/>
          <a:lstStyle/>
          <a:p>
            <a:endParaRPr lang="en-US"/>
          </a:p>
        </p:txBody>
      </p:sp>
      <p:sp>
        <p:nvSpPr>
          <p:cNvPr id="2" name="Title 1"/>
          <p:cNvSpPr>
            <a:spLocks noGrp="1"/>
          </p:cNvSpPr>
          <p:nvPr>
            <p:ph type="title"/>
          </p:nvPr>
        </p:nvSpPr>
        <p:spPr>
          <a:xfrm>
            <a:off x="347738" y="1418400"/>
            <a:ext cx="3600000"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3600000"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37850670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Large content_small image_dark furnature">
    <p:bg>
      <p:bgPr>
        <a:solidFill>
          <a:schemeClr val="bg2"/>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9019B306-2640-584D-92C6-25A46D7C57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1233841"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4271181"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DA1883">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7752020"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DA1883"/>
          </a:solidFill>
          <a:ln>
            <a:noFill/>
          </a:ln>
          <a:effectLst/>
        </p:spPr>
        <p:txBody>
          <a:bodyPr wrap="none" anchor="ctr"/>
          <a:lstStyle/>
          <a:p>
            <a:endParaRPr lang="en-US"/>
          </a:p>
        </p:txBody>
      </p:sp>
      <p:sp>
        <p:nvSpPr>
          <p:cNvPr id="2" name="Title 1"/>
          <p:cNvSpPr>
            <a:spLocks noGrp="1"/>
          </p:cNvSpPr>
          <p:nvPr>
            <p:ph type="title"/>
          </p:nvPr>
        </p:nvSpPr>
        <p:spPr>
          <a:xfrm>
            <a:off x="347737" y="1418400"/>
            <a:ext cx="7404281"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7404282"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35783462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Large content_small image_light">
    <p:bg>
      <p:bgPr>
        <a:solidFill>
          <a:schemeClr val="bg2"/>
        </a:solidFill>
        <a:effectLst/>
      </p:bgPr>
    </p:bg>
    <p:spTree>
      <p:nvGrpSpPr>
        <p:cNvPr id="1" name=""/>
        <p:cNvGrpSpPr/>
        <p:nvPr/>
      </p:nvGrpSpPr>
      <p:grpSpPr>
        <a:xfrm>
          <a:off x="0" y="0"/>
          <a:ext cx="0" cy="0"/>
          <a:chOff x="0" y="0"/>
          <a:chExt cx="0" cy="0"/>
        </a:xfrm>
      </p:grpSpPr>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1233841"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4282756"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DA1883">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7752020"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DA1883"/>
          </a:solidFill>
          <a:ln>
            <a:noFill/>
          </a:ln>
          <a:effectLst/>
        </p:spPr>
        <p:txBody>
          <a:bodyPr wrap="none" anchor="ctr"/>
          <a:lstStyle/>
          <a:p>
            <a:endParaRPr lang="en-US"/>
          </a:p>
        </p:txBody>
      </p:sp>
      <p:sp>
        <p:nvSpPr>
          <p:cNvPr id="2" name="Title 1"/>
          <p:cNvSpPr>
            <a:spLocks noGrp="1"/>
          </p:cNvSpPr>
          <p:nvPr>
            <p:ph type="title"/>
          </p:nvPr>
        </p:nvSpPr>
        <p:spPr>
          <a:xfrm>
            <a:off x="347737" y="1418400"/>
            <a:ext cx="7404281"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7404282"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 name="Graphic 9">
            <a:extLst>
              <a:ext uri="{FF2B5EF4-FFF2-40B4-BE49-F238E27FC236}">
                <a16:creationId xmlns:a16="http://schemas.microsoft.com/office/drawing/2014/main" id="{E7B22BDE-B87E-1B4D-A1C5-01C17B34A0B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6130" y="5964460"/>
            <a:ext cx="662940" cy="651510"/>
          </a:xfrm>
          <a:prstGeom prst="rect">
            <a:avLst/>
          </a:prstGeom>
        </p:spPr>
      </p:pic>
      <p:sp>
        <p:nvSpPr>
          <p:cNvPr id="12" name="Slide Number Placeholder 5">
            <a:extLst>
              <a:ext uri="{FF2B5EF4-FFF2-40B4-BE49-F238E27FC236}">
                <a16:creationId xmlns:a16="http://schemas.microsoft.com/office/drawing/2014/main" id="{FA2601DF-7383-C94A-AF33-79FC303062F4}"/>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19175935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Small content_Large image_dark ">
    <p:bg>
      <p:bgPr>
        <a:solidFill>
          <a:schemeClr val="bg2"/>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9019B306-2640-584D-92C6-25A46D7C57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5816473"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311451"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DA1883">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3169388"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DA1883"/>
          </a:solidFill>
          <a:ln>
            <a:noFill/>
          </a:ln>
          <a:effectLst/>
        </p:spPr>
        <p:txBody>
          <a:bodyPr wrap="none" anchor="ctr"/>
          <a:lstStyle/>
          <a:p>
            <a:endParaRPr lang="en-US"/>
          </a:p>
        </p:txBody>
      </p:sp>
      <p:sp>
        <p:nvSpPr>
          <p:cNvPr id="2" name="Title 1"/>
          <p:cNvSpPr>
            <a:spLocks noGrp="1"/>
          </p:cNvSpPr>
          <p:nvPr>
            <p:ph type="title"/>
          </p:nvPr>
        </p:nvSpPr>
        <p:spPr>
          <a:xfrm>
            <a:off x="347738" y="1418400"/>
            <a:ext cx="3600000"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3600000"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8175817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Small content_Large image_light">
    <p:bg>
      <p:bgPr>
        <a:solidFill>
          <a:schemeClr val="bg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8E35AF7E-E120-AC43-8895-4336B9C1114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6130" y="5964460"/>
            <a:ext cx="662940" cy="651510"/>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5816473"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323026"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DA1883">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3169388"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DA1883"/>
          </a:solidFill>
          <a:ln>
            <a:noFill/>
          </a:ln>
          <a:effectLst/>
        </p:spPr>
        <p:txBody>
          <a:bodyPr wrap="none" anchor="ctr"/>
          <a:lstStyle/>
          <a:p>
            <a:endParaRPr lang="en-US"/>
          </a:p>
        </p:txBody>
      </p:sp>
      <p:sp>
        <p:nvSpPr>
          <p:cNvPr id="2" name="Title 1"/>
          <p:cNvSpPr>
            <a:spLocks noGrp="1"/>
          </p:cNvSpPr>
          <p:nvPr>
            <p:ph type="title"/>
          </p:nvPr>
        </p:nvSpPr>
        <p:spPr>
          <a:xfrm>
            <a:off x="347738" y="1418400"/>
            <a:ext cx="3600000"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3600000"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13586105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arge content_Green_small image_light2">
    <p:bg>
      <p:bgPr>
        <a:solidFill>
          <a:schemeClr val="bg2"/>
        </a:solidFill>
        <a:effectLst/>
      </p:bgPr>
    </p:bg>
    <p:spTree>
      <p:nvGrpSpPr>
        <p:cNvPr id="1" name=""/>
        <p:cNvGrpSpPr/>
        <p:nvPr/>
      </p:nvGrpSpPr>
      <p:grpSpPr>
        <a:xfrm>
          <a:off x="0" y="0"/>
          <a:ext cx="0" cy="0"/>
          <a:chOff x="0" y="0"/>
          <a:chExt cx="0" cy="0"/>
        </a:xfrm>
      </p:grpSpPr>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1233841"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pic>
        <p:nvPicPr>
          <p:cNvPr id="11" name="Graphic 10">
            <a:extLst>
              <a:ext uri="{FF2B5EF4-FFF2-40B4-BE49-F238E27FC236}">
                <a16:creationId xmlns:a16="http://schemas.microsoft.com/office/drawing/2014/main" id="{9019B306-2640-584D-92C6-25A46D7C57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4281813"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97D700">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7752020"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97D700"/>
          </a:solidFill>
          <a:ln>
            <a:noFill/>
          </a:ln>
          <a:effectLst/>
        </p:spPr>
        <p:txBody>
          <a:bodyPr wrap="none" anchor="ctr"/>
          <a:lstStyle/>
          <a:p>
            <a:endParaRPr lang="en-US"/>
          </a:p>
        </p:txBody>
      </p:sp>
      <p:sp>
        <p:nvSpPr>
          <p:cNvPr id="2" name="Title 1"/>
          <p:cNvSpPr>
            <a:spLocks noGrp="1"/>
          </p:cNvSpPr>
          <p:nvPr>
            <p:ph type="title"/>
          </p:nvPr>
        </p:nvSpPr>
        <p:spPr>
          <a:xfrm>
            <a:off x="347737" y="1418400"/>
            <a:ext cx="7404281"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7404282"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40594031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arge content_Green_small image_light">
    <p:bg>
      <p:bgPr>
        <a:solidFill>
          <a:schemeClr val="bg2"/>
        </a:solidFill>
        <a:effectLst/>
      </p:bgPr>
    </p:bg>
    <p:spTree>
      <p:nvGrpSpPr>
        <p:cNvPr id="1" name=""/>
        <p:cNvGrpSpPr/>
        <p:nvPr/>
      </p:nvGrpSpPr>
      <p:grpSpPr>
        <a:xfrm>
          <a:off x="0" y="0"/>
          <a:ext cx="0" cy="0"/>
          <a:chOff x="0" y="0"/>
          <a:chExt cx="0" cy="0"/>
        </a:xfrm>
      </p:grpSpPr>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1233841"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4271181"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97D700">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7752020"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97D700"/>
          </a:solidFill>
          <a:ln>
            <a:noFill/>
          </a:ln>
          <a:effectLst/>
        </p:spPr>
        <p:txBody>
          <a:bodyPr wrap="none" anchor="ctr"/>
          <a:lstStyle/>
          <a:p>
            <a:endParaRPr lang="en-US"/>
          </a:p>
        </p:txBody>
      </p:sp>
      <p:sp>
        <p:nvSpPr>
          <p:cNvPr id="2" name="Title 1"/>
          <p:cNvSpPr>
            <a:spLocks noGrp="1"/>
          </p:cNvSpPr>
          <p:nvPr>
            <p:ph type="title"/>
          </p:nvPr>
        </p:nvSpPr>
        <p:spPr>
          <a:xfrm>
            <a:off x="347737" y="1418400"/>
            <a:ext cx="7404281"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7404282"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 name="Graphic 9">
            <a:extLst>
              <a:ext uri="{FF2B5EF4-FFF2-40B4-BE49-F238E27FC236}">
                <a16:creationId xmlns:a16="http://schemas.microsoft.com/office/drawing/2014/main" id="{E7B22BDE-B87E-1B4D-A1C5-01C17B34A0B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6130" y="5964460"/>
            <a:ext cx="662940" cy="651510"/>
          </a:xfrm>
          <a:prstGeom prst="rect">
            <a:avLst/>
          </a:prstGeom>
        </p:spPr>
      </p:pic>
      <p:sp>
        <p:nvSpPr>
          <p:cNvPr id="12" name="Slide Number Placeholder 5">
            <a:extLst>
              <a:ext uri="{FF2B5EF4-FFF2-40B4-BE49-F238E27FC236}">
                <a16:creationId xmlns:a16="http://schemas.microsoft.com/office/drawing/2014/main" id="{FA2601DF-7383-C94A-AF33-79FC303062F4}"/>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18721844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mall content_Green_Large image_light">
    <p:bg>
      <p:bgPr>
        <a:solidFill>
          <a:schemeClr val="bg2"/>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9019B306-2640-584D-92C6-25A46D7C57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5816473"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300819"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97D700">
              <a:alpha val="69804"/>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3169388"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97D700"/>
          </a:solidFill>
          <a:ln>
            <a:noFill/>
          </a:ln>
          <a:effectLst/>
        </p:spPr>
        <p:txBody>
          <a:bodyPr wrap="none" anchor="ctr"/>
          <a:lstStyle/>
          <a:p>
            <a:endParaRPr lang="en-US"/>
          </a:p>
        </p:txBody>
      </p:sp>
      <p:sp>
        <p:nvSpPr>
          <p:cNvPr id="2" name="Title 1"/>
          <p:cNvSpPr>
            <a:spLocks noGrp="1"/>
          </p:cNvSpPr>
          <p:nvPr>
            <p:ph type="title"/>
          </p:nvPr>
        </p:nvSpPr>
        <p:spPr>
          <a:xfrm>
            <a:off x="347738" y="1418400"/>
            <a:ext cx="3600000"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3600000"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34875781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mall content_Green_Large image_dark ">
    <p:bg>
      <p:bgPr>
        <a:solidFill>
          <a:schemeClr val="bg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8E35AF7E-E120-AC43-8895-4336B9C1114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6130" y="5964460"/>
            <a:ext cx="662940" cy="651510"/>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5816473"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311451"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97D700">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3169388"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97D700"/>
          </a:solidFill>
          <a:ln>
            <a:noFill/>
          </a:ln>
          <a:effectLst/>
        </p:spPr>
        <p:txBody>
          <a:bodyPr wrap="none" anchor="ctr"/>
          <a:lstStyle/>
          <a:p>
            <a:endParaRPr lang="en-US"/>
          </a:p>
        </p:txBody>
      </p:sp>
      <p:sp>
        <p:nvSpPr>
          <p:cNvPr id="2" name="Title 1"/>
          <p:cNvSpPr>
            <a:spLocks noGrp="1"/>
          </p:cNvSpPr>
          <p:nvPr>
            <p:ph type="title"/>
          </p:nvPr>
        </p:nvSpPr>
        <p:spPr>
          <a:xfrm>
            <a:off x="347738" y="1418400"/>
            <a:ext cx="3600000"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3600000"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33450588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Large content_small image_dark furnature">
    <p:bg>
      <p:bgPr>
        <a:solidFill>
          <a:srgbClr val="97D700"/>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9019B306-2640-584D-92C6-25A46D7C57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1233841" y="-2066564"/>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chemeClr val="accent1"/>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4271181"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DA1883">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7752020"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DA1883"/>
          </a:solidFill>
          <a:ln>
            <a:noFill/>
          </a:ln>
          <a:effectLst/>
        </p:spPr>
        <p:txBody>
          <a:bodyPr wrap="none" anchor="ctr"/>
          <a:lstStyle/>
          <a:p>
            <a:endParaRPr lang="en-US"/>
          </a:p>
        </p:txBody>
      </p:sp>
      <p:sp>
        <p:nvSpPr>
          <p:cNvPr id="2" name="Title 1"/>
          <p:cNvSpPr>
            <a:spLocks noGrp="1"/>
          </p:cNvSpPr>
          <p:nvPr>
            <p:ph type="title"/>
          </p:nvPr>
        </p:nvSpPr>
        <p:spPr>
          <a:xfrm>
            <a:off x="347737" y="1418400"/>
            <a:ext cx="7404281"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7404282"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20818768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Large content_small image_light">
    <p:bg>
      <p:bgPr>
        <a:solidFill>
          <a:srgbClr val="97D700"/>
        </a:solidFill>
        <a:effectLst/>
      </p:bgPr>
    </p:bg>
    <p:spTree>
      <p:nvGrpSpPr>
        <p:cNvPr id="1" name=""/>
        <p:cNvGrpSpPr/>
        <p:nvPr/>
      </p:nvGrpSpPr>
      <p:grpSpPr>
        <a:xfrm>
          <a:off x="0" y="0"/>
          <a:ext cx="0" cy="0"/>
          <a:chOff x="0" y="0"/>
          <a:chExt cx="0" cy="0"/>
        </a:xfrm>
      </p:grpSpPr>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1233841"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chemeClr val="accent1"/>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4282756"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DA1883">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7752020"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DA1883"/>
          </a:solidFill>
          <a:ln>
            <a:noFill/>
          </a:ln>
          <a:effectLst/>
        </p:spPr>
        <p:txBody>
          <a:bodyPr wrap="none" anchor="ctr"/>
          <a:lstStyle/>
          <a:p>
            <a:endParaRPr lang="en-US"/>
          </a:p>
        </p:txBody>
      </p:sp>
      <p:sp>
        <p:nvSpPr>
          <p:cNvPr id="2" name="Title 1"/>
          <p:cNvSpPr>
            <a:spLocks noGrp="1"/>
          </p:cNvSpPr>
          <p:nvPr>
            <p:ph type="title"/>
          </p:nvPr>
        </p:nvSpPr>
        <p:spPr>
          <a:xfrm>
            <a:off x="347737" y="1418400"/>
            <a:ext cx="7404281"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7404282"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 name="Graphic 9">
            <a:extLst>
              <a:ext uri="{FF2B5EF4-FFF2-40B4-BE49-F238E27FC236}">
                <a16:creationId xmlns:a16="http://schemas.microsoft.com/office/drawing/2014/main" id="{E7B22BDE-B87E-1B4D-A1C5-01C17B34A0B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6130" y="5964460"/>
            <a:ext cx="662940" cy="651510"/>
          </a:xfrm>
          <a:prstGeom prst="rect">
            <a:avLst/>
          </a:prstGeom>
        </p:spPr>
      </p:pic>
      <p:sp>
        <p:nvSpPr>
          <p:cNvPr id="12" name="Slide Number Placeholder 5">
            <a:extLst>
              <a:ext uri="{FF2B5EF4-FFF2-40B4-BE49-F238E27FC236}">
                <a16:creationId xmlns:a16="http://schemas.microsoft.com/office/drawing/2014/main" id="{FA2601DF-7383-C94A-AF33-79FC303062F4}"/>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20753275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Small content_Large image_dark ">
    <p:bg>
      <p:bgPr>
        <a:solidFill>
          <a:srgbClr val="97D700"/>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9019B306-2640-584D-92C6-25A46D7C57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5816473"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chemeClr val="accent1"/>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311451"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DA1883">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3169388"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DA1883"/>
          </a:solidFill>
          <a:ln>
            <a:noFill/>
          </a:ln>
          <a:effectLst/>
        </p:spPr>
        <p:txBody>
          <a:bodyPr wrap="none" anchor="ctr"/>
          <a:lstStyle/>
          <a:p>
            <a:endParaRPr lang="en-US"/>
          </a:p>
        </p:txBody>
      </p:sp>
      <p:sp>
        <p:nvSpPr>
          <p:cNvPr id="2" name="Title 1"/>
          <p:cNvSpPr>
            <a:spLocks noGrp="1"/>
          </p:cNvSpPr>
          <p:nvPr>
            <p:ph type="title"/>
          </p:nvPr>
        </p:nvSpPr>
        <p:spPr>
          <a:xfrm>
            <a:off x="347738" y="1418400"/>
            <a:ext cx="3600000"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3600000"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57178827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Small content_Large image_light">
    <p:bg>
      <p:bgPr>
        <a:solidFill>
          <a:srgbClr val="97D700"/>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8E35AF7E-E120-AC43-8895-4336B9C1114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6130" y="5964460"/>
            <a:ext cx="662940" cy="651510"/>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5816473"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chemeClr val="accent1"/>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323026"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DA1883">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3169388"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DA1883"/>
          </a:solidFill>
          <a:ln>
            <a:noFill/>
          </a:ln>
          <a:effectLst/>
        </p:spPr>
        <p:txBody>
          <a:bodyPr wrap="none" anchor="ctr"/>
          <a:lstStyle/>
          <a:p>
            <a:endParaRPr lang="en-US"/>
          </a:p>
        </p:txBody>
      </p:sp>
      <p:sp>
        <p:nvSpPr>
          <p:cNvPr id="2" name="Title 1"/>
          <p:cNvSpPr>
            <a:spLocks noGrp="1"/>
          </p:cNvSpPr>
          <p:nvPr>
            <p:ph type="title"/>
          </p:nvPr>
        </p:nvSpPr>
        <p:spPr>
          <a:xfrm>
            <a:off x="347738" y="1418400"/>
            <a:ext cx="3600000"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3600000"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5694926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arge content_Green_small image_light2">
    <p:bg>
      <p:bgPr>
        <a:solidFill>
          <a:schemeClr val="accent5"/>
        </a:solidFill>
        <a:effectLst/>
      </p:bgPr>
    </p:bg>
    <p:spTree>
      <p:nvGrpSpPr>
        <p:cNvPr id="1" name=""/>
        <p:cNvGrpSpPr/>
        <p:nvPr/>
      </p:nvGrpSpPr>
      <p:grpSpPr>
        <a:xfrm>
          <a:off x="0" y="0"/>
          <a:ext cx="0" cy="0"/>
          <a:chOff x="0" y="0"/>
          <a:chExt cx="0" cy="0"/>
        </a:xfrm>
      </p:grpSpPr>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1233841"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chemeClr val="accent1"/>
          </a:solidFill>
          <a:ln>
            <a:noFill/>
          </a:ln>
          <a:effectLst/>
        </p:spPr>
        <p:txBody>
          <a:bodyPr wrap="none" anchor="ctr"/>
          <a:lstStyle/>
          <a:p>
            <a:endParaRPr lang="en-US"/>
          </a:p>
        </p:txBody>
      </p:sp>
      <p:pic>
        <p:nvPicPr>
          <p:cNvPr id="11" name="Graphic 10">
            <a:extLst>
              <a:ext uri="{FF2B5EF4-FFF2-40B4-BE49-F238E27FC236}">
                <a16:creationId xmlns:a16="http://schemas.microsoft.com/office/drawing/2014/main" id="{9019B306-2640-584D-92C6-25A46D7C57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4281813"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97D700">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7752020"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97D700"/>
          </a:solidFill>
          <a:ln>
            <a:noFill/>
          </a:ln>
          <a:effectLst/>
        </p:spPr>
        <p:txBody>
          <a:bodyPr wrap="none" anchor="ctr"/>
          <a:lstStyle/>
          <a:p>
            <a:endParaRPr lang="en-US"/>
          </a:p>
        </p:txBody>
      </p:sp>
      <p:sp>
        <p:nvSpPr>
          <p:cNvPr id="2" name="Title 1"/>
          <p:cNvSpPr>
            <a:spLocks noGrp="1"/>
          </p:cNvSpPr>
          <p:nvPr>
            <p:ph type="title"/>
          </p:nvPr>
        </p:nvSpPr>
        <p:spPr>
          <a:xfrm>
            <a:off x="347737" y="1418400"/>
            <a:ext cx="7404281"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7404282"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265480069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arge content_Green_small image_light">
    <p:bg>
      <p:bgPr>
        <a:solidFill>
          <a:schemeClr val="accent5"/>
        </a:solidFill>
        <a:effectLst/>
      </p:bgPr>
    </p:bg>
    <p:spTree>
      <p:nvGrpSpPr>
        <p:cNvPr id="1" name=""/>
        <p:cNvGrpSpPr/>
        <p:nvPr/>
      </p:nvGrpSpPr>
      <p:grpSpPr>
        <a:xfrm>
          <a:off x="0" y="0"/>
          <a:ext cx="0" cy="0"/>
          <a:chOff x="0" y="0"/>
          <a:chExt cx="0" cy="0"/>
        </a:xfrm>
      </p:grpSpPr>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1233841"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chemeClr val="accent1"/>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4271181"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97D700">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7752020"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97D700"/>
          </a:solidFill>
          <a:ln>
            <a:noFill/>
          </a:ln>
          <a:effectLst/>
        </p:spPr>
        <p:txBody>
          <a:bodyPr wrap="none" anchor="ctr"/>
          <a:lstStyle/>
          <a:p>
            <a:endParaRPr lang="en-US"/>
          </a:p>
        </p:txBody>
      </p:sp>
      <p:sp>
        <p:nvSpPr>
          <p:cNvPr id="2" name="Title 1"/>
          <p:cNvSpPr>
            <a:spLocks noGrp="1"/>
          </p:cNvSpPr>
          <p:nvPr>
            <p:ph type="title"/>
          </p:nvPr>
        </p:nvSpPr>
        <p:spPr>
          <a:xfrm>
            <a:off x="347737" y="1418400"/>
            <a:ext cx="7404281"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7404282"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 name="Graphic 9">
            <a:extLst>
              <a:ext uri="{FF2B5EF4-FFF2-40B4-BE49-F238E27FC236}">
                <a16:creationId xmlns:a16="http://schemas.microsoft.com/office/drawing/2014/main" id="{E7B22BDE-B87E-1B4D-A1C5-01C17B34A0B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6130" y="5964460"/>
            <a:ext cx="662940" cy="651510"/>
          </a:xfrm>
          <a:prstGeom prst="rect">
            <a:avLst/>
          </a:prstGeom>
        </p:spPr>
      </p:pic>
      <p:sp>
        <p:nvSpPr>
          <p:cNvPr id="12" name="Slide Number Placeholder 5">
            <a:extLst>
              <a:ext uri="{FF2B5EF4-FFF2-40B4-BE49-F238E27FC236}">
                <a16:creationId xmlns:a16="http://schemas.microsoft.com/office/drawing/2014/main" id="{FA2601DF-7383-C94A-AF33-79FC303062F4}"/>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40591846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mall content_Green_Large image_light">
    <p:bg>
      <p:bgPr>
        <a:solidFill>
          <a:schemeClr val="accent5"/>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9019B306-2640-584D-92C6-25A46D7C57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5805841" y="-2066564"/>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chemeClr val="accent1"/>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300819"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97D700">
              <a:alpha val="69804"/>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3169388"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97D700"/>
          </a:solidFill>
          <a:ln>
            <a:noFill/>
          </a:ln>
          <a:effectLst/>
        </p:spPr>
        <p:txBody>
          <a:bodyPr wrap="none" anchor="ctr"/>
          <a:lstStyle/>
          <a:p>
            <a:endParaRPr lang="en-US"/>
          </a:p>
        </p:txBody>
      </p:sp>
      <p:sp>
        <p:nvSpPr>
          <p:cNvPr id="2" name="Title 1"/>
          <p:cNvSpPr>
            <a:spLocks noGrp="1"/>
          </p:cNvSpPr>
          <p:nvPr>
            <p:ph type="title"/>
          </p:nvPr>
        </p:nvSpPr>
        <p:spPr>
          <a:xfrm>
            <a:off x="347738" y="1418400"/>
            <a:ext cx="3600000"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3600000"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116446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mall content_Green_Large image_dark ">
    <p:bg>
      <p:bgPr>
        <a:solidFill>
          <a:schemeClr val="accent5"/>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8E35AF7E-E120-AC43-8895-4336B9C1114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6130" y="5964460"/>
            <a:ext cx="662940" cy="651510"/>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5816473"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chemeClr val="accent1"/>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311451"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97D700">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3169388"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97D700"/>
          </a:solidFill>
          <a:ln>
            <a:noFill/>
          </a:ln>
          <a:effectLst/>
        </p:spPr>
        <p:txBody>
          <a:bodyPr wrap="none" anchor="ctr"/>
          <a:lstStyle/>
          <a:p>
            <a:endParaRPr lang="en-US"/>
          </a:p>
        </p:txBody>
      </p:sp>
      <p:sp>
        <p:nvSpPr>
          <p:cNvPr id="2" name="Title 1"/>
          <p:cNvSpPr>
            <a:spLocks noGrp="1"/>
          </p:cNvSpPr>
          <p:nvPr>
            <p:ph type="title"/>
          </p:nvPr>
        </p:nvSpPr>
        <p:spPr>
          <a:xfrm>
            <a:off x="347738" y="1418400"/>
            <a:ext cx="3600000"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3600000"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19252297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Large content_small image_dark furnature">
    <p:bg>
      <p:bgPr>
        <a:solidFill>
          <a:srgbClr val="97D700"/>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9019B306-2640-584D-92C6-25A46D7C57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1233841" y="-2066564"/>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54585A"/>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4271181"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DA1883">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7752020"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DA1883"/>
          </a:solidFill>
          <a:ln>
            <a:noFill/>
          </a:ln>
          <a:effectLst/>
        </p:spPr>
        <p:txBody>
          <a:bodyPr wrap="none" anchor="ctr"/>
          <a:lstStyle/>
          <a:p>
            <a:endParaRPr lang="en-US"/>
          </a:p>
        </p:txBody>
      </p:sp>
      <p:sp>
        <p:nvSpPr>
          <p:cNvPr id="2" name="Title 1"/>
          <p:cNvSpPr>
            <a:spLocks noGrp="1"/>
          </p:cNvSpPr>
          <p:nvPr>
            <p:ph type="title"/>
          </p:nvPr>
        </p:nvSpPr>
        <p:spPr>
          <a:xfrm>
            <a:off x="347737" y="1418400"/>
            <a:ext cx="7404281"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7404282"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206222917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Large content_small image_light">
    <p:bg>
      <p:bgPr>
        <a:solidFill>
          <a:srgbClr val="97D700"/>
        </a:solidFill>
        <a:effectLst/>
      </p:bgPr>
    </p:bg>
    <p:spTree>
      <p:nvGrpSpPr>
        <p:cNvPr id="1" name=""/>
        <p:cNvGrpSpPr/>
        <p:nvPr/>
      </p:nvGrpSpPr>
      <p:grpSpPr>
        <a:xfrm>
          <a:off x="0" y="0"/>
          <a:ext cx="0" cy="0"/>
          <a:chOff x="0" y="0"/>
          <a:chExt cx="0" cy="0"/>
        </a:xfrm>
      </p:grpSpPr>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1233841"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54585A"/>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4282756"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FF9E1B">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7752020"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FF9E1B"/>
          </a:solidFill>
          <a:ln>
            <a:noFill/>
          </a:ln>
          <a:effectLst/>
        </p:spPr>
        <p:txBody>
          <a:bodyPr wrap="none" anchor="ctr"/>
          <a:lstStyle/>
          <a:p>
            <a:endParaRPr lang="en-US"/>
          </a:p>
        </p:txBody>
      </p:sp>
      <p:sp>
        <p:nvSpPr>
          <p:cNvPr id="2" name="Title 1"/>
          <p:cNvSpPr>
            <a:spLocks noGrp="1"/>
          </p:cNvSpPr>
          <p:nvPr>
            <p:ph type="title"/>
          </p:nvPr>
        </p:nvSpPr>
        <p:spPr>
          <a:xfrm>
            <a:off x="347737" y="1418400"/>
            <a:ext cx="7404281"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7404282"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 name="Graphic 9">
            <a:extLst>
              <a:ext uri="{FF2B5EF4-FFF2-40B4-BE49-F238E27FC236}">
                <a16:creationId xmlns:a16="http://schemas.microsoft.com/office/drawing/2014/main" id="{E7B22BDE-B87E-1B4D-A1C5-01C17B34A0B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6130" y="5964460"/>
            <a:ext cx="662940" cy="651510"/>
          </a:xfrm>
          <a:prstGeom prst="rect">
            <a:avLst/>
          </a:prstGeom>
        </p:spPr>
      </p:pic>
      <p:sp>
        <p:nvSpPr>
          <p:cNvPr id="12" name="Slide Number Placeholder 5">
            <a:extLst>
              <a:ext uri="{FF2B5EF4-FFF2-40B4-BE49-F238E27FC236}">
                <a16:creationId xmlns:a16="http://schemas.microsoft.com/office/drawing/2014/main" id="{FA2601DF-7383-C94A-AF33-79FC303062F4}"/>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375214268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Small content_Large image_dark ">
    <p:bg>
      <p:bgPr>
        <a:solidFill>
          <a:srgbClr val="97D700"/>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9019B306-2640-584D-92C6-25A46D7C57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5816473"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54585A"/>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311451"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DA1883">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3169388"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DA1883"/>
          </a:solidFill>
          <a:ln>
            <a:noFill/>
          </a:ln>
          <a:effectLst/>
        </p:spPr>
        <p:txBody>
          <a:bodyPr wrap="none" anchor="ctr"/>
          <a:lstStyle/>
          <a:p>
            <a:endParaRPr lang="en-US"/>
          </a:p>
        </p:txBody>
      </p:sp>
      <p:sp>
        <p:nvSpPr>
          <p:cNvPr id="2" name="Title 1"/>
          <p:cNvSpPr>
            <a:spLocks noGrp="1"/>
          </p:cNvSpPr>
          <p:nvPr>
            <p:ph type="title"/>
          </p:nvPr>
        </p:nvSpPr>
        <p:spPr>
          <a:xfrm>
            <a:off x="347738" y="1418400"/>
            <a:ext cx="3600000"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3600000"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359309223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Small content_Large image_light">
    <p:bg>
      <p:bgPr>
        <a:solidFill>
          <a:srgbClr val="97D700"/>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8E35AF7E-E120-AC43-8895-4336B9C1114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6130" y="5964460"/>
            <a:ext cx="662940" cy="651510"/>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5816473"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54585A"/>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323026"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DA1883">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3169388"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DA1883"/>
          </a:solidFill>
          <a:ln>
            <a:noFill/>
          </a:ln>
          <a:effectLst/>
        </p:spPr>
        <p:txBody>
          <a:bodyPr wrap="none" anchor="ctr"/>
          <a:lstStyle/>
          <a:p>
            <a:endParaRPr lang="en-US"/>
          </a:p>
        </p:txBody>
      </p:sp>
      <p:sp>
        <p:nvSpPr>
          <p:cNvPr id="2" name="Title 1"/>
          <p:cNvSpPr>
            <a:spLocks noGrp="1"/>
          </p:cNvSpPr>
          <p:nvPr>
            <p:ph type="title"/>
          </p:nvPr>
        </p:nvSpPr>
        <p:spPr>
          <a:xfrm>
            <a:off x="347738" y="1418400"/>
            <a:ext cx="3600000"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3600000"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15797823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arge content_Green_small image_light2">
    <p:bg>
      <p:bgPr>
        <a:solidFill>
          <a:schemeClr val="accent5"/>
        </a:solidFill>
        <a:effectLst/>
      </p:bgPr>
    </p:bg>
    <p:spTree>
      <p:nvGrpSpPr>
        <p:cNvPr id="1" name=""/>
        <p:cNvGrpSpPr/>
        <p:nvPr/>
      </p:nvGrpSpPr>
      <p:grpSpPr>
        <a:xfrm>
          <a:off x="0" y="0"/>
          <a:ext cx="0" cy="0"/>
          <a:chOff x="0" y="0"/>
          <a:chExt cx="0" cy="0"/>
        </a:xfrm>
      </p:grpSpPr>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1233841"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54585A"/>
          </a:solidFill>
          <a:ln>
            <a:noFill/>
          </a:ln>
          <a:effectLst/>
        </p:spPr>
        <p:txBody>
          <a:bodyPr wrap="none" anchor="ctr"/>
          <a:lstStyle/>
          <a:p>
            <a:endParaRPr lang="en-US"/>
          </a:p>
        </p:txBody>
      </p:sp>
      <p:pic>
        <p:nvPicPr>
          <p:cNvPr id="11" name="Graphic 10">
            <a:extLst>
              <a:ext uri="{FF2B5EF4-FFF2-40B4-BE49-F238E27FC236}">
                <a16:creationId xmlns:a16="http://schemas.microsoft.com/office/drawing/2014/main" id="{9019B306-2640-584D-92C6-25A46D7C57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4281813"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97D700">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7752020"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97D700"/>
          </a:solidFill>
          <a:ln>
            <a:noFill/>
          </a:ln>
          <a:effectLst/>
        </p:spPr>
        <p:txBody>
          <a:bodyPr wrap="none" anchor="ctr"/>
          <a:lstStyle/>
          <a:p>
            <a:endParaRPr lang="en-US"/>
          </a:p>
        </p:txBody>
      </p:sp>
      <p:sp>
        <p:nvSpPr>
          <p:cNvPr id="2" name="Title 1"/>
          <p:cNvSpPr>
            <a:spLocks noGrp="1"/>
          </p:cNvSpPr>
          <p:nvPr>
            <p:ph type="title"/>
          </p:nvPr>
        </p:nvSpPr>
        <p:spPr>
          <a:xfrm>
            <a:off x="347737" y="1418400"/>
            <a:ext cx="7404281"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7404282"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422264220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arge content_Green_small image_light">
    <p:bg>
      <p:bgPr>
        <a:solidFill>
          <a:schemeClr val="accent5"/>
        </a:solidFill>
        <a:effectLst/>
      </p:bgPr>
    </p:bg>
    <p:spTree>
      <p:nvGrpSpPr>
        <p:cNvPr id="1" name=""/>
        <p:cNvGrpSpPr/>
        <p:nvPr/>
      </p:nvGrpSpPr>
      <p:grpSpPr>
        <a:xfrm>
          <a:off x="0" y="0"/>
          <a:ext cx="0" cy="0"/>
          <a:chOff x="0" y="0"/>
          <a:chExt cx="0" cy="0"/>
        </a:xfrm>
      </p:grpSpPr>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1233841"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54585A"/>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4271181"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97D700">
              <a:alpha val="70000"/>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7752020"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97D700"/>
          </a:solidFill>
          <a:ln>
            <a:noFill/>
          </a:ln>
          <a:effectLst/>
        </p:spPr>
        <p:txBody>
          <a:bodyPr wrap="none" anchor="ctr"/>
          <a:lstStyle/>
          <a:p>
            <a:endParaRPr lang="en-US"/>
          </a:p>
        </p:txBody>
      </p:sp>
      <p:sp>
        <p:nvSpPr>
          <p:cNvPr id="2" name="Title 1"/>
          <p:cNvSpPr>
            <a:spLocks noGrp="1"/>
          </p:cNvSpPr>
          <p:nvPr>
            <p:ph type="title"/>
          </p:nvPr>
        </p:nvSpPr>
        <p:spPr>
          <a:xfrm>
            <a:off x="347737" y="1418400"/>
            <a:ext cx="7404281"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7404282"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 name="Graphic 9">
            <a:extLst>
              <a:ext uri="{FF2B5EF4-FFF2-40B4-BE49-F238E27FC236}">
                <a16:creationId xmlns:a16="http://schemas.microsoft.com/office/drawing/2014/main" id="{E7B22BDE-B87E-1B4D-A1C5-01C17B34A0B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6130" y="5964460"/>
            <a:ext cx="662940" cy="651510"/>
          </a:xfrm>
          <a:prstGeom prst="rect">
            <a:avLst/>
          </a:prstGeom>
        </p:spPr>
      </p:pic>
      <p:sp>
        <p:nvSpPr>
          <p:cNvPr id="12" name="Slide Number Placeholder 5">
            <a:extLst>
              <a:ext uri="{FF2B5EF4-FFF2-40B4-BE49-F238E27FC236}">
                <a16:creationId xmlns:a16="http://schemas.microsoft.com/office/drawing/2014/main" id="{FA2601DF-7383-C94A-AF33-79FC303062F4}"/>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273305531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mall content_Green_Large image_light">
    <p:bg>
      <p:bgPr>
        <a:solidFill>
          <a:schemeClr val="accent5"/>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9019B306-2640-584D-92C6-25A46D7C57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4298" y="5962659"/>
            <a:ext cx="664772" cy="653311"/>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5805841" y="-2066564"/>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54585A"/>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300819" y="-2870562"/>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97D700">
              <a:alpha val="69804"/>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3169388"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97D700"/>
          </a:solidFill>
          <a:ln>
            <a:noFill/>
          </a:ln>
          <a:effectLst/>
        </p:spPr>
        <p:txBody>
          <a:bodyPr wrap="none" anchor="ctr"/>
          <a:lstStyle/>
          <a:p>
            <a:endParaRPr lang="en-US"/>
          </a:p>
        </p:txBody>
      </p:sp>
      <p:sp>
        <p:nvSpPr>
          <p:cNvPr id="2" name="Title 1"/>
          <p:cNvSpPr>
            <a:spLocks noGrp="1"/>
          </p:cNvSpPr>
          <p:nvPr>
            <p:ph type="title"/>
          </p:nvPr>
        </p:nvSpPr>
        <p:spPr>
          <a:xfrm>
            <a:off x="347738" y="1418400"/>
            <a:ext cx="3600000"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3600000"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tx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377310906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mall content_Green_Large image_dark ">
    <p:bg>
      <p:bgPr>
        <a:solidFill>
          <a:schemeClr val="tx1"/>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8E35AF7E-E120-AC43-8895-4336B9C1114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6130" y="5964460"/>
            <a:ext cx="662940" cy="651510"/>
          </a:xfrm>
          <a:prstGeom prst="rect">
            <a:avLst/>
          </a:prstGeom>
        </p:spPr>
      </p:pic>
      <p:sp>
        <p:nvSpPr>
          <p:cNvPr id="7" name="Freeform 29">
            <a:extLst>
              <a:ext uri="{FF2B5EF4-FFF2-40B4-BE49-F238E27FC236}">
                <a16:creationId xmlns:a16="http://schemas.microsoft.com/office/drawing/2014/main" id="{92CD9B39-46AB-F042-B018-629A2257261F}"/>
              </a:ext>
            </a:extLst>
          </p:cNvPr>
          <p:cNvSpPr>
            <a:spLocks noChangeArrowheads="1"/>
          </p:cNvSpPr>
          <p:nvPr userDrawn="1"/>
        </p:nvSpPr>
        <p:spPr bwMode="auto">
          <a:xfrm>
            <a:off x="-5816473" y="-2055859"/>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54585A"/>
          </a:solidFill>
          <a:ln>
            <a:noFill/>
          </a:ln>
          <a:effectLst/>
        </p:spPr>
        <p:txBody>
          <a:bodyPr wrap="none" anchor="ctr"/>
          <a:lstStyle/>
          <a:p>
            <a:endParaRPr lang="en-US"/>
          </a:p>
        </p:txBody>
      </p:sp>
      <p:sp>
        <p:nvSpPr>
          <p:cNvPr id="8" name="Freeform 37">
            <a:extLst>
              <a:ext uri="{FF2B5EF4-FFF2-40B4-BE49-F238E27FC236}">
                <a16:creationId xmlns:a16="http://schemas.microsoft.com/office/drawing/2014/main" id="{F85BEC64-E208-664F-9EE0-9B7FB09BB45B}"/>
              </a:ext>
            </a:extLst>
          </p:cNvPr>
          <p:cNvSpPr>
            <a:spLocks noChangeArrowheads="1"/>
          </p:cNvSpPr>
          <p:nvPr userDrawn="1"/>
        </p:nvSpPr>
        <p:spPr bwMode="auto">
          <a:xfrm>
            <a:off x="-311451" y="-2859857"/>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FF9E1B">
              <a:alpha val="69804"/>
            </a:srgbClr>
          </a:solidFill>
          <a:ln>
            <a:noFill/>
          </a:ln>
          <a:effectLst/>
        </p:spPr>
        <p:txBody>
          <a:bodyPr wrap="none" anchor="ctr"/>
          <a:lstStyle/>
          <a:p>
            <a:endParaRPr lang="en-US"/>
          </a:p>
        </p:txBody>
      </p:sp>
      <p:sp>
        <p:nvSpPr>
          <p:cNvPr id="9" name="Freeform 39">
            <a:extLst>
              <a:ext uri="{FF2B5EF4-FFF2-40B4-BE49-F238E27FC236}">
                <a16:creationId xmlns:a16="http://schemas.microsoft.com/office/drawing/2014/main" id="{EC7D8381-5A4C-4445-9CDD-61865BC7CF2A}"/>
              </a:ext>
            </a:extLst>
          </p:cNvPr>
          <p:cNvSpPr>
            <a:spLocks noChangeArrowheads="1"/>
          </p:cNvSpPr>
          <p:nvPr userDrawn="1"/>
        </p:nvSpPr>
        <p:spPr bwMode="auto">
          <a:xfrm>
            <a:off x="3169388" y="-827461"/>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FF9E1B"/>
          </a:solidFill>
          <a:ln>
            <a:noFill/>
          </a:ln>
          <a:effectLst/>
        </p:spPr>
        <p:txBody>
          <a:bodyPr wrap="none" anchor="ctr"/>
          <a:lstStyle/>
          <a:p>
            <a:endParaRPr lang="en-US"/>
          </a:p>
        </p:txBody>
      </p:sp>
      <p:sp>
        <p:nvSpPr>
          <p:cNvPr id="2" name="Title 1"/>
          <p:cNvSpPr>
            <a:spLocks noGrp="1"/>
          </p:cNvSpPr>
          <p:nvPr>
            <p:ph type="title"/>
          </p:nvPr>
        </p:nvSpPr>
        <p:spPr>
          <a:xfrm>
            <a:off x="347738" y="1418400"/>
            <a:ext cx="3600000" cy="1325563"/>
          </a:xfrm>
          <a:prstGeom prst="rect">
            <a:avLst/>
          </a:prstGeom>
        </p:spPr>
        <p:txBody>
          <a:bodyPr/>
          <a:lstStyle/>
          <a:p>
            <a:r>
              <a:rPr lang="en-US"/>
              <a:t>Click to edit</a:t>
            </a:r>
          </a:p>
        </p:txBody>
      </p:sp>
      <p:sp>
        <p:nvSpPr>
          <p:cNvPr id="3" name="Content Placeholder 2"/>
          <p:cNvSpPr>
            <a:spLocks noGrp="1"/>
          </p:cNvSpPr>
          <p:nvPr>
            <p:ph sz="half" idx="1"/>
          </p:nvPr>
        </p:nvSpPr>
        <p:spPr>
          <a:xfrm>
            <a:off x="347738" y="2743963"/>
            <a:ext cx="3600000" cy="32218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EBD4DF1C-4919-E74C-8022-BE00FD75E59D}"/>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spTree>
    <p:extLst>
      <p:ext uri="{BB962C8B-B14F-4D97-AF65-F5344CB8AC3E}">
        <p14:creationId xmlns:p14="http://schemas.microsoft.com/office/powerpoint/2010/main" val="28548598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2_Title slide_Dark image B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Freeform 29">
            <a:extLst>
              <a:ext uri="{FF2B5EF4-FFF2-40B4-BE49-F238E27FC236}">
                <a16:creationId xmlns:a16="http://schemas.microsoft.com/office/drawing/2014/main" id="{C4BFB177-658E-9D4B-9743-A034CE0ACCED}"/>
              </a:ext>
            </a:extLst>
          </p:cNvPr>
          <p:cNvSpPr>
            <a:spLocks noChangeArrowheads="1"/>
          </p:cNvSpPr>
          <p:nvPr userDrawn="1"/>
        </p:nvSpPr>
        <p:spPr bwMode="auto">
          <a:xfrm>
            <a:off x="-4893608" y="-811397"/>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12" name="Freeform 37">
            <a:extLst>
              <a:ext uri="{FF2B5EF4-FFF2-40B4-BE49-F238E27FC236}">
                <a16:creationId xmlns:a16="http://schemas.microsoft.com/office/drawing/2014/main" id="{15BB576E-0D3A-FD40-B1B7-A802C38F01D2}"/>
              </a:ext>
            </a:extLst>
          </p:cNvPr>
          <p:cNvSpPr>
            <a:spLocks noChangeArrowheads="1"/>
          </p:cNvSpPr>
          <p:nvPr userDrawn="1"/>
        </p:nvSpPr>
        <p:spPr bwMode="auto">
          <a:xfrm>
            <a:off x="611414" y="-1615395"/>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chemeClr val="tx2">
              <a:alpha val="70000"/>
            </a:schemeClr>
          </a:solidFill>
          <a:ln>
            <a:noFill/>
          </a:ln>
          <a:effectLst/>
        </p:spPr>
        <p:txBody>
          <a:bodyPr wrap="none" anchor="ctr"/>
          <a:lstStyle/>
          <a:p>
            <a:endParaRPr lang="en-US"/>
          </a:p>
        </p:txBody>
      </p:sp>
      <p:sp>
        <p:nvSpPr>
          <p:cNvPr id="13" name="Freeform 39">
            <a:extLst>
              <a:ext uri="{FF2B5EF4-FFF2-40B4-BE49-F238E27FC236}">
                <a16:creationId xmlns:a16="http://schemas.microsoft.com/office/drawing/2014/main" id="{DFB76EA9-E92E-BB45-B47D-0AA9D6CA2423}"/>
              </a:ext>
            </a:extLst>
          </p:cNvPr>
          <p:cNvSpPr>
            <a:spLocks noChangeArrowheads="1"/>
          </p:cNvSpPr>
          <p:nvPr userDrawn="1"/>
        </p:nvSpPr>
        <p:spPr bwMode="auto">
          <a:xfrm>
            <a:off x="4092253" y="417002"/>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chemeClr val="tx2"/>
          </a:solidFill>
          <a:ln>
            <a:noFill/>
          </a:ln>
          <a:effectLst/>
        </p:spPr>
        <p:txBody>
          <a:bodyPr wrap="none" anchor="ctr"/>
          <a:lstStyle/>
          <a:p>
            <a:endParaRPr lang="en-US"/>
          </a:p>
        </p:txBody>
      </p:sp>
      <p:pic>
        <p:nvPicPr>
          <p:cNvPr id="8" name="Picture 7">
            <a:extLst>
              <a:ext uri="{FF2B5EF4-FFF2-40B4-BE49-F238E27FC236}">
                <a16:creationId xmlns:a16="http://schemas.microsoft.com/office/drawing/2014/main" id="{8D9E2418-4355-1741-A684-BF56D2E8BD9E}"/>
              </a:ext>
            </a:extLst>
          </p:cNvPr>
          <p:cNvPicPr>
            <a:picLocks noChangeAspect="1"/>
          </p:cNvPicPr>
          <p:nvPr userDrawn="1"/>
        </p:nvPicPr>
        <p:blipFill>
          <a:blip r:embed="rId3"/>
          <a:stretch>
            <a:fillRect/>
          </a:stretch>
        </p:blipFill>
        <p:spPr>
          <a:xfrm>
            <a:off x="8443538" y="0"/>
            <a:ext cx="3736885" cy="1624733"/>
          </a:xfrm>
          <a:prstGeom prst="rect">
            <a:avLst/>
          </a:prstGeom>
        </p:spPr>
      </p:pic>
      <p:sp>
        <p:nvSpPr>
          <p:cNvPr id="2" name="Title 1"/>
          <p:cNvSpPr>
            <a:spLocks noGrp="1"/>
          </p:cNvSpPr>
          <p:nvPr>
            <p:ph type="ctrTitle" hasCustomPrompt="1"/>
          </p:nvPr>
        </p:nvSpPr>
        <p:spPr>
          <a:xfrm>
            <a:off x="611415" y="2131028"/>
            <a:ext cx="3833263" cy="2387600"/>
          </a:xfrm>
          <a:prstGeom prst="rect">
            <a:avLst/>
          </a:prstGeom>
        </p:spPr>
        <p:txBody>
          <a:bodyPr anchor="b">
            <a:normAutofit/>
          </a:bodyPr>
          <a:lstStyle>
            <a:lvl1pPr algn="l">
              <a:defRPr sz="4000"/>
            </a:lvl1pPr>
          </a:lstStyle>
          <a:p>
            <a:r>
              <a:rPr lang="en-US"/>
              <a:t>Click to </a:t>
            </a:r>
            <a:br>
              <a:rPr lang="en-US"/>
            </a:br>
            <a:r>
              <a:rPr lang="en-US"/>
              <a:t>edit Master </a:t>
            </a:r>
            <a:br>
              <a:rPr lang="en-US"/>
            </a:br>
            <a:r>
              <a:rPr lang="en-US"/>
              <a:t>title style</a:t>
            </a:r>
          </a:p>
        </p:txBody>
      </p:sp>
      <p:sp>
        <p:nvSpPr>
          <p:cNvPr id="3" name="Subtitle 2"/>
          <p:cNvSpPr>
            <a:spLocks noGrp="1"/>
          </p:cNvSpPr>
          <p:nvPr>
            <p:ph type="subTitle" idx="1" hasCustomPrompt="1"/>
          </p:nvPr>
        </p:nvSpPr>
        <p:spPr>
          <a:xfrm>
            <a:off x="611414" y="4684167"/>
            <a:ext cx="3833263" cy="1655762"/>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a:t>
            </a:r>
            <a:br>
              <a:rPr lang="en-US"/>
            </a:br>
            <a:r>
              <a:rPr lang="en-US"/>
              <a:t>subtitle style</a:t>
            </a:r>
          </a:p>
        </p:txBody>
      </p:sp>
      <p:sp>
        <p:nvSpPr>
          <p:cNvPr id="9" name="Slide Number Placeholder 5">
            <a:extLst>
              <a:ext uri="{FF2B5EF4-FFF2-40B4-BE49-F238E27FC236}">
                <a16:creationId xmlns:a16="http://schemas.microsoft.com/office/drawing/2014/main" id="{5D4832C8-1331-8C4E-B9D5-C80FC9F79B9A}"/>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pic>
        <p:nvPicPr>
          <p:cNvPr id="16" name="Graphic 15">
            <a:extLst>
              <a:ext uri="{FF2B5EF4-FFF2-40B4-BE49-F238E27FC236}">
                <a16:creationId xmlns:a16="http://schemas.microsoft.com/office/drawing/2014/main" id="{8D3C2EFD-1039-7141-90D1-4E30494619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86130" y="5964460"/>
            <a:ext cx="662940" cy="651510"/>
          </a:xfrm>
          <a:prstGeom prst="rect">
            <a:avLst/>
          </a:prstGeom>
        </p:spPr>
      </p:pic>
    </p:spTree>
    <p:extLst>
      <p:ext uri="{BB962C8B-B14F-4D97-AF65-F5344CB8AC3E}">
        <p14:creationId xmlns:p14="http://schemas.microsoft.com/office/powerpoint/2010/main" val="36282137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3_Title slide_Light image B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29">
            <a:extLst>
              <a:ext uri="{FF2B5EF4-FFF2-40B4-BE49-F238E27FC236}">
                <a16:creationId xmlns:a16="http://schemas.microsoft.com/office/drawing/2014/main" id="{7BCD343E-6206-FE45-97EE-0AE253ED3608}"/>
              </a:ext>
            </a:extLst>
          </p:cNvPr>
          <p:cNvSpPr>
            <a:spLocks noChangeArrowheads="1"/>
          </p:cNvSpPr>
          <p:nvPr userDrawn="1"/>
        </p:nvSpPr>
        <p:spPr bwMode="auto">
          <a:xfrm>
            <a:off x="-4893608" y="-811397"/>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13" name="Freeform 37">
            <a:extLst>
              <a:ext uri="{FF2B5EF4-FFF2-40B4-BE49-F238E27FC236}">
                <a16:creationId xmlns:a16="http://schemas.microsoft.com/office/drawing/2014/main" id="{C114FF06-A998-E44D-9A84-3C03B63E9277}"/>
              </a:ext>
            </a:extLst>
          </p:cNvPr>
          <p:cNvSpPr>
            <a:spLocks noChangeArrowheads="1"/>
          </p:cNvSpPr>
          <p:nvPr userDrawn="1"/>
        </p:nvSpPr>
        <p:spPr bwMode="auto">
          <a:xfrm>
            <a:off x="611414" y="-1626099"/>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chemeClr val="tx2">
              <a:alpha val="70000"/>
            </a:schemeClr>
          </a:solidFill>
          <a:ln>
            <a:noFill/>
          </a:ln>
          <a:effectLst/>
        </p:spPr>
        <p:txBody>
          <a:bodyPr wrap="none" anchor="ctr"/>
          <a:lstStyle/>
          <a:p>
            <a:endParaRPr lang="en-US"/>
          </a:p>
        </p:txBody>
      </p:sp>
      <p:sp>
        <p:nvSpPr>
          <p:cNvPr id="14" name="Freeform 39">
            <a:extLst>
              <a:ext uri="{FF2B5EF4-FFF2-40B4-BE49-F238E27FC236}">
                <a16:creationId xmlns:a16="http://schemas.microsoft.com/office/drawing/2014/main" id="{F1D4AB2B-C328-4440-8BB8-24FA7D155D68}"/>
              </a:ext>
            </a:extLst>
          </p:cNvPr>
          <p:cNvSpPr>
            <a:spLocks noChangeArrowheads="1"/>
          </p:cNvSpPr>
          <p:nvPr userDrawn="1"/>
        </p:nvSpPr>
        <p:spPr bwMode="auto">
          <a:xfrm>
            <a:off x="4092253" y="417002"/>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chemeClr val="tx2"/>
          </a:solidFill>
          <a:ln>
            <a:noFill/>
          </a:ln>
          <a:effectLst/>
        </p:spPr>
        <p:txBody>
          <a:bodyPr wrap="none" anchor="ctr"/>
          <a:lstStyle/>
          <a:p>
            <a:endParaRPr lang="en-US"/>
          </a:p>
        </p:txBody>
      </p:sp>
      <p:sp>
        <p:nvSpPr>
          <p:cNvPr id="2" name="Title 1"/>
          <p:cNvSpPr>
            <a:spLocks noGrp="1"/>
          </p:cNvSpPr>
          <p:nvPr>
            <p:ph type="ctrTitle" hasCustomPrompt="1"/>
          </p:nvPr>
        </p:nvSpPr>
        <p:spPr>
          <a:xfrm>
            <a:off x="611415" y="2131028"/>
            <a:ext cx="3833263" cy="2387600"/>
          </a:xfrm>
          <a:prstGeom prst="rect">
            <a:avLst/>
          </a:prstGeom>
        </p:spPr>
        <p:txBody>
          <a:bodyPr anchor="b">
            <a:normAutofit/>
          </a:bodyPr>
          <a:lstStyle>
            <a:lvl1pPr algn="l">
              <a:defRPr sz="4000"/>
            </a:lvl1pPr>
          </a:lstStyle>
          <a:p>
            <a:r>
              <a:rPr lang="en-US"/>
              <a:t>Click to </a:t>
            </a:r>
            <a:br>
              <a:rPr lang="en-US"/>
            </a:br>
            <a:r>
              <a:rPr lang="en-US"/>
              <a:t>edit Master </a:t>
            </a:r>
            <a:br>
              <a:rPr lang="en-US"/>
            </a:br>
            <a:r>
              <a:rPr lang="en-US"/>
              <a:t>title style</a:t>
            </a:r>
          </a:p>
        </p:txBody>
      </p:sp>
      <p:sp>
        <p:nvSpPr>
          <p:cNvPr id="3" name="Subtitle 2"/>
          <p:cNvSpPr>
            <a:spLocks noGrp="1"/>
          </p:cNvSpPr>
          <p:nvPr>
            <p:ph type="subTitle" idx="1" hasCustomPrompt="1"/>
          </p:nvPr>
        </p:nvSpPr>
        <p:spPr>
          <a:xfrm>
            <a:off x="611414" y="4684167"/>
            <a:ext cx="3833263" cy="1655762"/>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a:t>
            </a:r>
            <a:br>
              <a:rPr lang="en-US"/>
            </a:br>
            <a:r>
              <a:rPr lang="en-US"/>
              <a:t>subtitle style</a:t>
            </a:r>
          </a:p>
        </p:txBody>
      </p:sp>
      <p:sp>
        <p:nvSpPr>
          <p:cNvPr id="9" name="Slide Number Placeholder 5">
            <a:extLst>
              <a:ext uri="{FF2B5EF4-FFF2-40B4-BE49-F238E27FC236}">
                <a16:creationId xmlns:a16="http://schemas.microsoft.com/office/drawing/2014/main" id="{5D4832C8-1331-8C4E-B9D5-C80FC9F79B9A}"/>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accent1"/>
                </a:solidFill>
              </a:defRPr>
            </a:lvl1pPr>
          </a:lstStyle>
          <a:p>
            <a:fld id="{D79EE95E-F8E2-094D-B99A-E1C9960AC8D9}" type="slidenum">
              <a:rPr lang="en-US" smtClean="0"/>
              <a:pPr/>
              <a:t>‹#›</a:t>
            </a:fld>
            <a:endParaRPr lang="en-US"/>
          </a:p>
        </p:txBody>
      </p:sp>
      <p:pic>
        <p:nvPicPr>
          <p:cNvPr id="11" name="Graphic 10">
            <a:extLst>
              <a:ext uri="{FF2B5EF4-FFF2-40B4-BE49-F238E27FC236}">
                <a16:creationId xmlns:a16="http://schemas.microsoft.com/office/drawing/2014/main" id="{FCE307A8-8113-EB47-B157-15DE53B40626}"/>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284298" y="5962659"/>
            <a:ext cx="664772" cy="653311"/>
          </a:xfrm>
          <a:prstGeom prst="rect">
            <a:avLst/>
          </a:prstGeom>
        </p:spPr>
      </p:pic>
      <p:pic>
        <p:nvPicPr>
          <p:cNvPr id="12" name="Picture 11">
            <a:extLst>
              <a:ext uri="{FF2B5EF4-FFF2-40B4-BE49-F238E27FC236}">
                <a16:creationId xmlns:a16="http://schemas.microsoft.com/office/drawing/2014/main" id="{36D63A29-44FB-D448-BB1D-4B0CB2489548}"/>
              </a:ext>
            </a:extLst>
          </p:cNvPr>
          <p:cNvPicPr>
            <a:picLocks noChangeAspect="1"/>
          </p:cNvPicPr>
          <p:nvPr userDrawn="1"/>
        </p:nvPicPr>
        <p:blipFill>
          <a:blip r:embed="rId5"/>
          <a:stretch>
            <a:fillRect/>
          </a:stretch>
        </p:blipFill>
        <p:spPr>
          <a:xfrm>
            <a:off x="8443538" y="0"/>
            <a:ext cx="3736885" cy="1624732"/>
          </a:xfrm>
          <a:prstGeom prst="rect">
            <a:avLst/>
          </a:prstGeom>
        </p:spPr>
      </p:pic>
    </p:spTree>
    <p:extLst>
      <p:ext uri="{BB962C8B-B14F-4D97-AF65-F5344CB8AC3E}">
        <p14:creationId xmlns:p14="http://schemas.microsoft.com/office/powerpoint/2010/main" val="4009198932"/>
      </p:ext>
    </p:extLst>
  </p:cSld>
  <p:clrMapOvr>
    <a:overrideClrMapping bg1="lt1" tx1="dk1" bg2="lt2" tx2="dk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8_Title slide_Dark image B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D9E2418-4355-1741-A684-BF56D2E8BD9E}"/>
              </a:ext>
            </a:extLst>
          </p:cNvPr>
          <p:cNvPicPr>
            <a:picLocks noChangeAspect="1"/>
          </p:cNvPicPr>
          <p:nvPr userDrawn="1"/>
        </p:nvPicPr>
        <p:blipFill>
          <a:blip r:embed="rId3"/>
          <a:stretch>
            <a:fillRect/>
          </a:stretch>
        </p:blipFill>
        <p:spPr>
          <a:xfrm>
            <a:off x="8443538" y="0"/>
            <a:ext cx="3736885" cy="1624733"/>
          </a:xfrm>
          <a:prstGeom prst="rect">
            <a:avLst/>
          </a:prstGeom>
        </p:spPr>
      </p:pic>
      <p:sp>
        <p:nvSpPr>
          <p:cNvPr id="2" name="Title 1"/>
          <p:cNvSpPr>
            <a:spLocks noGrp="1"/>
          </p:cNvSpPr>
          <p:nvPr>
            <p:ph type="ctrTitle" hasCustomPrompt="1"/>
          </p:nvPr>
        </p:nvSpPr>
        <p:spPr>
          <a:xfrm>
            <a:off x="611415" y="2131028"/>
            <a:ext cx="3833263" cy="2387600"/>
          </a:xfrm>
          <a:prstGeom prst="rect">
            <a:avLst/>
          </a:prstGeom>
        </p:spPr>
        <p:txBody>
          <a:bodyPr anchor="b">
            <a:normAutofit/>
          </a:bodyPr>
          <a:lstStyle>
            <a:lvl1pPr algn="l">
              <a:defRPr sz="4000"/>
            </a:lvl1pPr>
          </a:lstStyle>
          <a:p>
            <a:r>
              <a:rPr lang="en-US" dirty="0"/>
              <a:t>Click to </a:t>
            </a:r>
            <a:br>
              <a:rPr lang="en-US" dirty="0"/>
            </a:br>
            <a:r>
              <a:rPr lang="en-US" dirty="0"/>
              <a:t>edit </a:t>
            </a:r>
            <a:r>
              <a:rPr lang="en-US" dirty="0" err="1"/>
              <a:t>Mastr</a:t>
            </a:r>
            <a:r>
              <a:rPr lang="en-US" dirty="0"/>
              <a:t> </a:t>
            </a:r>
            <a:br>
              <a:rPr lang="en-US" dirty="0"/>
            </a:br>
            <a:r>
              <a:rPr lang="en-US" dirty="0"/>
              <a:t>title style</a:t>
            </a:r>
          </a:p>
        </p:txBody>
      </p:sp>
      <p:sp>
        <p:nvSpPr>
          <p:cNvPr id="3" name="Subtitle 2"/>
          <p:cNvSpPr>
            <a:spLocks noGrp="1"/>
          </p:cNvSpPr>
          <p:nvPr>
            <p:ph type="subTitle" idx="1" hasCustomPrompt="1"/>
          </p:nvPr>
        </p:nvSpPr>
        <p:spPr>
          <a:xfrm>
            <a:off x="611414" y="4684167"/>
            <a:ext cx="3833263" cy="1655762"/>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a:t>
            </a:r>
            <a:br>
              <a:rPr lang="en-US"/>
            </a:br>
            <a:r>
              <a:rPr lang="en-US"/>
              <a:t>subtitle style</a:t>
            </a:r>
          </a:p>
        </p:txBody>
      </p:sp>
      <p:sp>
        <p:nvSpPr>
          <p:cNvPr id="9" name="Slide Number Placeholder 5">
            <a:extLst>
              <a:ext uri="{FF2B5EF4-FFF2-40B4-BE49-F238E27FC236}">
                <a16:creationId xmlns:a16="http://schemas.microsoft.com/office/drawing/2014/main" id="{5D4832C8-1331-8C4E-B9D5-C80FC9F79B9A}"/>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pic>
        <p:nvPicPr>
          <p:cNvPr id="16" name="Graphic 15">
            <a:extLst>
              <a:ext uri="{FF2B5EF4-FFF2-40B4-BE49-F238E27FC236}">
                <a16:creationId xmlns:a16="http://schemas.microsoft.com/office/drawing/2014/main" id="{8D3C2EFD-1039-7141-90D1-4E30494619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86130" y="5964460"/>
            <a:ext cx="662940" cy="651510"/>
          </a:xfrm>
          <a:prstGeom prst="rect">
            <a:avLst/>
          </a:prstGeom>
        </p:spPr>
      </p:pic>
    </p:spTree>
    <p:extLst>
      <p:ext uri="{BB962C8B-B14F-4D97-AF65-F5344CB8AC3E}">
        <p14:creationId xmlns:p14="http://schemas.microsoft.com/office/powerpoint/2010/main" val="401481171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9_Title slide_Dark image B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Freeform 29">
            <a:extLst>
              <a:ext uri="{FF2B5EF4-FFF2-40B4-BE49-F238E27FC236}">
                <a16:creationId xmlns:a16="http://schemas.microsoft.com/office/drawing/2014/main" id="{C4BFB177-658E-9D4B-9743-A034CE0ACCED}"/>
              </a:ext>
            </a:extLst>
          </p:cNvPr>
          <p:cNvSpPr>
            <a:spLocks noChangeArrowheads="1"/>
          </p:cNvSpPr>
          <p:nvPr userDrawn="1"/>
        </p:nvSpPr>
        <p:spPr bwMode="auto">
          <a:xfrm>
            <a:off x="-4893608" y="-811397"/>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12" name="Freeform 37">
            <a:extLst>
              <a:ext uri="{FF2B5EF4-FFF2-40B4-BE49-F238E27FC236}">
                <a16:creationId xmlns:a16="http://schemas.microsoft.com/office/drawing/2014/main" id="{15BB576E-0D3A-FD40-B1B7-A802C38F01D2}"/>
              </a:ext>
            </a:extLst>
          </p:cNvPr>
          <p:cNvSpPr>
            <a:spLocks noChangeArrowheads="1"/>
          </p:cNvSpPr>
          <p:nvPr userDrawn="1"/>
        </p:nvSpPr>
        <p:spPr bwMode="auto">
          <a:xfrm>
            <a:off x="611414" y="-1615395"/>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chemeClr val="tx2">
              <a:alpha val="70000"/>
            </a:schemeClr>
          </a:solidFill>
          <a:ln>
            <a:noFill/>
          </a:ln>
          <a:effectLst/>
        </p:spPr>
        <p:txBody>
          <a:bodyPr wrap="none" anchor="ctr"/>
          <a:lstStyle/>
          <a:p>
            <a:endParaRPr lang="en-US"/>
          </a:p>
        </p:txBody>
      </p:sp>
      <p:sp>
        <p:nvSpPr>
          <p:cNvPr id="13" name="Freeform 39">
            <a:extLst>
              <a:ext uri="{FF2B5EF4-FFF2-40B4-BE49-F238E27FC236}">
                <a16:creationId xmlns:a16="http://schemas.microsoft.com/office/drawing/2014/main" id="{DFB76EA9-E92E-BB45-B47D-0AA9D6CA2423}"/>
              </a:ext>
            </a:extLst>
          </p:cNvPr>
          <p:cNvSpPr>
            <a:spLocks noChangeArrowheads="1"/>
          </p:cNvSpPr>
          <p:nvPr userDrawn="1"/>
        </p:nvSpPr>
        <p:spPr bwMode="auto">
          <a:xfrm>
            <a:off x="4092253" y="417002"/>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chemeClr val="tx2"/>
          </a:solidFill>
          <a:ln>
            <a:noFill/>
          </a:ln>
          <a:effectLst/>
        </p:spPr>
        <p:txBody>
          <a:bodyPr wrap="none" anchor="ctr"/>
          <a:lstStyle/>
          <a:p>
            <a:endParaRPr lang="en-US"/>
          </a:p>
        </p:txBody>
      </p:sp>
      <p:pic>
        <p:nvPicPr>
          <p:cNvPr id="8" name="Picture 7">
            <a:extLst>
              <a:ext uri="{FF2B5EF4-FFF2-40B4-BE49-F238E27FC236}">
                <a16:creationId xmlns:a16="http://schemas.microsoft.com/office/drawing/2014/main" id="{8D9E2418-4355-1741-A684-BF56D2E8BD9E}"/>
              </a:ext>
            </a:extLst>
          </p:cNvPr>
          <p:cNvPicPr>
            <a:picLocks noChangeAspect="1"/>
          </p:cNvPicPr>
          <p:nvPr userDrawn="1"/>
        </p:nvPicPr>
        <p:blipFill>
          <a:blip r:embed="rId3"/>
          <a:stretch>
            <a:fillRect/>
          </a:stretch>
        </p:blipFill>
        <p:spPr>
          <a:xfrm>
            <a:off x="8443538" y="0"/>
            <a:ext cx="3736885" cy="1624733"/>
          </a:xfrm>
          <a:prstGeom prst="rect">
            <a:avLst/>
          </a:prstGeom>
        </p:spPr>
      </p:pic>
      <p:sp>
        <p:nvSpPr>
          <p:cNvPr id="2" name="Title 1"/>
          <p:cNvSpPr>
            <a:spLocks noGrp="1"/>
          </p:cNvSpPr>
          <p:nvPr>
            <p:ph type="ctrTitle" hasCustomPrompt="1"/>
          </p:nvPr>
        </p:nvSpPr>
        <p:spPr>
          <a:xfrm>
            <a:off x="611415" y="2131028"/>
            <a:ext cx="3833263" cy="2387600"/>
          </a:xfrm>
          <a:prstGeom prst="rect">
            <a:avLst/>
          </a:prstGeom>
        </p:spPr>
        <p:txBody>
          <a:bodyPr anchor="b">
            <a:normAutofit/>
          </a:bodyPr>
          <a:lstStyle>
            <a:lvl1pPr algn="l">
              <a:defRPr sz="4000"/>
            </a:lvl1pPr>
          </a:lstStyle>
          <a:p>
            <a:r>
              <a:rPr lang="en-US"/>
              <a:t>Click to </a:t>
            </a:r>
            <a:br>
              <a:rPr lang="en-US"/>
            </a:br>
            <a:r>
              <a:rPr lang="en-US"/>
              <a:t>edit Master </a:t>
            </a:r>
            <a:br>
              <a:rPr lang="en-US"/>
            </a:br>
            <a:r>
              <a:rPr lang="en-US"/>
              <a:t>title style</a:t>
            </a:r>
          </a:p>
        </p:txBody>
      </p:sp>
      <p:sp>
        <p:nvSpPr>
          <p:cNvPr id="3" name="Subtitle 2"/>
          <p:cNvSpPr>
            <a:spLocks noGrp="1"/>
          </p:cNvSpPr>
          <p:nvPr>
            <p:ph type="subTitle" idx="1" hasCustomPrompt="1"/>
          </p:nvPr>
        </p:nvSpPr>
        <p:spPr>
          <a:xfrm>
            <a:off x="611414" y="4684167"/>
            <a:ext cx="3833263" cy="1655762"/>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a:t>
            </a:r>
            <a:br>
              <a:rPr lang="en-US"/>
            </a:br>
            <a:r>
              <a:rPr lang="en-US"/>
              <a:t>subtitle style</a:t>
            </a:r>
          </a:p>
        </p:txBody>
      </p:sp>
      <p:sp>
        <p:nvSpPr>
          <p:cNvPr id="9" name="Slide Number Placeholder 5">
            <a:extLst>
              <a:ext uri="{FF2B5EF4-FFF2-40B4-BE49-F238E27FC236}">
                <a16:creationId xmlns:a16="http://schemas.microsoft.com/office/drawing/2014/main" id="{5D4832C8-1331-8C4E-B9D5-C80FC9F79B9A}"/>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pic>
        <p:nvPicPr>
          <p:cNvPr id="16" name="Graphic 15">
            <a:extLst>
              <a:ext uri="{FF2B5EF4-FFF2-40B4-BE49-F238E27FC236}">
                <a16:creationId xmlns:a16="http://schemas.microsoft.com/office/drawing/2014/main" id="{8D3C2EFD-1039-7141-90D1-4E30494619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86130" y="5964460"/>
            <a:ext cx="662940" cy="651510"/>
          </a:xfrm>
          <a:prstGeom prst="rect">
            <a:avLst/>
          </a:prstGeom>
        </p:spPr>
      </p:pic>
    </p:spTree>
    <p:extLst>
      <p:ext uri="{BB962C8B-B14F-4D97-AF65-F5344CB8AC3E}">
        <p14:creationId xmlns:p14="http://schemas.microsoft.com/office/powerpoint/2010/main" val="208209116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1_Title slide_Dark image B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Freeform 29">
            <a:extLst>
              <a:ext uri="{FF2B5EF4-FFF2-40B4-BE49-F238E27FC236}">
                <a16:creationId xmlns:a16="http://schemas.microsoft.com/office/drawing/2014/main" id="{C4BFB177-658E-9D4B-9743-A034CE0ACCED}"/>
              </a:ext>
            </a:extLst>
          </p:cNvPr>
          <p:cNvSpPr>
            <a:spLocks noChangeArrowheads="1"/>
          </p:cNvSpPr>
          <p:nvPr userDrawn="1"/>
        </p:nvSpPr>
        <p:spPr bwMode="auto">
          <a:xfrm>
            <a:off x="-4893608" y="-811397"/>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12" name="Freeform 37">
            <a:extLst>
              <a:ext uri="{FF2B5EF4-FFF2-40B4-BE49-F238E27FC236}">
                <a16:creationId xmlns:a16="http://schemas.microsoft.com/office/drawing/2014/main" id="{15BB576E-0D3A-FD40-B1B7-A802C38F01D2}"/>
              </a:ext>
            </a:extLst>
          </p:cNvPr>
          <p:cNvSpPr>
            <a:spLocks noChangeArrowheads="1"/>
          </p:cNvSpPr>
          <p:nvPr userDrawn="1"/>
        </p:nvSpPr>
        <p:spPr bwMode="auto">
          <a:xfrm>
            <a:off x="611414" y="-1615395"/>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chemeClr val="accent5">
              <a:alpha val="70000"/>
            </a:schemeClr>
          </a:solidFill>
          <a:ln>
            <a:noFill/>
          </a:ln>
          <a:effectLst/>
        </p:spPr>
        <p:txBody>
          <a:bodyPr wrap="none" anchor="ctr"/>
          <a:lstStyle/>
          <a:p>
            <a:endParaRPr lang="en-US"/>
          </a:p>
        </p:txBody>
      </p:sp>
      <p:sp>
        <p:nvSpPr>
          <p:cNvPr id="13" name="Freeform 39">
            <a:extLst>
              <a:ext uri="{FF2B5EF4-FFF2-40B4-BE49-F238E27FC236}">
                <a16:creationId xmlns:a16="http://schemas.microsoft.com/office/drawing/2014/main" id="{DFB76EA9-E92E-BB45-B47D-0AA9D6CA2423}"/>
              </a:ext>
            </a:extLst>
          </p:cNvPr>
          <p:cNvSpPr>
            <a:spLocks noChangeArrowheads="1"/>
          </p:cNvSpPr>
          <p:nvPr userDrawn="1"/>
        </p:nvSpPr>
        <p:spPr bwMode="auto">
          <a:xfrm>
            <a:off x="4092253" y="417002"/>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chemeClr val="accent5"/>
          </a:solidFill>
          <a:ln>
            <a:noFill/>
          </a:ln>
          <a:effectLst/>
        </p:spPr>
        <p:txBody>
          <a:bodyPr wrap="none" anchor="ctr"/>
          <a:lstStyle/>
          <a:p>
            <a:endParaRPr lang="en-US"/>
          </a:p>
        </p:txBody>
      </p:sp>
      <p:pic>
        <p:nvPicPr>
          <p:cNvPr id="8" name="Picture 7">
            <a:extLst>
              <a:ext uri="{FF2B5EF4-FFF2-40B4-BE49-F238E27FC236}">
                <a16:creationId xmlns:a16="http://schemas.microsoft.com/office/drawing/2014/main" id="{8D9E2418-4355-1741-A684-BF56D2E8BD9E}"/>
              </a:ext>
            </a:extLst>
          </p:cNvPr>
          <p:cNvPicPr>
            <a:picLocks noChangeAspect="1"/>
          </p:cNvPicPr>
          <p:nvPr userDrawn="1"/>
        </p:nvPicPr>
        <p:blipFill>
          <a:blip r:embed="rId3"/>
          <a:stretch>
            <a:fillRect/>
          </a:stretch>
        </p:blipFill>
        <p:spPr>
          <a:xfrm>
            <a:off x="8443538" y="0"/>
            <a:ext cx="3736885" cy="1624733"/>
          </a:xfrm>
          <a:prstGeom prst="rect">
            <a:avLst/>
          </a:prstGeom>
        </p:spPr>
      </p:pic>
      <p:sp>
        <p:nvSpPr>
          <p:cNvPr id="2" name="Title 1"/>
          <p:cNvSpPr>
            <a:spLocks noGrp="1"/>
          </p:cNvSpPr>
          <p:nvPr>
            <p:ph type="ctrTitle" hasCustomPrompt="1"/>
          </p:nvPr>
        </p:nvSpPr>
        <p:spPr>
          <a:xfrm>
            <a:off x="611415" y="2131028"/>
            <a:ext cx="3833263" cy="2387600"/>
          </a:xfrm>
          <a:prstGeom prst="rect">
            <a:avLst/>
          </a:prstGeom>
        </p:spPr>
        <p:txBody>
          <a:bodyPr anchor="b">
            <a:normAutofit/>
          </a:bodyPr>
          <a:lstStyle>
            <a:lvl1pPr algn="l">
              <a:defRPr sz="4000" b="0" i="0">
                <a:latin typeface="Arial" panose="020B0604020202020204" pitchFamily="34" charset="0"/>
                <a:cs typeface="Arial" panose="020B0604020202020204" pitchFamily="34" charset="0"/>
              </a:defRPr>
            </a:lvl1pPr>
          </a:lstStyle>
          <a:p>
            <a:r>
              <a:rPr lang="en-US"/>
              <a:t>Click to </a:t>
            </a:r>
            <a:br>
              <a:rPr lang="en-US"/>
            </a:br>
            <a:r>
              <a:rPr lang="en-US"/>
              <a:t>edit Master </a:t>
            </a:r>
            <a:br>
              <a:rPr lang="en-US"/>
            </a:br>
            <a:r>
              <a:rPr lang="en-US"/>
              <a:t>title style</a:t>
            </a:r>
          </a:p>
        </p:txBody>
      </p:sp>
      <p:sp>
        <p:nvSpPr>
          <p:cNvPr id="3" name="Subtitle 2"/>
          <p:cNvSpPr>
            <a:spLocks noGrp="1"/>
          </p:cNvSpPr>
          <p:nvPr>
            <p:ph type="subTitle" idx="1" hasCustomPrompt="1"/>
          </p:nvPr>
        </p:nvSpPr>
        <p:spPr>
          <a:xfrm>
            <a:off x="611414" y="4684167"/>
            <a:ext cx="3833263" cy="1655762"/>
          </a:xfrm>
          <a:prstGeom prst="rect">
            <a:avLst/>
          </a:prstGeom>
        </p:spPr>
        <p:txBody>
          <a:bodyPr/>
          <a:lstStyle>
            <a:lvl1pPr marL="0" indent="0" algn="l">
              <a:buNone/>
              <a:defRPr sz="2400" b="0"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a:t>
            </a:r>
            <a:br>
              <a:rPr lang="en-US"/>
            </a:br>
            <a:r>
              <a:rPr lang="en-US"/>
              <a:t>subtitle style</a:t>
            </a:r>
          </a:p>
        </p:txBody>
      </p:sp>
      <p:sp>
        <p:nvSpPr>
          <p:cNvPr id="9" name="Slide Number Placeholder 5">
            <a:extLst>
              <a:ext uri="{FF2B5EF4-FFF2-40B4-BE49-F238E27FC236}">
                <a16:creationId xmlns:a16="http://schemas.microsoft.com/office/drawing/2014/main" id="{5D4832C8-1331-8C4E-B9D5-C80FC9F79B9A}"/>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pic>
        <p:nvPicPr>
          <p:cNvPr id="16" name="Graphic 15">
            <a:extLst>
              <a:ext uri="{FF2B5EF4-FFF2-40B4-BE49-F238E27FC236}">
                <a16:creationId xmlns:a16="http://schemas.microsoft.com/office/drawing/2014/main" id="{8D3C2EFD-1039-7141-90D1-4E30494619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86130" y="5964460"/>
            <a:ext cx="662940" cy="651510"/>
          </a:xfrm>
          <a:prstGeom prst="rect">
            <a:avLst/>
          </a:prstGeom>
        </p:spPr>
      </p:pic>
    </p:spTree>
    <p:extLst>
      <p:ext uri="{BB962C8B-B14F-4D97-AF65-F5344CB8AC3E}">
        <p14:creationId xmlns:p14="http://schemas.microsoft.com/office/powerpoint/2010/main" val="39957772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4_Title slide_Dark image B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Freeform 29">
            <a:extLst>
              <a:ext uri="{FF2B5EF4-FFF2-40B4-BE49-F238E27FC236}">
                <a16:creationId xmlns:a16="http://schemas.microsoft.com/office/drawing/2014/main" id="{C4BFB177-658E-9D4B-9743-A034CE0ACCED}"/>
              </a:ext>
            </a:extLst>
          </p:cNvPr>
          <p:cNvSpPr>
            <a:spLocks noChangeArrowheads="1"/>
          </p:cNvSpPr>
          <p:nvPr userDrawn="1"/>
        </p:nvSpPr>
        <p:spPr bwMode="auto">
          <a:xfrm>
            <a:off x="-4893608" y="-811397"/>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12" name="Freeform 37">
            <a:extLst>
              <a:ext uri="{FF2B5EF4-FFF2-40B4-BE49-F238E27FC236}">
                <a16:creationId xmlns:a16="http://schemas.microsoft.com/office/drawing/2014/main" id="{15BB576E-0D3A-FD40-B1B7-A802C38F01D2}"/>
              </a:ext>
            </a:extLst>
          </p:cNvPr>
          <p:cNvSpPr>
            <a:spLocks noChangeArrowheads="1"/>
          </p:cNvSpPr>
          <p:nvPr userDrawn="1"/>
        </p:nvSpPr>
        <p:spPr bwMode="auto">
          <a:xfrm>
            <a:off x="611414" y="-1615395"/>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chemeClr val="accent5">
              <a:alpha val="70000"/>
            </a:schemeClr>
          </a:solidFill>
          <a:ln>
            <a:noFill/>
          </a:ln>
          <a:effectLst/>
        </p:spPr>
        <p:txBody>
          <a:bodyPr wrap="none" anchor="ctr"/>
          <a:lstStyle/>
          <a:p>
            <a:endParaRPr lang="en-US"/>
          </a:p>
        </p:txBody>
      </p:sp>
      <p:sp>
        <p:nvSpPr>
          <p:cNvPr id="13" name="Freeform 39">
            <a:extLst>
              <a:ext uri="{FF2B5EF4-FFF2-40B4-BE49-F238E27FC236}">
                <a16:creationId xmlns:a16="http://schemas.microsoft.com/office/drawing/2014/main" id="{DFB76EA9-E92E-BB45-B47D-0AA9D6CA2423}"/>
              </a:ext>
            </a:extLst>
          </p:cNvPr>
          <p:cNvSpPr>
            <a:spLocks noChangeArrowheads="1"/>
          </p:cNvSpPr>
          <p:nvPr userDrawn="1"/>
        </p:nvSpPr>
        <p:spPr bwMode="auto">
          <a:xfrm>
            <a:off x="4092253" y="417002"/>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chemeClr val="accent5"/>
          </a:solidFill>
          <a:ln>
            <a:noFill/>
          </a:ln>
          <a:effectLst/>
        </p:spPr>
        <p:txBody>
          <a:bodyPr wrap="none" anchor="ctr"/>
          <a:lstStyle/>
          <a:p>
            <a:endParaRPr lang="en-US"/>
          </a:p>
        </p:txBody>
      </p:sp>
      <p:pic>
        <p:nvPicPr>
          <p:cNvPr id="8" name="Picture 7">
            <a:extLst>
              <a:ext uri="{FF2B5EF4-FFF2-40B4-BE49-F238E27FC236}">
                <a16:creationId xmlns:a16="http://schemas.microsoft.com/office/drawing/2014/main" id="{8D9E2418-4355-1741-A684-BF56D2E8BD9E}"/>
              </a:ext>
            </a:extLst>
          </p:cNvPr>
          <p:cNvPicPr>
            <a:picLocks noChangeAspect="1"/>
          </p:cNvPicPr>
          <p:nvPr userDrawn="1"/>
        </p:nvPicPr>
        <p:blipFill>
          <a:blip r:embed="rId3"/>
          <a:stretch>
            <a:fillRect/>
          </a:stretch>
        </p:blipFill>
        <p:spPr>
          <a:xfrm>
            <a:off x="8443538" y="0"/>
            <a:ext cx="3736885" cy="1624733"/>
          </a:xfrm>
          <a:prstGeom prst="rect">
            <a:avLst/>
          </a:prstGeom>
        </p:spPr>
      </p:pic>
      <p:sp>
        <p:nvSpPr>
          <p:cNvPr id="2" name="Title 1"/>
          <p:cNvSpPr>
            <a:spLocks noGrp="1"/>
          </p:cNvSpPr>
          <p:nvPr>
            <p:ph type="ctrTitle" hasCustomPrompt="1"/>
          </p:nvPr>
        </p:nvSpPr>
        <p:spPr>
          <a:xfrm>
            <a:off x="611415" y="2131028"/>
            <a:ext cx="3833263" cy="2387600"/>
          </a:xfrm>
          <a:prstGeom prst="rect">
            <a:avLst/>
          </a:prstGeom>
        </p:spPr>
        <p:txBody>
          <a:bodyPr anchor="b">
            <a:normAutofit/>
          </a:bodyPr>
          <a:lstStyle>
            <a:lvl1pPr algn="l">
              <a:defRPr sz="4000"/>
            </a:lvl1pPr>
          </a:lstStyle>
          <a:p>
            <a:r>
              <a:rPr lang="en-US"/>
              <a:t>Click to </a:t>
            </a:r>
            <a:br>
              <a:rPr lang="en-US"/>
            </a:br>
            <a:r>
              <a:rPr lang="en-US"/>
              <a:t>edit Master </a:t>
            </a:r>
            <a:br>
              <a:rPr lang="en-US"/>
            </a:br>
            <a:r>
              <a:rPr lang="en-US"/>
              <a:t>title style</a:t>
            </a:r>
          </a:p>
        </p:txBody>
      </p:sp>
      <p:sp>
        <p:nvSpPr>
          <p:cNvPr id="3" name="Subtitle 2"/>
          <p:cNvSpPr>
            <a:spLocks noGrp="1"/>
          </p:cNvSpPr>
          <p:nvPr>
            <p:ph type="subTitle" idx="1" hasCustomPrompt="1"/>
          </p:nvPr>
        </p:nvSpPr>
        <p:spPr>
          <a:xfrm>
            <a:off x="611414" y="4684167"/>
            <a:ext cx="3833263" cy="1655762"/>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a:t>
            </a:r>
            <a:br>
              <a:rPr lang="en-US"/>
            </a:br>
            <a:r>
              <a:rPr lang="en-US"/>
              <a:t>subtitle style</a:t>
            </a:r>
          </a:p>
        </p:txBody>
      </p:sp>
      <p:sp>
        <p:nvSpPr>
          <p:cNvPr id="9" name="Slide Number Placeholder 5">
            <a:extLst>
              <a:ext uri="{FF2B5EF4-FFF2-40B4-BE49-F238E27FC236}">
                <a16:creationId xmlns:a16="http://schemas.microsoft.com/office/drawing/2014/main" id="{5D4832C8-1331-8C4E-B9D5-C80FC9F79B9A}"/>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pic>
        <p:nvPicPr>
          <p:cNvPr id="16" name="Graphic 15">
            <a:extLst>
              <a:ext uri="{FF2B5EF4-FFF2-40B4-BE49-F238E27FC236}">
                <a16:creationId xmlns:a16="http://schemas.microsoft.com/office/drawing/2014/main" id="{8D3C2EFD-1039-7141-90D1-4E30494619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86130" y="5964460"/>
            <a:ext cx="662940" cy="651510"/>
          </a:xfrm>
          <a:prstGeom prst="rect">
            <a:avLst/>
          </a:prstGeom>
        </p:spPr>
      </p:pic>
    </p:spTree>
    <p:extLst>
      <p:ext uri="{BB962C8B-B14F-4D97-AF65-F5344CB8AC3E}">
        <p14:creationId xmlns:p14="http://schemas.microsoft.com/office/powerpoint/2010/main" val="113644575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5_Title slide_Dark image B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Freeform 29">
            <a:extLst>
              <a:ext uri="{FF2B5EF4-FFF2-40B4-BE49-F238E27FC236}">
                <a16:creationId xmlns:a16="http://schemas.microsoft.com/office/drawing/2014/main" id="{C4BFB177-658E-9D4B-9743-A034CE0ACCED}"/>
              </a:ext>
            </a:extLst>
          </p:cNvPr>
          <p:cNvSpPr>
            <a:spLocks noChangeArrowheads="1"/>
          </p:cNvSpPr>
          <p:nvPr userDrawn="1"/>
        </p:nvSpPr>
        <p:spPr bwMode="auto">
          <a:xfrm>
            <a:off x="-4893608" y="-811397"/>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12" name="Freeform 37">
            <a:extLst>
              <a:ext uri="{FF2B5EF4-FFF2-40B4-BE49-F238E27FC236}">
                <a16:creationId xmlns:a16="http://schemas.microsoft.com/office/drawing/2014/main" id="{15BB576E-0D3A-FD40-B1B7-A802C38F01D2}"/>
              </a:ext>
            </a:extLst>
          </p:cNvPr>
          <p:cNvSpPr>
            <a:spLocks noChangeArrowheads="1"/>
          </p:cNvSpPr>
          <p:nvPr userDrawn="1"/>
        </p:nvSpPr>
        <p:spPr bwMode="auto">
          <a:xfrm>
            <a:off x="611414" y="-1615395"/>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chemeClr val="accent5">
              <a:alpha val="70000"/>
            </a:schemeClr>
          </a:solidFill>
          <a:ln>
            <a:noFill/>
          </a:ln>
          <a:effectLst/>
        </p:spPr>
        <p:txBody>
          <a:bodyPr wrap="none" anchor="ctr"/>
          <a:lstStyle/>
          <a:p>
            <a:endParaRPr lang="en-US"/>
          </a:p>
        </p:txBody>
      </p:sp>
      <p:sp>
        <p:nvSpPr>
          <p:cNvPr id="13" name="Freeform 39">
            <a:extLst>
              <a:ext uri="{FF2B5EF4-FFF2-40B4-BE49-F238E27FC236}">
                <a16:creationId xmlns:a16="http://schemas.microsoft.com/office/drawing/2014/main" id="{DFB76EA9-E92E-BB45-B47D-0AA9D6CA2423}"/>
              </a:ext>
            </a:extLst>
          </p:cNvPr>
          <p:cNvSpPr>
            <a:spLocks noChangeArrowheads="1"/>
          </p:cNvSpPr>
          <p:nvPr userDrawn="1"/>
        </p:nvSpPr>
        <p:spPr bwMode="auto">
          <a:xfrm>
            <a:off x="4092253" y="417002"/>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chemeClr val="accent5"/>
          </a:solidFill>
          <a:ln>
            <a:noFill/>
          </a:ln>
          <a:effectLst/>
        </p:spPr>
        <p:txBody>
          <a:bodyPr wrap="none" anchor="ctr"/>
          <a:lstStyle/>
          <a:p>
            <a:endParaRPr lang="en-US"/>
          </a:p>
        </p:txBody>
      </p:sp>
      <p:pic>
        <p:nvPicPr>
          <p:cNvPr id="8" name="Picture 7">
            <a:extLst>
              <a:ext uri="{FF2B5EF4-FFF2-40B4-BE49-F238E27FC236}">
                <a16:creationId xmlns:a16="http://schemas.microsoft.com/office/drawing/2014/main" id="{8D9E2418-4355-1741-A684-BF56D2E8BD9E}"/>
              </a:ext>
            </a:extLst>
          </p:cNvPr>
          <p:cNvPicPr>
            <a:picLocks noChangeAspect="1"/>
          </p:cNvPicPr>
          <p:nvPr userDrawn="1"/>
        </p:nvPicPr>
        <p:blipFill>
          <a:blip r:embed="rId3"/>
          <a:stretch>
            <a:fillRect/>
          </a:stretch>
        </p:blipFill>
        <p:spPr>
          <a:xfrm>
            <a:off x="8443538" y="0"/>
            <a:ext cx="3736885" cy="1624733"/>
          </a:xfrm>
          <a:prstGeom prst="rect">
            <a:avLst/>
          </a:prstGeom>
        </p:spPr>
      </p:pic>
      <p:sp>
        <p:nvSpPr>
          <p:cNvPr id="2" name="Title 1"/>
          <p:cNvSpPr>
            <a:spLocks noGrp="1"/>
          </p:cNvSpPr>
          <p:nvPr>
            <p:ph type="ctrTitle" hasCustomPrompt="1"/>
          </p:nvPr>
        </p:nvSpPr>
        <p:spPr>
          <a:xfrm>
            <a:off x="611415" y="2131028"/>
            <a:ext cx="3833263" cy="2387600"/>
          </a:xfrm>
          <a:prstGeom prst="rect">
            <a:avLst/>
          </a:prstGeom>
        </p:spPr>
        <p:txBody>
          <a:bodyPr anchor="b">
            <a:normAutofit/>
          </a:bodyPr>
          <a:lstStyle>
            <a:lvl1pPr algn="l">
              <a:defRPr sz="4000"/>
            </a:lvl1pPr>
          </a:lstStyle>
          <a:p>
            <a:r>
              <a:rPr lang="en-US"/>
              <a:t>Click to </a:t>
            </a:r>
            <a:br>
              <a:rPr lang="en-US"/>
            </a:br>
            <a:r>
              <a:rPr lang="en-US"/>
              <a:t>edit Master </a:t>
            </a:r>
            <a:br>
              <a:rPr lang="en-US"/>
            </a:br>
            <a:r>
              <a:rPr lang="en-US"/>
              <a:t>title style</a:t>
            </a:r>
          </a:p>
        </p:txBody>
      </p:sp>
      <p:sp>
        <p:nvSpPr>
          <p:cNvPr id="3" name="Subtitle 2"/>
          <p:cNvSpPr>
            <a:spLocks noGrp="1"/>
          </p:cNvSpPr>
          <p:nvPr>
            <p:ph type="subTitle" idx="1" hasCustomPrompt="1"/>
          </p:nvPr>
        </p:nvSpPr>
        <p:spPr>
          <a:xfrm>
            <a:off x="611414" y="4684167"/>
            <a:ext cx="3833263" cy="1655762"/>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a:t>
            </a:r>
            <a:br>
              <a:rPr lang="en-US"/>
            </a:br>
            <a:r>
              <a:rPr lang="en-US"/>
              <a:t>subtitle style</a:t>
            </a:r>
          </a:p>
        </p:txBody>
      </p:sp>
      <p:sp>
        <p:nvSpPr>
          <p:cNvPr id="9" name="Slide Number Placeholder 5">
            <a:extLst>
              <a:ext uri="{FF2B5EF4-FFF2-40B4-BE49-F238E27FC236}">
                <a16:creationId xmlns:a16="http://schemas.microsoft.com/office/drawing/2014/main" id="{5D4832C8-1331-8C4E-B9D5-C80FC9F79B9A}"/>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pic>
        <p:nvPicPr>
          <p:cNvPr id="16" name="Graphic 15">
            <a:extLst>
              <a:ext uri="{FF2B5EF4-FFF2-40B4-BE49-F238E27FC236}">
                <a16:creationId xmlns:a16="http://schemas.microsoft.com/office/drawing/2014/main" id="{8D3C2EFD-1039-7141-90D1-4E30494619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86130" y="5964460"/>
            <a:ext cx="662940" cy="651510"/>
          </a:xfrm>
          <a:prstGeom prst="rect">
            <a:avLst/>
          </a:prstGeom>
        </p:spPr>
      </p:pic>
    </p:spTree>
    <p:extLst>
      <p:ext uri="{BB962C8B-B14F-4D97-AF65-F5344CB8AC3E}">
        <p14:creationId xmlns:p14="http://schemas.microsoft.com/office/powerpoint/2010/main" val="70995936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7_Title slide_Dark image B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Freeform 29">
            <a:extLst>
              <a:ext uri="{FF2B5EF4-FFF2-40B4-BE49-F238E27FC236}">
                <a16:creationId xmlns:a16="http://schemas.microsoft.com/office/drawing/2014/main" id="{C4BFB177-658E-9D4B-9743-A034CE0ACCED}"/>
              </a:ext>
            </a:extLst>
          </p:cNvPr>
          <p:cNvSpPr>
            <a:spLocks noChangeArrowheads="1"/>
          </p:cNvSpPr>
          <p:nvPr userDrawn="1"/>
        </p:nvSpPr>
        <p:spPr bwMode="auto">
          <a:xfrm>
            <a:off x="-4893608" y="-811397"/>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12" name="Freeform 37">
            <a:extLst>
              <a:ext uri="{FF2B5EF4-FFF2-40B4-BE49-F238E27FC236}">
                <a16:creationId xmlns:a16="http://schemas.microsoft.com/office/drawing/2014/main" id="{15BB576E-0D3A-FD40-B1B7-A802C38F01D2}"/>
              </a:ext>
            </a:extLst>
          </p:cNvPr>
          <p:cNvSpPr>
            <a:spLocks noChangeArrowheads="1"/>
          </p:cNvSpPr>
          <p:nvPr userDrawn="1"/>
        </p:nvSpPr>
        <p:spPr bwMode="auto">
          <a:xfrm>
            <a:off x="611414" y="-1615395"/>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chemeClr val="accent5">
              <a:alpha val="70000"/>
            </a:schemeClr>
          </a:solidFill>
          <a:ln>
            <a:noFill/>
          </a:ln>
          <a:effectLst/>
        </p:spPr>
        <p:txBody>
          <a:bodyPr wrap="none" anchor="ctr"/>
          <a:lstStyle/>
          <a:p>
            <a:endParaRPr lang="en-US"/>
          </a:p>
        </p:txBody>
      </p:sp>
      <p:sp>
        <p:nvSpPr>
          <p:cNvPr id="13" name="Freeform 39">
            <a:extLst>
              <a:ext uri="{FF2B5EF4-FFF2-40B4-BE49-F238E27FC236}">
                <a16:creationId xmlns:a16="http://schemas.microsoft.com/office/drawing/2014/main" id="{DFB76EA9-E92E-BB45-B47D-0AA9D6CA2423}"/>
              </a:ext>
            </a:extLst>
          </p:cNvPr>
          <p:cNvSpPr>
            <a:spLocks noChangeArrowheads="1"/>
          </p:cNvSpPr>
          <p:nvPr userDrawn="1"/>
        </p:nvSpPr>
        <p:spPr bwMode="auto">
          <a:xfrm>
            <a:off x="4092253" y="417002"/>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chemeClr val="accent5"/>
          </a:solidFill>
          <a:ln>
            <a:noFill/>
          </a:ln>
          <a:effectLst/>
        </p:spPr>
        <p:txBody>
          <a:bodyPr wrap="none" anchor="ctr"/>
          <a:lstStyle/>
          <a:p>
            <a:endParaRPr lang="en-US"/>
          </a:p>
        </p:txBody>
      </p:sp>
      <p:pic>
        <p:nvPicPr>
          <p:cNvPr id="8" name="Picture 7">
            <a:extLst>
              <a:ext uri="{FF2B5EF4-FFF2-40B4-BE49-F238E27FC236}">
                <a16:creationId xmlns:a16="http://schemas.microsoft.com/office/drawing/2014/main" id="{8D9E2418-4355-1741-A684-BF56D2E8BD9E}"/>
              </a:ext>
            </a:extLst>
          </p:cNvPr>
          <p:cNvPicPr>
            <a:picLocks noChangeAspect="1"/>
          </p:cNvPicPr>
          <p:nvPr userDrawn="1"/>
        </p:nvPicPr>
        <p:blipFill>
          <a:blip r:embed="rId3"/>
          <a:stretch>
            <a:fillRect/>
          </a:stretch>
        </p:blipFill>
        <p:spPr>
          <a:xfrm>
            <a:off x="8443538" y="0"/>
            <a:ext cx="3736885" cy="1624733"/>
          </a:xfrm>
          <a:prstGeom prst="rect">
            <a:avLst/>
          </a:prstGeom>
        </p:spPr>
      </p:pic>
      <p:sp>
        <p:nvSpPr>
          <p:cNvPr id="2" name="Title 1"/>
          <p:cNvSpPr>
            <a:spLocks noGrp="1"/>
          </p:cNvSpPr>
          <p:nvPr>
            <p:ph type="ctrTitle" hasCustomPrompt="1"/>
          </p:nvPr>
        </p:nvSpPr>
        <p:spPr>
          <a:xfrm>
            <a:off x="611415" y="2131028"/>
            <a:ext cx="3833263" cy="2387600"/>
          </a:xfrm>
          <a:prstGeom prst="rect">
            <a:avLst/>
          </a:prstGeom>
        </p:spPr>
        <p:txBody>
          <a:bodyPr anchor="b">
            <a:normAutofit/>
          </a:bodyPr>
          <a:lstStyle>
            <a:lvl1pPr algn="l">
              <a:defRPr sz="4000"/>
            </a:lvl1pPr>
          </a:lstStyle>
          <a:p>
            <a:r>
              <a:rPr lang="en-US"/>
              <a:t>Click to </a:t>
            </a:r>
            <a:br>
              <a:rPr lang="en-US"/>
            </a:br>
            <a:r>
              <a:rPr lang="en-US"/>
              <a:t>edit Master </a:t>
            </a:r>
            <a:br>
              <a:rPr lang="en-US"/>
            </a:br>
            <a:r>
              <a:rPr lang="en-US"/>
              <a:t>title style</a:t>
            </a:r>
          </a:p>
        </p:txBody>
      </p:sp>
      <p:sp>
        <p:nvSpPr>
          <p:cNvPr id="3" name="Subtitle 2"/>
          <p:cNvSpPr>
            <a:spLocks noGrp="1"/>
          </p:cNvSpPr>
          <p:nvPr>
            <p:ph type="subTitle" idx="1" hasCustomPrompt="1"/>
          </p:nvPr>
        </p:nvSpPr>
        <p:spPr>
          <a:xfrm>
            <a:off x="611414" y="4684167"/>
            <a:ext cx="3833263" cy="1655762"/>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a:t>
            </a:r>
            <a:br>
              <a:rPr lang="en-US"/>
            </a:br>
            <a:r>
              <a:rPr lang="en-US"/>
              <a:t>subtitle style</a:t>
            </a:r>
          </a:p>
        </p:txBody>
      </p:sp>
      <p:sp>
        <p:nvSpPr>
          <p:cNvPr id="9" name="Slide Number Placeholder 5">
            <a:extLst>
              <a:ext uri="{FF2B5EF4-FFF2-40B4-BE49-F238E27FC236}">
                <a16:creationId xmlns:a16="http://schemas.microsoft.com/office/drawing/2014/main" id="{5D4832C8-1331-8C4E-B9D5-C80FC9F79B9A}"/>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pic>
        <p:nvPicPr>
          <p:cNvPr id="16" name="Graphic 15">
            <a:extLst>
              <a:ext uri="{FF2B5EF4-FFF2-40B4-BE49-F238E27FC236}">
                <a16:creationId xmlns:a16="http://schemas.microsoft.com/office/drawing/2014/main" id="{8D3C2EFD-1039-7141-90D1-4E30494619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86130" y="5964460"/>
            <a:ext cx="662940" cy="651510"/>
          </a:xfrm>
          <a:prstGeom prst="rect">
            <a:avLst/>
          </a:prstGeom>
        </p:spPr>
      </p:pic>
    </p:spTree>
    <p:extLst>
      <p:ext uri="{BB962C8B-B14F-4D97-AF65-F5344CB8AC3E}">
        <p14:creationId xmlns:p14="http://schemas.microsoft.com/office/powerpoint/2010/main" val="333973554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3_Title slide_Dark image B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Freeform 29">
            <a:extLst>
              <a:ext uri="{FF2B5EF4-FFF2-40B4-BE49-F238E27FC236}">
                <a16:creationId xmlns:a16="http://schemas.microsoft.com/office/drawing/2014/main" id="{C4BFB177-658E-9D4B-9743-A034CE0ACCED}"/>
              </a:ext>
            </a:extLst>
          </p:cNvPr>
          <p:cNvSpPr>
            <a:spLocks noChangeArrowheads="1"/>
          </p:cNvSpPr>
          <p:nvPr userDrawn="1"/>
        </p:nvSpPr>
        <p:spPr bwMode="auto">
          <a:xfrm>
            <a:off x="-4893608" y="-811397"/>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12" name="Freeform 37">
            <a:extLst>
              <a:ext uri="{FF2B5EF4-FFF2-40B4-BE49-F238E27FC236}">
                <a16:creationId xmlns:a16="http://schemas.microsoft.com/office/drawing/2014/main" id="{15BB576E-0D3A-FD40-B1B7-A802C38F01D2}"/>
              </a:ext>
            </a:extLst>
          </p:cNvPr>
          <p:cNvSpPr>
            <a:spLocks noChangeArrowheads="1"/>
          </p:cNvSpPr>
          <p:nvPr userDrawn="1"/>
        </p:nvSpPr>
        <p:spPr bwMode="auto">
          <a:xfrm>
            <a:off x="611414" y="-1615395"/>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97D700">
              <a:alpha val="70000"/>
            </a:srgbClr>
          </a:solidFill>
          <a:ln>
            <a:noFill/>
          </a:ln>
          <a:effectLst/>
        </p:spPr>
        <p:txBody>
          <a:bodyPr wrap="none" anchor="ctr"/>
          <a:lstStyle/>
          <a:p>
            <a:endParaRPr lang="en-US"/>
          </a:p>
        </p:txBody>
      </p:sp>
      <p:sp>
        <p:nvSpPr>
          <p:cNvPr id="13" name="Freeform 39">
            <a:extLst>
              <a:ext uri="{FF2B5EF4-FFF2-40B4-BE49-F238E27FC236}">
                <a16:creationId xmlns:a16="http://schemas.microsoft.com/office/drawing/2014/main" id="{DFB76EA9-E92E-BB45-B47D-0AA9D6CA2423}"/>
              </a:ext>
            </a:extLst>
          </p:cNvPr>
          <p:cNvSpPr>
            <a:spLocks noChangeArrowheads="1"/>
          </p:cNvSpPr>
          <p:nvPr userDrawn="1"/>
        </p:nvSpPr>
        <p:spPr bwMode="auto">
          <a:xfrm>
            <a:off x="4092253" y="417002"/>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97D700"/>
          </a:solidFill>
          <a:ln>
            <a:noFill/>
          </a:ln>
          <a:effectLst/>
        </p:spPr>
        <p:txBody>
          <a:bodyPr wrap="none" anchor="ctr"/>
          <a:lstStyle/>
          <a:p>
            <a:endParaRPr lang="en-US"/>
          </a:p>
        </p:txBody>
      </p:sp>
      <p:pic>
        <p:nvPicPr>
          <p:cNvPr id="8" name="Picture 7">
            <a:extLst>
              <a:ext uri="{FF2B5EF4-FFF2-40B4-BE49-F238E27FC236}">
                <a16:creationId xmlns:a16="http://schemas.microsoft.com/office/drawing/2014/main" id="{8D9E2418-4355-1741-A684-BF56D2E8BD9E}"/>
              </a:ext>
            </a:extLst>
          </p:cNvPr>
          <p:cNvPicPr>
            <a:picLocks noChangeAspect="1"/>
          </p:cNvPicPr>
          <p:nvPr userDrawn="1"/>
        </p:nvPicPr>
        <p:blipFill>
          <a:blip r:embed="rId3"/>
          <a:stretch>
            <a:fillRect/>
          </a:stretch>
        </p:blipFill>
        <p:spPr>
          <a:xfrm>
            <a:off x="8443538" y="0"/>
            <a:ext cx="3736885" cy="1624733"/>
          </a:xfrm>
          <a:prstGeom prst="rect">
            <a:avLst/>
          </a:prstGeom>
        </p:spPr>
      </p:pic>
      <p:sp>
        <p:nvSpPr>
          <p:cNvPr id="2" name="Title 1"/>
          <p:cNvSpPr>
            <a:spLocks noGrp="1"/>
          </p:cNvSpPr>
          <p:nvPr>
            <p:ph type="ctrTitle" hasCustomPrompt="1"/>
          </p:nvPr>
        </p:nvSpPr>
        <p:spPr>
          <a:xfrm>
            <a:off x="611415" y="2131028"/>
            <a:ext cx="3833263" cy="2387600"/>
          </a:xfrm>
          <a:prstGeom prst="rect">
            <a:avLst/>
          </a:prstGeom>
        </p:spPr>
        <p:txBody>
          <a:bodyPr anchor="b">
            <a:normAutofit/>
          </a:bodyPr>
          <a:lstStyle>
            <a:lvl1pPr algn="l">
              <a:defRPr sz="4000"/>
            </a:lvl1pPr>
          </a:lstStyle>
          <a:p>
            <a:r>
              <a:rPr lang="en-US"/>
              <a:t>Click to </a:t>
            </a:r>
            <a:br>
              <a:rPr lang="en-US"/>
            </a:br>
            <a:r>
              <a:rPr lang="en-US"/>
              <a:t>edit Master </a:t>
            </a:r>
            <a:br>
              <a:rPr lang="en-US"/>
            </a:br>
            <a:r>
              <a:rPr lang="en-US"/>
              <a:t>title style</a:t>
            </a:r>
          </a:p>
        </p:txBody>
      </p:sp>
      <p:sp>
        <p:nvSpPr>
          <p:cNvPr id="3" name="Subtitle 2"/>
          <p:cNvSpPr>
            <a:spLocks noGrp="1"/>
          </p:cNvSpPr>
          <p:nvPr>
            <p:ph type="subTitle" idx="1" hasCustomPrompt="1"/>
          </p:nvPr>
        </p:nvSpPr>
        <p:spPr>
          <a:xfrm>
            <a:off x="611414" y="4684167"/>
            <a:ext cx="3833263" cy="1655762"/>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a:t>
            </a:r>
            <a:br>
              <a:rPr lang="en-US"/>
            </a:br>
            <a:r>
              <a:rPr lang="en-US"/>
              <a:t>subtitle style</a:t>
            </a:r>
          </a:p>
        </p:txBody>
      </p:sp>
      <p:sp>
        <p:nvSpPr>
          <p:cNvPr id="9" name="Slide Number Placeholder 5">
            <a:extLst>
              <a:ext uri="{FF2B5EF4-FFF2-40B4-BE49-F238E27FC236}">
                <a16:creationId xmlns:a16="http://schemas.microsoft.com/office/drawing/2014/main" id="{5D4832C8-1331-8C4E-B9D5-C80FC9F79B9A}"/>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pic>
        <p:nvPicPr>
          <p:cNvPr id="16" name="Graphic 15">
            <a:extLst>
              <a:ext uri="{FF2B5EF4-FFF2-40B4-BE49-F238E27FC236}">
                <a16:creationId xmlns:a16="http://schemas.microsoft.com/office/drawing/2014/main" id="{8D3C2EFD-1039-7141-90D1-4E30494619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86130" y="5964460"/>
            <a:ext cx="662940" cy="651510"/>
          </a:xfrm>
          <a:prstGeom prst="rect">
            <a:avLst/>
          </a:prstGeom>
        </p:spPr>
      </p:pic>
    </p:spTree>
    <p:extLst>
      <p:ext uri="{BB962C8B-B14F-4D97-AF65-F5344CB8AC3E}">
        <p14:creationId xmlns:p14="http://schemas.microsoft.com/office/powerpoint/2010/main" val="47117359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6_Title slide_Dark image B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D9E2418-4355-1741-A684-BF56D2E8BD9E}"/>
              </a:ext>
            </a:extLst>
          </p:cNvPr>
          <p:cNvPicPr>
            <a:picLocks noChangeAspect="1"/>
          </p:cNvPicPr>
          <p:nvPr userDrawn="1"/>
        </p:nvPicPr>
        <p:blipFill>
          <a:blip r:embed="rId3"/>
          <a:stretch>
            <a:fillRect/>
          </a:stretch>
        </p:blipFill>
        <p:spPr>
          <a:xfrm>
            <a:off x="8443538" y="0"/>
            <a:ext cx="3736885" cy="1624733"/>
          </a:xfrm>
          <a:prstGeom prst="rect">
            <a:avLst/>
          </a:prstGeom>
        </p:spPr>
      </p:pic>
      <p:sp>
        <p:nvSpPr>
          <p:cNvPr id="9" name="Slide Number Placeholder 5">
            <a:extLst>
              <a:ext uri="{FF2B5EF4-FFF2-40B4-BE49-F238E27FC236}">
                <a16:creationId xmlns:a16="http://schemas.microsoft.com/office/drawing/2014/main" id="{5D4832C8-1331-8C4E-B9D5-C80FC9F79B9A}"/>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pic>
        <p:nvPicPr>
          <p:cNvPr id="16" name="Graphic 15">
            <a:extLst>
              <a:ext uri="{FF2B5EF4-FFF2-40B4-BE49-F238E27FC236}">
                <a16:creationId xmlns:a16="http://schemas.microsoft.com/office/drawing/2014/main" id="{8D3C2EFD-1039-7141-90D1-4E30494619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86130" y="5964460"/>
            <a:ext cx="662940" cy="651510"/>
          </a:xfrm>
          <a:prstGeom prst="rect">
            <a:avLst/>
          </a:prstGeom>
        </p:spPr>
      </p:pic>
    </p:spTree>
    <p:extLst>
      <p:ext uri="{BB962C8B-B14F-4D97-AF65-F5344CB8AC3E}">
        <p14:creationId xmlns:p14="http://schemas.microsoft.com/office/powerpoint/2010/main" val="113099005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10_Title slide_Dark image B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Freeform 29">
            <a:extLst>
              <a:ext uri="{FF2B5EF4-FFF2-40B4-BE49-F238E27FC236}">
                <a16:creationId xmlns:a16="http://schemas.microsoft.com/office/drawing/2014/main" id="{C4BFB177-658E-9D4B-9743-A034CE0ACCED}"/>
              </a:ext>
            </a:extLst>
          </p:cNvPr>
          <p:cNvSpPr>
            <a:spLocks noChangeArrowheads="1"/>
          </p:cNvSpPr>
          <p:nvPr userDrawn="1"/>
        </p:nvSpPr>
        <p:spPr bwMode="auto">
          <a:xfrm>
            <a:off x="-4893608" y="-811397"/>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12" name="Freeform 37">
            <a:extLst>
              <a:ext uri="{FF2B5EF4-FFF2-40B4-BE49-F238E27FC236}">
                <a16:creationId xmlns:a16="http://schemas.microsoft.com/office/drawing/2014/main" id="{15BB576E-0D3A-FD40-B1B7-A802C38F01D2}"/>
              </a:ext>
            </a:extLst>
          </p:cNvPr>
          <p:cNvSpPr>
            <a:spLocks noChangeArrowheads="1"/>
          </p:cNvSpPr>
          <p:nvPr userDrawn="1"/>
        </p:nvSpPr>
        <p:spPr bwMode="auto">
          <a:xfrm>
            <a:off x="611414" y="-1615395"/>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97D700">
              <a:alpha val="70000"/>
            </a:srgbClr>
          </a:solidFill>
          <a:ln>
            <a:noFill/>
          </a:ln>
          <a:effectLst/>
        </p:spPr>
        <p:txBody>
          <a:bodyPr wrap="none" anchor="ctr"/>
          <a:lstStyle/>
          <a:p>
            <a:endParaRPr lang="en-US"/>
          </a:p>
        </p:txBody>
      </p:sp>
      <p:sp>
        <p:nvSpPr>
          <p:cNvPr id="13" name="Freeform 39">
            <a:extLst>
              <a:ext uri="{FF2B5EF4-FFF2-40B4-BE49-F238E27FC236}">
                <a16:creationId xmlns:a16="http://schemas.microsoft.com/office/drawing/2014/main" id="{DFB76EA9-E92E-BB45-B47D-0AA9D6CA2423}"/>
              </a:ext>
            </a:extLst>
          </p:cNvPr>
          <p:cNvSpPr>
            <a:spLocks noChangeArrowheads="1"/>
          </p:cNvSpPr>
          <p:nvPr userDrawn="1"/>
        </p:nvSpPr>
        <p:spPr bwMode="auto">
          <a:xfrm>
            <a:off x="4092253" y="417002"/>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97D700"/>
          </a:solidFill>
          <a:ln>
            <a:noFill/>
          </a:ln>
          <a:effectLst/>
        </p:spPr>
        <p:txBody>
          <a:bodyPr wrap="none" anchor="ctr"/>
          <a:lstStyle/>
          <a:p>
            <a:endParaRPr lang="en-US"/>
          </a:p>
        </p:txBody>
      </p:sp>
      <p:pic>
        <p:nvPicPr>
          <p:cNvPr id="8" name="Picture 7">
            <a:extLst>
              <a:ext uri="{FF2B5EF4-FFF2-40B4-BE49-F238E27FC236}">
                <a16:creationId xmlns:a16="http://schemas.microsoft.com/office/drawing/2014/main" id="{8D9E2418-4355-1741-A684-BF56D2E8BD9E}"/>
              </a:ext>
            </a:extLst>
          </p:cNvPr>
          <p:cNvPicPr>
            <a:picLocks noChangeAspect="1"/>
          </p:cNvPicPr>
          <p:nvPr userDrawn="1"/>
        </p:nvPicPr>
        <p:blipFill>
          <a:blip r:embed="rId3"/>
          <a:stretch>
            <a:fillRect/>
          </a:stretch>
        </p:blipFill>
        <p:spPr>
          <a:xfrm>
            <a:off x="8443538" y="0"/>
            <a:ext cx="3736885" cy="1624733"/>
          </a:xfrm>
          <a:prstGeom prst="rect">
            <a:avLst/>
          </a:prstGeom>
        </p:spPr>
      </p:pic>
      <p:sp>
        <p:nvSpPr>
          <p:cNvPr id="2" name="Title 1"/>
          <p:cNvSpPr>
            <a:spLocks noGrp="1"/>
          </p:cNvSpPr>
          <p:nvPr>
            <p:ph type="ctrTitle" hasCustomPrompt="1"/>
          </p:nvPr>
        </p:nvSpPr>
        <p:spPr>
          <a:xfrm>
            <a:off x="611415" y="2131028"/>
            <a:ext cx="3833263" cy="2387600"/>
          </a:xfrm>
          <a:prstGeom prst="rect">
            <a:avLst/>
          </a:prstGeom>
        </p:spPr>
        <p:txBody>
          <a:bodyPr anchor="b">
            <a:normAutofit/>
          </a:bodyPr>
          <a:lstStyle>
            <a:lvl1pPr algn="l">
              <a:defRPr sz="4000"/>
            </a:lvl1pPr>
          </a:lstStyle>
          <a:p>
            <a:r>
              <a:rPr lang="en-US"/>
              <a:t>Click to </a:t>
            </a:r>
            <a:br>
              <a:rPr lang="en-US"/>
            </a:br>
            <a:r>
              <a:rPr lang="en-US"/>
              <a:t>edit Master </a:t>
            </a:r>
            <a:br>
              <a:rPr lang="en-US"/>
            </a:br>
            <a:r>
              <a:rPr lang="en-US"/>
              <a:t>title style</a:t>
            </a:r>
          </a:p>
        </p:txBody>
      </p:sp>
      <p:sp>
        <p:nvSpPr>
          <p:cNvPr id="3" name="Subtitle 2"/>
          <p:cNvSpPr>
            <a:spLocks noGrp="1"/>
          </p:cNvSpPr>
          <p:nvPr>
            <p:ph type="subTitle" idx="1" hasCustomPrompt="1"/>
          </p:nvPr>
        </p:nvSpPr>
        <p:spPr>
          <a:xfrm>
            <a:off x="611414" y="4684167"/>
            <a:ext cx="3833263" cy="1655762"/>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a:t>
            </a:r>
            <a:br>
              <a:rPr lang="en-US"/>
            </a:br>
            <a:r>
              <a:rPr lang="en-US"/>
              <a:t>subtitle style</a:t>
            </a:r>
          </a:p>
        </p:txBody>
      </p:sp>
      <p:sp>
        <p:nvSpPr>
          <p:cNvPr id="9" name="Slide Number Placeholder 5">
            <a:extLst>
              <a:ext uri="{FF2B5EF4-FFF2-40B4-BE49-F238E27FC236}">
                <a16:creationId xmlns:a16="http://schemas.microsoft.com/office/drawing/2014/main" id="{5D4832C8-1331-8C4E-B9D5-C80FC9F79B9A}"/>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bg1"/>
                </a:solidFill>
              </a:defRPr>
            </a:lvl1pPr>
          </a:lstStyle>
          <a:p>
            <a:fld id="{D79EE95E-F8E2-094D-B99A-E1C9960AC8D9}" type="slidenum">
              <a:rPr lang="en-US" smtClean="0"/>
              <a:pPr/>
              <a:t>‹#›</a:t>
            </a:fld>
            <a:endParaRPr lang="en-US"/>
          </a:p>
        </p:txBody>
      </p:sp>
      <p:pic>
        <p:nvPicPr>
          <p:cNvPr id="16" name="Graphic 15">
            <a:extLst>
              <a:ext uri="{FF2B5EF4-FFF2-40B4-BE49-F238E27FC236}">
                <a16:creationId xmlns:a16="http://schemas.microsoft.com/office/drawing/2014/main" id="{8D3C2EFD-1039-7141-90D1-4E30494619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86130" y="5964460"/>
            <a:ext cx="662940" cy="651510"/>
          </a:xfrm>
          <a:prstGeom prst="rect">
            <a:avLst/>
          </a:prstGeom>
        </p:spPr>
      </p:pic>
    </p:spTree>
    <p:extLst>
      <p:ext uri="{BB962C8B-B14F-4D97-AF65-F5344CB8AC3E}">
        <p14:creationId xmlns:p14="http://schemas.microsoft.com/office/powerpoint/2010/main" val="50725274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4_Title slide_Light image B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29">
            <a:extLst>
              <a:ext uri="{FF2B5EF4-FFF2-40B4-BE49-F238E27FC236}">
                <a16:creationId xmlns:a16="http://schemas.microsoft.com/office/drawing/2014/main" id="{7BCD343E-6206-FE45-97EE-0AE253ED3608}"/>
              </a:ext>
            </a:extLst>
          </p:cNvPr>
          <p:cNvSpPr>
            <a:spLocks noChangeArrowheads="1"/>
          </p:cNvSpPr>
          <p:nvPr userDrawn="1"/>
        </p:nvSpPr>
        <p:spPr bwMode="auto">
          <a:xfrm>
            <a:off x="-4893608" y="-811397"/>
            <a:ext cx="11010044" cy="10991128"/>
          </a:xfrm>
          <a:custGeom>
            <a:avLst/>
            <a:gdLst>
              <a:gd name="T0" fmla="*/ 0 w 5131"/>
              <a:gd name="T1" fmla="*/ 2563 h 5126"/>
              <a:gd name="T2" fmla="*/ 0 w 5131"/>
              <a:gd name="T3" fmla="*/ 2563 h 5126"/>
              <a:gd name="T4" fmla="*/ 2567 w 5131"/>
              <a:gd name="T5" fmla="*/ 5125 h 5126"/>
              <a:gd name="T6" fmla="*/ 5130 w 5131"/>
              <a:gd name="T7" fmla="*/ 2563 h 5126"/>
              <a:gd name="T8" fmla="*/ 2567 w 5131"/>
              <a:gd name="T9" fmla="*/ 0 h 5126"/>
              <a:gd name="T10" fmla="*/ 0 w 5131"/>
              <a:gd name="T11" fmla="*/ 2563 h 5126"/>
            </a:gdLst>
            <a:ahLst/>
            <a:cxnLst>
              <a:cxn ang="0">
                <a:pos x="T0" y="T1"/>
              </a:cxn>
              <a:cxn ang="0">
                <a:pos x="T2" y="T3"/>
              </a:cxn>
              <a:cxn ang="0">
                <a:pos x="T4" y="T5"/>
              </a:cxn>
              <a:cxn ang="0">
                <a:pos x="T6" y="T7"/>
              </a:cxn>
              <a:cxn ang="0">
                <a:pos x="T8" y="T9"/>
              </a:cxn>
              <a:cxn ang="0">
                <a:pos x="T10" y="T11"/>
              </a:cxn>
            </a:cxnLst>
            <a:rect l="0" t="0" r="r" b="b"/>
            <a:pathLst>
              <a:path w="5131" h="5126">
                <a:moveTo>
                  <a:pt x="0" y="2563"/>
                </a:moveTo>
                <a:lnTo>
                  <a:pt x="0" y="2563"/>
                </a:lnTo>
                <a:cubicBezTo>
                  <a:pt x="0" y="3980"/>
                  <a:pt x="1150" y="5125"/>
                  <a:pt x="2567" y="5125"/>
                </a:cubicBezTo>
                <a:cubicBezTo>
                  <a:pt x="3980" y="5125"/>
                  <a:pt x="5130" y="3980"/>
                  <a:pt x="5130" y="2563"/>
                </a:cubicBezTo>
                <a:cubicBezTo>
                  <a:pt x="5130" y="1146"/>
                  <a:pt x="3980" y="0"/>
                  <a:pt x="2567" y="0"/>
                </a:cubicBezTo>
                <a:cubicBezTo>
                  <a:pt x="1150" y="0"/>
                  <a:pt x="0" y="1146"/>
                  <a:pt x="0" y="2563"/>
                </a:cubicBezTo>
              </a:path>
            </a:pathLst>
          </a:custGeom>
          <a:solidFill>
            <a:srgbClr val="FFFFFF"/>
          </a:solidFill>
          <a:ln>
            <a:noFill/>
          </a:ln>
          <a:effectLst/>
        </p:spPr>
        <p:txBody>
          <a:bodyPr wrap="none" anchor="ctr"/>
          <a:lstStyle/>
          <a:p>
            <a:endParaRPr lang="en-US"/>
          </a:p>
        </p:txBody>
      </p:sp>
      <p:sp>
        <p:nvSpPr>
          <p:cNvPr id="13" name="Freeform 37">
            <a:extLst>
              <a:ext uri="{FF2B5EF4-FFF2-40B4-BE49-F238E27FC236}">
                <a16:creationId xmlns:a16="http://schemas.microsoft.com/office/drawing/2014/main" id="{C114FF06-A998-E44D-9A84-3C03B63E9277}"/>
              </a:ext>
            </a:extLst>
          </p:cNvPr>
          <p:cNvSpPr>
            <a:spLocks noChangeArrowheads="1"/>
          </p:cNvSpPr>
          <p:nvPr userDrawn="1"/>
        </p:nvSpPr>
        <p:spPr bwMode="auto">
          <a:xfrm>
            <a:off x="611414" y="-1626099"/>
            <a:ext cx="6299561" cy="6299562"/>
          </a:xfrm>
          <a:custGeom>
            <a:avLst/>
            <a:gdLst>
              <a:gd name="T0" fmla="*/ 0 w 2937"/>
              <a:gd name="T1" fmla="*/ 0 h 2938"/>
              <a:gd name="T2" fmla="*/ 0 w 2937"/>
              <a:gd name="T3" fmla="*/ 0 h 2938"/>
              <a:gd name="T4" fmla="*/ 0 w 2937"/>
              <a:gd name="T5" fmla="*/ 762 h 2938"/>
              <a:gd name="T6" fmla="*/ 2174 w 2937"/>
              <a:gd name="T7" fmla="*/ 2937 h 2938"/>
              <a:gd name="T8" fmla="*/ 2936 w 2937"/>
              <a:gd name="T9" fmla="*/ 2937 h 2938"/>
              <a:gd name="T10" fmla="*/ 2071 w 2937"/>
              <a:gd name="T11" fmla="*/ 861 h 2938"/>
              <a:gd name="T12" fmla="*/ 0 w 2937"/>
              <a:gd name="T13" fmla="*/ 0 h 2938"/>
            </a:gdLst>
            <a:ahLst/>
            <a:cxnLst>
              <a:cxn ang="0">
                <a:pos x="T0" y="T1"/>
              </a:cxn>
              <a:cxn ang="0">
                <a:pos x="T2" y="T3"/>
              </a:cxn>
              <a:cxn ang="0">
                <a:pos x="T4" y="T5"/>
              </a:cxn>
              <a:cxn ang="0">
                <a:pos x="T6" y="T7"/>
              </a:cxn>
              <a:cxn ang="0">
                <a:pos x="T8" y="T9"/>
              </a:cxn>
              <a:cxn ang="0">
                <a:pos x="T10" y="T11"/>
              </a:cxn>
              <a:cxn ang="0">
                <a:pos x="T12" y="T13"/>
              </a:cxn>
            </a:cxnLst>
            <a:rect l="0" t="0" r="r" b="b"/>
            <a:pathLst>
              <a:path w="2937" h="2938">
                <a:moveTo>
                  <a:pt x="0" y="0"/>
                </a:moveTo>
                <a:lnTo>
                  <a:pt x="0" y="0"/>
                </a:lnTo>
                <a:cubicBezTo>
                  <a:pt x="0" y="762"/>
                  <a:pt x="0" y="762"/>
                  <a:pt x="0" y="762"/>
                </a:cubicBezTo>
                <a:cubicBezTo>
                  <a:pt x="1196" y="762"/>
                  <a:pt x="2170" y="1740"/>
                  <a:pt x="2174" y="2937"/>
                </a:cubicBezTo>
                <a:cubicBezTo>
                  <a:pt x="2936" y="2937"/>
                  <a:pt x="2936" y="2937"/>
                  <a:pt x="2936" y="2937"/>
                </a:cubicBezTo>
                <a:cubicBezTo>
                  <a:pt x="2932" y="2127"/>
                  <a:pt x="2605" y="1395"/>
                  <a:pt x="2071" y="861"/>
                </a:cubicBezTo>
                <a:cubicBezTo>
                  <a:pt x="1541" y="331"/>
                  <a:pt x="809" y="0"/>
                  <a:pt x="0" y="0"/>
                </a:cubicBezTo>
              </a:path>
            </a:pathLst>
          </a:custGeom>
          <a:solidFill>
            <a:srgbClr val="97D700">
              <a:alpha val="70000"/>
            </a:srgbClr>
          </a:solidFill>
          <a:ln>
            <a:noFill/>
          </a:ln>
          <a:effectLst/>
        </p:spPr>
        <p:txBody>
          <a:bodyPr wrap="none" anchor="ctr"/>
          <a:lstStyle/>
          <a:p>
            <a:endParaRPr lang="en-US"/>
          </a:p>
        </p:txBody>
      </p:sp>
      <p:sp>
        <p:nvSpPr>
          <p:cNvPr id="14" name="Freeform 39">
            <a:extLst>
              <a:ext uri="{FF2B5EF4-FFF2-40B4-BE49-F238E27FC236}">
                <a16:creationId xmlns:a16="http://schemas.microsoft.com/office/drawing/2014/main" id="{F1D4AB2B-C328-4440-8BB8-24FA7D155D68}"/>
              </a:ext>
            </a:extLst>
          </p:cNvPr>
          <p:cNvSpPr>
            <a:spLocks noChangeArrowheads="1"/>
          </p:cNvSpPr>
          <p:nvPr userDrawn="1"/>
        </p:nvSpPr>
        <p:spPr bwMode="auto">
          <a:xfrm>
            <a:off x="4092253" y="417002"/>
            <a:ext cx="3130860" cy="8541295"/>
          </a:xfrm>
          <a:custGeom>
            <a:avLst/>
            <a:gdLst>
              <a:gd name="T0" fmla="*/ 361 w 1461"/>
              <a:gd name="T1" fmla="*/ 0 h 3980"/>
              <a:gd name="T2" fmla="*/ 361 w 1461"/>
              <a:gd name="T3" fmla="*/ 0 h 3980"/>
              <a:gd name="T4" fmla="*/ 0 w 1461"/>
              <a:gd name="T5" fmla="*/ 361 h 3980"/>
              <a:gd name="T6" fmla="*/ 0 w 1461"/>
              <a:gd name="T7" fmla="*/ 3617 h 3980"/>
              <a:gd name="T8" fmla="*/ 361 w 1461"/>
              <a:gd name="T9" fmla="*/ 3979 h 3980"/>
              <a:gd name="T10" fmla="*/ 361 w 1461"/>
              <a:gd name="T11" fmla="*/ 0 h 3980"/>
            </a:gdLst>
            <a:ahLst/>
            <a:cxnLst>
              <a:cxn ang="0">
                <a:pos x="T0" y="T1"/>
              </a:cxn>
              <a:cxn ang="0">
                <a:pos x="T2" y="T3"/>
              </a:cxn>
              <a:cxn ang="0">
                <a:pos x="T4" y="T5"/>
              </a:cxn>
              <a:cxn ang="0">
                <a:pos x="T6" y="T7"/>
              </a:cxn>
              <a:cxn ang="0">
                <a:pos x="T8" y="T9"/>
              </a:cxn>
              <a:cxn ang="0">
                <a:pos x="T10" y="T11"/>
              </a:cxn>
            </a:cxnLst>
            <a:rect l="0" t="0" r="r" b="b"/>
            <a:pathLst>
              <a:path w="1461" h="3980">
                <a:moveTo>
                  <a:pt x="361" y="0"/>
                </a:moveTo>
                <a:lnTo>
                  <a:pt x="361" y="0"/>
                </a:lnTo>
                <a:cubicBezTo>
                  <a:pt x="0" y="361"/>
                  <a:pt x="0" y="361"/>
                  <a:pt x="0" y="361"/>
                </a:cubicBezTo>
                <a:cubicBezTo>
                  <a:pt x="900" y="1257"/>
                  <a:pt x="900" y="2717"/>
                  <a:pt x="0" y="3617"/>
                </a:cubicBezTo>
                <a:cubicBezTo>
                  <a:pt x="361" y="3979"/>
                  <a:pt x="361" y="3979"/>
                  <a:pt x="361" y="3979"/>
                </a:cubicBezTo>
                <a:cubicBezTo>
                  <a:pt x="1460" y="2881"/>
                  <a:pt x="1460" y="1093"/>
                  <a:pt x="361" y="0"/>
                </a:cubicBezTo>
              </a:path>
            </a:pathLst>
          </a:custGeom>
          <a:solidFill>
            <a:srgbClr val="97D700"/>
          </a:solidFill>
          <a:ln>
            <a:noFill/>
          </a:ln>
          <a:effectLst/>
        </p:spPr>
        <p:txBody>
          <a:bodyPr wrap="none" anchor="ctr"/>
          <a:lstStyle/>
          <a:p>
            <a:endParaRPr lang="en-US"/>
          </a:p>
        </p:txBody>
      </p:sp>
      <p:sp>
        <p:nvSpPr>
          <p:cNvPr id="2" name="Title 1"/>
          <p:cNvSpPr>
            <a:spLocks noGrp="1"/>
          </p:cNvSpPr>
          <p:nvPr>
            <p:ph type="ctrTitle" hasCustomPrompt="1"/>
          </p:nvPr>
        </p:nvSpPr>
        <p:spPr>
          <a:xfrm>
            <a:off x="611415" y="2131028"/>
            <a:ext cx="3833263" cy="2387600"/>
          </a:xfrm>
          <a:prstGeom prst="rect">
            <a:avLst/>
          </a:prstGeom>
        </p:spPr>
        <p:txBody>
          <a:bodyPr anchor="b">
            <a:normAutofit/>
          </a:bodyPr>
          <a:lstStyle>
            <a:lvl1pPr algn="l">
              <a:defRPr sz="4000"/>
            </a:lvl1pPr>
          </a:lstStyle>
          <a:p>
            <a:r>
              <a:rPr lang="en-US"/>
              <a:t>Click to </a:t>
            </a:r>
            <a:br>
              <a:rPr lang="en-US"/>
            </a:br>
            <a:r>
              <a:rPr lang="en-US"/>
              <a:t>edit Master </a:t>
            </a:r>
            <a:br>
              <a:rPr lang="en-US"/>
            </a:br>
            <a:r>
              <a:rPr lang="en-US"/>
              <a:t>title style</a:t>
            </a:r>
          </a:p>
        </p:txBody>
      </p:sp>
      <p:sp>
        <p:nvSpPr>
          <p:cNvPr id="3" name="Subtitle 2"/>
          <p:cNvSpPr>
            <a:spLocks noGrp="1"/>
          </p:cNvSpPr>
          <p:nvPr>
            <p:ph type="subTitle" idx="1" hasCustomPrompt="1"/>
          </p:nvPr>
        </p:nvSpPr>
        <p:spPr>
          <a:xfrm>
            <a:off x="611414" y="4684167"/>
            <a:ext cx="3833263" cy="1655762"/>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a:t>
            </a:r>
            <a:br>
              <a:rPr lang="en-US"/>
            </a:br>
            <a:r>
              <a:rPr lang="en-US"/>
              <a:t>subtitle style</a:t>
            </a:r>
          </a:p>
        </p:txBody>
      </p:sp>
      <p:sp>
        <p:nvSpPr>
          <p:cNvPr id="9" name="Slide Number Placeholder 5">
            <a:extLst>
              <a:ext uri="{FF2B5EF4-FFF2-40B4-BE49-F238E27FC236}">
                <a16:creationId xmlns:a16="http://schemas.microsoft.com/office/drawing/2014/main" id="{5D4832C8-1331-8C4E-B9D5-C80FC9F79B9A}"/>
              </a:ext>
            </a:extLst>
          </p:cNvPr>
          <p:cNvSpPr>
            <a:spLocks noGrp="1"/>
          </p:cNvSpPr>
          <p:nvPr>
            <p:ph type="sldNum" sz="quarter" idx="12"/>
          </p:nvPr>
        </p:nvSpPr>
        <p:spPr>
          <a:xfrm>
            <a:off x="11410950" y="6089650"/>
            <a:ext cx="444500" cy="428625"/>
          </a:xfrm>
          <a:prstGeom prst="rect">
            <a:avLst/>
          </a:prstGeom>
          <a:ln>
            <a:noFill/>
          </a:ln>
        </p:spPr>
        <p:txBody>
          <a:bodyPr wrap="square"/>
          <a:lstStyle>
            <a:lvl1pPr algn="ctr">
              <a:defRPr>
                <a:solidFill>
                  <a:schemeClr val="accent1"/>
                </a:solidFill>
              </a:defRPr>
            </a:lvl1pPr>
          </a:lstStyle>
          <a:p>
            <a:fld id="{D79EE95E-F8E2-094D-B99A-E1C9960AC8D9}" type="slidenum">
              <a:rPr lang="en-US" smtClean="0"/>
              <a:pPr/>
              <a:t>‹#›</a:t>
            </a:fld>
            <a:endParaRPr lang="en-US"/>
          </a:p>
        </p:txBody>
      </p:sp>
      <p:pic>
        <p:nvPicPr>
          <p:cNvPr id="11" name="Graphic 10">
            <a:extLst>
              <a:ext uri="{FF2B5EF4-FFF2-40B4-BE49-F238E27FC236}">
                <a16:creationId xmlns:a16="http://schemas.microsoft.com/office/drawing/2014/main" id="{FCE307A8-8113-EB47-B157-15DE53B40626}"/>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284298" y="5962659"/>
            <a:ext cx="664772" cy="653311"/>
          </a:xfrm>
          <a:prstGeom prst="rect">
            <a:avLst/>
          </a:prstGeom>
        </p:spPr>
      </p:pic>
      <p:pic>
        <p:nvPicPr>
          <p:cNvPr id="12" name="Picture 11">
            <a:extLst>
              <a:ext uri="{FF2B5EF4-FFF2-40B4-BE49-F238E27FC236}">
                <a16:creationId xmlns:a16="http://schemas.microsoft.com/office/drawing/2014/main" id="{36D63A29-44FB-D448-BB1D-4B0CB2489548}"/>
              </a:ext>
            </a:extLst>
          </p:cNvPr>
          <p:cNvPicPr>
            <a:picLocks noChangeAspect="1"/>
          </p:cNvPicPr>
          <p:nvPr userDrawn="1"/>
        </p:nvPicPr>
        <p:blipFill>
          <a:blip r:embed="rId5"/>
          <a:stretch>
            <a:fillRect/>
          </a:stretch>
        </p:blipFill>
        <p:spPr>
          <a:xfrm>
            <a:off x="8443538" y="0"/>
            <a:ext cx="3736885" cy="1624732"/>
          </a:xfrm>
          <a:prstGeom prst="rect">
            <a:avLst/>
          </a:prstGeom>
        </p:spPr>
      </p:pic>
    </p:spTree>
    <p:extLst>
      <p:ext uri="{BB962C8B-B14F-4D97-AF65-F5344CB8AC3E}">
        <p14:creationId xmlns:p14="http://schemas.microsoft.com/office/powerpoint/2010/main" val="1052324637"/>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theme" Target="../theme/theme2.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5" Type="http://schemas.openxmlformats.org/officeDocument/2006/relationships/slideLayout" Target="../slideLayouts/slideLayout25.xml"/><Relationship Id="rId10" Type="http://schemas.openxmlformats.org/officeDocument/2006/relationships/image" Target="../media/image1.png"/><Relationship Id="rId4" Type="http://schemas.openxmlformats.org/officeDocument/2006/relationships/slideLayout" Target="../slideLayouts/slideLayout24.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5" Type="http://schemas.openxmlformats.org/officeDocument/2006/relationships/slideLayout" Target="../slideLayouts/slideLayout33.xml"/><Relationship Id="rId10"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5.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2538006"/>
            <a:ext cx="10515600" cy="260007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2" name="Picture 11">
            <a:extLst>
              <a:ext uri="{FF2B5EF4-FFF2-40B4-BE49-F238E27FC236}">
                <a16:creationId xmlns:a16="http://schemas.microsoft.com/office/drawing/2014/main" id="{82118BDD-F44A-4746-8FED-8BF714369434}"/>
              </a:ext>
            </a:extLst>
          </p:cNvPr>
          <p:cNvPicPr>
            <a:picLocks noChangeAspect="1"/>
          </p:cNvPicPr>
          <p:nvPr userDrawn="1"/>
        </p:nvPicPr>
        <p:blipFill>
          <a:blip r:embed="rId10"/>
          <a:stretch>
            <a:fillRect/>
          </a:stretch>
        </p:blipFill>
        <p:spPr>
          <a:xfrm>
            <a:off x="0" y="5720631"/>
            <a:ext cx="2615950" cy="1137369"/>
          </a:xfrm>
          <a:prstGeom prst="rect">
            <a:avLst/>
          </a:prstGeom>
        </p:spPr>
      </p:pic>
      <p:cxnSp>
        <p:nvCxnSpPr>
          <p:cNvPr id="5" name="Straight Connector 4">
            <a:extLst>
              <a:ext uri="{FF2B5EF4-FFF2-40B4-BE49-F238E27FC236}">
                <a16:creationId xmlns:a16="http://schemas.microsoft.com/office/drawing/2014/main" id="{D05D999B-ED2D-C749-9409-2DEB3DB29ED3}"/>
              </a:ext>
            </a:extLst>
          </p:cNvPr>
          <p:cNvCxnSpPr>
            <a:cxnSpLocks/>
          </p:cNvCxnSpPr>
          <p:nvPr userDrawn="1"/>
        </p:nvCxnSpPr>
        <p:spPr>
          <a:xfrm>
            <a:off x="318000" y="5720598"/>
            <a:ext cx="11556000"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4"/>
          </p:nvPr>
        </p:nvSpPr>
        <p:spPr>
          <a:xfrm>
            <a:off x="11409600" y="6089400"/>
            <a:ext cx="442800" cy="428400"/>
          </a:xfrm>
          <a:prstGeom prst="rect">
            <a:avLst/>
          </a:prstGeom>
        </p:spPr>
        <p:txBody>
          <a:bodyPr vert="horz" lIns="90000" tIns="45720" rIns="91440" bIns="45720" rtlCol="0" anchor="ctr"/>
          <a:lstStyle>
            <a:lvl1pPr algn="ctr">
              <a:defRPr sz="1200">
                <a:solidFill>
                  <a:schemeClr val="tx1"/>
                </a:solidFill>
              </a:defRPr>
            </a:lvl1pPr>
          </a:lstStyle>
          <a:p>
            <a:fld id="{D79EE95E-F8E2-094D-B99A-E1C9960AC8D9}" type="slidenum">
              <a:rPr lang="en-US" smtClean="0"/>
              <a:pPr/>
              <a:t>‹#›</a:t>
            </a:fld>
            <a:endParaRPr lang="en-US"/>
          </a:p>
        </p:txBody>
      </p:sp>
      <p:sp>
        <p:nvSpPr>
          <p:cNvPr id="11" name="Title Placeholder 10">
            <a:extLst>
              <a:ext uri="{FF2B5EF4-FFF2-40B4-BE49-F238E27FC236}">
                <a16:creationId xmlns:a16="http://schemas.microsoft.com/office/drawing/2014/main" id="{0F71C26E-414A-D040-BA27-20C74906D0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4205791438"/>
      </p:ext>
    </p:extLst>
  </p:cSld>
  <p:clrMap bg1="lt1" tx1="dk1" bg2="lt2" tx2="dk2" accent1="accent1" accent2="accent2" accent3="accent3" accent4="accent4" accent5="accent5" accent6="accent6" hlink="hlink" folHlink="folHlink"/>
  <p:sldLayoutIdLst>
    <p:sldLayoutId id="2147483698" r:id="rId1"/>
    <p:sldLayoutId id="2147483700" r:id="rId2"/>
    <p:sldLayoutId id="2147483752" r:id="rId3"/>
    <p:sldLayoutId id="2147483753" r:id="rId4"/>
    <p:sldLayoutId id="2147483718" r:id="rId5"/>
    <p:sldLayoutId id="2147483719" r:id="rId6"/>
    <p:sldLayoutId id="2147483708" r:id="rId7"/>
    <p:sldLayoutId id="2147483717" r:id="rId8"/>
  </p:sldLayoutIdLst>
  <p:hf hdr="0" ftr="0" dt="0"/>
  <p:txStyles>
    <p:titleStyle>
      <a:lvl1pPr algn="l" defTabSz="914400" rtl="0" eaLnBrk="1" latinLnBrk="0" hangingPunct="1">
        <a:lnSpc>
          <a:spcPct val="90000"/>
        </a:lnSpc>
        <a:spcBef>
          <a:spcPct val="0"/>
        </a:spcBef>
        <a:buNone/>
        <a:defRPr sz="4000" b="0" i="0"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lang="en-US" sz="2400" b="0" i="0" kern="1200" dirty="0" smtClean="0">
          <a:solidFill>
            <a:srgbClr val="54585A"/>
          </a:solidFill>
          <a:effectLst/>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lang="en-US" sz="2400" b="0" i="0" kern="1200" dirty="0" smtClean="0">
          <a:solidFill>
            <a:srgbClr val="54585A"/>
          </a:solidFill>
          <a:effectLst/>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lang="en-US" sz="2000" b="0" i="0" kern="1200" dirty="0" smtClean="0">
          <a:solidFill>
            <a:srgbClr val="54585A"/>
          </a:solidFill>
          <a:effectLst/>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lang="en-US" sz="1800" b="0" i="0" kern="1200" dirty="0" smtClean="0">
          <a:solidFill>
            <a:srgbClr val="54585A"/>
          </a:solidFill>
          <a:effectLst/>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lang="en-US" sz="1800" b="0" i="0" kern="1200" dirty="0">
          <a:solidFill>
            <a:srgbClr val="54585A"/>
          </a:solidFill>
          <a:effectLst/>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2538006"/>
            <a:ext cx="10515600" cy="260007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2" name="Picture 11">
            <a:extLst>
              <a:ext uri="{FF2B5EF4-FFF2-40B4-BE49-F238E27FC236}">
                <a16:creationId xmlns:a16="http://schemas.microsoft.com/office/drawing/2014/main" id="{82118BDD-F44A-4746-8FED-8BF714369434}"/>
              </a:ext>
            </a:extLst>
          </p:cNvPr>
          <p:cNvPicPr>
            <a:picLocks noChangeAspect="1"/>
          </p:cNvPicPr>
          <p:nvPr userDrawn="1"/>
        </p:nvPicPr>
        <p:blipFill>
          <a:blip r:embed="rId14"/>
          <a:stretch>
            <a:fillRect/>
          </a:stretch>
        </p:blipFill>
        <p:spPr>
          <a:xfrm>
            <a:off x="0" y="5720631"/>
            <a:ext cx="2615950" cy="1137369"/>
          </a:xfrm>
          <a:prstGeom prst="rect">
            <a:avLst/>
          </a:prstGeom>
        </p:spPr>
      </p:pic>
      <p:sp>
        <p:nvSpPr>
          <p:cNvPr id="6" name="Slide Number Placeholder 5"/>
          <p:cNvSpPr>
            <a:spLocks noGrp="1"/>
          </p:cNvSpPr>
          <p:nvPr>
            <p:ph type="sldNum" sz="quarter" idx="4"/>
          </p:nvPr>
        </p:nvSpPr>
        <p:spPr>
          <a:xfrm>
            <a:off x="11409600" y="6089400"/>
            <a:ext cx="442800" cy="428400"/>
          </a:xfrm>
          <a:prstGeom prst="rect">
            <a:avLst/>
          </a:prstGeom>
        </p:spPr>
        <p:txBody>
          <a:bodyPr vert="horz" lIns="90000" tIns="45720" rIns="91440" bIns="45720" rtlCol="0" anchor="ctr"/>
          <a:lstStyle>
            <a:lvl1pPr algn="ctr">
              <a:defRPr sz="1200">
                <a:solidFill>
                  <a:schemeClr val="tx1"/>
                </a:solidFill>
              </a:defRPr>
            </a:lvl1pPr>
          </a:lstStyle>
          <a:p>
            <a:fld id="{D79EE95E-F8E2-094D-B99A-E1C9960AC8D9}" type="slidenum">
              <a:rPr lang="en-US" smtClean="0"/>
              <a:pPr/>
              <a:t>‹#›</a:t>
            </a:fld>
            <a:endParaRPr lang="en-US"/>
          </a:p>
        </p:txBody>
      </p:sp>
      <p:sp>
        <p:nvSpPr>
          <p:cNvPr id="11" name="Title Placeholder 10">
            <a:extLst>
              <a:ext uri="{FF2B5EF4-FFF2-40B4-BE49-F238E27FC236}">
                <a16:creationId xmlns:a16="http://schemas.microsoft.com/office/drawing/2014/main" id="{0F71C26E-414A-D040-BA27-20C74906D0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2138960458"/>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4" r:id="rId3"/>
    <p:sldLayoutId id="2147483745" r:id="rId4"/>
    <p:sldLayoutId id="2147483766" r:id="rId5"/>
    <p:sldLayoutId id="2147483767" r:id="rId6"/>
    <p:sldLayoutId id="2147483768" r:id="rId7"/>
    <p:sldLayoutId id="2147483769" r:id="rId8"/>
    <p:sldLayoutId id="2147483748" r:id="rId9"/>
    <p:sldLayoutId id="2147483749" r:id="rId10"/>
    <p:sldLayoutId id="2147483750" r:id="rId11"/>
    <p:sldLayoutId id="2147483751" r:id="rId12"/>
  </p:sldLayoutIdLst>
  <p:hf hdr="0" ftr="0" dt="0"/>
  <p:txStyles>
    <p:titleStyle>
      <a:lvl1pPr algn="l" defTabSz="914400" rtl="0" eaLnBrk="1" latinLnBrk="0" hangingPunct="1">
        <a:lnSpc>
          <a:spcPct val="90000"/>
        </a:lnSpc>
        <a:spcBef>
          <a:spcPct val="0"/>
        </a:spcBef>
        <a:buNone/>
        <a:defRPr sz="4000" b="0" i="0"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lang="en-US" sz="2400" b="0" i="0" kern="1200" dirty="0" smtClean="0">
          <a:solidFill>
            <a:srgbClr val="54585A"/>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lang="en-US" sz="2400" b="0" i="0" kern="1200" dirty="0" smtClean="0">
          <a:solidFill>
            <a:srgbClr val="54585A"/>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lang="en-US" sz="2000" b="0" i="0" kern="1200" dirty="0" smtClean="0">
          <a:solidFill>
            <a:srgbClr val="54585A"/>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lang="en-US" sz="1800" b="0" i="0" kern="1200" dirty="0" smtClean="0">
          <a:solidFill>
            <a:srgbClr val="54585A"/>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lang="en-US" sz="1800" b="0" i="0" kern="1200" dirty="0">
          <a:solidFill>
            <a:srgbClr val="54585A"/>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2538006"/>
            <a:ext cx="10515600" cy="260007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2" name="Picture 11">
            <a:extLst>
              <a:ext uri="{FF2B5EF4-FFF2-40B4-BE49-F238E27FC236}">
                <a16:creationId xmlns:a16="http://schemas.microsoft.com/office/drawing/2014/main" id="{82118BDD-F44A-4746-8FED-8BF714369434}"/>
              </a:ext>
            </a:extLst>
          </p:cNvPr>
          <p:cNvPicPr>
            <a:picLocks noChangeAspect="1"/>
          </p:cNvPicPr>
          <p:nvPr userDrawn="1"/>
        </p:nvPicPr>
        <p:blipFill>
          <a:blip r:embed="rId10"/>
          <a:stretch>
            <a:fillRect/>
          </a:stretch>
        </p:blipFill>
        <p:spPr>
          <a:xfrm>
            <a:off x="0" y="5720631"/>
            <a:ext cx="2615950" cy="1137369"/>
          </a:xfrm>
          <a:prstGeom prst="rect">
            <a:avLst/>
          </a:prstGeom>
        </p:spPr>
      </p:pic>
      <p:sp>
        <p:nvSpPr>
          <p:cNvPr id="6" name="Slide Number Placeholder 5"/>
          <p:cNvSpPr>
            <a:spLocks noGrp="1"/>
          </p:cNvSpPr>
          <p:nvPr>
            <p:ph type="sldNum" sz="quarter" idx="4"/>
          </p:nvPr>
        </p:nvSpPr>
        <p:spPr>
          <a:xfrm>
            <a:off x="11409600" y="6089400"/>
            <a:ext cx="442800" cy="428400"/>
          </a:xfrm>
          <a:prstGeom prst="rect">
            <a:avLst/>
          </a:prstGeom>
        </p:spPr>
        <p:txBody>
          <a:bodyPr vert="horz" lIns="90000" tIns="45720" rIns="91440" bIns="45720" rtlCol="0" anchor="ctr"/>
          <a:lstStyle>
            <a:lvl1pPr algn="ctr">
              <a:defRPr sz="1200">
                <a:solidFill>
                  <a:schemeClr val="tx1"/>
                </a:solidFill>
              </a:defRPr>
            </a:lvl1pPr>
          </a:lstStyle>
          <a:p>
            <a:fld id="{D79EE95E-F8E2-094D-B99A-E1C9960AC8D9}" type="slidenum">
              <a:rPr lang="en-US" smtClean="0"/>
              <a:pPr/>
              <a:t>‹#›</a:t>
            </a:fld>
            <a:endParaRPr lang="en-US"/>
          </a:p>
        </p:txBody>
      </p:sp>
      <p:sp>
        <p:nvSpPr>
          <p:cNvPr id="11" name="Title Placeholder 10">
            <a:extLst>
              <a:ext uri="{FF2B5EF4-FFF2-40B4-BE49-F238E27FC236}">
                <a16:creationId xmlns:a16="http://schemas.microsoft.com/office/drawing/2014/main" id="{0F71C26E-414A-D040-BA27-20C74906D0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520060534"/>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Lst>
  <p:hf hdr="0" ftr="0" dt="0"/>
  <p:txStyles>
    <p:titleStyle>
      <a:lvl1pPr algn="l" defTabSz="914400" rtl="0" eaLnBrk="1" latinLnBrk="0" hangingPunct="1">
        <a:lnSpc>
          <a:spcPct val="90000"/>
        </a:lnSpc>
        <a:spcBef>
          <a:spcPct val="0"/>
        </a:spcBef>
        <a:buNone/>
        <a:defRPr sz="4000" b="0" i="0" kern="1200">
          <a:solidFill>
            <a:schemeClr val="bg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lang="en-US" sz="2400" b="0" i="0" kern="1200" dirty="0" smtClean="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lang="en-US" sz="2400" b="0" i="0" kern="1200" dirty="0" smtClean="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lang="en-US" sz="2000" b="0" i="0" kern="1200" dirty="0" smtClean="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lang="en-US" sz="1800" b="0" i="0" kern="1200" dirty="0" smtClean="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lang="en-US" sz="1800" b="0" i="0" kern="1200" dirty="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2538006"/>
            <a:ext cx="10515600" cy="260007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2" name="Picture 11">
            <a:extLst>
              <a:ext uri="{FF2B5EF4-FFF2-40B4-BE49-F238E27FC236}">
                <a16:creationId xmlns:a16="http://schemas.microsoft.com/office/drawing/2014/main" id="{82118BDD-F44A-4746-8FED-8BF714369434}"/>
              </a:ext>
            </a:extLst>
          </p:cNvPr>
          <p:cNvPicPr>
            <a:picLocks noChangeAspect="1"/>
          </p:cNvPicPr>
          <p:nvPr userDrawn="1"/>
        </p:nvPicPr>
        <p:blipFill>
          <a:blip r:embed="rId10"/>
          <a:stretch>
            <a:fillRect/>
          </a:stretch>
        </p:blipFill>
        <p:spPr>
          <a:xfrm>
            <a:off x="0" y="5720631"/>
            <a:ext cx="2615950" cy="1137369"/>
          </a:xfrm>
          <a:prstGeom prst="rect">
            <a:avLst/>
          </a:prstGeom>
        </p:spPr>
      </p:pic>
      <p:sp>
        <p:nvSpPr>
          <p:cNvPr id="6" name="Slide Number Placeholder 5"/>
          <p:cNvSpPr>
            <a:spLocks noGrp="1"/>
          </p:cNvSpPr>
          <p:nvPr>
            <p:ph type="sldNum" sz="quarter" idx="4"/>
          </p:nvPr>
        </p:nvSpPr>
        <p:spPr>
          <a:xfrm>
            <a:off x="11409600" y="6089400"/>
            <a:ext cx="442800" cy="428400"/>
          </a:xfrm>
          <a:prstGeom prst="rect">
            <a:avLst/>
          </a:prstGeom>
        </p:spPr>
        <p:txBody>
          <a:bodyPr vert="horz" lIns="90000" tIns="45720" rIns="91440" bIns="45720" rtlCol="0" anchor="ctr"/>
          <a:lstStyle>
            <a:lvl1pPr algn="ctr">
              <a:defRPr sz="1200">
                <a:solidFill>
                  <a:schemeClr val="tx1"/>
                </a:solidFill>
              </a:defRPr>
            </a:lvl1pPr>
          </a:lstStyle>
          <a:p>
            <a:fld id="{D79EE95E-F8E2-094D-B99A-E1C9960AC8D9}" type="slidenum">
              <a:rPr lang="en-US" smtClean="0"/>
              <a:pPr/>
              <a:t>‹#›</a:t>
            </a:fld>
            <a:endParaRPr lang="en-US"/>
          </a:p>
        </p:txBody>
      </p:sp>
      <p:sp>
        <p:nvSpPr>
          <p:cNvPr id="11" name="Title Placeholder 10">
            <a:extLst>
              <a:ext uri="{FF2B5EF4-FFF2-40B4-BE49-F238E27FC236}">
                <a16:creationId xmlns:a16="http://schemas.microsoft.com/office/drawing/2014/main" id="{0F71C26E-414A-D040-BA27-20C74906D0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980745246"/>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Lst>
  <p:hf hdr="0" ftr="0" dt="0"/>
  <p:txStyles>
    <p:titleStyle>
      <a:lvl1pPr algn="l" defTabSz="914400" rtl="0" eaLnBrk="1" latinLnBrk="0" hangingPunct="1">
        <a:lnSpc>
          <a:spcPct val="90000"/>
        </a:lnSpc>
        <a:spcBef>
          <a:spcPct val="0"/>
        </a:spcBef>
        <a:buNone/>
        <a:defRPr sz="4000" b="0" i="0" kern="1200">
          <a:solidFill>
            <a:schemeClr val="bg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lang="en-US" sz="2400" b="0" i="0" kern="1200" dirty="0" smtClean="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lang="en-US" sz="2400" b="0" i="0" kern="1200" dirty="0" smtClean="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lang="en-US" sz="2000" b="0" i="0" kern="1200" dirty="0" smtClean="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lang="en-US" sz="1800" b="0" i="0" kern="1200" dirty="0" smtClean="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lang="en-US" sz="1800" b="0" i="0" kern="1200" dirty="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2538006"/>
            <a:ext cx="10515600" cy="260007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2" name="Picture 11">
            <a:extLst>
              <a:ext uri="{FF2B5EF4-FFF2-40B4-BE49-F238E27FC236}">
                <a16:creationId xmlns:a16="http://schemas.microsoft.com/office/drawing/2014/main" id="{82118BDD-F44A-4746-8FED-8BF714369434}"/>
              </a:ext>
            </a:extLst>
          </p:cNvPr>
          <p:cNvPicPr>
            <a:picLocks noChangeAspect="1"/>
          </p:cNvPicPr>
          <p:nvPr userDrawn="1"/>
        </p:nvPicPr>
        <p:blipFill>
          <a:blip r:embed="rId14"/>
          <a:stretch>
            <a:fillRect/>
          </a:stretch>
        </p:blipFill>
        <p:spPr>
          <a:xfrm>
            <a:off x="0" y="5720631"/>
            <a:ext cx="2615950" cy="1137369"/>
          </a:xfrm>
          <a:prstGeom prst="rect">
            <a:avLst/>
          </a:prstGeom>
        </p:spPr>
      </p:pic>
      <p:sp>
        <p:nvSpPr>
          <p:cNvPr id="6" name="Slide Number Placeholder 5"/>
          <p:cNvSpPr>
            <a:spLocks noGrp="1"/>
          </p:cNvSpPr>
          <p:nvPr>
            <p:ph type="sldNum" sz="quarter" idx="4"/>
          </p:nvPr>
        </p:nvSpPr>
        <p:spPr>
          <a:xfrm>
            <a:off x="11409600" y="6089400"/>
            <a:ext cx="442800" cy="428400"/>
          </a:xfrm>
          <a:prstGeom prst="rect">
            <a:avLst/>
          </a:prstGeom>
        </p:spPr>
        <p:txBody>
          <a:bodyPr vert="horz" lIns="90000" tIns="45720" rIns="91440" bIns="45720" rtlCol="0" anchor="ctr"/>
          <a:lstStyle>
            <a:lvl1pPr algn="ctr">
              <a:defRPr sz="1200">
                <a:solidFill>
                  <a:schemeClr val="tx1"/>
                </a:solidFill>
              </a:defRPr>
            </a:lvl1pPr>
          </a:lstStyle>
          <a:p>
            <a:fld id="{D79EE95E-F8E2-094D-B99A-E1C9960AC8D9}" type="slidenum">
              <a:rPr lang="en-US" smtClean="0"/>
              <a:pPr/>
              <a:t>‹#›</a:t>
            </a:fld>
            <a:endParaRPr lang="en-US"/>
          </a:p>
        </p:txBody>
      </p:sp>
      <p:sp>
        <p:nvSpPr>
          <p:cNvPr id="11" name="Title Placeholder 10">
            <a:extLst>
              <a:ext uri="{FF2B5EF4-FFF2-40B4-BE49-F238E27FC236}">
                <a16:creationId xmlns:a16="http://schemas.microsoft.com/office/drawing/2014/main" id="{0F71C26E-414A-D040-BA27-20C74906D0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801832748"/>
      </p:ext>
    </p:extLst>
  </p:cSld>
  <p:clrMap bg1="lt1" tx1="dk1" bg2="lt2" tx2="dk2" accent1="accent1" accent2="accent2" accent3="accent3" accent4="accent4" accent5="accent5" accent6="accent6" hlink="hlink" folHlink="folHlink"/>
  <p:sldLayoutIdLst>
    <p:sldLayoutId id="2147483754" r:id="rId1"/>
    <p:sldLayoutId id="2147483755" r:id="rId2"/>
    <p:sldLayoutId id="2147483763" r:id="rId3"/>
    <p:sldLayoutId id="2147483764" r:id="rId4"/>
    <p:sldLayoutId id="2147483722" r:id="rId5"/>
    <p:sldLayoutId id="2147483758" r:id="rId6"/>
    <p:sldLayoutId id="2147483759" r:id="rId7"/>
    <p:sldLayoutId id="2147483761" r:id="rId8"/>
    <p:sldLayoutId id="2147483756" r:id="rId9"/>
    <p:sldLayoutId id="2147483760" r:id="rId10"/>
    <p:sldLayoutId id="2147483765" r:id="rId11"/>
    <p:sldLayoutId id="2147483757" r:id="rId12"/>
  </p:sldLayoutIdLst>
  <p:hf hdr="0" ftr="0" dt="0"/>
  <p:txStyles>
    <p:titleStyle>
      <a:lvl1pPr algn="l" defTabSz="914400" rtl="0" eaLnBrk="1" latinLnBrk="0" hangingPunct="1">
        <a:lnSpc>
          <a:spcPct val="90000"/>
        </a:lnSpc>
        <a:spcBef>
          <a:spcPct val="0"/>
        </a:spcBef>
        <a:buNone/>
        <a:defRPr sz="4000" b="0"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lang="en-US" sz="2400" b="0" i="0" kern="1200" dirty="0" smtClean="0">
          <a:solidFill>
            <a:srgbClr val="54585A"/>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lang="en-US" sz="2400" b="0" i="0" kern="1200" dirty="0" smtClean="0">
          <a:solidFill>
            <a:srgbClr val="54585A"/>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lang="en-US" sz="2000" b="0" i="0" kern="1200" dirty="0" smtClean="0">
          <a:solidFill>
            <a:srgbClr val="54585A"/>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lang="en-US" sz="1800" b="0" i="0" kern="1200" dirty="0" smtClean="0">
          <a:solidFill>
            <a:srgbClr val="54585A"/>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lang="en-US" sz="1800" b="0" i="0" kern="1200" dirty="0">
          <a:solidFill>
            <a:srgbClr val="54585A"/>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xml"/><Relationship Id="rId1" Type="http://schemas.openxmlformats.org/officeDocument/2006/relationships/slideLayout" Target="../slideLayouts/slideLayout39.xml"/></Relationships>
</file>

<file path=ppt/slides/_rels/slide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video" Target="https://www.youtube.com/embed/cAcl7IkKGRE?feature=oembed" TargetMode="External"/><Relationship Id="rId5" Type="http://schemas.openxmlformats.org/officeDocument/2006/relationships/image" Target="../media/image22.jpeg"/><Relationship Id="rId4" Type="http://schemas.openxmlformats.org/officeDocument/2006/relationships/image" Target="../media/image21.jpg"/></Relationships>
</file>

<file path=ppt/slides/_rels/slide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edu.rsc.org/job-profiles/research-fellow-battery-recycling/4013825.article" TargetMode="External"/><Relationship Id="rId4" Type="http://schemas.openxmlformats.org/officeDocument/2006/relationships/image" Target="../media/image24.jpg"/></Relationships>
</file>

<file path=ppt/slides/_rels/slide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edu.rsc.org/job-profiles/process-chemist-higher-apprentice-pharmaceuticals/4013847.article" TargetMode="External"/><Relationship Id="rId4" Type="http://schemas.openxmlformats.org/officeDocument/2006/relationships/image" Target="../media/image26.jpg"/></Relationships>
</file>

<file path=ppt/slides/_rels/slide6.xml.rels><?xml version="1.0" encoding="UTF-8" standalone="yes"?>
<Relationships xmlns="http://schemas.openxmlformats.org/package/2006/relationships"><Relationship Id="rId3" Type="http://schemas.openxmlformats.org/officeDocument/2006/relationships/image" Target="../media/image27.jpg"/><Relationship Id="rId7" Type="http://schemas.openxmlformats.org/officeDocument/2006/relationships/hyperlink" Target="https://edu.rsc.org/job-profiles/senior-laboratory-technician/4016128.article"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s://edu.rsc.org/job-profiles/principal-air-quality-consultant/4017018.article" TargetMode="External"/><Relationship Id="rId5" Type="http://schemas.openxmlformats.org/officeDocument/2006/relationships/hyperlink" Target="https://edu.rsc.org/job-profiles/associate-scientist-pharmaceuticals/4010913.article" TargetMode="External"/><Relationship Id="rId4" Type="http://schemas.openxmlformats.org/officeDocument/2006/relationships/hyperlink" Target="https://edu.rsc.org/job-profiles/laboratory-analyst-and-higher-degree-apprentice-water/4010930.article"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8.jpg"/><Relationship Id="rId7" Type="http://schemas.openxmlformats.org/officeDocument/2006/relationships/hyperlink" Target="https://edu.rsc.org/job-profiles/head-of-research-and-sustainability/4013826.article"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hyperlink" Target="https://edu.rsc.org/job-profiles/professor-and-enterprise-partnerships-and-innovation-lead/4016090.article" TargetMode="External"/><Relationship Id="rId5" Type="http://schemas.openxmlformats.org/officeDocument/2006/relationships/hyperlink" Target="https://edu.rsc.org/job-profiles/bioleaching-lab-technician/4014506.article" TargetMode="External"/><Relationship Id="rId4" Type="http://schemas.openxmlformats.org/officeDocument/2006/relationships/hyperlink" Target="https://edu.rsc.org/job-profiles/analytical-technician-plastics/4010921.article" TargetMode="External"/></Relationships>
</file>

<file path=ppt/slides/_rels/slide8.xml.rels><?xml version="1.0" encoding="UTF-8" standalone="yes"?>
<Relationships xmlns="http://schemas.openxmlformats.org/package/2006/relationships"><Relationship Id="rId3" Type="http://schemas.microsoft.com/office/2018/10/relationships/comments" Target="../comments/modernComment_115_4E72507E.xml"/><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9.jpg"/></Relationships>
</file>

<file path=ppt/slides/_rels/slide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9.xml"/><Relationship Id="rId1" Type="http://schemas.openxmlformats.org/officeDocument/2006/relationships/slideLayout" Target="../slideLayouts/slideLayout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F192C-673E-9749-8201-34CE1EFE04D1}"/>
              </a:ext>
            </a:extLst>
          </p:cNvPr>
          <p:cNvSpPr>
            <a:spLocks noGrp="1"/>
          </p:cNvSpPr>
          <p:nvPr>
            <p:ph type="ctrTitle"/>
          </p:nvPr>
        </p:nvSpPr>
        <p:spPr>
          <a:xfrm>
            <a:off x="907249" y="1763474"/>
            <a:ext cx="4310210" cy="2387600"/>
          </a:xfrm>
        </p:spPr>
        <p:txBody>
          <a:bodyPr anchor="b">
            <a:normAutofit/>
          </a:bodyPr>
          <a:lstStyle/>
          <a:p>
            <a:r>
              <a:rPr lang="da" sz="3100" b="1" dirty="0"/>
              <a:t>Chemistry Week </a:t>
            </a:r>
            <a:br>
              <a:rPr lang="da" sz="3100" b="1" dirty="0"/>
            </a:br>
            <a:r>
              <a:rPr lang="da" sz="3100" b="1" dirty="0"/>
              <a:t> </a:t>
            </a:r>
            <a:br>
              <a:rPr lang="da" sz="3100" b="1" dirty="0"/>
            </a:br>
            <a:r>
              <a:rPr lang="da" sz="2400" dirty="0"/>
              <a:t>Celebrating chemistry throughout November</a:t>
            </a:r>
            <a:endParaRPr lang="en-US" sz="3100" dirty="0"/>
          </a:p>
        </p:txBody>
      </p:sp>
      <p:sp>
        <p:nvSpPr>
          <p:cNvPr id="3" name="Subtitle 2">
            <a:extLst>
              <a:ext uri="{FF2B5EF4-FFF2-40B4-BE49-F238E27FC236}">
                <a16:creationId xmlns:a16="http://schemas.microsoft.com/office/drawing/2014/main" id="{E2859776-BDF7-EB4F-A850-E2874CE3BF78}"/>
              </a:ext>
            </a:extLst>
          </p:cNvPr>
          <p:cNvSpPr>
            <a:spLocks noGrp="1"/>
          </p:cNvSpPr>
          <p:nvPr>
            <p:ph type="subTitle" idx="1"/>
          </p:nvPr>
        </p:nvSpPr>
        <p:spPr>
          <a:xfrm>
            <a:off x="907249" y="4648200"/>
            <a:ext cx="3833263" cy="1655762"/>
          </a:xfrm>
        </p:spPr>
        <p:txBody>
          <a:bodyPr>
            <a:normAutofit/>
          </a:bodyPr>
          <a:lstStyle/>
          <a:p>
            <a:r>
              <a:rPr lang="en-US" dirty="0"/>
              <a:t>5–11 November 2023</a:t>
            </a:r>
          </a:p>
        </p:txBody>
      </p:sp>
      <p:sp>
        <p:nvSpPr>
          <p:cNvPr id="4" name="Slide Number Placeholder 3">
            <a:extLst>
              <a:ext uri="{FF2B5EF4-FFF2-40B4-BE49-F238E27FC236}">
                <a16:creationId xmlns:a16="http://schemas.microsoft.com/office/drawing/2014/main" id="{7735F528-2FB5-244C-8B3B-419ADC86B8E3}"/>
              </a:ext>
            </a:extLst>
          </p:cNvPr>
          <p:cNvSpPr>
            <a:spLocks noGrp="1"/>
          </p:cNvSpPr>
          <p:nvPr>
            <p:ph type="sldNum" sz="quarter" idx="12"/>
          </p:nvPr>
        </p:nvSpPr>
        <p:spPr>
          <a:xfrm>
            <a:off x="11410950" y="6089650"/>
            <a:ext cx="444500" cy="428625"/>
          </a:xfrm>
        </p:spPr>
        <p:txBody>
          <a:bodyPr wrap="square" anchor="ctr">
            <a:normAutofit/>
          </a:bodyPr>
          <a:lstStyle/>
          <a:p>
            <a:pPr>
              <a:spcAft>
                <a:spcPts val="600"/>
              </a:spcAft>
            </a:pPr>
            <a:fld id="{D79EE95E-F8E2-094D-B99A-E1C9960AC8D9}" type="slidenum">
              <a:rPr lang="en-US" smtClean="0"/>
              <a:pPr>
                <a:spcAft>
                  <a:spcPts val="600"/>
                </a:spcAft>
              </a:pPr>
              <a:t>1</a:t>
            </a:fld>
            <a:endParaRPr lang="en-US"/>
          </a:p>
        </p:txBody>
      </p:sp>
      <p:pic>
        <p:nvPicPr>
          <p:cNvPr id="6" name="Picture 5" descr="A person in a blue suit&#10;&#10;Description automatically generated">
            <a:extLst>
              <a:ext uri="{FF2B5EF4-FFF2-40B4-BE49-F238E27FC236}">
                <a16:creationId xmlns:a16="http://schemas.microsoft.com/office/drawing/2014/main" id="{AFF6574D-A96C-270B-ABBB-D4470539FDF3}"/>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2576966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in a white coat&#10;&#10;Description automatically generated">
            <a:extLst>
              <a:ext uri="{FF2B5EF4-FFF2-40B4-BE49-F238E27FC236}">
                <a16:creationId xmlns:a16="http://schemas.microsoft.com/office/drawing/2014/main" id="{A964675A-9CA1-5EFF-1637-990FF7D614A2}"/>
              </a:ext>
            </a:extLst>
          </p:cNvPr>
          <p:cNvPicPr>
            <a:picLocks noChangeAspect="1"/>
          </p:cNvPicPr>
          <p:nvPr/>
        </p:nvPicPr>
        <p:blipFill>
          <a:blip r:embed="rId3"/>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4D2408C-A361-1096-420D-9ED4A58BC4FD}"/>
              </a:ext>
            </a:extLst>
          </p:cNvPr>
          <p:cNvSpPr>
            <a:spLocks noGrp="1"/>
          </p:cNvSpPr>
          <p:nvPr>
            <p:ph type="title"/>
          </p:nvPr>
        </p:nvSpPr>
        <p:spPr>
          <a:xfrm>
            <a:off x="428767" y="500062"/>
            <a:ext cx="10515600" cy="1325563"/>
          </a:xfrm>
        </p:spPr>
        <p:txBody>
          <a:bodyPr>
            <a:normAutofit/>
          </a:bodyPr>
          <a:lstStyle/>
          <a:p>
            <a:r>
              <a:rPr lang="en-GB" sz="3600" b="1" dirty="0"/>
              <a:t>What is Chemistry Week?</a:t>
            </a:r>
          </a:p>
        </p:txBody>
      </p:sp>
      <p:sp>
        <p:nvSpPr>
          <p:cNvPr id="3" name="Content Placeholder 2">
            <a:extLst>
              <a:ext uri="{FF2B5EF4-FFF2-40B4-BE49-F238E27FC236}">
                <a16:creationId xmlns:a16="http://schemas.microsoft.com/office/drawing/2014/main" id="{43A2E9F5-5D1E-2249-CB3A-07343A6E7A87}"/>
              </a:ext>
            </a:extLst>
          </p:cNvPr>
          <p:cNvSpPr>
            <a:spLocks noGrp="1"/>
          </p:cNvSpPr>
          <p:nvPr>
            <p:ph idx="1"/>
          </p:nvPr>
        </p:nvSpPr>
        <p:spPr>
          <a:xfrm>
            <a:off x="428767" y="1825625"/>
            <a:ext cx="5480713" cy="3905324"/>
          </a:xfrm>
        </p:spPr>
        <p:txBody>
          <a:bodyPr/>
          <a:lstStyle/>
          <a:p>
            <a:pPr marL="342900" indent="-342900">
              <a:buFont typeface="Arial" panose="020B0604020202020204" pitchFamily="34" charset="0"/>
              <a:buChar char="•"/>
            </a:pPr>
            <a:r>
              <a:rPr lang="en-GB" dirty="0"/>
              <a:t>An annual celebration of chemists and the chemical sciences</a:t>
            </a:r>
          </a:p>
          <a:p>
            <a:pPr marL="342900" indent="-342900">
              <a:buFont typeface="Arial" panose="020B0604020202020204" pitchFamily="34" charset="0"/>
              <a:buChar char="•"/>
            </a:pPr>
            <a:r>
              <a:rPr lang="en-GB" dirty="0"/>
              <a:t>Raising awareness of the positive developments in chemistry</a:t>
            </a:r>
          </a:p>
          <a:p>
            <a:pPr marL="342900" indent="-342900">
              <a:buFont typeface="Arial" panose="020B0604020202020204" pitchFamily="34" charset="0"/>
              <a:buChar char="•"/>
            </a:pPr>
            <a:r>
              <a:rPr lang="en-GB" dirty="0"/>
              <a:t>Showing how chemistry can help to make the world a better place</a:t>
            </a:r>
          </a:p>
        </p:txBody>
      </p:sp>
    </p:spTree>
    <p:extLst>
      <p:ext uri="{BB962C8B-B14F-4D97-AF65-F5344CB8AC3E}">
        <p14:creationId xmlns:p14="http://schemas.microsoft.com/office/powerpoint/2010/main" val="416192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0BA5431D-AB9B-CDA7-3DEE-929E06E46A35}"/>
              </a:ext>
            </a:extLst>
          </p:cNvPr>
          <p:cNvPicPr>
            <a:picLocks noChangeAspect="1"/>
          </p:cNvPicPr>
          <p:nvPr/>
        </p:nvPicPr>
        <p:blipFill>
          <a:blip r:embed="rId4"/>
          <a:stretch>
            <a:fillRect/>
          </a:stretch>
        </p:blipFill>
        <p:spPr>
          <a:xfrm>
            <a:off x="0" y="0"/>
            <a:ext cx="12192000" cy="6858000"/>
          </a:xfrm>
          <a:prstGeom prst="rect">
            <a:avLst/>
          </a:prstGeom>
        </p:spPr>
      </p:pic>
      <p:sp>
        <p:nvSpPr>
          <p:cNvPr id="3" name="Title 2">
            <a:extLst>
              <a:ext uri="{FF2B5EF4-FFF2-40B4-BE49-F238E27FC236}">
                <a16:creationId xmlns:a16="http://schemas.microsoft.com/office/drawing/2014/main" id="{C26CC32E-DE17-D649-BA90-1B38607135F5}"/>
              </a:ext>
            </a:extLst>
          </p:cNvPr>
          <p:cNvSpPr>
            <a:spLocks noGrp="1"/>
          </p:cNvSpPr>
          <p:nvPr>
            <p:ph type="title"/>
          </p:nvPr>
        </p:nvSpPr>
        <p:spPr>
          <a:xfrm>
            <a:off x="838200" y="134302"/>
            <a:ext cx="10515600" cy="1325563"/>
          </a:xfrm>
        </p:spPr>
        <p:txBody>
          <a:bodyPr/>
          <a:lstStyle/>
          <a:p>
            <a:pPr algn="ctr"/>
            <a:r>
              <a:rPr lang="da" b="1" dirty="0"/>
              <a:t>Chemistry Week 2023</a:t>
            </a:r>
            <a:br>
              <a:rPr lang="da" dirty="0"/>
            </a:br>
            <a:r>
              <a:rPr lang="da" dirty="0"/>
              <a:t>Chemistry making the world a better place</a:t>
            </a:r>
            <a:endParaRPr lang="en-US" dirty="0"/>
          </a:p>
        </p:txBody>
      </p:sp>
      <p:pic>
        <p:nvPicPr>
          <p:cNvPr id="2" name="Online Media 1" title="Fixing the Future I Inspiring job profiles">
            <a:hlinkClick r:id="" action="ppaction://media"/>
            <a:extLst>
              <a:ext uri="{FF2B5EF4-FFF2-40B4-BE49-F238E27FC236}">
                <a16:creationId xmlns:a16="http://schemas.microsoft.com/office/drawing/2014/main" id="{A8AD0B9B-A8EE-3C33-189F-C05D4F754C44}"/>
              </a:ext>
            </a:extLst>
          </p:cNvPr>
          <p:cNvPicPr>
            <a:picLocks noRot="1" noChangeAspect="1"/>
          </p:cNvPicPr>
          <p:nvPr>
            <a:videoFile r:link="rId1"/>
          </p:nvPr>
        </p:nvPicPr>
        <p:blipFill>
          <a:blip r:embed="rId5"/>
          <a:stretch>
            <a:fillRect/>
          </a:stretch>
        </p:blipFill>
        <p:spPr>
          <a:xfrm>
            <a:off x="2875642" y="1995944"/>
            <a:ext cx="6676572" cy="3772263"/>
          </a:xfrm>
          <a:prstGeom prst="rect">
            <a:avLst/>
          </a:prstGeom>
        </p:spPr>
      </p:pic>
    </p:spTree>
    <p:extLst>
      <p:ext uri="{BB962C8B-B14F-4D97-AF65-F5344CB8AC3E}">
        <p14:creationId xmlns:p14="http://schemas.microsoft.com/office/powerpoint/2010/main" val="936703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A person with a headscarf&#10;&#10;Description automatically generated">
            <a:extLst>
              <a:ext uri="{FF2B5EF4-FFF2-40B4-BE49-F238E27FC236}">
                <a16:creationId xmlns:a16="http://schemas.microsoft.com/office/drawing/2014/main" id="{BB9477B1-5C17-0B04-FB45-CB9C8135407A}"/>
              </a:ext>
            </a:extLst>
          </p:cNvPr>
          <p:cNvPicPr>
            <a:picLocks noChangeAspect="1"/>
          </p:cNvPicPr>
          <p:nvPr/>
        </p:nvPicPr>
        <p:blipFill>
          <a:blip r:embed="rId3"/>
          <a:stretch>
            <a:fillRect/>
          </a:stretch>
        </p:blipFill>
        <p:spPr>
          <a:xfrm>
            <a:off x="0" y="0"/>
            <a:ext cx="12192000" cy="6858000"/>
          </a:xfrm>
          <a:prstGeom prst="rect">
            <a:avLst/>
          </a:prstGeom>
        </p:spPr>
      </p:pic>
      <p:pic>
        <p:nvPicPr>
          <p:cNvPr id="5" name="Picture 4" descr="Beak beakers with different colored liquids&#10;&#10;Description automatically generated">
            <a:extLst>
              <a:ext uri="{FF2B5EF4-FFF2-40B4-BE49-F238E27FC236}">
                <a16:creationId xmlns:a16="http://schemas.microsoft.com/office/drawing/2014/main" id="{D99740CC-4B10-BBB4-FDF1-DA36BC60DA6F}"/>
              </a:ext>
            </a:extLst>
          </p:cNvPr>
          <p:cNvPicPr>
            <a:picLocks noChangeAspect="1"/>
          </p:cNvPicPr>
          <p:nvPr/>
        </p:nvPicPr>
        <p:blipFill>
          <a:blip r:embed="rId4"/>
          <a:stretch>
            <a:fillRect/>
          </a:stretch>
        </p:blipFill>
        <p:spPr>
          <a:xfrm>
            <a:off x="423989" y="2430171"/>
            <a:ext cx="5457825" cy="3070027"/>
          </a:xfrm>
          <a:prstGeom prst="rect">
            <a:avLst/>
          </a:prstGeom>
        </p:spPr>
      </p:pic>
      <p:sp>
        <p:nvSpPr>
          <p:cNvPr id="4" name="Title 3">
            <a:extLst>
              <a:ext uri="{FF2B5EF4-FFF2-40B4-BE49-F238E27FC236}">
                <a16:creationId xmlns:a16="http://schemas.microsoft.com/office/drawing/2014/main" id="{49EDA1D1-DE81-141C-9F2D-F886E239BABC}"/>
              </a:ext>
            </a:extLst>
          </p:cNvPr>
          <p:cNvSpPr>
            <a:spLocks noGrp="1"/>
          </p:cNvSpPr>
          <p:nvPr>
            <p:ph type="title"/>
          </p:nvPr>
        </p:nvSpPr>
        <p:spPr>
          <a:xfrm>
            <a:off x="345285" y="388937"/>
            <a:ext cx="10399487" cy="1325563"/>
          </a:xfrm>
        </p:spPr>
        <p:txBody>
          <a:bodyPr/>
          <a:lstStyle/>
          <a:p>
            <a:r>
              <a:rPr lang="en-GB" b="1" dirty="0">
                <a:latin typeface="Arial"/>
                <a:cs typeface="Arial"/>
              </a:rPr>
              <a:t>Making the world a better place </a:t>
            </a:r>
            <a:br>
              <a:rPr lang="en-GB" b="1" dirty="0">
                <a:latin typeface="Arial"/>
                <a:cs typeface="Arial"/>
              </a:rPr>
            </a:br>
            <a:r>
              <a:rPr lang="en-GB" dirty="0">
                <a:latin typeface="Arial"/>
                <a:cs typeface="Arial"/>
              </a:rPr>
              <a:t>From classroom to career</a:t>
            </a:r>
          </a:p>
        </p:txBody>
      </p:sp>
      <p:sp>
        <p:nvSpPr>
          <p:cNvPr id="3" name="TextBox 2">
            <a:extLst>
              <a:ext uri="{FF2B5EF4-FFF2-40B4-BE49-F238E27FC236}">
                <a16:creationId xmlns:a16="http://schemas.microsoft.com/office/drawing/2014/main" id="{194F5C87-A19D-89E0-A466-77BCA59084D0}"/>
              </a:ext>
            </a:extLst>
          </p:cNvPr>
          <p:cNvSpPr txBox="1"/>
          <p:nvPr/>
        </p:nvSpPr>
        <p:spPr>
          <a:xfrm>
            <a:off x="8454553" y="3717297"/>
            <a:ext cx="3070697" cy="1754326"/>
          </a:xfrm>
          <a:prstGeom prst="rect">
            <a:avLst/>
          </a:prstGeom>
          <a:noFill/>
        </p:spPr>
        <p:txBody>
          <a:bodyPr wrap="square" lIns="91440" tIns="45720" rIns="91440" bIns="45720" rtlCol="0" anchor="t">
            <a:spAutoFit/>
          </a:bodyPr>
          <a:lstStyle/>
          <a:p>
            <a:pPr algn="ctr"/>
            <a:r>
              <a:rPr lang="en-GB" dirty="0">
                <a:solidFill>
                  <a:schemeClr val="bg2">
                    <a:lumMod val="10000"/>
                  </a:schemeClr>
                </a:solidFill>
              </a:rPr>
              <a:t>“I hope to provide a sustainable process to power greener, low-carbon transport.”</a:t>
            </a:r>
          </a:p>
          <a:p>
            <a:pPr algn="ctr"/>
            <a:r>
              <a:rPr lang="en-GB" b="1" dirty="0" err="1">
                <a:solidFill>
                  <a:schemeClr val="bg2">
                    <a:lumMod val="10000"/>
                  </a:schemeClr>
                </a:solidFill>
              </a:rPr>
              <a:t>Zubera</a:t>
            </a:r>
            <a:r>
              <a:rPr lang="en-GB" b="1" dirty="0">
                <a:solidFill>
                  <a:schemeClr val="bg2">
                    <a:lumMod val="10000"/>
                  </a:schemeClr>
                </a:solidFill>
              </a:rPr>
              <a:t>, Research Fellow, </a:t>
            </a:r>
            <a:br>
              <a:rPr lang="en-GB" b="1" dirty="0">
                <a:solidFill>
                  <a:schemeClr val="bg2">
                    <a:lumMod val="10000"/>
                  </a:schemeClr>
                </a:solidFill>
              </a:rPr>
            </a:br>
            <a:r>
              <a:rPr lang="en-GB" b="1" dirty="0">
                <a:solidFill>
                  <a:schemeClr val="bg2">
                    <a:lumMod val="10000"/>
                  </a:schemeClr>
                </a:solidFill>
              </a:rPr>
              <a:t>Battery Recycling</a:t>
            </a:r>
            <a:endParaRPr lang="en-GB" b="1" dirty="0">
              <a:solidFill>
                <a:schemeClr val="bg2">
                  <a:lumMod val="10000"/>
                </a:schemeClr>
              </a:solidFill>
              <a:cs typeface="Calibri"/>
            </a:endParaRPr>
          </a:p>
        </p:txBody>
      </p:sp>
      <p:sp>
        <p:nvSpPr>
          <p:cNvPr id="2" name="Rectangle 1">
            <a:hlinkClick r:id="rId5"/>
            <a:extLst>
              <a:ext uri="{FF2B5EF4-FFF2-40B4-BE49-F238E27FC236}">
                <a16:creationId xmlns:a16="http://schemas.microsoft.com/office/drawing/2014/main" id="{1F04DFE7-5701-8296-8E4E-50678FD919BD}"/>
              </a:ext>
            </a:extLst>
          </p:cNvPr>
          <p:cNvSpPr/>
          <p:nvPr/>
        </p:nvSpPr>
        <p:spPr>
          <a:xfrm>
            <a:off x="6096000" y="1714499"/>
            <a:ext cx="2371725" cy="216217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01289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looking at a computer screen&#10;&#10;Description automatically generated">
            <a:extLst>
              <a:ext uri="{FF2B5EF4-FFF2-40B4-BE49-F238E27FC236}">
                <a16:creationId xmlns:a16="http://schemas.microsoft.com/office/drawing/2014/main" id="{5E4FCCCC-C4F8-BA9F-DA1B-6F42EE9EC7B1}"/>
              </a:ext>
            </a:extLst>
          </p:cNvPr>
          <p:cNvPicPr>
            <a:picLocks noChangeAspect="1"/>
          </p:cNvPicPr>
          <p:nvPr/>
        </p:nvPicPr>
        <p:blipFill>
          <a:blip r:embed="rId3"/>
          <a:stretch>
            <a:fillRect/>
          </a:stretch>
        </p:blipFill>
        <p:spPr>
          <a:xfrm>
            <a:off x="0" y="0"/>
            <a:ext cx="12192000" cy="6858000"/>
          </a:xfrm>
          <a:prstGeom prst="rect">
            <a:avLst/>
          </a:prstGeom>
        </p:spPr>
      </p:pic>
      <p:sp>
        <p:nvSpPr>
          <p:cNvPr id="8" name="TextBox 7">
            <a:extLst>
              <a:ext uri="{FF2B5EF4-FFF2-40B4-BE49-F238E27FC236}">
                <a16:creationId xmlns:a16="http://schemas.microsoft.com/office/drawing/2014/main" id="{69395EFE-A81E-7CA4-E02B-46D9614DEE1E}"/>
              </a:ext>
            </a:extLst>
          </p:cNvPr>
          <p:cNvSpPr txBox="1"/>
          <p:nvPr/>
        </p:nvSpPr>
        <p:spPr>
          <a:xfrm>
            <a:off x="7856265" y="3429000"/>
            <a:ext cx="3097485" cy="2308324"/>
          </a:xfrm>
          <a:prstGeom prst="rect">
            <a:avLst/>
          </a:prstGeom>
          <a:noFill/>
        </p:spPr>
        <p:txBody>
          <a:bodyPr wrap="square" lIns="91440" tIns="45720" rIns="91440" bIns="45720" rtlCol="0" anchor="t">
            <a:spAutoFit/>
          </a:bodyPr>
          <a:lstStyle/>
          <a:p>
            <a:pPr algn="ctr"/>
            <a:r>
              <a:rPr lang="en-GB" dirty="0">
                <a:solidFill>
                  <a:schemeClr val="bg2">
                    <a:lumMod val="10000"/>
                  </a:schemeClr>
                </a:solidFill>
              </a:rPr>
              <a:t>“I find ways to produce new medicines in large quantities so that they are safe and accessible for everyone who needs them.”</a:t>
            </a:r>
            <a:br>
              <a:rPr lang="en-GB" dirty="0">
                <a:solidFill>
                  <a:schemeClr val="bg2">
                    <a:lumMod val="10000"/>
                  </a:schemeClr>
                </a:solidFill>
              </a:rPr>
            </a:br>
            <a:r>
              <a:rPr lang="en-GB" b="1" dirty="0">
                <a:solidFill>
                  <a:schemeClr val="bg2">
                    <a:lumMod val="10000"/>
                  </a:schemeClr>
                </a:solidFill>
              </a:rPr>
              <a:t>Erin, Process Chemist </a:t>
            </a:r>
          </a:p>
          <a:p>
            <a:pPr algn="ctr"/>
            <a:r>
              <a:rPr lang="en-GB" b="1" dirty="0">
                <a:solidFill>
                  <a:schemeClr val="bg2">
                    <a:lumMod val="10000"/>
                  </a:schemeClr>
                </a:solidFill>
              </a:rPr>
              <a:t>Higher Apprentice, Pharmaceuticals</a:t>
            </a:r>
            <a:endParaRPr lang="en-GB" b="1" dirty="0">
              <a:solidFill>
                <a:schemeClr val="bg2">
                  <a:lumMod val="10000"/>
                </a:schemeClr>
              </a:solidFill>
              <a:cs typeface="Calibri"/>
            </a:endParaRPr>
          </a:p>
        </p:txBody>
      </p:sp>
      <p:sp>
        <p:nvSpPr>
          <p:cNvPr id="15" name="Title 3">
            <a:extLst>
              <a:ext uri="{FF2B5EF4-FFF2-40B4-BE49-F238E27FC236}">
                <a16:creationId xmlns:a16="http://schemas.microsoft.com/office/drawing/2014/main" id="{7AF86265-36C1-245B-521E-6525FB7BA56B}"/>
              </a:ext>
            </a:extLst>
          </p:cNvPr>
          <p:cNvSpPr>
            <a:spLocks noGrp="1"/>
          </p:cNvSpPr>
          <p:nvPr>
            <p:ph type="title"/>
          </p:nvPr>
        </p:nvSpPr>
        <p:spPr>
          <a:xfrm>
            <a:off x="345285" y="388937"/>
            <a:ext cx="10399487" cy="1325563"/>
          </a:xfrm>
        </p:spPr>
        <p:txBody>
          <a:bodyPr/>
          <a:lstStyle/>
          <a:p>
            <a:r>
              <a:rPr lang="en-GB" b="1" dirty="0">
                <a:latin typeface="Arial"/>
                <a:cs typeface="Arial"/>
              </a:rPr>
              <a:t>Making the world a better place </a:t>
            </a:r>
            <a:br>
              <a:rPr lang="en-GB" b="1" dirty="0">
                <a:latin typeface="Arial"/>
                <a:cs typeface="Arial"/>
              </a:rPr>
            </a:br>
            <a:r>
              <a:rPr lang="en-GB" dirty="0">
                <a:latin typeface="Arial"/>
                <a:cs typeface="Arial"/>
              </a:rPr>
              <a:t>From classroom to career</a:t>
            </a:r>
          </a:p>
        </p:txBody>
      </p:sp>
      <p:pic>
        <p:nvPicPr>
          <p:cNvPr id="3" name="Picture 2" descr="A cylinder with a flame&#10;&#10;Description automatically generated">
            <a:extLst>
              <a:ext uri="{FF2B5EF4-FFF2-40B4-BE49-F238E27FC236}">
                <a16:creationId xmlns:a16="http://schemas.microsoft.com/office/drawing/2014/main" id="{8419CB9E-525C-4A3E-6405-E3294CEC8C87}"/>
              </a:ext>
            </a:extLst>
          </p:cNvPr>
          <p:cNvPicPr>
            <a:picLocks noChangeAspect="1"/>
          </p:cNvPicPr>
          <p:nvPr/>
        </p:nvPicPr>
        <p:blipFill>
          <a:blip r:embed="rId4"/>
          <a:stretch>
            <a:fillRect/>
          </a:stretch>
        </p:blipFill>
        <p:spPr>
          <a:xfrm>
            <a:off x="1481201" y="2132013"/>
            <a:ext cx="3320475" cy="3316288"/>
          </a:xfrm>
          <a:prstGeom prst="rect">
            <a:avLst/>
          </a:prstGeom>
        </p:spPr>
      </p:pic>
      <p:sp>
        <p:nvSpPr>
          <p:cNvPr id="2" name="Rectangle 1">
            <a:hlinkClick r:id="rId5"/>
            <a:extLst>
              <a:ext uri="{FF2B5EF4-FFF2-40B4-BE49-F238E27FC236}">
                <a16:creationId xmlns:a16="http://schemas.microsoft.com/office/drawing/2014/main" id="{0137F9FA-11BB-F66A-79DC-6EC067F44773}"/>
              </a:ext>
            </a:extLst>
          </p:cNvPr>
          <p:cNvSpPr/>
          <p:nvPr/>
        </p:nvSpPr>
        <p:spPr>
          <a:xfrm>
            <a:off x="5563004" y="1560515"/>
            <a:ext cx="2311237" cy="2078036"/>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20147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C6F0207A-BD3C-FAF5-6712-66BF04E26E5E}"/>
              </a:ext>
            </a:extLst>
          </p:cNvPr>
          <p:cNvGrpSpPr/>
          <p:nvPr/>
        </p:nvGrpSpPr>
        <p:grpSpPr>
          <a:xfrm>
            <a:off x="0" y="0"/>
            <a:ext cx="12192000" cy="6858000"/>
            <a:chOff x="0" y="0"/>
            <a:chExt cx="12192000" cy="6858000"/>
          </a:xfrm>
        </p:grpSpPr>
        <p:pic>
          <p:nvPicPr>
            <p:cNvPr id="5" name="Picture 4" descr="A group of women's faces with text&#10;&#10;Description automatically generated">
              <a:extLst>
                <a:ext uri="{FF2B5EF4-FFF2-40B4-BE49-F238E27FC236}">
                  <a16:creationId xmlns:a16="http://schemas.microsoft.com/office/drawing/2014/main" id="{BF3B9F54-5652-3130-F686-498AB8653536}"/>
                </a:ext>
              </a:extLst>
            </p:cNvPr>
            <p:cNvPicPr>
              <a:picLocks noChangeAspect="1"/>
            </p:cNvPicPr>
            <p:nvPr/>
          </p:nvPicPr>
          <p:blipFill>
            <a:blip r:embed="rId3"/>
            <a:stretch>
              <a:fillRect/>
            </a:stretch>
          </p:blipFill>
          <p:spPr>
            <a:xfrm>
              <a:off x="0" y="0"/>
              <a:ext cx="12192000" cy="6858000"/>
            </a:xfrm>
            <a:prstGeom prst="rect">
              <a:avLst/>
            </a:prstGeom>
          </p:spPr>
        </p:pic>
        <p:pic>
          <p:nvPicPr>
            <p:cNvPr id="4" name="Picture 3" descr="A group of women's faces with text&#10;&#10;Description automatically generated">
              <a:extLst>
                <a:ext uri="{FF2B5EF4-FFF2-40B4-BE49-F238E27FC236}">
                  <a16:creationId xmlns:a16="http://schemas.microsoft.com/office/drawing/2014/main" id="{D05C1734-19C3-7A3F-2A81-3B5257594470}"/>
                </a:ext>
              </a:extLst>
            </p:cNvPr>
            <p:cNvPicPr>
              <a:picLocks noChangeAspect="1"/>
            </p:cNvPicPr>
            <p:nvPr/>
          </p:nvPicPr>
          <p:blipFill rotWithShape="1">
            <a:blip r:embed="rId3"/>
            <a:srcRect l="51719" t="19444" r="38438" b="76829"/>
            <a:stretch/>
          </p:blipFill>
          <p:spPr>
            <a:xfrm>
              <a:off x="7399916" y="3401187"/>
              <a:ext cx="1200150" cy="255590"/>
            </a:xfrm>
            <a:prstGeom prst="rect">
              <a:avLst/>
            </a:prstGeom>
          </p:spPr>
        </p:pic>
        <p:pic>
          <p:nvPicPr>
            <p:cNvPr id="9" name="Picture 8" descr="A group of women's faces with text&#10;&#10;Description automatically generated">
              <a:extLst>
                <a:ext uri="{FF2B5EF4-FFF2-40B4-BE49-F238E27FC236}">
                  <a16:creationId xmlns:a16="http://schemas.microsoft.com/office/drawing/2014/main" id="{A06CC0E1-7725-CB0F-1A72-5A88764B8065}"/>
                </a:ext>
              </a:extLst>
            </p:cNvPr>
            <p:cNvPicPr>
              <a:picLocks noChangeAspect="1"/>
            </p:cNvPicPr>
            <p:nvPr/>
          </p:nvPicPr>
          <p:blipFill rotWithShape="1">
            <a:blip r:embed="rId3"/>
            <a:srcRect l="60498" t="47778" r="29658" b="46945"/>
            <a:stretch/>
          </p:blipFill>
          <p:spPr>
            <a:xfrm>
              <a:off x="6329565" y="1216447"/>
              <a:ext cx="1200150" cy="361947"/>
            </a:xfrm>
            <a:prstGeom prst="rect">
              <a:avLst/>
            </a:prstGeom>
          </p:spPr>
        </p:pic>
      </p:grpSp>
      <p:sp>
        <p:nvSpPr>
          <p:cNvPr id="3" name="Title 2">
            <a:extLst>
              <a:ext uri="{FF2B5EF4-FFF2-40B4-BE49-F238E27FC236}">
                <a16:creationId xmlns:a16="http://schemas.microsoft.com/office/drawing/2014/main" id="{C26CC32E-DE17-D649-BA90-1B38607135F5}"/>
              </a:ext>
            </a:extLst>
          </p:cNvPr>
          <p:cNvSpPr>
            <a:spLocks noGrp="1"/>
          </p:cNvSpPr>
          <p:nvPr>
            <p:ph type="title"/>
          </p:nvPr>
        </p:nvSpPr>
        <p:spPr>
          <a:xfrm>
            <a:off x="561521" y="5595"/>
            <a:ext cx="10849429" cy="1325563"/>
          </a:xfrm>
        </p:spPr>
        <p:txBody>
          <a:bodyPr/>
          <a:lstStyle/>
          <a:p>
            <a:pPr algn="ctr"/>
            <a:r>
              <a:rPr lang="da" dirty="0"/>
              <a:t> </a:t>
            </a:r>
            <a:r>
              <a:rPr lang="da" b="1" dirty="0"/>
              <a:t>Positive change is already happening</a:t>
            </a:r>
            <a:endParaRPr lang="en-US" b="1" dirty="0"/>
          </a:p>
        </p:txBody>
      </p:sp>
      <p:sp>
        <p:nvSpPr>
          <p:cNvPr id="2" name="Rectangle 1">
            <a:hlinkClick r:id="rId4"/>
            <a:extLst>
              <a:ext uri="{FF2B5EF4-FFF2-40B4-BE49-F238E27FC236}">
                <a16:creationId xmlns:a16="http://schemas.microsoft.com/office/drawing/2014/main" id="{ED3935DE-14E7-2747-7AAB-02839B6E2775}"/>
              </a:ext>
            </a:extLst>
          </p:cNvPr>
          <p:cNvSpPr/>
          <p:nvPr/>
        </p:nvSpPr>
        <p:spPr>
          <a:xfrm>
            <a:off x="667155" y="1741490"/>
            <a:ext cx="1361670" cy="13255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5"/>
            <a:extLst>
              <a:ext uri="{FF2B5EF4-FFF2-40B4-BE49-F238E27FC236}">
                <a16:creationId xmlns:a16="http://schemas.microsoft.com/office/drawing/2014/main" id="{6F6D9D26-0991-BB57-E9C2-D17193AE89AA}"/>
              </a:ext>
            </a:extLst>
          </p:cNvPr>
          <p:cNvSpPr/>
          <p:nvPr/>
        </p:nvSpPr>
        <p:spPr>
          <a:xfrm>
            <a:off x="7271531" y="3790947"/>
            <a:ext cx="1456920" cy="13255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6"/>
            <a:extLst>
              <a:ext uri="{FF2B5EF4-FFF2-40B4-BE49-F238E27FC236}">
                <a16:creationId xmlns:a16="http://schemas.microsoft.com/office/drawing/2014/main" id="{DA509196-7D62-37DB-6C6B-A9FEDBBF105A}"/>
              </a:ext>
            </a:extLst>
          </p:cNvPr>
          <p:cNvSpPr/>
          <p:nvPr/>
        </p:nvSpPr>
        <p:spPr>
          <a:xfrm>
            <a:off x="1762530" y="3790948"/>
            <a:ext cx="1456920" cy="13255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7"/>
            <a:extLst>
              <a:ext uri="{FF2B5EF4-FFF2-40B4-BE49-F238E27FC236}">
                <a16:creationId xmlns:a16="http://schemas.microsoft.com/office/drawing/2014/main" id="{F42B0DF6-6B9C-83CB-D8B9-123236AFB5C7}"/>
              </a:ext>
            </a:extLst>
          </p:cNvPr>
          <p:cNvSpPr/>
          <p:nvPr/>
        </p:nvSpPr>
        <p:spPr>
          <a:xfrm>
            <a:off x="6201180" y="1665292"/>
            <a:ext cx="1456920" cy="14017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89153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with text&#10;&#10;Description automatically generated">
            <a:extLst>
              <a:ext uri="{FF2B5EF4-FFF2-40B4-BE49-F238E27FC236}">
                <a16:creationId xmlns:a16="http://schemas.microsoft.com/office/drawing/2014/main" id="{CB04DC51-2143-5353-1102-580A2B606A76}"/>
              </a:ext>
            </a:extLst>
          </p:cNvPr>
          <p:cNvPicPr>
            <a:picLocks noChangeAspect="1"/>
          </p:cNvPicPr>
          <p:nvPr/>
        </p:nvPicPr>
        <p:blipFill>
          <a:blip r:embed="rId3"/>
          <a:stretch>
            <a:fillRect/>
          </a:stretch>
        </p:blipFill>
        <p:spPr>
          <a:xfrm>
            <a:off x="0" y="0"/>
            <a:ext cx="12192000" cy="6858000"/>
          </a:xfrm>
          <a:prstGeom prst="rect">
            <a:avLst/>
          </a:prstGeom>
        </p:spPr>
      </p:pic>
      <p:sp>
        <p:nvSpPr>
          <p:cNvPr id="17" name="Title 2">
            <a:extLst>
              <a:ext uri="{FF2B5EF4-FFF2-40B4-BE49-F238E27FC236}">
                <a16:creationId xmlns:a16="http://schemas.microsoft.com/office/drawing/2014/main" id="{F9F1AFFC-13BE-06DE-901E-784243C62D9C}"/>
              </a:ext>
            </a:extLst>
          </p:cNvPr>
          <p:cNvSpPr>
            <a:spLocks noGrp="1"/>
          </p:cNvSpPr>
          <p:nvPr>
            <p:ph type="title"/>
          </p:nvPr>
        </p:nvSpPr>
        <p:spPr>
          <a:xfrm>
            <a:off x="561521" y="5595"/>
            <a:ext cx="10849429" cy="1325563"/>
          </a:xfrm>
        </p:spPr>
        <p:txBody>
          <a:bodyPr/>
          <a:lstStyle/>
          <a:p>
            <a:pPr algn="ctr"/>
            <a:r>
              <a:rPr lang="da" dirty="0"/>
              <a:t> </a:t>
            </a:r>
            <a:r>
              <a:rPr lang="da" b="1" dirty="0"/>
              <a:t>Positive change is already happening</a:t>
            </a:r>
            <a:endParaRPr lang="en-US" b="1" dirty="0"/>
          </a:p>
        </p:txBody>
      </p:sp>
      <p:sp>
        <p:nvSpPr>
          <p:cNvPr id="2" name="Rectangle 1">
            <a:hlinkClick r:id="rId4"/>
            <a:extLst>
              <a:ext uri="{FF2B5EF4-FFF2-40B4-BE49-F238E27FC236}">
                <a16:creationId xmlns:a16="http://schemas.microsoft.com/office/drawing/2014/main" id="{F6E9BA5F-D52F-167B-8434-366847F00FD3}"/>
              </a:ext>
            </a:extLst>
          </p:cNvPr>
          <p:cNvSpPr/>
          <p:nvPr/>
        </p:nvSpPr>
        <p:spPr>
          <a:xfrm>
            <a:off x="686205" y="1695448"/>
            <a:ext cx="1456920" cy="13255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5"/>
            <a:extLst>
              <a:ext uri="{FF2B5EF4-FFF2-40B4-BE49-F238E27FC236}">
                <a16:creationId xmlns:a16="http://schemas.microsoft.com/office/drawing/2014/main" id="{2C6EB835-FBC1-9835-2ABE-0E0D9AD715E2}"/>
              </a:ext>
            </a:extLst>
          </p:cNvPr>
          <p:cNvSpPr/>
          <p:nvPr/>
        </p:nvSpPr>
        <p:spPr>
          <a:xfrm>
            <a:off x="6172200" y="1695448"/>
            <a:ext cx="1456920" cy="140970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6"/>
            <a:extLst>
              <a:ext uri="{FF2B5EF4-FFF2-40B4-BE49-F238E27FC236}">
                <a16:creationId xmlns:a16="http://schemas.microsoft.com/office/drawing/2014/main" id="{6E0EBE2D-FAF7-0B56-3800-CAD5DF5973F5}"/>
              </a:ext>
            </a:extLst>
          </p:cNvPr>
          <p:cNvSpPr/>
          <p:nvPr/>
        </p:nvSpPr>
        <p:spPr>
          <a:xfrm>
            <a:off x="7143750" y="3838573"/>
            <a:ext cx="1456920" cy="140970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7"/>
            <a:extLst>
              <a:ext uri="{FF2B5EF4-FFF2-40B4-BE49-F238E27FC236}">
                <a16:creationId xmlns:a16="http://schemas.microsoft.com/office/drawing/2014/main" id="{42E31094-1FD3-B81D-3D5F-65E53D833680}"/>
              </a:ext>
            </a:extLst>
          </p:cNvPr>
          <p:cNvSpPr/>
          <p:nvPr/>
        </p:nvSpPr>
        <p:spPr>
          <a:xfrm>
            <a:off x="1943100" y="3838573"/>
            <a:ext cx="1456920" cy="140970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85543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mputer and a phone&#10;&#10;Description automatically generated">
            <a:extLst>
              <a:ext uri="{FF2B5EF4-FFF2-40B4-BE49-F238E27FC236}">
                <a16:creationId xmlns:a16="http://schemas.microsoft.com/office/drawing/2014/main" id="{EF81818C-EEA0-831F-ECB1-972314FA35C4}"/>
              </a:ext>
            </a:extLst>
          </p:cNvPr>
          <p:cNvPicPr>
            <a:picLocks noChangeAspect="1"/>
          </p:cNvPicPr>
          <p:nvPr/>
        </p:nvPicPr>
        <p:blipFill>
          <a:blip r:embed="rId4"/>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9CF4D0B-93C5-6843-8603-0B8654265FB6}"/>
              </a:ext>
            </a:extLst>
          </p:cNvPr>
          <p:cNvSpPr>
            <a:spLocks noGrp="1"/>
          </p:cNvSpPr>
          <p:nvPr>
            <p:ph type="title"/>
          </p:nvPr>
        </p:nvSpPr>
        <p:spPr>
          <a:xfrm>
            <a:off x="305938" y="356198"/>
            <a:ext cx="5535304" cy="1325563"/>
          </a:xfrm>
        </p:spPr>
        <p:txBody>
          <a:bodyPr/>
          <a:lstStyle/>
          <a:p>
            <a:r>
              <a:rPr lang="da" b="1" dirty="0"/>
              <a:t>Game: find your role in fixing the future</a:t>
            </a:r>
            <a:endParaRPr lang="en-US" b="1" dirty="0"/>
          </a:p>
        </p:txBody>
      </p:sp>
      <p:sp>
        <p:nvSpPr>
          <p:cNvPr id="4" name="Slide Number Placeholder 3">
            <a:extLst>
              <a:ext uri="{FF2B5EF4-FFF2-40B4-BE49-F238E27FC236}">
                <a16:creationId xmlns:a16="http://schemas.microsoft.com/office/drawing/2014/main" id="{A47B029B-5E32-0942-9861-32AD8EB6BAD7}"/>
              </a:ext>
            </a:extLst>
          </p:cNvPr>
          <p:cNvSpPr>
            <a:spLocks noGrp="1"/>
          </p:cNvSpPr>
          <p:nvPr>
            <p:ph type="sldNum" sz="quarter" idx="12"/>
          </p:nvPr>
        </p:nvSpPr>
        <p:spPr/>
        <p:txBody>
          <a:bodyPr/>
          <a:lstStyle/>
          <a:p>
            <a:fld id="{D79EE95E-F8E2-094D-B99A-E1C9960AC8D9}" type="slidenum">
              <a:rPr lang="en-US" smtClean="0"/>
              <a:pPr/>
              <a:t>8</a:t>
            </a:fld>
            <a:endParaRPr lang="en-US"/>
          </a:p>
        </p:txBody>
      </p:sp>
    </p:spTree>
    <p:extLst>
      <p:ext uri="{BB962C8B-B14F-4D97-AF65-F5344CB8AC3E}">
        <p14:creationId xmlns:p14="http://schemas.microsoft.com/office/powerpoint/2010/main" val="1316114558"/>
      </p:ext>
    </p:extLst>
  </p:cSld>
  <p:clrMapOvr>
    <a:masterClrMapping/>
  </p:clrMapOvr>
  <p:extLst>
    <p:ext uri="{6950BFC3-D8DA-4A85-94F7-54DA5524770B}">
      <p188:commentRel xmlns:p188="http://schemas.microsoft.com/office/powerpoint/2018/8/main" r:id="rId3"/>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5FB62FD-9060-24BC-F7A7-E454594BADE0}"/>
              </a:ext>
            </a:extLst>
          </p:cNvPr>
          <p:cNvSpPr>
            <a:spLocks noGrp="1"/>
          </p:cNvSpPr>
          <p:nvPr>
            <p:ph type="sldNum" sz="quarter" idx="12"/>
          </p:nvPr>
        </p:nvSpPr>
        <p:spPr/>
        <p:txBody>
          <a:bodyPr/>
          <a:lstStyle/>
          <a:p>
            <a:fld id="{D79EE95E-F8E2-094D-B99A-E1C9960AC8D9}" type="slidenum">
              <a:rPr lang="en-US" smtClean="0"/>
              <a:pPr/>
              <a:t>9</a:t>
            </a:fld>
            <a:endParaRPr lang="en-US"/>
          </a:p>
        </p:txBody>
      </p:sp>
      <p:sp>
        <p:nvSpPr>
          <p:cNvPr id="5" name="Title 1">
            <a:extLst>
              <a:ext uri="{FF2B5EF4-FFF2-40B4-BE49-F238E27FC236}">
                <a16:creationId xmlns:a16="http://schemas.microsoft.com/office/drawing/2014/main" id="{1BD670BF-0C45-55E3-6EFD-947F057ABA3A}"/>
              </a:ext>
            </a:extLst>
          </p:cNvPr>
          <p:cNvSpPr>
            <a:spLocks noGrp="1"/>
          </p:cNvSpPr>
          <p:nvPr>
            <p:ph type="ctrTitle" idx="4294967295"/>
          </p:nvPr>
        </p:nvSpPr>
        <p:spPr>
          <a:xfrm>
            <a:off x="413834" y="2042416"/>
            <a:ext cx="6438313" cy="2387600"/>
          </a:xfrm>
        </p:spPr>
        <p:txBody>
          <a:bodyPr>
            <a:normAutofit/>
          </a:bodyPr>
          <a:lstStyle/>
          <a:p>
            <a:br>
              <a:rPr lang="en-GB" sz="4400" dirty="0"/>
            </a:br>
            <a:r>
              <a:rPr lang="en-GB" sz="4400" dirty="0"/>
              <a:t>#ChemistryWeek</a:t>
            </a:r>
          </a:p>
        </p:txBody>
      </p:sp>
      <p:pic>
        <p:nvPicPr>
          <p:cNvPr id="3" name="Picture 2" descr="A person holding a wind turbine&#10;&#10;Description automatically generated">
            <a:extLst>
              <a:ext uri="{FF2B5EF4-FFF2-40B4-BE49-F238E27FC236}">
                <a16:creationId xmlns:a16="http://schemas.microsoft.com/office/drawing/2014/main" id="{891F2149-742A-9CA9-1A98-D2A690C4558B}"/>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756689021"/>
      </p:ext>
    </p:extLst>
  </p:cSld>
  <p:clrMapOvr>
    <a:masterClrMapping/>
  </p:clrMapOvr>
</p:sld>
</file>

<file path=ppt/theme/theme1.xml><?xml version="1.0" encoding="utf-8"?>
<a:theme xmlns:a="http://schemas.openxmlformats.org/drawingml/2006/main" name="RSC_Plain">
  <a:themeElements>
    <a:clrScheme name="RSC">
      <a:dk1>
        <a:srgbClr val="004976"/>
      </a:dk1>
      <a:lt1>
        <a:srgbClr val="FFFFFF"/>
      </a:lt1>
      <a:dk2>
        <a:srgbClr val="004976"/>
      </a:dk2>
      <a:lt2>
        <a:srgbClr val="E7E6E6"/>
      </a:lt2>
      <a:accent1>
        <a:srgbClr val="004976"/>
      </a:accent1>
      <a:accent2>
        <a:srgbClr val="48A9C5"/>
      </a:accent2>
      <a:accent3>
        <a:srgbClr val="EEDC00"/>
      </a:accent3>
      <a:accent4>
        <a:srgbClr val="97D700"/>
      </a:accent4>
      <a:accent5>
        <a:srgbClr val="DA1883"/>
      </a:accent5>
      <a:accent6>
        <a:srgbClr val="991E66"/>
      </a:accent6>
      <a:hlink>
        <a:srgbClr val="FF9E1B"/>
      </a:hlink>
      <a:folHlink>
        <a:srgbClr val="5458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RSC Brand PPTX template [Read-Only]" id="{10B5E16E-88B7-4A22-8F99-52AB435ACFDF}" vid="{C1BEFA42-7E24-40A5-82F4-5A408595E628}"/>
    </a:ext>
  </a:extLst>
</a:theme>
</file>

<file path=ppt/theme/theme2.xml><?xml version="1.0" encoding="utf-8"?>
<a:theme xmlns:a="http://schemas.openxmlformats.org/drawingml/2006/main" name="RSC_Dividers with background">
  <a:themeElements>
    <a:clrScheme name="Custom 1">
      <a:dk1>
        <a:srgbClr val="004976"/>
      </a:dk1>
      <a:lt1>
        <a:srgbClr val="FFFFFF"/>
      </a:lt1>
      <a:dk2>
        <a:srgbClr val="004976"/>
      </a:dk2>
      <a:lt2>
        <a:srgbClr val="E7E6E6"/>
      </a:lt2>
      <a:accent1>
        <a:srgbClr val="004976"/>
      </a:accent1>
      <a:accent2>
        <a:srgbClr val="48A9C5"/>
      </a:accent2>
      <a:accent3>
        <a:srgbClr val="EEDC00"/>
      </a:accent3>
      <a:accent4>
        <a:srgbClr val="444544"/>
      </a:accent4>
      <a:accent5>
        <a:srgbClr val="DA1883"/>
      </a:accent5>
      <a:accent6>
        <a:srgbClr val="991E66"/>
      </a:accent6>
      <a:hlink>
        <a:srgbClr val="FF9E1B"/>
      </a:hlink>
      <a:folHlink>
        <a:srgbClr val="5458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RSC Brand PPTX template [Read-Only]" id="{10B5E16E-88B7-4A22-8F99-52AB435ACFDF}" vid="{0A45D2B6-B5DF-48E6-A8CE-40C4EFF9C979}"/>
    </a:ext>
  </a:extLst>
</a:theme>
</file>

<file path=ppt/theme/theme3.xml><?xml version="1.0" encoding="utf-8"?>
<a:theme xmlns:a="http://schemas.openxmlformats.org/drawingml/2006/main" name="1_RSC_Dividers with dark backgrounds">
  <a:themeElements>
    <a:clrScheme name="Custom 1">
      <a:dk1>
        <a:srgbClr val="004976"/>
      </a:dk1>
      <a:lt1>
        <a:srgbClr val="FFFFFF"/>
      </a:lt1>
      <a:dk2>
        <a:srgbClr val="004976"/>
      </a:dk2>
      <a:lt2>
        <a:srgbClr val="E7E6E6"/>
      </a:lt2>
      <a:accent1>
        <a:srgbClr val="004976"/>
      </a:accent1>
      <a:accent2>
        <a:srgbClr val="48A9C5"/>
      </a:accent2>
      <a:accent3>
        <a:srgbClr val="EEDC00"/>
      </a:accent3>
      <a:accent4>
        <a:srgbClr val="444544"/>
      </a:accent4>
      <a:accent5>
        <a:srgbClr val="DA1883"/>
      </a:accent5>
      <a:accent6>
        <a:srgbClr val="991E66"/>
      </a:accent6>
      <a:hlink>
        <a:srgbClr val="FF9E1B"/>
      </a:hlink>
      <a:folHlink>
        <a:srgbClr val="5458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RSC Brand PPTX template [Read-Only]" id="{10B5E16E-88B7-4A22-8F99-52AB435ACFDF}" vid="{5241D710-3681-44CF-8E01-0C534390E629}"/>
    </a:ext>
  </a:extLst>
</a:theme>
</file>

<file path=ppt/theme/theme4.xml><?xml version="1.0" encoding="utf-8"?>
<a:theme xmlns:a="http://schemas.openxmlformats.org/drawingml/2006/main" name="2_RSC_Dividers with dark backgrounds">
  <a:themeElements>
    <a:clrScheme name="Custom 1">
      <a:dk1>
        <a:srgbClr val="004976"/>
      </a:dk1>
      <a:lt1>
        <a:srgbClr val="FFFFFF"/>
      </a:lt1>
      <a:dk2>
        <a:srgbClr val="004976"/>
      </a:dk2>
      <a:lt2>
        <a:srgbClr val="E7E6E6"/>
      </a:lt2>
      <a:accent1>
        <a:srgbClr val="004976"/>
      </a:accent1>
      <a:accent2>
        <a:srgbClr val="48A9C5"/>
      </a:accent2>
      <a:accent3>
        <a:srgbClr val="EEDC00"/>
      </a:accent3>
      <a:accent4>
        <a:srgbClr val="444544"/>
      </a:accent4>
      <a:accent5>
        <a:srgbClr val="DA1883"/>
      </a:accent5>
      <a:accent6>
        <a:srgbClr val="991E66"/>
      </a:accent6>
      <a:hlink>
        <a:srgbClr val="FF9E1B"/>
      </a:hlink>
      <a:folHlink>
        <a:srgbClr val="5458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RSC Brand PPTX template [Read-Only]" id="{10B5E16E-88B7-4A22-8F99-52AB435ACFDF}" vid="{1CB2B73E-1462-41A7-9417-0F06AC489470}"/>
    </a:ext>
  </a:extLst>
</a:theme>
</file>

<file path=ppt/theme/theme5.xml><?xml version="1.0" encoding="utf-8"?>
<a:theme xmlns:a="http://schemas.openxmlformats.org/drawingml/2006/main" name="RSC Title slides with image suggestions">
  <a:themeElements>
    <a:clrScheme name="Custom 1">
      <a:dk1>
        <a:srgbClr val="004976"/>
      </a:dk1>
      <a:lt1>
        <a:srgbClr val="FFFFFF"/>
      </a:lt1>
      <a:dk2>
        <a:srgbClr val="004976"/>
      </a:dk2>
      <a:lt2>
        <a:srgbClr val="E7E6E6"/>
      </a:lt2>
      <a:accent1>
        <a:srgbClr val="004976"/>
      </a:accent1>
      <a:accent2>
        <a:srgbClr val="48A9C5"/>
      </a:accent2>
      <a:accent3>
        <a:srgbClr val="EEDC00"/>
      </a:accent3>
      <a:accent4>
        <a:srgbClr val="444544"/>
      </a:accent4>
      <a:accent5>
        <a:srgbClr val="DA1883"/>
      </a:accent5>
      <a:accent6>
        <a:srgbClr val="991E66"/>
      </a:accent6>
      <a:hlink>
        <a:srgbClr val="FF9E1B"/>
      </a:hlink>
      <a:folHlink>
        <a:srgbClr val="5458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RSC Brand PPTX template [Read-Only]" id="{10B5E16E-88B7-4A22-8F99-52AB435ACFDF}" vid="{E241B9D9-BBF5-4784-94B5-3F93A1EE6333}"/>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Template xmlns="27d643f5-4560-4eff-9f48-d0fe6b2bec2d">RSC Branding</Templat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593B7E4512BB9469461FF4FD5770B2F" ma:contentTypeVersion="2" ma:contentTypeDescription="Create a new document." ma:contentTypeScope="" ma:versionID="5486c3611d7f33a3c06049c215fb4c92">
  <xsd:schema xmlns:xsd="http://www.w3.org/2001/XMLSchema" xmlns:p="http://schemas.microsoft.com/office/2006/metadata/properties" xmlns:ns2="27d643f5-4560-4eff-9f48-d0fe6b2bec2d" targetNamespace="http://schemas.microsoft.com/office/2006/metadata/properties" ma:root="true" ma:fieldsID="7079d9acee7d610bba9b6271d294110d" ns2:_="">
    <xsd:import namespace="27d643f5-4560-4eff-9f48-d0fe6b2bec2d"/>
    <xsd:element name="properties">
      <xsd:complexType>
        <xsd:sequence>
          <xsd:element name="documentManagement">
            <xsd:complexType>
              <xsd:all>
                <xsd:element ref="ns2:Template" minOccurs="0"/>
              </xsd:all>
            </xsd:complexType>
          </xsd:element>
        </xsd:sequence>
      </xsd:complexType>
    </xsd:element>
  </xsd:schema>
  <xsd:schema xmlns:xsd="http://www.w3.org/2001/XMLSchema" xmlns:dms="http://schemas.microsoft.com/office/2006/documentManagement/types" targetNamespace="27d643f5-4560-4eff-9f48-d0fe6b2bec2d" elementFormDefault="qualified">
    <xsd:import namespace="http://schemas.microsoft.com/office/2006/documentManagement/types"/>
    <xsd:element name="Template" ma:index="8" nillable="true" ma:displayName="Template" ma:format="Dropdown" ma:internalName="Template">
      <xsd:simpleType>
        <xsd:restriction base="dms:Choice">
          <xsd:enumeration value="Stationery"/>
          <xsd:enumeration value="Purchase order forms"/>
          <xsd:enumeration value="Powerpoint presentations"/>
          <xsd:enumeration value="Meetings"/>
          <xsd:enumeration value="Legal"/>
          <xsd:enumeration value="RSC Branding"/>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3EDF3E7-E591-4AA5-88B5-CCAED15C9F84}">
  <ds:schemaRefs>
    <ds:schemaRef ds:uri="27d643f5-4560-4eff-9f48-d0fe6b2bec2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556F44CB-524B-435D-81B4-71F7A79FF187}">
  <ds:schemaRefs>
    <ds:schemaRef ds:uri="27d643f5-4560-4eff-9f48-d0fe6b2bec2d"/>
    <ds:schemaRef ds:uri="http://purl.org/dc/elements/1.1/"/>
    <ds:schemaRef ds:uri="http://purl.org/dc/terms/"/>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ternal/2005/internalDocumentation"/>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CC8F453-0A08-4E28-8E13-4ACD39861AD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New RSC Brand PPTX template</Template>
  <TotalTime>485</TotalTime>
  <Words>1484</Words>
  <Application>Microsoft Office PowerPoint</Application>
  <PresentationFormat>Widescreen</PresentationFormat>
  <Paragraphs>71</Paragraphs>
  <Slides>9</Slides>
  <Notes>9</Notes>
  <HiddenSlides>0</HiddenSlides>
  <MMClips>1</MMClips>
  <ScaleCrop>false</ScaleCrop>
  <HeadingPairs>
    <vt:vector size="4" baseType="variant">
      <vt:variant>
        <vt:lpstr>Theme</vt:lpstr>
      </vt:variant>
      <vt:variant>
        <vt:i4>5</vt:i4>
      </vt:variant>
      <vt:variant>
        <vt:lpstr>Slide Titles</vt:lpstr>
      </vt:variant>
      <vt:variant>
        <vt:i4>9</vt:i4>
      </vt:variant>
    </vt:vector>
  </HeadingPairs>
  <TitlesOfParts>
    <vt:vector size="14" baseType="lpstr">
      <vt:lpstr>RSC_Plain</vt:lpstr>
      <vt:lpstr>RSC_Dividers with background</vt:lpstr>
      <vt:lpstr>1_RSC_Dividers with dark backgrounds</vt:lpstr>
      <vt:lpstr>2_RSC_Dividers with dark backgrounds</vt:lpstr>
      <vt:lpstr>RSC Title slides with image suggestions</vt:lpstr>
      <vt:lpstr>Chemistry Week    Celebrating chemistry throughout November</vt:lpstr>
      <vt:lpstr>What is Chemistry Week?</vt:lpstr>
      <vt:lpstr>Chemistry Week 2023 Chemistry making the world a better place</vt:lpstr>
      <vt:lpstr>Making the world a better place  From classroom to career</vt:lpstr>
      <vt:lpstr>Making the world a better place  From classroom to career</vt:lpstr>
      <vt:lpstr> Positive change is already happening</vt:lpstr>
      <vt:lpstr> Positive change is already happening</vt:lpstr>
      <vt:lpstr>Game: find your role in fixing the future</vt:lpstr>
      <vt:lpstr> #ChemistryWeek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Chemistry Week 2023 – Celebrating Chemistry Throughout November</dc:title>
  <dc:creator>Anna Aldred</dc:creator>
  <cp:lastModifiedBy>Reece Collingbourne</cp:lastModifiedBy>
  <cp:revision>23</cp:revision>
  <cp:lastPrinted>2019-03-28T09:59:28Z</cp:lastPrinted>
  <dcterms:created xsi:type="dcterms:W3CDTF">2023-07-18T13:11:14Z</dcterms:created>
  <dcterms:modified xsi:type="dcterms:W3CDTF">2023-11-08T09:04:08Z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0x0101003593B7E4512BB9469461FF4FD5770B2F</vt:lpwstr>
  </property>
  <property fmtid="{D5CDD505-2E9C-101B-9397-08002B2CF9AE}" pid="3" name="TemplateUrl">
    <vt:lpwstr/>
  </property>
  <property fmtid="{D5CDD505-2E9C-101B-9397-08002B2CF9AE}" pid="4" name="xd_Signature">
    <vt:bool>false</vt:bool>
  </property>
  <property fmtid="{D5CDD505-2E9C-101B-9397-08002B2CF9AE}" pid="5" name="xd_ProgID">
    <vt:lpwstr/>
  </property>
</Properties>
</file>