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13"/>
  </p:notesMasterIdLst>
  <p:sldIdLst>
    <p:sldId id="256" r:id="rId5"/>
    <p:sldId id="258" r:id="rId6"/>
    <p:sldId id="259" r:id="rId7"/>
    <p:sldId id="262" r:id="rId8"/>
    <p:sldId id="260" r:id="rId9"/>
    <p:sldId id="263" r:id="rId10"/>
    <p:sldId id="261" r:id="rId11"/>
    <p:sldId id="264" r:id="rId12"/>
  </p:sldIdLst>
  <p:sldSz cx="12192000" cy="6858000"/>
  <p:notesSz cx="6858000" cy="9144000"/>
  <p:embeddedFontLst>
    <p:embeddedFont>
      <p:font typeface="Century Gothic" panose="020B0502020202020204" pitchFamily="34" charset="0"/>
      <p:regular r:id="rId14"/>
      <p:bold r:id="rId15"/>
      <p:italic r:id="rId16"/>
      <p:boldItalic r:id="rId1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9" roundtripDataSignature="AMtx7mhhB8cvU4nPuw+svfXzp1v8UZNX4Q=="/>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2C96F82-BDB2-8AAD-6866-CE2FC57B15A1}" name="Hannah Sycamore" initials="HS" userId="S::SycamoreH@rsc.org::b4770bae-8292-4e0f-8212-963b4c6b3ded" providerId="AD"/>
  <p188:author id="{4ABE0490-048B-22EF-1BC1-1CF64EC4D232}" name="Jo Pugh" initials="JP" userId="1187eaa31d8c3d2c"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560A5A-4271-4F1E-8835-E17FB1209502}" v="2" dt="2026-09-17T13:00:18.4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971" autoAdjust="0"/>
  </p:normalViewPr>
  <p:slideViewPr>
    <p:cSldViewPr snapToGrid="0">
      <p:cViewPr varScale="1">
        <p:scale>
          <a:sx n="82" d="100"/>
          <a:sy n="82" d="100"/>
        </p:scale>
        <p:origin x="167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4.fntdata"/><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6.xml"/><Relationship Id="rId19" Type="http://customschemas.google.com/relationships/presentationmetadata" Target="meta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1.fntdata"/><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Griffiths" userId="9135852f-5aac-4f3f-97b0-55e569f13680" providerId="ADAL" clId="{79D2581E-2C64-4D7D-948E-B5DB5B650164}"/>
    <pc:docChg chg="modSld">
      <pc:chgData name="Hannah Griffiths" userId="9135852f-5aac-4f3f-97b0-55e569f13680" providerId="ADAL" clId="{79D2581E-2C64-4D7D-948E-B5DB5B650164}" dt="2026-09-17T12:59:51.268" v="0" actId="207"/>
      <pc:docMkLst>
        <pc:docMk/>
      </pc:docMkLst>
      <pc:sldChg chg="modSp mod">
        <pc:chgData name="Hannah Griffiths" userId="9135852f-5aac-4f3f-97b0-55e569f13680" providerId="ADAL" clId="{79D2581E-2C64-4D7D-948E-B5DB5B650164}" dt="2026-09-17T12:59:51.268" v="0" actId="207"/>
        <pc:sldMkLst>
          <pc:docMk/>
          <pc:sldMk cId="0" sldId="256"/>
        </pc:sldMkLst>
        <pc:spChg chg="mod">
          <ac:chgData name="Hannah Griffiths" userId="9135852f-5aac-4f3f-97b0-55e569f13680" providerId="ADAL" clId="{79D2581E-2C64-4D7D-948E-B5DB5B650164}" dt="2026-09-17T12:59:51.268" v="0" actId="207"/>
          <ac:spMkLst>
            <pc:docMk/>
            <pc:sldMk cId="0" sldId="256"/>
            <ac:spMk id="4" creationId="{41C3352D-20C8-68CF-84C6-019BA2A5D64D}"/>
          </ac:spMkLst>
        </pc:spChg>
      </pc:sldChg>
    </pc:docChg>
  </pc:docChgLst>
  <pc:docChgLst>
    <pc:chgData name="Juliet Kennard" userId="171ce03e-ecb9-44f8-bcbb-a85643c4c66a" providerId="ADAL" clId="{B465C642-4312-474E-AB32-4E0013FDAC90}"/>
    <pc:docChg chg="custSel delSld modSld">
      <pc:chgData name="Juliet Kennard" userId="171ce03e-ecb9-44f8-bcbb-a85643c4c66a" providerId="ADAL" clId="{B465C642-4312-474E-AB32-4E0013FDAC90}" dt="2026-09-17T12:05:06.022" v="114" actId="20577"/>
      <pc:docMkLst>
        <pc:docMk/>
      </pc:docMkLst>
      <pc:sldChg chg="modSp mod modNotesTx">
        <pc:chgData name="Juliet Kennard" userId="171ce03e-ecb9-44f8-bcbb-a85643c4c66a" providerId="ADAL" clId="{B465C642-4312-474E-AB32-4E0013FDAC90}" dt="2026-09-17T12:04:39.200" v="113" actId="20577"/>
        <pc:sldMkLst>
          <pc:docMk/>
          <pc:sldMk cId="0" sldId="258"/>
        </pc:sldMkLst>
        <pc:spChg chg="mod">
          <ac:chgData name="Juliet Kennard" userId="171ce03e-ecb9-44f8-bcbb-a85643c4c66a" providerId="ADAL" clId="{B465C642-4312-474E-AB32-4E0013FDAC90}" dt="2026-09-17T11:56:10.872" v="9" actId="1035"/>
          <ac:spMkLst>
            <pc:docMk/>
            <pc:sldMk cId="0" sldId="258"/>
            <ac:spMk id="123" creationId="{00000000-0000-0000-0000-000000000000}"/>
          </ac:spMkLst>
        </pc:spChg>
      </pc:sldChg>
      <pc:sldChg chg="modSp mod">
        <pc:chgData name="Juliet Kennard" userId="171ce03e-ecb9-44f8-bcbb-a85643c4c66a" providerId="ADAL" clId="{B465C642-4312-474E-AB32-4E0013FDAC90}" dt="2026-09-17T11:58:27.466" v="65" actId="962"/>
        <pc:sldMkLst>
          <pc:docMk/>
          <pc:sldMk cId="0" sldId="259"/>
        </pc:sldMkLst>
        <pc:spChg chg="mod">
          <ac:chgData name="Juliet Kennard" userId="171ce03e-ecb9-44f8-bcbb-a85643c4c66a" providerId="ADAL" clId="{B465C642-4312-474E-AB32-4E0013FDAC90}" dt="2026-09-17T11:58:24.869" v="63" actId="962"/>
          <ac:spMkLst>
            <pc:docMk/>
            <pc:sldMk cId="0" sldId="259"/>
            <ac:spMk id="2" creationId="{2BF859EA-315C-4678-43A5-04A4F8C98064}"/>
          </ac:spMkLst>
        </pc:spChg>
        <pc:spChg chg="mod">
          <ac:chgData name="Juliet Kennard" userId="171ce03e-ecb9-44f8-bcbb-a85643c4c66a" providerId="ADAL" clId="{B465C642-4312-474E-AB32-4E0013FDAC90}" dt="2026-09-17T11:58:25.458" v="64" actId="962"/>
          <ac:spMkLst>
            <pc:docMk/>
            <pc:sldMk cId="0" sldId="259"/>
            <ac:spMk id="4" creationId="{5EF9D19A-F27B-B67E-73A7-E2B0C1EE6A4A}"/>
          </ac:spMkLst>
        </pc:spChg>
        <pc:spChg chg="mod">
          <ac:chgData name="Juliet Kennard" userId="171ce03e-ecb9-44f8-bcbb-a85643c4c66a" providerId="ADAL" clId="{B465C642-4312-474E-AB32-4E0013FDAC90}" dt="2026-09-17T11:58:27.466" v="65" actId="962"/>
          <ac:spMkLst>
            <pc:docMk/>
            <pc:sldMk cId="0" sldId="259"/>
            <ac:spMk id="6" creationId="{E2D818E7-5455-C5E1-BE89-27F529227592}"/>
          </ac:spMkLst>
        </pc:spChg>
      </pc:sldChg>
      <pc:sldChg chg="modSp mod">
        <pc:chgData name="Juliet Kennard" userId="171ce03e-ecb9-44f8-bcbb-a85643c4c66a" providerId="ADAL" clId="{B465C642-4312-474E-AB32-4E0013FDAC90}" dt="2026-09-17T11:58:38.921" v="69" actId="962"/>
        <pc:sldMkLst>
          <pc:docMk/>
          <pc:sldMk cId="0" sldId="260"/>
        </pc:sldMkLst>
        <pc:spChg chg="mod">
          <ac:chgData name="Juliet Kennard" userId="171ce03e-ecb9-44f8-bcbb-a85643c4c66a" providerId="ADAL" clId="{B465C642-4312-474E-AB32-4E0013FDAC90}" dt="2026-09-17T11:58:38.921" v="69" actId="962"/>
          <ac:spMkLst>
            <pc:docMk/>
            <pc:sldMk cId="0" sldId="260"/>
            <ac:spMk id="3" creationId="{E9B24189-BEDC-7A2E-6AD0-7731C6DE0AEF}"/>
          </ac:spMkLst>
        </pc:spChg>
        <pc:spChg chg="mod">
          <ac:chgData name="Juliet Kennard" userId="171ce03e-ecb9-44f8-bcbb-a85643c4c66a" providerId="ADAL" clId="{B465C642-4312-474E-AB32-4E0013FDAC90}" dt="2026-09-17T11:58:38.163" v="68" actId="962"/>
          <ac:spMkLst>
            <pc:docMk/>
            <pc:sldMk cId="0" sldId="260"/>
            <ac:spMk id="5" creationId="{58217DFF-F211-942B-1F38-45C5CD4AC100}"/>
          </ac:spMkLst>
        </pc:spChg>
        <pc:spChg chg="mod">
          <ac:chgData name="Juliet Kennard" userId="171ce03e-ecb9-44f8-bcbb-a85643c4c66a" providerId="ADAL" clId="{B465C642-4312-474E-AB32-4E0013FDAC90}" dt="2026-09-17T11:58:35.577" v="67" actId="962"/>
          <ac:spMkLst>
            <pc:docMk/>
            <pc:sldMk cId="0" sldId="260"/>
            <ac:spMk id="7" creationId="{F7290562-66D8-B95C-5F9A-5EB06CFB2875}"/>
          </ac:spMkLst>
        </pc:spChg>
        <pc:spChg chg="mod">
          <ac:chgData name="Juliet Kennard" userId="171ce03e-ecb9-44f8-bcbb-a85643c4c66a" providerId="ADAL" clId="{B465C642-4312-474E-AB32-4E0013FDAC90}" dt="2026-09-17T11:57:14.192" v="38" actId="20577"/>
          <ac:spMkLst>
            <pc:docMk/>
            <pc:sldMk cId="0" sldId="260"/>
            <ac:spMk id="139" creationId="{00000000-0000-0000-0000-000000000000}"/>
          </ac:spMkLst>
        </pc:spChg>
      </pc:sldChg>
      <pc:sldChg chg="modSp mod">
        <pc:chgData name="Juliet Kennard" userId="171ce03e-ecb9-44f8-bcbb-a85643c4c66a" providerId="ADAL" clId="{B465C642-4312-474E-AB32-4E0013FDAC90}" dt="2026-09-17T11:59:26.792" v="77" actId="1076"/>
        <pc:sldMkLst>
          <pc:docMk/>
          <pc:sldMk cId="0" sldId="261"/>
        </pc:sldMkLst>
        <pc:spChg chg="mod">
          <ac:chgData name="Juliet Kennard" userId="171ce03e-ecb9-44f8-bcbb-a85643c4c66a" providerId="ADAL" clId="{B465C642-4312-474E-AB32-4E0013FDAC90}" dt="2026-09-17T11:59:00.332" v="72" actId="962"/>
          <ac:spMkLst>
            <pc:docMk/>
            <pc:sldMk cId="0" sldId="261"/>
            <ac:spMk id="3" creationId="{FA906466-FDD1-BF58-598B-A69EF7F0ECEB}"/>
          </ac:spMkLst>
        </pc:spChg>
        <pc:spChg chg="mod">
          <ac:chgData name="Juliet Kennard" userId="171ce03e-ecb9-44f8-bcbb-a85643c4c66a" providerId="ADAL" clId="{B465C642-4312-474E-AB32-4E0013FDAC90}" dt="2026-09-17T11:59:26.792" v="77" actId="1076"/>
          <ac:spMkLst>
            <pc:docMk/>
            <pc:sldMk cId="0" sldId="261"/>
            <ac:spMk id="5" creationId="{752C30B4-9139-7A2D-688A-26B0B395E635}"/>
          </ac:spMkLst>
        </pc:spChg>
        <pc:spChg chg="mod">
          <ac:chgData name="Juliet Kennard" userId="171ce03e-ecb9-44f8-bcbb-a85643c4c66a" providerId="ADAL" clId="{B465C642-4312-474E-AB32-4E0013FDAC90}" dt="2026-09-17T11:59:21.072" v="76" actId="1076"/>
          <ac:spMkLst>
            <pc:docMk/>
            <pc:sldMk cId="0" sldId="261"/>
            <ac:spMk id="7" creationId="{F388E1B2-8133-5809-4F6D-87A0791009BF}"/>
          </ac:spMkLst>
        </pc:spChg>
        <pc:picChg chg="ord">
          <ac:chgData name="Juliet Kennard" userId="171ce03e-ecb9-44f8-bcbb-a85643c4c66a" providerId="ADAL" clId="{B465C642-4312-474E-AB32-4E0013FDAC90}" dt="2026-09-17T11:58:56.723" v="71" actId="13244"/>
          <ac:picMkLst>
            <pc:docMk/>
            <pc:sldMk cId="0" sldId="261"/>
            <ac:picMk id="151" creationId="{00000000-0000-0000-0000-000000000000}"/>
          </ac:picMkLst>
        </pc:picChg>
      </pc:sldChg>
      <pc:sldChg chg="modSp mod modNotesTx">
        <pc:chgData name="Juliet Kennard" userId="171ce03e-ecb9-44f8-bcbb-a85643c4c66a" providerId="ADAL" clId="{B465C642-4312-474E-AB32-4E0013FDAC90}" dt="2026-09-17T12:05:06.022" v="114" actId="20577"/>
        <pc:sldMkLst>
          <pc:docMk/>
          <pc:sldMk cId="2129446537" sldId="262"/>
        </pc:sldMkLst>
        <pc:spChg chg="mod">
          <ac:chgData name="Juliet Kennard" userId="171ce03e-ecb9-44f8-bcbb-a85643c4c66a" providerId="ADAL" clId="{B465C642-4312-474E-AB32-4E0013FDAC90}" dt="2026-09-17T11:58:31.538" v="66" actId="962"/>
          <ac:spMkLst>
            <pc:docMk/>
            <pc:sldMk cId="2129446537" sldId="262"/>
            <ac:spMk id="6" creationId="{3E6AEDC0-7310-7130-AB22-9EFE690AB202}"/>
          </ac:spMkLst>
        </pc:spChg>
        <pc:spChg chg="mod">
          <ac:chgData name="Juliet Kennard" userId="171ce03e-ecb9-44f8-bcbb-a85643c4c66a" providerId="ADAL" clId="{B465C642-4312-474E-AB32-4E0013FDAC90}" dt="2026-09-17T11:56:35.666" v="23" actId="20577"/>
          <ac:spMkLst>
            <pc:docMk/>
            <pc:sldMk cId="2129446537" sldId="262"/>
            <ac:spMk id="130" creationId="{4CF5F672-C8C2-97D2-9D85-FEE178FF35E5}"/>
          </ac:spMkLst>
        </pc:spChg>
      </pc:sldChg>
      <pc:sldChg chg="modSp mod">
        <pc:chgData name="Juliet Kennard" userId="171ce03e-ecb9-44f8-bcbb-a85643c4c66a" providerId="ADAL" clId="{B465C642-4312-474E-AB32-4E0013FDAC90}" dt="2026-09-17T11:58:47.066" v="70" actId="962"/>
        <pc:sldMkLst>
          <pc:docMk/>
          <pc:sldMk cId="2433947035" sldId="263"/>
        </pc:sldMkLst>
        <pc:spChg chg="mod">
          <ac:chgData name="Juliet Kennard" userId="171ce03e-ecb9-44f8-bcbb-a85643c4c66a" providerId="ADAL" clId="{B465C642-4312-474E-AB32-4E0013FDAC90}" dt="2026-09-17T11:58:47.066" v="70" actId="962"/>
          <ac:spMkLst>
            <pc:docMk/>
            <pc:sldMk cId="2433947035" sldId="263"/>
            <ac:spMk id="4" creationId="{7F4749F8-CBBE-AD28-8C1D-13D80C98E37A}"/>
          </ac:spMkLst>
        </pc:spChg>
        <pc:spChg chg="mod">
          <ac:chgData name="Juliet Kennard" userId="171ce03e-ecb9-44f8-bcbb-a85643c4c66a" providerId="ADAL" clId="{B465C642-4312-474E-AB32-4E0013FDAC90}" dt="2026-09-17T11:57:24.153" v="42" actId="20577"/>
          <ac:spMkLst>
            <pc:docMk/>
            <pc:sldMk cId="2433947035" sldId="263"/>
            <ac:spMk id="139" creationId="{188B6715-98D1-B2BA-0686-C7BC10C0B62D}"/>
          </ac:spMkLst>
        </pc:spChg>
      </pc:sldChg>
      <pc:sldChg chg="modSp mod">
        <pc:chgData name="Juliet Kennard" userId="171ce03e-ecb9-44f8-bcbb-a85643c4c66a" providerId="ADAL" clId="{B465C642-4312-474E-AB32-4E0013FDAC90}" dt="2026-09-17T11:59:40.929" v="79" actId="14100"/>
        <pc:sldMkLst>
          <pc:docMk/>
          <pc:sldMk cId="4140271146" sldId="264"/>
        </pc:sldMkLst>
        <pc:spChg chg="mod">
          <ac:chgData name="Juliet Kennard" userId="171ce03e-ecb9-44f8-bcbb-a85643c4c66a" providerId="ADAL" clId="{B465C642-4312-474E-AB32-4E0013FDAC90}" dt="2026-09-17T11:59:35.027" v="78" actId="962"/>
          <ac:spMkLst>
            <pc:docMk/>
            <pc:sldMk cId="4140271146" sldId="264"/>
            <ac:spMk id="3" creationId="{0F31A37E-1306-0AA0-5493-AFFCB258B608}"/>
          </ac:spMkLst>
        </pc:spChg>
        <pc:spChg chg="mod">
          <ac:chgData name="Juliet Kennard" userId="171ce03e-ecb9-44f8-bcbb-a85643c4c66a" providerId="ADAL" clId="{B465C642-4312-474E-AB32-4E0013FDAC90}" dt="2026-09-17T11:57:45.282" v="60" actId="5793"/>
          <ac:spMkLst>
            <pc:docMk/>
            <pc:sldMk cId="4140271146" sldId="264"/>
            <ac:spMk id="148" creationId="{84531872-BA0E-A40C-A061-5B0A86641673}"/>
          </ac:spMkLst>
        </pc:spChg>
        <pc:spChg chg="mod">
          <ac:chgData name="Juliet Kennard" userId="171ce03e-ecb9-44f8-bcbb-a85643c4c66a" providerId="ADAL" clId="{B465C642-4312-474E-AB32-4E0013FDAC90}" dt="2026-09-17T11:59:40.929" v="79" actId="14100"/>
          <ac:spMkLst>
            <pc:docMk/>
            <pc:sldMk cId="4140271146" sldId="264"/>
            <ac:spMk id="149" creationId="{DE515DEB-DB5F-DC67-219A-C738B1343CB6}"/>
          </ac:spMkLst>
        </pc:spChg>
      </pc:sldChg>
      <pc:sldChg chg="del">
        <pc:chgData name="Juliet Kennard" userId="171ce03e-ecb9-44f8-bcbb-a85643c4c66a" providerId="ADAL" clId="{B465C642-4312-474E-AB32-4E0013FDAC90}" dt="2026-09-17T11:57:52.661" v="62" actId="2696"/>
        <pc:sldMkLst>
          <pc:docMk/>
          <pc:sldMk cId="4106910286" sldId="27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6" name="Google Shape;10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200"/>
              <a:buFont typeface="Century Gothic"/>
              <a:buNone/>
            </a:pPr>
            <a:r>
              <a:rPr lang="en-GB" dirty="0"/>
              <a:t>Introduce the learning objectives for interpreting graphs and discuss where learners might have engaged with this topic in maths. </a:t>
            </a:r>
          </a:p>
        </p:txBody>
      </p:sp>
      <p:sp>
        <p:nvSpPr>
          <p:cNvPr id="120" name="Google Shape;12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3ba9944ef65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7" name="Google Shape;127;g3ba9944ef65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8" name="Google Shape;128;g3ba9944ef65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a:extLst>
            <a:ext uri="{FF2B5EF4-FFF2-40B4-BE49-F238E27FC236}">
              <a16:creationId xmlns:a16="http://schemas.microsoft.com/office/drawing/2014/main" id="{CAF8AECD-46ED-7BB8-E120-F0316BBA9424}"/>
            </a:ext>
          </a:extLst>
        </p:cNvPr>
        <p:cNvGrpSpPr/>
        <p:nvPr/>
      </p:nvGrpSpPr>
      <p:grpSpPr>
        <a:xfrm>
          <a:off x="0" y="0"/>
          <a:ext cx="0" cy="0"/>
          <a:chOff x="0" y="0"/>
          <a:chExt cx="0" cy="0"/>
        </a:xfrm>
      </p:grpSpPr>
      <p:sp>
        <p:nvSpPr>
          <p:cNvPr id="126" name="Google Shape;126;g3ba9944ef65_0_0:notes">
            <a:extLst>
              <a:ext uri="{FF2B5EF4-FFF2-40B4-BE49-F238E27FC236}">
                <a16:creationId xmlns:a16="http://schemas.microsoft.com/office/drawing/2014/main" id="{5A5DD327-F3B3-1AEB-A9A1-A62CEB0A1F0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7" name="Google Shape;127;g3ba9944ef65_0_0:notes">
            <a:extLst>
              <a:ext uri="{FF2B5EF4-FFF2-40B4-BE49-F238E27FC236}">
                <a16:creationId xmlns:a16="http://schemas.microsoft.com/office/drawing/2014/main" id="{B2429F39-B6D0-4D7A-F598-710A878C937E}"/>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lang="en-GB" b="1" dirty="0"/>
          </a:p>
        </p:txBody>
      </p:sp>
      <p:sp>
        <p:nvSpPr>
          <p:cNvPr id="128" name="Google Shape;128;g3ba9944ef65_0_0:notes">
            <a:extLst>
              <a:ext uri="{FF2B5EF4-FFF2-40B4-BE49-F238E27FC236}">
                <a16:creationId xmlns:a16="http://schemas.microsoft.com/office/drawing/2014/main" id="{BB793E5D-7359-9A62-5099-2BBA2F22E6A8}"/>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4</a:t>
            </a:fld>
            <a:endParaRPr/>
          </a:p>
        </p:txBody>
      </p:sp>
    </p:spTree>
    <p:extLst>
      <p:ext uri="{BB962C8B-B14F-4D97-AF65-F5344CB8AC3E}">
        <p14:creationId xmlns:p14="http://schemas.microsoft.com/office/powerpoint/2010/main" val="18761532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3ba9944ef65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6" name="Google Shape;136;g3ba9944ef65_0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7" name="Google Shape;137;g3ba9944ef65_0_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a:extLst>
            <a:ext uri="{FF2B5EF4-FFF2-40B4-BE49-F238E27FC236}">
              <a16:creationId xmlns:a16="http://schemas.microsoft.com/office/drawing/2014/main" id="{2A376B6C-807B-9EDE-FC2D-298769663D1C}"/>
            </a:ext>
          </a:extLst>
        </p:cNvPr>
        <p:cNvGrpSpPr/>
        <p:nvPr/>
      </p:nvGrpSpPr>
      <p:grpSpPr>
        <a:xfrm>
          <a:off x="0" y="0"/>
          <a:ext cx="0" cy="0"/>
          <a:chOff x="0" y="0"/>
          <a:chExt cx="0" cy="0"/>
        </a:xfrm>
      </p:grpSpPr>
      <p:sp>
        <p:nvSpPr>
          <p:cNvPr id="135" name="Google Shape;135;g3ba9944ef65_0_6:notes">
            <a:extLst>
              <a:ext uri="{FF2B5EF4-FFF2-40B4-BE49-F238E27FC236}">
                <a16:creationId xmlns:a16="http://schemas.microsoft.com/office/drawing/2014/main" id="{866BB633-4774-3E7C-06AB-90C7DD5A37F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6" name="Google Shape;136;g3ba9944ef65_0_6:notes">
            <a:extLst>
              <a:ext uri="{FF2B5EF4-FFF2-40B4-BE49-F238E27FC236}">
                <a16:creationId xmlns:a16="http://schemas.microsoft.com/office/drawing/2014/main" id="{C04DF21A-E1C7-90B8-3E00-F0F30C51E42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lang="en-GB" b="1"/>
          </a:p>
        </p:txBody>
      </p:sp>
      <p:sp>
        <p:nvSpPr>
          <p:cNvPr id="137" name="Google Shape;137;g3ba9944ef65_0_6:notes">
            <a:extLst>
              <a:ext uri="{FF2B5EF4-FFF2-40B4-BE49-F238E27FC236}">
                <a16:creationId xmlns:a16="http://schemas.microsoft.com/office/drawing/2014/main" id="{76C661E4-5337-6DCA-C1B3-8779A94279C9}"/>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6</a:t>
            </a:fld>
            <a:endParaRPr/>
          </a:p>
        </p:txBody>
      </p:sp>
    </p:spTree>
    <p:extLst>
      <p:ext uri="{BB962C8B-B14F-4D97-AF65-F5344CB8AC3E}">
        <p14:creationId xmlns:p14="http://schemas.microsoft.com/office/powerpoint/2010/main" val="399731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3ba9944ef65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5" name="Google Shape;145;g3ba9944ef65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g3ba9944ef65_0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a:extLst>
            <a:ext uri="{FF2B5EF4-FFF2-40B4-BE49-F238E27FC236}">
              <a16:creationId xmlns:a16="http://schemas.microsoft.com/office/drawing/2014/main" id="{57F5F7E9-0C3F-ACB8-ACF1-3FE0D8B99F62}"/>
            </a:ext>
          </a:extLst>
        </p:cNvPr>
        <p:cNvGrpSpPr/>
        <p:nvPr/>
      </p:nvGrpSpPr>
      <p:grpSpPr>
        <a:xfrm>
          <a:off x="0" y="0"/>
          <a:ext cx="0" cy="0"/>
          <a:chOff x="0" y="0"/>
          <a:chExt cx="0" cy="0"/>
        </a:xfrm>
      </p:grpSpPr>
      <p:sp>
        <p:nvSpPr>
          <p:cNvPr id="144" name="Google Shape;144;g3ba9944ef65_0_12:notes">
            <a:extLst>
              <a:ext uri="{FF2B5EF4-FFF2-40B4-BE49-F238E27FC236}">
                <a16:creationId xmlns:a16="http://schemas.microsoft.com/office/drawing/2014/main" id="{CFF92A60-669D-1385-0772-CB9993A5AC3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5" name="Google Shape;145;g3ba9944ef65_0_12:notes">
            <a:extLst>
              <a:ext uri="{FF2B5EF4-FFF2-40B4-BE49-F238E27FC236}">
                <a16:creationId xmlns:a16="http://schemas.microsoft.com/office/drawing/2014/main" id="{C2ED09B9-6E8A-C64F-3179-0C1182A7FDA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lang="en-GB" b="1"/>
          </a:p>
        </p:txBody>
      </p:sp>
      <p:sp>
        <p:nvSpPr>
          <p:cNvPr id="146" name="Google Shape;146;g3ba9944ef65_0_12:notes">
            <a:extLst>
              <a:ext uri="{FF2B5EF4-FFF2-40B4-BE49-F238E27FC236}">
                <a16:creationId xmlns:a16="http://schemas.microsoft.com/office/drawing/2014/main" id="{B8F43B1A-7905-1B2F-BB0E-E615420CC350}"/>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8</a:t>
            </a:fld>
            <a:endParaRPr/>
          </a:p>
        </p:txBody>
      </p:sp>
    </p:spTree>
    <p:extLst>
      <p:ext uri="{BB962C8B-B14F-4D97-AF65-F5344CB8AC3E}">
        <p14:creationId xmlns:p14="http://schemas.microsoft.com/office/powerpoint/2010/main" val="172859449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1-14 years Title, single line, generic photo">
  <p:cSld name="11-14 years Title, single line, generic photo">
    <p:spTree>
      <p:nvGrpSpPr>
        <p:cNvPr id="1" name="Shape 16"/>
        <p:cNvGrpSpPr/>
        <p:nvPr/>
      </p:nvGrpSpPr>
      <p:grpSpPr>
        <a:xfrm>
          <a:off x="0" y="0"/>
          <a:ext cx="0" cy="0"/>
          <a:chOff x="0" y="0"/>
          <a:chExt cx="0" cy="0"/>
        </a:xfrm>
      </p:grpSpPr>
      <p:pic>
        <p:nvPicPr>
          <p:cNvPr id="17" name="Google Shape;17;p16" descr="A purple and pink gradient with circles and squares"/>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18" name="Google Shape;18;p16"/>
          <p:cNvGrpSpPr/>
          <p:nvPr/>
        </p:nvGrpSpPr>
        <p:grpSpPr>
          <a:xfrm>
            <a:off x="0" y="-1670"/>
            <a:ext cx="7622497" cy="6859670"/>
            <a:chOff x="0" y="-1670"/>
            <a:chExt cx="7622497" cy="6859670"/>
          </a:xfrm>
        </p:grpSpPr>
        <p:pic>
          <p:nvPicPr>
            <p:cNvPr id="19" name="Google Shape;19;p16"/>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20" name="Google Shape;20;p16"/>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21" name="Google Shape;21;p16"/>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22" name="Google Shape;22;p16"/>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6"/>
          <p:cNvSpPr txBox="1">
            <a:spLocks noGrp="1"/>
          </p:cNvSpPr>
          <p:nvPr>
            <p:ph type="subTitle" idx="1"/>
          </p:nvPr>
        </p:nvSpPr>
        <p:spPr>
          <a:xfrm>
            <a:off x="540000" y="1980000"/>
            <a:ext cx="5220000" cy="713843"/>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24" name="Google Shape;24;p16"/>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25" name="Google Shape;25;p16"/>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1-14 years Content - single column/bulleted list">
  <p:cSld name="11-14 years Content - single column/bulleted list">
    <p:spTree>
      <p:nvGrpSpPr>
        <p:cNvPr id="1" name="Shape 35"/>
        <p:cNvGrpSpPr/>
        <p:nvPr/>
      </p:nvGrpSpPr>
      <p:grpSpPr>
        <a:xfrm>
          <a:off x="0" y="0"/>
          <a:ext cx="0" cy="0"/>
          <a:chOff x="0" y="0"/>
          <a:chExt cx="0" cy="0"/>
        </a:xfrm>
      </p:grpSpPr>
      <p:pic>
        <p:nvPicPr>
          <p:cNvPr id="36" name="Google Shape;36;p20"/>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37" name="Google Shape;37;p20"/>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20"/>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9" name="Google Shape;39;p20"/>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40" name="Google Shape;40;p20"/>
          <p:cNvPicPr preferRelativeResize="0"/>
          <p:nvPr/>
        </p:nvPicPr>
        <p:blipFill rotWithShape="1">
          <a:blip r:embed="rId4">
            <a:alphaModFix/>
          </a:blip>
          <a:srcRect/>
          <a:stretch/>
        </p:blipFill>
        <p:spPr>
          <a:xfrm>
            <a:off x="10734280" y="4726412"/>
            <a:ext cx="1574800" cy="2131588"/>
          </a:xfrm>
          <a:prstGeom prst="rect">
            <a:avLst/>
          </a:prstGeom>
          <a:noFill/>
          <a:ln>
            <a:noFill/>
          </a:ln>
        </p:spPr>
      </p:pic>
      <p:sp>
        <p:nvSpPr>
          <p:cNvPr id="41" name="Google Shape;41;p20"/>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lvl1pPr marL="457200" lvl="0" indent="-403225" algn="l">
              <a:lnSpc>
                <a:spcPct val="100000"/>
              </a:lnSpc>
              <a:spcBef>
                <a:spcPts val="0"/>
              </a:spcBef>
              <a:spcAft>
                <a:spcPts val="0"/>
              </a:spcAft>
              <a:buClr>
                <a:schemeClr val="accent4"/>
              </a:buClr>
              <a:buSzPts val="2750"/>
              <a:buFont typeface="Arial"/>
              <a:buChar char="•"/>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1-14 years Title, double line, content photo">
  <p:cSld name="11-14 years Title, double line, content photo">
    <p:spTree>
      <p:nvGrpSpPr>
        <p:cNvPr id="1" name="Shape 42"/>
        <p:cNvGrpSpPr/>
        <p:nvPr/>
      </p:nvGrpSpPr>
      <p:grpSpPr>
        <a:xfrm>
          <a:off x="0" y="0"/>
          <a:ext cx="0" cy="0"/>
          <a:chOff x="0" y="0"/>
          <a:chExt cx="0" cy="0"/>
        </a:xfrm>
      </p:grpSpPr>
      <p:pic>
        <p:nvPicPr>
          <p:cNvPr id="43" name="Google Shape;43;p17"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44" name="Google Shape;44;p17"/>
          <p:cNvGrpSpPr/>
          <p:nvPr/>
        </p:nvGrpSpPr>
        <p:grpSpPr>
          <a:xfrm>
            <a:off x="0" y="-1670"/>
            <a:ext cx="7622497" cy="6859670"/>
            <a:chOff x="0" y="-1670"/>
            <a:chExt cx="7622497" cy="6859670"/>
          </a:xfrm>
        </p:grpSpPr>
        <p:pic>
          <p:nvPicPr>
            <p:cNvPr id="45" name="Google Shape;45;p17"/>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46" name="Google Shape;46;p17"/>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47" name="Google Shape;47;p17"/>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48" name="Google Shape;48;p17"/>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7"/>
          <p:cNvSpPr txBox="1">
            <a:spLocks noGrp="1"/>
          </p:cNvSpPr>
          <p:nvPr>
            <p:ph type="subTitle" idx="1"/>
          </p:nvPr>
        </p:nvSpPr>
        <p:spPr>
          <a:xfrm>
            <a:off x="540000" y="1980000"/>
            <a:ext cx="5220000" cy="165220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50" name="Google Shape;50;p17"/>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51" name="Google Shape;51;p17"/>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1-14 years Title, triple line, no photo">
  <p:cSld name="11-14 years Title, triple line, no photo">
    <p:spTree>
      <p:nvGrpSpPr>
        <p:cNvPr id="1" name="Shape 52"/>
        <p:cNvGrpSpPr/>
        <p:nvPr/>
      </p:nvGrpSpPr>
      <p:grpSpPr>
        <a:xfrm>
          <a:off x="0" y="0"/>
          <a:ext cx="0" cy="0"/>
          <a:chOff x="0" y="0"/>
          <a:chExt cx="0" cy="0"/>
        </a:xfrm>
      </p:grpSpPr>
      <p:pic>
        <p:nvPicPr>
          <p:cNvPr id="53" name="Google Shape;53;p18"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54" name="Google Shape;54;p18"/>
          <p:cNvGrpSpPr/>
          <p:nvPr/>
        </p:nvGrpSpPr>
        <p:grpSpPr>
          <a:xfrm>
            <a:off x="0" y="-1670"/>
            <a:ext cx="7622497" cy="6859670"/>
            <a:chOff x="0" y="-1670"/>
            <a:chExt cx="7622497" cy="6859670"/>
          </a:xfrm>
        </p:grpSpPr>
        <p:pic>
          <p:nvPicPr>
            <p:cNvPr id="55" name="Google Shape;55;p18"/>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56" name="Google Shape;56;p18"/>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57" name="Google Shape;57;p18"/>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58" name="Google Shape;58;p18"/>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8"/>
          <p:cNvSpPr txBox="1">
            <a:spLocks noGrp="1"/>
          </p:cNvSpPr>
          <p:nvPr>
            <p:ph type="subTitle" idx="1"/>
          </p:nvPr>
        </p:nvSpPr>
        <p:spPr>
          <a:xfrm>
            <a:off x="540000" y="1979999"/>
            <a:ext cx="5220000" cy="2579677"/>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60" name="Google Shape;60;p18"/>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61" name="Google Shape;61;p18"/>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1-14 years Table">
  <p:cSld name="11-14 years Table">
    <p:spTree>
      <p:nvGrpSpPr>
        <p:cNvPr id="1" name="Shape 62"/>
        <p:cNvGrpSpPr/>
        <p:nvPr/>
      </p:nvGrpSpPr>
      <p:grpSpPr>
        <a:xfrm>
          <a:off x="0" y="0"/>
          <a:ext cx="0" cy="0"/>
          <a:chOff x="0" y="0"/>
          <a:chExt cx="0" cy="0"/>
        </a:xfrm>
      </p:grpSpPr>
      <p:pic>
        <p:nvPicPr>
          <p:cNvPr id="63" name="Google Shape;63;p21"/>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64" name="Google Shape;64;p21"/>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5" name="Google Shape;65;p21"/>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6" name="Google Shape;66;p21"/>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67" name="Google Shape;67;p21"/>
          <p:cNvGrpSpPr/>
          <p:nvPr/>
        </p:nvGrpSpPr>
        <p:grpSpPr>
          <a:xfrm>
            <a:off x="10734280" y="4546600"/>
            <a:ext cx="1574800" cy="2311400"/>
            <a:chOff x="10734280" y="4546600"/>
            <a:chExt cx="1574800" cy="2311400"/>
          </a:xfrm>
        </p:grpSpPr>
        <p:pic>
          <p:nvPicPr>
            <p:cNvPr id="68" name="Google Shape;68;p21"/>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69" name="Google Shape;69;p21"/>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1-14 years Content - single column/numbered list">
  <p:cSld name="11-14 years Content - single column/numbered list">
    <p:spTree>
      <p:nvGrpSpPr>
        <p:cNvPr id="1" name="Shape 70"/>
        <p:cNvGrpSpPr/>
        <p:nvPr/>
      </p:nvGrpSpPr>
      <p:grpSpPr>
        <a:xfrm>
          <a:off x="0" y="0"/>
          <a:ext cx="0" cy="0"/>
          <a:chOff x="0" y="0"/>
          <a:chExt cx="0" cy="0"/>
        </a:xfrm>
      </p:grpSpPr>
      <p:pic>
        <p:nvPicPr>
          <p:cNvPr id="71" name="Google Shape;71;p22"/>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72" name="Google Shape;72;p22"/>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2"/>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22"/>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368300" algn="l">
              <a:lnSpc>
                <a:spcPct val="100000"/>
              </a:lnSpc>
              <a:spcBef>
                <a:spcPts val="0"/>
              </a:spcBef>
              <a:spcAft>
                <a:spcPts val="0"/>
              </a:spcAft>
              <a:buClr>
                <a:srgbClr val="006F62"/>
              </a:buClr>
              <a:buSzPts val="2200"/>
              <a:buFont typeface="Calibri"/>
              <a:buAutoNum type="arabicPeriod"/>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75" name="Google Shape;75;p22"/>
          <p:cNvGrpSpPr/>
          <p:nvPr/>
        </p:nvGrpSpPr>
        <p:grpSpPr>
          <a:xfrm>
            <a:off x="10734280" y="4546600"/>
            <a:ext cx="1574800" cy="2311400"/>
            <a:chOff x="10734280" y="4546600"/>
            <a:chExt cx="1574800" cy="2311400"/>
          </a:xfrm>
        </p:grpSpPr>
        <p:pic>
          <p:nvPicPr>
            <p:cNvPr id="76" name="Google Shape;76;p22"/>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77" name="Google Shape;77;p22"/>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1-14 years Content - two columns/normal text">
  <p:cSld name="11-14 years Content - two columns/normal text">
    <p:spTree>
      <p:nvGrpSpPr>
        <p:cNvPr id="1" name="Shape 78"/>
        <p:cNvGrpSpPr/>
        <p:nvPr/>
      </p:nvGrpSpPr>
      <p:grpSpPr>
        <a:xfrm>
          <a:off x="0" y="0"/>
          <a:ext cx="0" cy="0"/>
          <a:chOff x="0" y="0"/>
          <a:chExt cx="0" cy="0"/>
        </a:xfrm>
      </p:grpSpPr>
      <p:pic>
        <p:nvPicPr>
          <p:cNvPr id="79" name="Google Shape;79;p23"/>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0" name="Google Shape;80;p23"/>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23"/>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2" name="Google Shape;82;p23"/>
          <p:cNvSpPr txBox="1">
            <a:spLocks noGrp="1"/>
          </p:cNvSpPr>
          <p:nvPr>
            <p:ph type="body" idx="1"/>
          </p:nvPr>
        </p:nvSpPr>
        <p:spPr>
          <a:xfrm>
            <a:off x="54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23"/>
          <p:cNvSpPr txBox="1">
            <a:spLocks noGrp="1"/>
          </p:cNvSpPr>
          <p:nvPr>
            <p:ph type="body" idx="2"/>
          </p:nvPr>
        </p:nvSpPr>
        <p:spPr>
          <a:xfrm>
            <a:off x="585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84" name="Google Shape;84;p23"/>
          <p:cNvGrpSpPr/>
          <p:nvPr/>
        </p:nvGrpSpPr>
        <p:grpSpPr>
          <a:xfrm>
            <a:off x="10734280" y="4546600"/>
            <a:ext cx="1574800" cy="2311400"/>
            <a:chOff x="10734280" y="4546600"/>
            <a:chExt cx="1574800" cy="2311400"/>
          </a:xfrm>
        </p:grpSpPr>
        <p:pic>
          <p:nvPicPr>
            <p:cNvPr id="85" name="Google Shape;85;p23"/>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86" name="Google Shape;86;p23"/>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1-14 years Content plus image - single column/normal text">
  <p:cSld name="11-14 years Content plus image - single column/normal text">
    <p:spTree>
      <p:nvGrpSpPr>
        <p:cNvPr id="1" name="Shape 87"/>
        <p:cNvGrpSpPr/>
        <p:nvPr/>
      </p:nvGrpSpPr>
      <p:grpSpPr>
        <a:xfrm>
          <a:off x="0" y="0"/>
          <a:ext cx="0" cy="0"/>
          <a:chOff x="0" y="0"/>
          <a:chExt cx="0" cy="0"/>
        </a:xfrm>
      </p:grpSpPr>
      <p:pic>
        <p:nvPicPr>
          <p:cNvPr id="88" name="Google Shape;88;p24"/>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9" name="Google Shape;89;p24"/>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24"/>
          <p:cNvSpPr txBox="1">
            <a:spLocks noGrp="1"/>
          </p:cNvSpPr>
          <p:nvPr>
            <p:ph type="body" idx="1"/>
          </p:nvPr>
        </p:nvSpPr>
        <p:spPr>
          <a:xfrm>
            <a:off x="540000" y="1260000"/>
            <a:ext cx="56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24"/>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2" name="Google Shape;92;p24"/>
          <p:cNvSpPr txBox="1">
            <a:spLocks noGrp="1"/>
          </p:cNvSpPr>
          <p:nvPr>
            <p:ph type="body" idx="2"/>
          </p:nvPr>
        </p:nvSpPr>
        <p:spPr>
          <a:xfrm>
            <a:off x="6593800" y="1260000"/>
            <a:ext cx="40234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93" name="Google Shape;93;p24"/>
          <p:cNvGrpSpPr/>
          <p:nvPr/>
        </p:nvGrpSpPr>
        <p:grpSpPr>
          <a:xfrm>
            <a:off x="10734280" y="4546600"/>
            <a:ext cx="1574800" cy="2311400"/>
            <a:chOff x="10734280" y="4546600"/>
            <a:chExt cx="1574800" cy="2311400"/>
          </a:xfrm>
        </p:grpSpPr>
        <p:pic>
          <p:nvPicPr>
            <p:cNvPr id="94" name="Google Shape;94;p24"/>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95" name="Google Shape;95;p24"/>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1-14 years Content - single column/smaller text">
  <p:cSld name="11-14 years Content - single column/smaller text">
    <p:spTree>
      <p:nvGrpSpPr>
        <p:cNvPr id="1" name="Shape 96"/>
        <p:cNvGrpSpPr/>
        <p:nvPr/>
      </p:nvGrpSpPr>
      <p:grpSpPr>
        <a:xfrm>
          <a:off x="0" y="0"/>
          <a:ext cx="0" cy="0"/>
          <a:chOff x="0" y="0"/>
          <a:chExt cx="0" cy="0"/>
        </a:xfrm>
      </p:grpSpPr>
      <p:pic>
        <p:nvPicPr>
          <p:cNvPr id="97" name="Google Shape;97;p25"/>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98" name="Google Shape;98;p2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25"/>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 name="Google Shape;100;p25"/>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1800"/>
              <a:buFont typeface="Century Gothic"/>
              <a:buNone/>
              <a:defRPr sz="18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101" name="Google Shape;101;p25"/>
          <p:cNvGrpSpPr/>
          <p:nvPr/>
        </p:nvGrpSpPr>
        <p:grpSpPr>
          <a:xfrm>
            <a:off x="10734280" y="4546600"/>
            <a:ext cx="1574800" cy="2311400"/>
            <a:chOff x="10734280" y="4546600"/>
            <a:chExt cx="1574800" cy="2311400"/>
          </a:xfrm>
        </p:grpSpPr>
        <p:pic>
          <p:nvPicPr>
            <p:cNvPr id="102" name="Google Shape;102;p25"/>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103" name="Google Shape;103;p25"/>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
        <p:nvSpPr>
          <p:cNvPr id="15" name="Google Shape;15;p15"/>
          <p:cNvSpPr/>
          <p:nvPr/>
        </p:nvSpPr>
        <p:spPr>
          <a:xfrm>
            <a:off x="0" y="0"/>
            <a:ext cx="12192000" cy="685800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rsc.li/3l0g6sR"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2400"/>
              <a:buFont typeface="Century Gothic"/>
              <a:buNone/>
            </a:pPr>
            <a:r>
              <a:rPr lang="en-GB"/>
              <a:t>Stage </a:t>
            </a:r>
            <a:r>
              <a:rPr lang="en-GB">
                <a:latin typeface="Century Gothic"/>
                <a:ea typeface="Century Gothic"/>
                <a:cs typeface="Century Gothic"/>
                <a:sym typeface="Century Gothic"/>
              </a:rPr>
              <a:t>2</a:t>
            </a:r>
            <a:endParaRPr/>
          </a:p>
        </p:txBody>
      </p:sp>
      <p:sp>
        <p:nvSpPr>
          <p:cNvPr id="109" name="Google Shape;109;p1"/>
          <p:cNvSpPr txBox="1">
            <a:spLocks noGrp="1"/>
          </p:cNvSpPr>
          <p:nvPr>
            <p:ph type="subTitle" idx="1"/>
          </p:nvPr>
        </p:nvSpPr>
        <p:spPr>
          <a:xfrm>
            <a:off x="540000" y="1980000"/>
            <a:ext cx="5220000" cy="713843"/>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5000"/>
              <a:buNone/>
            </a:pPr>
            <a:r>
              <a:rPr lang="en-GB"/>
              <a:t>Interpreting graphs</a:t>
            </a:r>
            <a:endParaRPr/>
          </a:p>
        </p:txBody>
      </p:sp>
      <p:pic>
        <p:nvPicPr>
          <p:cNvPr id="2" name="Picture 1">
            <a:extLst>
              <a:ext uri="{FF2B5EF4-FFF2-40B4-BE49-F238E27FC236}">
                <a16:creationId xmlns:a16="http://schemas.microsoft.com/office/drawing/2014/main" id="{5811B2A3-0314-2C7C-33CB-205482B96FA7}"/>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776861" y="1171846"/>
            <a:ext cx="485843" cy="485843"/>
          </a:xfrm>
          <a:prstGeom prst="rect">
            <a:avLst/>
          </a:prstGeom>
        </p:spPr>
      </p:pic>
      <p:pic>
        <p:nvPicPr>
          <p:cNvPr id="3" name="Picture 2">
            <a:extLst>
              <a:ext uri="{FF2B5EF4-FFF2-40B4-BE49-F238E27FC236}">
                <a16:creationId xmlns:a16="http://schemas.microsoft.com/office/drawing/2014/main" id="{797EAF42-28C1-FC3C-AE70-7212451E7C58}"/>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2285854" y="1171846"/>
            <a:ext cx="485843" cy="485843"/>
          </a:xfrm>
          <a:prstGeom prst="rect">
            <a:avLst/>
          </a:prstGeom>
        </p:spPr>
      </p:pic>
      <p:sp>
        <p:nvSpPr>
          <p:cNvPr id="4" name="Google Shape;110;p2">
            <a:extLst>
              <a:ext uri="{FF2B5EF4-FFF2-40B4-BE49-F238E27FC236}">
                <a16:creationId xmlns:a16="http://schemas.microsoft.com/office/drawing/2014/main" id="{41C3352D-20C8-68CF-84C6-019BA2A5D64D}"/>
              </a:ext>
            </a:extLst>
          </p:cNvPr>
          <p:cNvSpPr txBox="1"/>
          <p:nvPr/>
        </p:nvSpPr>
        <p:spPr>
          <a:xfrm>
            <a:off x="7315808" y="6003812"/>
            <a:ext cx="4320000" cy="336777"/>
          </a:xfrm>
          <a:prstGeom prst="rect">
            <a:avLst/>
          </a:prstGeom>
          <a:noFill/>
          <a:ln>
            <a:noFill/>
          </a:ln>
        </p:spPr>
        <p:txBody>
          <a:bodyPr spcFirstLastPara="1" wrap="square" lIns="0" tIns="0" rIns="0" bIns="0" anchor="b" anchorCtr="0">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rtl="0">
              <a:lnSpc>
                <a:spcPct val="90000"/>
              </a:lnSpc>
              <a:spcBef>
                <a:spcPts val="0"/>
              </a:spcBef>
              <a:spcAft>
                <a:spcPts val="0"/>
              </a:spcAft>
              <a:buClr>
                <a:schemeClr val="lt1"/>
              </a:buClr>
              <a:buSzPts val="1600"/>
              <a:buFont typeface="Century Gothic"/>
              <a:buNone/>
            </a:pPr>
            <a:r>
              <a:rPr lang="en-GB" sz="1600" b="1" i="0" u="none" strike="noStrike" cap="none" dirty="0">
                <a:solidFill>
                  <a:schemeClr val="lt1"/>
                </a:solidFill>
                <a:latin typeface="Century Gothic"/>
                <a:ea typeface="Century Gothic"/>
                <a:cs typeface="Century Gothic"/>
                <a:sym typeface="Century Gothic"/>
              </a:rPr>
              <a:t>Downloaded from: </a:t>
            </a:r>
            <a:r>
              <a:rPr lang="en-GB" sz="1600" b="1" i="0" u="sng" strike="noStrike" cap="none" dirty="0">
                <a:solidFill>
                  <a:schemeClr val="bg1"/>
                </a:solidFill>
                <a:latin typeface="Century Gothic"/>
                <a:ea typeface="Century Gothic"/>
                <a:cs typeface="Century Gothic"/>
                <a:sym typeface="Century Gothic"/>
                <a:hlinkClick r:id="rId4">
                  <a:extLst>
                    <a:ext uri="{A12FA001-AC4F-418D-AE19-62706E023703}">
                      <ahyp:hlinkClr xmlns:ahyp="http://schemas.microsoft.com/office/drawing/2018/hyperlinkcolor" val="tx"/>
                    </a:ext>
                  </a:extLst>
                </a:hlinkClick>
              </a:rPr>
              <a:t>rsc.li/3l0g6sR</a:t>
            </a:r>
            <a:endParaRPr sz="1600" b="1" i="0" u="sng" strike="noStrike" cap="none" dirty="0">
              <a:solidFill>
                <a:schemeClr val="bg1"/>
              </a:solidFill>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3400"/>
              <a:buFont typeface="Century Gothic"/>
              <a:buNone/>
            </a:pPr>
            <a:r>
              <a:rPr lang="en-GB"/>
              <a:t>Introduction</a:t>
            </a:r>
            <a:endParaRPr/>
          </a:p>
        </p:txBody>
      </p:sp>
      <p:sp>
        <p:nvSpPr>
          <p:cNvPr id="123" name="Google Shape;123;p5"/>
          <p:cNvSpPr txBox="1">
            <a:spLocks noGrp="1"/>
          </p:cNvSpPr>
          <p:nvPr>
            <p:ph type="body" idx="1"/>
          </p:nvPr>
        </p:nvSpPr>
        <p:spPr>
          <a:xfrm>
            <a:off x="593498" y="1237405"/>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dirty="0"/>
              <a:t>The purpose of these activities is to interpret the line of best fit on a graph.</a:t>
            </a:r>
          </a:p>
          <a:p>
            <a:pPr marL="0" lvl="0" indent="0" algn="l" rtl="0">
              <a:lnSpc>
                <a:spcPct val="100000"/>
              </a:lnSpc>
              <a:spcBef>
                <a:spcPts val="0"/>
              </a:spcBef>
              <a:spcAft>
                <a:spcPts val="0"/>
              </a:spcAft>
              <a:buSzPts val="2750"/>
              <a:buNone/>
            </a:pPr>
            <a:endParaRPr lang="en-GB" dirty="0"/>
          </a:p>
          <a:p>
            <a:pPr marL="0" lvl="0" indent="0" algn="l" rtl="0">
              <a:lnSpc>
                <a:spcPct val="100000"/>
              </a:lnSpc>
              <a:spcBef>
                <a:spcPts val="0"/>
              </a:spcBef>
              <a:spcAft>
                <a:spcPts val="0"/>
              </a:spcAft>
              <a:buSzPts val="2750"/>
              <a:buNone/>
            </a:pPr>
            <a:r>
              <a:rPr lang="en-GB" sz="3400" b="1" dirty="0">
                <a:solidFill>
                  <a:schemeClr val="accent4"/>
                </a:solidFill>
              </a:rPr>
              <a:t>Learning objectives</a:t>
            </a:r>
          </a:p>
          <a:p>
            <a:pPr lvl="0" indent="-457200" algn="l" rtl="0">
              <a:lnSpc>
                <a:spcPct val="100000"/>
              </a:lnSpc>
              <a:spcBef>
                <a:spcPts val="1200"/>
              </a:spcBef>
              <a:spcAft>
                <a:spcPts val="0"/>
              </a:spcAft>
              <a:buSzPct val="100000"/>
              <a:buFont typeface="+mj-lt"/>
              <a:buAutoNum type="arabicPeriod"/>
            </a:pPr>
            <a:r>
              <a:rPr lang="en-GB" dirty="0"/>
              <a:t>Describe the overall trend or pattern in the data.</a:t>
            </a:r>
          </a:p>
          <a:p>
            <a:pPr lvl="0" indent="-457200" algn="l" rtl="0">
              <a:lnSpc>
                <a:spcPct val="100000"/>
              </a:lnSpc>
              <a:spcBef>
                <a:spcPts val="1200"/>
              </a:spcBef>
              <a:spcAft>
                <a:spcPts val="0"/>
              </a:spcAft>
              <a:buSzPct val="100000"/>
              <a:buFont typeface="+mj-lt"/>
              <a:buAutoNum type="arabicPeriod"/>
            </a:pPr>
            <a:r>
              <a:rPr lang="en-GB" dirty="0"/>
              <a:t>Describe any significant differences from the overall trend or pattern.</a:t>
            </a:r>
          </a:p>
          <a:p>
            <a:pPr lvl="0" indent="-457200" algn="l" rtl="0">
              <a:lnSpc>
                <a:spcPct val="100000"/>
              </a:lnSpc>
              <a:spcBef>
                <a:spcPts val="1200"/>
              </a:spcBef>
              <a:spcAft>
                <a:spcPts val="0"/>
              </a:spcAft>
              <a:buSzPct val="100000"/>
              <a:buFont typeface="+mj-lt"/>
              <a:buAutoNum type="arabicPeriod"/>
            </a:pPr>
            <a:r>
              <a:rPr lang="en-GB" dirty="0"/>
              <a:t>Explain the trend or pattern in the data.</a:t>
            </a:r>
            <a:endParaRPr dirty="0"/>
          </a:p>
          <a:p>
            <a:pPr marL="342900" lvl="0" indent="0" algn="l" rtl="0">
              <a:lnSpc>
                <a:spcPct val="100000"/>
              </a:lnSpc>
              <a:spcBef>
                <a:spcPts val="1200"/>
              </a:spcBef>
              <a:spcAft>
                <a:spcPts val="0"/>
              </a:spcAft>
              <a:buSzPts val="2750"/>
              <a:buNone/>
            </a:pPr>
            <a:r>
              <a:rPr lang="en-GB" dirty="0"/>
              <a:t> </a:t>
            </a:r>
            <a:endParaRPr dirty="0"/>
          </a:p>
        </p:txBody>
      </p:sp>
      <p:sp>
        <p:nvSpPr>
          <p:cNvPr id="124" name="Google Shape;124;p5"/>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Introduction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g3ba9944ef65_0_0"/>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Describing the overall trend</a:t>
            </a:r>
            <a:endParaRPr/>
          </a:p>
        </p:txBody>
      </p:sp>
      <p:sp>
        <p:nvSpPr>
          <p:cNvPr id="131" name="Google Shape;131;g3ba9944ef65_0_0"/>
          <p:cNvSpPr txBox="1">
            <a:spLocks noGrp="1"/>
          </p:cNvSpPr>
          <p:nvPr>
            <p:ph type="body" idx="1"/>
          </p:nvPr>
        </p:nvSpPr>
        <p:spPr>
          <a:xfrm>
            <a:off x="540000" y="1179411"/>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a:t>Describe the overall trend in each of the following graphs:</a:t>
            </a:r>
            <a:endParaRPr/>
          </a:p>
          <a:p>
            <a:pPr marL="0" lvl="0" indent="0" algn="l" rtl="0">
              <a:lnSpc>
                <a:spcPct val="100000"/>
              </a:lnSpc>
              <a:spcBef>
                <a:spcPts val="1200"/>
              </a:spcBef>
              <a:spcAft>
                <a:spcPts val="1200"/>
              </a:spcAft>
              <a:buSzPts val="2750"/>
              <a:buNone/>
            </a:pPr>
            <a:endParaRPr/>
          </a:p>
        </p:txBody>
      </p:sp>
      <p:pic>
        <p:nvPicPr>
          <p:cNvPr id="132" name="Google Shape;132;g3ba9944ef65_0_0" descr="The graph shows volume of gas in cubic centimetres against time in seconds. The x-axis runs from 0 to 80 seconds, and the y-axis runs from 0 to 60 cubic centimetres, both in intervals of 10. A curved line starts at zero, rises steeply and then becomes less steep, levelling out at 60 cubic centimetres at 65 seconds."/>
          <p:cNvPicPr preferRelativeResize="0"/>
          <p:nvPr/>
        </p:nvPicPr>
        <p:blipFill>
          <a:blip r:embed="rId3">
            <a:alphaModFix/>
          </a:blip>
          <a:srcRect/>
          <a:stretch/>
        </p:blipFill>
        <p:spPr>
          <a:xfrm>
            <a:off x="116061" y="2087778"/>
            <a:ext cx="5841042" cy="4336144"/>
          </a:xfrm>
          <a:prstGeom prst="rect">
            <a:avLst/>
          </a:prstGeom>
          <a:noFill/>
          <a:ln>
            <a:noFill/>
          </a:ln>
        </p:spPr>
      </p:pic>
      <p:pic>
        <p:nvPicPr>
          <p:cNvPr id="133" name="Google Shape;133;g3ba9944ef65_0_0" descr="Graph B shows time taken for a reaction in seconds against temperature in degrees Celsius. The x-axis runs from 0 to 80 degrees Celsius in intervals of 10, and the y-axis runs from 0 to 140 seconds in intervals of 20. A curved line falls steeply at first, then becomes less steep as the temperature increases."/>
          <p:cNvPicPr preferRelativeResize="0"/>
          <p:nvPr/>
        </p:nvPicPr>
        <p:blipFill>
          <a:blip r:embed="rId4">
            <a:alphaModFix/>
          </a:blip>
          <a:srcRect l="4786" t="-3142" r="8610" b="3142"/>
          <a:stretch>
            <a:fillRect/>
          </a:stretch>
        </p:blipFill>
        <p:spPr>
          <a:xfrm>
            <a:off x="5438829" y="1672338"/>
            <a:ext cx="5712106" cy="4896255"/>
          </a:xfrm>
          <a:prstGeom prst="rect">
            <a:avLst/>
          </a:prstGeom>
          <a:noFill/>
          <a:ln>
            <a:noFill/>
          </a:ln>
        </p:spPr>
      </p:pic>
      <p:sp>
        <p:nvSpPr>
          <p:cNvPr id="2" name="TextBox 1">
            <a:extLst>
              <a:ext uri="{FF2B5EF4-FFF2-40B4-BE49-F238E27FC236}">
                <a16:creationId xmlns:a16="http://schemas.microsoft.com/office/drawing/2014/main" id="{2BF859EA-315C-4678-43A5-04A4F8C98064}"/>
              </a:ext>
              <a:ext uri="{C183D7F6-B498-43B3-948B-1728B52AA6E4}">
                <adec:decorative xmlns:adec="http://schemas.microsoft.com/office/drawing/2017/decorative" val="1"/>
              </a:ext>
            </a:extLst>
          </p:cNvPr>
          <p:cNvSpPr txBox="1"/>
          <p:nvPr/>
        </p:nvSpPr>
        <p:spPr>
          <a:xfrm>
            <a:off x="2107229" y="1727663"/>
            <a:ext cx="1340432" cy="430887"/>
          </a:xfrm>
          <a:prstGeom prst="rect">
            <a:avLst/>
          </a:prstGeom>
          <a:noFill/>
        </p:spPr>
        <p:txBody>
          <a:bodyPr wrap="none" rtlCol="0">
            <a:spAutoFit/>
          </a:bodyPr>
          <a:lstStyle/>
          <a:p>
            <a:r>
              <a:rPr lang="en-GB" sz="2200" b="1">
                <a:solidFill>
                  <a:schemeClr val="accent4"/>
                </a:solidFill>
                <a:latin typeface="Century Gothic" panose="020B0502020202020204" pitchFamily="34" charset="0"/>
              </a:rPr>
              <a:t>Graph A</a:t>
            </a:r>
          </a:p>
        </p:txBody>
      </p:sp>
      <p:sp>
        <p:nvSpPr>
          <p:cNvPr id="4" name="TextBox 3">
            <a:extLst>
              <a:ext uri="{FF2B5EF4-FFF2-40B4-BE49-F238E27FC236}">
                <a16:creationId xmlns:a16="http://schemas.microsoft.com/office/drawing/2014/main" id="{5EF9D19A-F27B-B67E-73A7-E2B0C1EE6A4A}"/>
              </a:ext>
              <a:ext uri="{C183D7F6-B498-43B3-948B-1728B52AA6E4}">
                <adec:decorative xmlns:adec="http://schemas.microsoft.com/office/drawing/2017/decorative" val="1"/>
              </a:ext>
            </a:extLst>
          </p:cNvPr>
          <p:cNvSpPr txBox="1"/>
          <p:nvPr/>
        </p:nvSpPr>
        <p:spPr>
          <a:xfrm>
            <a:off x="7790498" y="1727663"/>
            <a:ext cx="1295547" cy="430887"/>
          </a:xfrm>
          <a:prstGeom prst="rect">
            <a:avLst/>
          </a:prstGeom>
          <a:noFill/>
        </p:spPr>
        <p:txBody>
          <a:bodyPr wrap="none" rtlCol="0">
            <a:spAutoFit/>
          </a:bodyPr>
          <a:lstStyle/>
          <a:p>
            <a:r>
              <a:rPr lang="en-GB" sz="2200" b="1">
                <a:solidFill>
                  <a:schemeClr val="accent4"/>
                </a:solidFill>
                <a:latin typeface="Century Gothic" panose="020B0502020202020204" pitchFamily="34" charset="0"/>
              </a:rPr>
              <a:t>Graph B</a:t>
            </a:r>
          </a:p>
        </p:txBody>
      </p:sp>
      <p:sp>
        <p:nvSpPr>
          <p:cNvPr id="6" name="Google Shape;124;p5">
            <a:extLst>
              <a:ext uri="{FF2B5EF4-FFF2-40B4-BE49-F238E27FC236}">
                <a16:creationId xmlns:a16="http://schemas.microsoft.com/office/drawing/2014/main" id="{E2D818E7-5455-C5E1-BE89-27F529227592}"/>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Activity</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9">
          <a:extLst>
            <a:ext uri="{FF2B5EF4-FFF2-40B4-BE49-F238E27FC236}">
              <a16:creationId xmlns:a16="http://schemas.microsoft.com/office/drawing/2014/main" id="{1EEE5E16-2BFB-C1BA-E011-3BA4FD121CF3}"/>
            </a:ext>
          </a:extLst>
        </p:cNvPr>
        <p:cNvGrpSpPr/>
        <p:nvPr/>
      </p:nvGrpSpPr>
      <p:grpSpPr>
        <a:xfrm>
          <a:off x="0" y="0"/>
          <a:ext cx="0" cy="0"/>
          <a:chOff x="0" y="0"/>
          <a:chExt cx="0" cy="0"/>
        </a:xfrm>
      </p:grpSpPr>
      <p:sp>
        <p:nvSpPr>
          <p:cNvPr id="130" name="Google Shape;130;g3ba9944ef65_0_0">
            <a:extLst>
              <a:ext uri="{FF2B5EF4-FFF2-40B4-BE49-F238E27FC236}">
                <a16:creationId xmlns:a16="http://schemas.microsoft.com/office/drawing/2014/main" id="{4CF5F672-C8C2-97D2-9D85-FEE178FF35E5}"/>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Describing the overall trend – answer</a:t>
            </a:r>
            <a:endParaRPr dirty="0"/>
          </a:p>
        </p:txBody>
      </p:sp>
      <p:sp>
        <p:nvSpPr>
          <p:cNvPr id="131" name="Google Shape;131;g3ba9944ef65_0_0">
            <a:extLst>
              <a:ext uri="{FF2B5EF4-FFF2-40B4-BE49-F238E27FC236}">
                <a16:creationId xmlns:a16="http://schemas.microsoft.com/office/drawing/2014/main" id="{618626A6-55E2-D6B7-1E2C-6C099F8E46EB}"/>
              </a:ext>
            </a:extLst>
          </p:cNvPr>
          <p:cNvSpPr txBox="1">
            <a:spLocks noGrp="1"/>
          </p:cNvSpPr>
          <p:nvPr>
            <p:ph type="body" idx="1"/>
          </p:nvPr>
        </p:nvSpPr>
        <p:spPr>
          <a:xfrm>
            <a:off x="540000" y="1179411"/>
            <a:ext cx="10080000" cy="5040000"/>
          </a:xfrm>
          <a:prstGeom prst="rect">
            <a:avLst/>
          </a:prstGeom>
          <a:noFill/>
          <a:ln>
            <a:noFill/>
          </a:ln>
        </p:spPr>
        <p:txBody>
          <a:bodyPr spcFirstLastPara="1" wrap="square" lIns="0" tIns="0" rIns="0" bIns="0" anchor="t" anchorCtr="0">
            <a:normAutofit/>
          </a:bodyPr>
          <a:lstStyle/>
          <a:p>
            <a:pPr marL="0" indent="0">
              <a:spcBef>
                <a:spcPts val="1200"/>
              </a:spcBef>
              <a:spcAft>
                <a:spcPts val="1200"/>
              </a:spcAft>
              <a:buNone/>
            </a:pPr>
            <a:r>
              <a:rPr lang="en-GB" b="1" dirty="0">
                <a:solidFill>
                  <a:schemeClr val="accent4"/>
                </a:solidFill>
              </a:rPr>
              <a:t>Graph A: </a:t>
            </a:r>
            <a:r>
              <a:rPr lang="en-GB" dirty="0"/>
              <a:t>The rate of reaction decreases over time. The gradient of the slope becomes less steep.</a:t>
            </a:r>
          </a:p>
          <a:p>
            <a:pPr marL="0" indent="0">
              <a:spcBef>
                <a:spcPts val="1200"/>
              </a:spcBef>
              <a:spcAft>
                <a:spcPts val="1200"/>
              </a:spcAft>
              <a:buNone/>
            </a:pPr>
            <a:r>
              <a:rPr lang="en-GB" b="1" dirty="0">
                <a:solidFill>
                  <a:schemeClr val="accent4"/>
                </a:solidFill>
              </a:rPr>
              <a:t>Graph B: </a:t>
            </a:r>
            <a:r>
              <a:rPr lang="en-GB" dirty="0"/>
              <a:t>As the temperature increases the time taken for the cross to disappear decreases (the rate of reaction increases).</a:t>
            </a:r>
          </a:p>
          <a:p>
            <a:pPr marL="0" lvl="0" indent="0" algn="l" rtl="0">
              <a:lnSpc>
                <a:spcPct val="100000"/>
              </a:lnSpc>
              <a:spcBef>
                <a:spcPts val="1200"/>
              </a:spcBef>
              <a:spcAft>
                <a:spcPts val="1200"/>
              </a:spcAft>
              <a:buSzPts val="2750"/>
              <a:buNone/>
            </a:pPr>
            <a:endParaRPr dirty="0"/>
          </a:p>
        </p:txBody>
      </p:sp>
      <p:sp>
        <p:nvSpPr>
          <p:cNvPr id="6" name="Google Shape;124;p5">
            <a:extLst>
              <a:ext uri="{FF2B5EF4-FFF2-40B4-BE49-F238E27FC236}">
                <a16:creationId xmlns:a16="http://schemas.microsoft.com/office/drawing/2014/main" id="{3E6AEDC0-7310-7130-AB22-9EFE690AB202}"/>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Answer</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129446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g3ba9944ef65_0_6"/>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Describing a graph </a:t>
            </a:r>
            <a:endParaRPr dirty="0"/>
          </a:p>
        </p:txBody>
      </p:sp>
      <p:sp>
        <p:nvSpPr>
          <p:cNvPr id="140" name="Google Shape;140;g3ba9944ef65_0_6"/>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a:t>Describe, in detail, the trends for each of the following graphs:</a:t>
            </a:r>
            <a:endParaRPr/>
          </a:p>
        </p:txBody>
      </p:sp>
      <p:pic>
        <p:nvPicPr>
          <p:cNvPr id="141" name="Google Shape;141;g3ba9944ef65_0_6" descr="Graph shows volume of gas in cubic centimetres against time in seconds. The x-axis runs from 0 to 80 seconds, and the y-axis runs from 0 to 60 cubic centimetres, both in intervals of 10. A curved line starts at zero, rises steeply and then becomes less steep, levelling out at 60 cubic centimetres at 65 seconds."/>
          <p:cNvPicPr preferRelativeResize="0"/>
          <p:nvPr/>
        </p:nvPicPr>
        <p:blipFill>
          <a:blip r:embed="rId3">
            <a:alphaModFix/>
          </a:blip>
          <a:srcRect/>
          <a:stretch/>
        </p:blipFill>
        <p:spPr>
          <a:xfrm>
            <a:off x="540000" y="2480030"/>
            <a:ext cx="5216001" cy="3872140"/>
          </a:xfrm>
          <a:prstGeom prst="rect">
            <a:avLst/>
          </a:prstGeom>
          <a:noFill/>
          <a:ln>
            <a:noFill/>
          </a:ln>
        </p:spPr>
      </p:pic>
      <p:pic>
        <p:nvPicPr>
          <p:cNvPr id="142" name="Google Shape;142;g3ba9944ef65_0_6" descr="The graph shows volume of gas in cubic centimetres against time in seconds. The x-axis runs from 0 to 80 seconds, and the y-axis runs from 0 to 60 cubic centimetres, both in intervals of 10. Two lines start at zero. The line labelled 50 °C rises steeply in a straight line, reaching about 50 cubic centimetres at around 50 seconds, before levelling off. The line labelled 40 °C curves gently upwards, reaching a peak of just above 45 cubic centimetres at 80 seconds."/>
          <p:cNvPicPr preferRelativeResize="0"/>
          <p:nvPr/>
        </p:nvPicPr>
        <p:blipFill>
          <a:blip r:embed="rId4">
            <a:alphaModFix/>
          </a:blip>
          <a:srcRect/>
          <a:stretch/>
        </p:blipFill>
        <p:spPr>
          <a:xfrm>
            <a:off x="5709890" y="2467337"/>
            <a:ext cx="5250195" cy="3897525"/>
          </a:xfrm>
          <a:prstGeom prst="rect">
            <a:avLst/>
          </a:prstGeom>
          <a:noFill/>
          <a:ln>
            <a:noFill/>
          </a:ln>
        </p:spPr>
      </p:pic>
      <p:sp>
        <p:nvSpPr>
          <p:cNvPr id="3" name="TextBox 2">
            <a:extLst>
              <a:ext uri="{FF2B5EF4-FFF2-40B4-BE49-F238E27FC236}">
                <a16:creationId xmlns:a16="http://schemas.microsoft.com/office/drawing/2014/main" id="{E9B24189-BEDC-7A2E-6AD0-7731C6DE0AEF}"/>
              </a:ext>
              <a:ext uri="{C183D7F6-B498-43B3-948B-1728B52AA6E4}">
                <adec:decorative xmlns:adec="http://schemas.microsoft.com/office/drawing/2017/decorative" val="1"/>
              </a:ext>
            </a:extLst>
          </p:cNvPr>
          <p:cNvSpPr txBox="1"/>
          <p:nvPr/>
        </p:nvSpPr>
        <p:spPr>
          <a:xfrm>
            <a:off x="2107229" y="2005456"/>
            <a:ext cx="1340432" cy="430887"/>
          </a:xfrm>
          <a:prstGeom prst="rect">
            <a:avLst/>
          </a:prstGeom>
          <a:noFill/>
        </p:spPr>
        <p:txBody>
          <a:bodyPr wrap="none" rtlCol="0">
            <a:spAutoFit/>
          </a:bodyPr>
          <a:lstStyle/>
          <a:p>
            <a:r>
              <a:rPr lang="en-GB" sz="2200" b="1">
                <a:solidFill>
                  <a:schemeClr val="accent4"/>
                </a:solidFill>
                <a:latin typeface="Century Gothic" panose="020B0502020202020204" pitchFamily="34" charset="0"/>
              </a:rPr>
              <a:t>Graph A</a:t>
            </a:r>
          </a:p>
        </p:txBody>
      </p:sp>
      <p:sp>
        <p:nvSpPr>
          <p:cNvPr id="5" name="TextBox 4">
            <a:extLst>
              <a:ext uri="{FF2B5EF4-FFF2-40B4-BE49-F238E27FC236}">
                <a16:creationId xmlns:a16="http://schemas.microsoft.com/office/drawing/2014/main" id="{58217DFF-F211-942B-1F38-45C5CD4AC100}"/>
              </a:ext>
              <a:ext uri="{C183D7F6-B498-43B3-948B-1728B52AA6E4}">
                <adec:decorative xmlns:adec="http://schemas.microsoft.com/office/drawing/2017/decorative" val="1"/>
              </a:ext>
            </a:extLst>
          </p:cNvPr>
          <p:cNvSpPr txBox="1"/>
          <p:nvPr/>
        </p:nvSpPr>
        <p:spPr>
          <a:xfrm>
            <a:off x="7790498" y="2005456"/>
            <a:ext cx="1295547" cy="430887"/>
          </a:xfrm>
          <a:prstGeom prst="rect">
            <a:avLst/>
          </a:prstGeom>
          <a:noFill/>
        </p:spPr>
        <p:txBody>
          <a:bodyPr wrap="none" rtlCol="0">
            <a:spAutoFit/>
          </a:bodyPr>
          <a:lstStyle/>
          <a:p>
            <a:r>
              <a:rPr lang="en-GB" sz="2200" b="1">
                <a:solidFill>
                  <a:schemeClr val="accent4"/>
                </a:solidFill>
                <a:latin typeface="Century Gothic" panose="020B0502020202020204" pitchFamily="34" charset="0"/>
              </a:rPr>
              <a:t>Graph B</a:t>
            </a:r>
          </a:p>
        </p:txBody>
      </p:sp>
      <p:sp>
        <p:nvSpPr>
          <p:cNvPr id="7" name="Google Shape;124;p5">
            <a:extLst>
              <a:ext uri="{FF2B5EF4-FFF2-40B4-BE49-F238E27FC236}">
                <a16:creationId xmlns:a16="http://schemas.microsoft.com/office/drawing/2014/main" id="{F7290562-66D8-B95C-5F9A-5EB06CFB2875}"/>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Activity</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8">
          <a:extLst>
            <a:ext uri="{FF2B5EF4-FFF2-40B4-BE49-F238E27FC236}">
              <a16:creationId xmlns:a16="http://schemas.microsoft.com/office/drawing/2014/main" id="{9C1235BC-6FBC-F303-C4B9-69F698F512AF}"/>
            </a:ext>
          </a:extLst>
        </p:cNvPr>
        <p:cNvGrpSpPr/>
        <p:nvPr/>
      </p:nvGrpSpPr>
      <p:grpSpPr>
        <a:xfrm>
          <a:off x="0" y="0"/>
          <a:ext cx="0" cy="0"/>
          <a:chOff x="0" y="0"/>
          <a:chExt cx="0" cy="0"/>
        </a:xfrm>
      </p:grpSpPr>
      <p:sp>
        <p:nvSpPr>
          <p:cNvPr id="139" name="Google Shape;139;g3ba9944ef65_0_6">
            <a:extLst>
              <a:ext uri="{FF2B5EF4-FFF2-40B4-BE49-F238E27FC236}">
                <a16:creationId xmlns:a16="http://schemas.microsoft.com/office/drawing/2014/main" id="{188B6715-98D1-B2BA-0686-C7BC10C0B62D}"/>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Describing a graph – answer </a:t>
            </a:r>
            <a:endParaRPr dirty="0"/>
          </a:p>
        </p:txBody>
      </p:sp>
      <p:sp>
        <p:nvSpPr>
          <p:cNvPr id="140" name="Google Shape;140;g3ba9944ef65_0_6">
            <a:extLst>
              <a:ext uri="{FF2B5EF4-FFF2-40B4-BE49-F238E27FC236}">
                <a16:creationId xmlns:a16="http://schemas.microsoft.com/office/drawing/2014/main" id="{648FC1A2-0144-EA55-C73B-89C5079D9746}"/>
              </a:ext>
            </a:extLst>
          </p:cNvPr>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0" lvl="0" indent="0">
              <a:buSzPts val="1400"/>
              <a:buNone/>
            </a:pPr>
            <a:r>
              <a:rPr lang="en-GB" b="1" dirty="0">
                <a:solidFill>
                  <a:schemeClr val="accent4"/>
                </a:solidFill>
              </a:rPr>
              <a:t>Graph A: </a:t>
            </a:r>
            <a:r>
              <a:rPr lang="en-GB" dirty="0"/>
              <a:t>The volume of gas produced in each time interval decreases. The initial rate of reaction between 0 and 15 seconds is fast. This slows down between 15 seconds and 55 seconds. The reaction stops at approximately 59 seconds.</a:t>
            </a:r>
          </a:p>
          <a:p>
            <a:pPr marL="0" indent="0">
              <a:spcBef>
                <a:spcPts val="1200"/>
              </a:spcBef>
              <a:spcAft>
                <a:spcPts val="1200"/>
              </a:spcAft>
              <a:buNone/>
            </a:pPr>
            <a:r>
              <a:rPr lang="en-GB" b="1" dirty="0">
                <a:solidFill>
                  <a:schemeClr val="accent4"/>
                </a:solidFill>
              </a:rPr>
              <a:t>Graph B: </a:t>
            </a:r>
            <a:r>
              <a:rPr lang="en-GB" dirty="0"/>
              <a:t>As temperature increases, the rate of reaction increases. At 50</a:t>
            </a:r>
            <a:r>
              <a:rPr lang="en-GB" sz="2400" dirty="0">
                <a:latin typeface="Arial"/>
                <a:ea typeface="Arial"/>
                <a:cs typeface="Arial"/>
                <a:sym typeface="Arial"/>
              </a:rPr>
              <a:t>°C </a:t>
            </a:r>
            <a:r>
              <a:rPr lang="en-GB" dirty="0"/>
              <a:t>the reaction stops after approximately 55 seconds.</a:t>
            </a:r>
          </a:p>
        </p:txBody>
      </p:sp>
      <p:sp>
        <p:nvSpPr>
          <p:cNvPr id="4" name="Google Shape;124;p5">
            <a:extLst>
              <a:ext uri="{FF2B5EF4-FFF2-40B4-BE49-F238E27FC236}">
                <a16:creationId xmlns:a16="http://schemas.microsoft.com/office/drawing/2014/main" id="{7F4749F8-CBBE-AD28-8C1D-13D80C98E37A}"/>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Answer</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433947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g3ba9944ef65_0_12"/>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Explaining the trends</a:t>
            </a:r>
            <a:endParaRPr/>
          </a:p>
        </p:txBody>
      </p:sp>
      <p:sp>
        <p:nvSpPr>
          <p:cNvPr id="149" name="Google Shape;149;g3ba9944ef65_0_12"/>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a:t>Explain the trends in the following graphs where excess magnesium is reacting with 1 mol/dm</a:t>
            </a:r>
            <a:r>
              <a:rPr lang="en-GB" baseline="30000"/>
              <a:t>3</a:t>
            </a:r>
            <a:r>
              <a:rPr lang="en-GB"/>
              <a:t> hydrochloric acid:</a:t>
            </a:r>
            <a:endParaRPr/>
          </a:p>
          <a:p>
            <a:pPr marL="0" lvl="0" indent="0" algn="l" rtl="0">
              <a:lnSpc>
                <a:spcPct val="100000"/>
              </a:lnSpc>
              <a:spcBef>
                <a:spcPts val="1200"/>
              </a:spcBef>
              <a:spcAft>
                <a:spcPts val="1200"/>
              </a:spcAft>
              <a:buSzPts val="2750"/>
              <a:buNone/>
            </a:pPr>
            <a:r>
              <a:rPr lang="en-GB"/>
              <a:t>		</a:t>
            </a:r>
            <a:endParaRPr/>
          </a:p>
        </p:txBody>
      </p:sp>
      <p:pic>
        <p:nvPicPr>
          <p:cNvPr id="151" name="Google Shape;151;g3ba9944ef65_0_12" descr="Graph A shows volume of gas in cubic centimetres against time in seconds. The x-axis runs from 0 to 80 seconds in intervals of 10, and the y-axis runs from 0 to 60 cubic centimetres in intervals of 10. A straight line rises diagonally from the origin, reaching 50 cubic centimetres at 55 seconds, before levelling out."/>
          <p:cNvPicPr preferRelativeResize="0"/>
          <p:nvPr/>
        </p:nvPicPr>
        <p:blipFill>
          <a:blip r:embed="rId3">
            <a:alphaModFix/>
          </a:blip>
          <a:srcRect/>
          <a:stretch/>
        </p:blipFill>
        <p:spPr>
          <a:xfrm>
            <a:off x="540000" y="2619206"/>
            <a:ext cx="5040000" cy="3741484"/>
          </a:xfrm>
          <a:prstGeom prst="rect">
            <a:avLst/>
          </a:prstGeom>
          <a:noFill/>
          <a:ln>
            <a:noFill/>
          </a:ln>
        </p:spPr>
      </p:pic>
      <p:pic>
        <p:nvPicPr>
          <p:cNvPr id="150" name="Google Shape;150;g3ba9944ef65_0_12" descr="The line labelled magnesium powder rises steeply before levelling out at about 60 cubic centimetres after around 60 seconds. The line labelled magnesium ribbon curves upwards more gradually and evenly, reaching 40 cubic centimetres at 80 seconds."/>
          <p:cNvPicPr preferRelativeResize="0"/>
          <p:nvPr/>
        </p:nvPicPr>
        <p:blipFill>
          <a:blip r:embed="rId4">
            <a:alphaModFix/>
          </a:blip>
          <a:srcRect/>
          <a:stretch/>
        </p:blipFill>
        <p:spPr>
          <a:xfrm>
            <a:off x="5580000" y="2375193"/>
            <a:ext cx="5368699" cy="3985497"/>
          </a:xfrm>
          <a:prstGeom prst="rect">
            <a:avLst/>
          </a:prstGeom>
          <a:noFill/>
          <a:ln>
            <a:noFill/>
          </a:ln>
        </p:spPr>
      </p:pic>
      <p:sp>
        <p:nvSpPr>
          <p:cNvPr id="3" name="Google Shape;124;p5">
            <a:extLst>
              <a:ext uri="{FF2B5EF4-FFF2-40B4-BE49-F238E27FC236}">
                <a16:creationId xmlns:a16="http://schemas.microsoft.com/office/drawing/2014/main" id="{FA906466-FDD1-BF58-598B-A69EF7F0ECEB}"/>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Activity</a:t>
            </a:r>
            <a:endParaRPr sz="2200" b="1" i="0" u="none" strike="noStrike" cap="none">
              <a:solidFill>
                <a:schemeClr val="lt1"/>
              </a:solidFill>
              <a:latin typeface="Century Gothic"/>
              <a:ea typeface="Century Gothic"/>
              <a:cs typeface="Century Gothic"/>
              <a:sym typeface="Century Gothic"/>
            </a:endParaRPr>
          </a:p>
        </p:txBody>
      </p:sp>
      <p:sp>
        <p:nvSpPr>
          <p:cNvPr id="5" name="TextBox 4">
            <a:extLst>
              <a:ext uri="{FF2B5EF4-FFF2-40B4-BE49-F238E27FC236}">
                <a16:creationId xmlns:a16="http://schemas.microsoft.com/office/drawing/2014/main" id="{752C30B4-9139-7A2D-688A-26B0B395E635}"/>
              </a:ext>
              <a:ext uri="{C183D7F6-B498-43B3-948B-1728B52AA6E4}">
                <adec:decorative xmlns:adec="http://schemas.microsoft.com/office/drawing/2017/decorative" val="1"/>
              </a:ext>
            </a:extLst>
          </p:cNvPr>
          <p:cNvSpPr txBox="1"/>
          <p:nvPr/>
        </p:nvSpPr>
        <p:spPr>
          <a:xfrm>
            <a:off x="2238529" y="2179113"/>
            <a:ext cx="1358064" cy="430887"/>
          </a:xfrm>
          <a:prstGeom prst="rect">
            <a:avLst/>
          </a:prstGeom>
          <a:noFill/>
        </p:spPr>
        <p:txBody>
          <a:bodyPr wrap="none" rtlCol="0">
            <a:spAutoFit/>
          </a:bodyPr>
          <a:lstStyle/>
          <a:p>
            <a:r>
              <a:rPr lang="en-GB" sz="2200" b="1" dirty="0">
                <a:solidFill>
                  <a:schemeClr val="accent4"/>
                </a:solidFill>
                <a:latin typeface="Century Gothic" panose="020B0502020202020204" pitchFamily="34" charset="0"/>
              </a:rPr>
              <a:t>Graph A</a:t>
            </a:r>
          </a:p>
        </p:txBody>
      </p:sp>
      <p:sp>
        <p:nvSpPr>
          <p:cNvPr id="7" name="TextBox 6">
            <a:extLst>
              <a:ext uri="{FF2B5EF4-FFF2-40B4-BE49-F238E27FC236}">
                <a16:creationId xmlns:a16="http://schemas.microsoft.com/office/drawing/2014/main" id="{F388E1B2-8133-5809-4F6D-87A0791009BF}"/>
              </a:ext>
              <a:ext uri="{C183D7F6-B498-43B3-948B-1728B52AA6E4}">
                <adec:decorative xmlns:adec="http://schemas.microsoft.com/office/drawing/2017/decorative" val="1"/>
              </a:ext>
            </a:extLst>
          </p:cNvPr>
          <p:cNvSpPr txBox="1"/>
          <p:nvPr/>
        </p:nvSpPr>
        <p:spPr>
          <a:xfrm>
            <a:off x="7608560" y="2188319"/>
            <a:ext cx="1311578" cy="430887"/>
          </a:xfrm>
          <a:prstGeom prst="rect">
            <a:avLst/>
          </a:prstGeom>
          <a:noFill/>
        </p:spPr>
        <p:txBody>
          <a:bodyPr wrap="none" rtlCol="0">
            <a:spAutoFit/>
          </a:bodyPr>
          <a:lstStyle/>
          <a:p>
            <a:r>
              <a:rPr lang="en-GB" sz="2200" b="1" dirty="0">
                <a:solidFill>
                  <a:schemeClr val="accent4"/>
                </a:solidFill>
                <a:latin typeface="Century Gothic" panose="020B0502020202020204" pitchFamily="34" charset="0"/>
              </a:rPr>
              <a:t>Graph B</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7">
          <a:extLst>
            <a:ext uri="{FF2B5EF4-FFF2-40B4-BE49-F238E27FC236}">
              <a16:creationId xmlns:a16="http://schemas.microsoft.com/office/drawing/2014/main" id="{F86CA7D8-9959-69C9-C731-C1BA1DCB1C79}"/>
            </a:ext>
          </a:extLst>
        </p:cNvPr>
        <p:cNvGrpSpPr/>
        <p:nvPr/>
      </p:nvGrpSpPr>
      <p:grpSpPr>
        <a:xfrm>
          <a:off x="0" y="0"/>
          <a:ext cx="0" cy="0"/>
          <a:chOff x="0" y="0"/>
          <a:chExt cx="0" cy="0"/>
        </a:xfrm>
      </p:grpSpPr>
      <p:sp>
        <p:nvSpPr>
          <p:cNvPr id="148" name="Google Shape;148;g3ba9944ef65_0_12">
            <a:extLst>
              <a:ext uri="{FF2B5EF4-FFF2-40B4-BE49-F238E27FC236}">
                <a16:creationId xmlns:a16="http://schemas.microsoft.com/office/drawing/2014/main" id="{84531872-BA0E-A40C-A061-5B0A86641673}"/>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Explaining the trends – answer </a:t>
            </a:r>
            <a:endParaRPr dirty="0"/>
          </a:p>
        </p:txBody>
      </p:sp>
      <p:sp>
        <p:nvSpPr>
          <p:cNvPr id="149" name="Google Shape;149;g3ba9944ef65_0_12">
            <a:extLst>
              <a:ext uri="{FF2B5EF4-FFF2-40B4-BE49-F238E27FC236}">
                <a16:creationId xmlns:a16="http://schemas.microsoft.com/office/drawing/2014/main" id="{DE515DEB-DB5F-DC67-219A-C738B1343CB6}"/>
              </a:ext>
            </a:extLst>
          </p:cNvPr>
          <p:cNvSpPr txBox="1">
            <a:spLocks noGrp="1"/>
          </p:cNvSpPr>
          <p:nvPr>
            <p:ph type="body" idx="1"/>
          </p:nvPr>
        </p:nvSpPr>
        <p:spPr>
          <a:xfrm>
            <a:off x="593498" y="1399330"/>
            <a:ext cx="9779227" cy="5040000"/>
          </a:xfrm>
          <a:prstGeom prst="rect">
            <a:avLst/>
          </a:prstGeom>
          <a:noFill/>
          <a:ln>
            <a:noFill/>
          </a:ln>
        </p:spPr>
        <p:txBody>
          <a:bodyPr spcFirstLastPara="1" wrap="square" lIns="0" tIns="0" rIns="0" bIns="0" anchor="t" anchorCtr="0">
            <a:normAutofit/>
          </a:bodyPr>
          <a:lstStyle/>
          <a:p>
            <a:pPr marL="0" lvl="0" indent="0">
              <a:buSzPts val="1400"/>
              <a:buNone/>
            </a:pPr>
            <a:r>
              <a:rPr lang="en-GB" b="1" dirty="0">
                <a:solidFill>
                  <a:schemeClr val="accent4"/>
                </a:solidFill>
              </a:rPr>
              <a:t>Graph A: </a:t>
            </a:r>
            <a:r>
              <a:rPr lang="en-GB" dirty="0"/>
              <a:t>The rate of reaction is at its fastest between 0 and approximately 45 seconds. After 45 seconds the reaction slows down as the concentration of HCl decreases because there are fewer successful collisions between particles. The reaction stops at 55 seconds as the HCl has run out; it is the limiting factor.</a:t>
            </a:r>
          </a:p>
          <a:p>
            <a:pPr marL="0" indent="0">
              <a:spcBef>
                <a:spcPts val="1200"/>
              </a:spcBef>
              <a:spcAft>
                <a:spcPts val="1200"/>
              </a:spcAft>
              <a:buNone/>
            </a:pPr>
            <a:r>
              <a:rPr lang="en-GB" b="1" dirty="0">
                <a:solidFill>
                  <a:schemeClr val="accent4"/>
                </a:solidFill>
              </a:rPr>
              <a:t>Graph B: </a:t>
            </a:r>
            <a:r>
              <a:rPr lang="en-GB" dirty="0"/>
              <a:t>The rate of reaction for magnesium powder is greater than the rate for magnesium ribbon because magnesium powder has a greater surface area, allowing more frequent successful collisions. </a:t>
            </a:r>
          </a:p>
          <a:p>
            <a:pPr marL="0" indent="0">
              <a:spcBef>
                <a:spcPts val="1200"/>
              </a:spcBef>
              <a:spcAft>
                <a:spcPts val="1200"/>
              </a:spcAft>
              <a:buNone/>
            </a:pPr>
            <a:endParaRPr lang="en-GB" dirty="0"/>
          </a:p>
        </p:txBody>
      </p:sp>
      <p:sp>
        <p:nvSpPr>
          <p:cNvPr id="3" name="Google Shape;124;p5">
            <a:extLst>
              <a:ext uri="{FF2B5EF4-FFF2-40B4-BE49-F238E27FC236}">
                <a16:creationId xmlns:a16="http://schemas.microsoft.com/office/drawing/2014/main" id="{0F31A37E-1306-0AA0-5493-AFFCB258B608}"/>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Answer</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4140271146"/>
      </p:ext>
    </p:extLst>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44546A"/>
      </a:dk2>
      <a:lt2>
        <a:srgbClr val="E7E6E6"/>
      </a:lt2>
      <a:accent1>
        <a:srgbClr val="004976"/>
      </a:accent1>
      <a:accent2>
        <a:srgbClr val="48A9C5"/>
      </a:accent2>
      <a:accent3>
        <a:srgbClr val="FF9E1B"/>
      </a:accent3>
      <a:accent4>
        <a:srgbClr val="991E66"/>
      </a:accent4>
      <a:accent5>
        <a:srgbClr val="006F62"/>
      </a:accent5>
      <a:accent6>
        <a:srgbClr val="54585A"/>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Props1.xml><?xml version="1.0" encoding="utf-8"?>
<ds:datastoreItem xmlns:ds="http://schemas.openxmlformats.org/officeDocument/2006/customXml" ds:itemID="{3254265A-4AED-439F-AFC5-058DA981D2BF}">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225C1881-2472-4BE7-90EE-6DF4E8428380}">
  <ds:schemaRefs>
    <ds:schemaRef ds:uri="http://schemas.microsoft.com/sharepoint/v3/contenttype/forms"/>
  </ds:schemaRefs>
</ds:datastoreItem>
</file>

<file path=customXml/itemProps3.xml><?xml version="1.0" encoding="utf-8"?>
<ds:datastoreItem xmlns:ds="http://schemas.openxmlformats.org/officeDocument/2006/customXml" ds:itemID="{E11D6642-44D7-4F75-8105-011DE56F44B3}">
  <ds:schemaRefs>
    <ds:schemaRef ds:uri="http://schemas.microsoft.com/office/2006/documentManagement/types"/>
    <ds:schemaRef ds:uri="5c7d88b2-bc5d-47d8-b067-5f30c82b40fb"/>
    <ds:schemaRef ds:uri="http://purl.org/dc/terms/"/>
    <ds:schemaRef ds:uri="http://www.w3.org/XML/1998/namespace"/>
    <ds:schemaRef ds:uri="http://purl.org/dc/dcmitype/"/>
    <ds:schemaRef ds:uri="http://schemas.openxmlformats.org/package/2006/metadata/core-properties"/>
    <ds:schemaRef ds:uri="9e3c562f-56b0-4bc9-96c8-d04b09868558"/>
    <ds:schemaRef ds:uri="http://purl.org/dc/elements/1.1/"/>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11</TotalTime>
  <Words>386</Words>
  <Application>Microsoft Office PowerPoint</Application>
  <PresentationFormat>Widescreen</PresentationFormat>
  <Paragraphs>47</Paragraphs>
  <Slides>8</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Century Gothic</vt:lpstr>
      <vt:lpstr>Calibri</vt:lpstr>
      <vt:lpstr>Office Theme</vt:lpstr>
      <vt:lpstr>Stage 2</vt:lpstr>
      <vt:lpstr>Introduction</vt:lpstr>
      <vt:lpstr>Describing the overall trend</vt:lpstr>
      <vt:lpstr>Describing the overall trend – answer</vt:lpstr>
      <vt:lpstr>Describing a graph </vt:lpstr>
      <vt:lpstr>Describing a graph – answer </vt:lpstr>
      <vt:lpstr>Explaining the trends</vt:lpstr>
      <vt:lpstr>Explaining the trends – answer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Short activities interpreting graph</dc:title>
  <dc:creator>RoyalSocietyofChemistry@royalsocietychemistry.onmicrosoft.com</dc:creator>
  <cp:keywords>Maths; maths skills; maths skills for chemistry; trends; patterns; trends in graphs; describing trends; describing data; rate of reaction; graph; </cp:keywords>
  <cp:lastModifiedBy>Hannah Griffiths</cp:lastModifiedBy>
  <cp:revision>2</cp:revision>
  <dcterms:created xsi:type="dcterms:W3CDTF">2021-04-13T16:26:00Z</dcterms:created>
  <dcterms:modified xsi:type="dcterms:W3CDTF">2026-09-17T13:00:56Z</dcterms:modified>
  <cp:category>From https://rsc.li/3l0g6sR, teacher guidance notes, learner worksheets and teacher-led presentation also available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Document_x0020_Type">
    <vt:lpwstr/>
  </property>
  <property fmtid="{D5CDD505-2E9C-101B-9397-08002B2CF9AE}" pid="5" name="Document Type">
    <vt:lpwstr/>
  </property>
  <property fmtid="{D5CDD505-2E9C-101B-9397-08002B2CF9AE}" pid="6" name="Directorate_x002f_Team_x002f_Function">
    <vt:lpwstr/>
  </property>
  <property fmtid="{D5CDD505-2E9C-101B-9397-08002B2CF9AE}" pid="7" name="Project_x002f_Product">
    <vt:lpwstr/>
  </property>
  <property fmtid="{D5CDD505-2E9C-101B-9397-08002B2CF9AE}" pid="8" name="Project/Product">
    <vt:lpwstr/>
  </property>
  <property fmtid="{D5CDD505-2E9C-101B-9397-08002B2CF9AE}" pid="9" name="Platform_x002f_Software">
    <vt:lpwstr/>
  </property>
  <property fmtid="{D5CDD505-2E9C-101B-9397-08002B2CF9AE}" pid="10" name="Directorate/Team/Function">
    <vt:lpwstr/>
  </property>
  <property fmtid="{D5CDD505-2E9C-101B-9397-08002B2CF9AE}" pid="11" name="Watchword">
    <vt:lpwstr/>
  </property>
  <property fmtid="{D5CDD505-2E9C-101B-9397-08002B2CF9AE}" pid="12" name="Platform/Software">
    <vt:lpwstr/>
  </property>
</Properties>
</file>