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ppt/authors.xml" ContentType="application/vnd.ms-powerpoint.author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4"/>
  </p:sldMasterIdLst>
  <p:sldIdLst>
    <p:sldId id="291" r:id="rId5"/>
    <p:sldId id="296" r:id="rId6"/>
    <p:sldId id="297" r:id="rId7"/>
    <p:sldId id="295" r:id="rId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6AFCBE25-129D-71BD-2520-C70EFDD5EC17}" name="Katie Haylor" initials="KH" userId="S::HaylorK@rsc.org::79d54f7f-ffc1-4b04-bab6-1092a29c2844" providerId="AD"/>
</p188:authorLst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Nina Notman" initials="NN" lastIdx="2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6F1EF"/>
    <a:srgbClr val="006F62"/>
    <a:srgbClr val="EDF6F9"/>
    <a:srgbClr val="48A9C5"/>
    <a:srgbClr val="FAE7EA"/>
    <a:srgbClr val="F7DBE0"/>
    <a:srgbClr val="F4CFD5"/>
    <a:srgbClr val="FF9E1B"/>
    <a:srgbClr val="C8102E"/>
    <a:srgbClr val="00497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A3F4BA71-FEB2-45F0-B477-78702918FBD9}" v="3" dt="2026-06-15T15:17:32.164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7998"/>
    <p:restoredTop sz="82360" autoAdjust="0"/>
  </p:normalViewPr>
  <p:slideViewPr>
    <p:cSldViewPr snapToGrid="0" snapToObjects="1">
      <p:cViewPr varScale="1">
        <p:scale>
          <a:sx n="61" d="100"/>
          <a:sy n="61" d="100"/>
        </p:scale>
        <p:origin x="1152" y="4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80" d="100"/>
        <a:sy n="8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tableStyles" Target="tableStyle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microsoft.com/office/2018/10/relationships/authors" Target="author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viewProps" Target="viewProps.xml"/><Relationship Id="rId5" Type="http://schemas.openxmlformats.org/officeDocument/2006/relationships/slide" Target="slides/slide1.xml"/><Relationship Id="rId15" Type="http://schemas.microsoft.com/office/2015/10/relationships/revisionInfo" Target="revisionInfo.xml"/><Relationship Id="rId10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commentAuthors" Target="commentAuthors.xml"/><Relationship Id="rId14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Hannah Griffiths" userId="9135852f-5aac-4f3f-97b0-55e569f13680" providerId="ADAL" clId="{79D2581E-2C64-4D7D-948E-B5DB5B650164}"/>
    <pc:docChg chg="modSld">
      <pc:chgData name="Hannah Griffiths" userId="9135852f-5aac-4f3f-97b0-55e569f13680" providerId="ADAL" clId="{79D2581E-2C64-4D7D-948E-B5DB5B650164}" dt="2026-06-15T15:17:12.999" v="0" actId="207"/>
      <pc:docMkLst>
        <pc:docMk/>
      </pc:docMkLst>
      <pc:sldChg chg="modSp mod">
        <pc:chgData name="Hannah Griffiths" userId="9135852f-5aac-4f3f-97b0-55e569f13680" providerId="ADAL" clId="{79D2581E-2C64-4D7D-948E-B5DB5B650164}" dt="2026-06-15T15:17:12.999" v="0" actId="207"/>
        <pc:sldMkLst>
          <pc:docMk/>
          <pc:sldMk cId="3421502273" sldId="291"/>
        </pc:sldMkLst>
        <pc:spChg chg="mod">
          <ac:chgData name="Hannah Griffiths" userId="9135852f-5aac-4f3f-97b0-55e569f13680" providerId="ADAL" clId="{79D2581E-2C64-4D7D-948E-B5DB5B650164}" dt="2026-06-15T15:17:12.999" v="0" actId="207"/>
          <ac:spMkLst>
            <pc:docMk/>
            <pc:sldMk cId="3421502273" sldId="291"/>
            <ac:spMk id="4" creationId="{4D3883FF-A046-4960-D88F-EA998344268F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8" Type="http://schemas.openxmlformats.org/officeDocument/2006/relationships/hyperlink" Target="https://rsc.li/2UfBalB" TargetMode="External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Relationship Id="rId9" Type="http://schemas.openxmlformats.org/officeDocument/2006/relationships/image" Target="../media/image7.png"/></Relationships>
</file>

<file path=ppt/slideLayouts/_rels/slideLayout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Layouts/_rels/slideLayout3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Relationship Id="rId9" Type="http://schemas.openxmlformats.org/officeDocument/2006/relationships/hyperlink" Target="https://rsc.li/2UfBalB" TargetMode="Externa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0.png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0.png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0.png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0.png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0.png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0.png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0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4-16 years Title, single line, generic 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Picture 20">
            <a:extLst>
              <a:ext uri="{FF2B5EF4-FFF2-40B4-BE49-F238E27FC236}">
                <a16:creationId xmlns:a16="http://schemas.microsoft.com/office/drawing/2014/main" id="{38610100-38BC-194F-9079-8DDE723951FF}"/>
              </a:ext>
            </a:extLst>
          </p:cNvPr>
          <p:cNvPicPr>
            <a:picLocks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23" y="0"/>
            <a:ext cx="12196800" cy="685633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BBA549A9-FDA4-D149-B497-B5121421C2DF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39623" y="0"/>
            <a:ext cx="6858000" cy="6858000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4C3C2113-31B6-7F4D-83F0-729A1B46C5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7485972" cy="6858000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7AE3D22E-2B57-CE4A-B915-F81A74DD96F1}"/>
              </a:ext>
            </a:extLst>
          </p:cNvPr>
          <p:cNvPicPr>
            <a:picLocks noChangeAspect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62957" y="0"/>
            <a:ext cx="3991277" cy="6861600"/>
          </a:xfrm>
          <a:prstGeom prst="rect">
            <a:avLst/>
          </a:prstGeom>
        </p:spPr>
      </p:pic>
      <p:pic>
        <p:nvPicPr>
          <p:cNvPr id="27" name="Picture 26">
            <a:extLst>
              <a:ext uri="{FF2B5EF4-FFF2-40B4-BE49-F238E27FC236}">
                <a16:creationId xmlns:a16="http://schemas.microsoft.com/office/drawing/2014/main" id="{E4983CAC-993B-784B-BDEA-00ABFD7B6D78}"/>
              </a:ext>
            </a:extLst>
          </p:cNvPr>
          <p:cNvPicPr>
            <a:picLocks/>
          </p:cNvPicPr>
          <p:nvPr userDrawn="1"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36982" y="0"/>
            <a:ext cx="3195988" cy="2815200"/>
          </a:xfrm>
          <a:prstGeom prst="rect">
            <a:avLst/>
          </a:prstGeom>
        </p:spPr>
      </p:pic>
      <p:sp>
        <p:nvSpPr>
          <p:cNvPr id="15" name="Title 1">
            <a:extLst>
              <a:ext uri="{FF2B5EF4-FFF2-40B4-BE49-F238E27FC236}">
                <a16:creationId xmlns:a16="http://schemas.microsoft.com/office/drawing/2014/main" id="{8E12F9B7-525F-0A4B-9E77-89C192EAFCBE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540000" y="1238400"/>
            <a:ext cx="5220000" cy="336777"/>
          </a:xfrm>
        </p:spPr>
        <p:txBody>
          <a:bodyPr lIns="0" tIns="0" rIns="0" bIns="0" anchor="t" anchorCtr="0">
            <a:normAutofit/>
          </a:bodyPr>
          <a:lstStyle>
            <a:lvl1pPr algn="l">
              <a:defRPr sz="2400" b="1" i="0">
                <a:latin typeface="Century Gothic" panose="020B0502020202020204" pitchFamily="34" charset="0"/>
              </a:defRPr>
            </a:lvl1pPr>
          </a:lstStyle>
          <a:p>
            <a:r>
              <a:rPr lang="en-GB" dirty="0"/>
              <a:t>14–16 years</a:t>
            </a:r>
            <a:endParaRPr lang="en-US" dirty="0"/>
          </a:p>
        </p:txBody>
      </p:sp>
      <p:sp>
        <p:nvSpPr>
          <p:cNvPr id="16" name="Subtitle 2">
            <a:extLst>
              <a:ext uri="{FF2B5EF4-FFF2-40B4-BE49-F238E27FC236}">
                <a16:creationId xmlns:a16="http://schemas.microsoft.com/office/drawing/2014/main" id="{4B3093CA-596C-304F-86CF-A159FB36541B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540000" y="1980000"/>
            <a:ext cx="5220000" cy="713843"/>
          </a:xfrm>
        </p:spPr>
        <p:txBody>
          <a:bodyPr lIns="0" tIns="0" rIns="0" bIns="0">
            <a:noAutofit/>
          </a:bodyPr>
          <a:lstStyle>
            <a:lvl1pPr marL="0" indent="0" algn="l">
              <a:spcBef>
                <a:spcPts val="0"/>
              </a:spcBef>
              <a:buNone/>
              <a:defRPr sz="5000" b="1" i="0">
                <a:solidFill>
                  <a:srgbClr val="C8102E"/>
                </a:solidFill>
                <a:latin typeface="Century Gothic" panose="020B0502020202020204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 dirty="0"/>
              <a:t>Single line title</a:t>
            </a:r>
            <a:endParaRPr lang="en-US" dirty="0"/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C921A4C6-5661-3A4E-8B85-9900DC479D2E}"/>
              </a:ext>
            </a:extLst>
          </p:cNvPr>
          <p:cNvPicPr>
            <a:picLocks noChangeAspect="1"/>
          </p:cNvPicPr>
          <p:nvPr userDrawn="1"/>
        </p:nvPicPr>
        <p:blipFill>
          <a:blip r:embed="rId7"/>
          <a:stretch>
            <a:fillRect/>
          </a:stretch>
        </p:blipFill>
        <p:spPr>
          <a:xfrm>
            <a:off x="540000" y="5640908"/>
            <a:ext cx="2568960" cy="716919"/>
          </a:xfrm>
          <a:prstGeom prst="rect">
            <a:avLst/>
          </a:prstGeom>
        </p:spPr>
      </p:pic>
      <p:sp>
        <p:nvSpPr>
          <p:cNvPr id="13" name="Title 1">
            <a:extLst>
              <a:ext uri="{FF2B5EF4-FFF2-40B4-BE49-F238E27FC236}">
                <a16:creationId xmlns:a16="http://schemas.microsoft.com/office/drawing/2014/main" id="{A5BB0AE8-6DC8-9941-9AD4-FAD7BFF45B99}"/>
              </a:ext>
            </a:extLst>
          </p:cNvPr>
          <p:cNvSpPr txBox="1">
            <a:spLocks/>
          </p:cNvSpPr>
          <p:nvPr userDrawn="1"/>
        </p:nvSpPr>
        <p:spPr>
          <a:xfrm>
            <a:off x="9450000" y="5850000"/>
            <a:ext cx="2160000" cy="336777"/>
          </a:xfrm>
          <a:prstGeom prst="rect">
            <a:avLst/>
          </a:prstGeom>
        </p:spPr>
        <p:txBody>
          <a:bodyPr vert="horz" lIns="0" tIns="0" rIns="0" bIns="0" rtlCol="0" anchor="b" anchorCtr="0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400" b="1" i="0" kern="1200">
                <a:solidFill>
                  <a:schemeClr val="tx1"/>
                </a:solidFill>
                <a:latin typeface="Century Gothic" panose="020B0502020202020204" pitchFamily="34" charset="0"/>
                <a:ea typeface="+mj-ea"/>
                <a:cs typeface="+mj-cs"/>
              </a:defRPr>
            </a:lvl1pPr>
          </a:lstStyle>
          <a:p>
            <a:pPr algn="r"/>
            <a:r>
              <a:rPr lang="en-GB" sz="1600" b="1" i="0" u="none" kern="1200" dirty="0">
                <a:solidFill>
                  <a:schemeClr val="bg1"/>
                </a:solidFill>
                <a:effectLst/>
                <a:latin typeface="Century Gothic" panose="020B0502020202020204" pitchFamily="34" charset="0"/>
                <a:ea typeface="+mj-ea"/>
                <a:cs typeface="+mj-cs"/>
                <a:hlinkClick r:id="rId8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https://rsc.li/2UfBalB</a:t>
            </a:r>
            <a:endParaRPr lang="en-US" sz="1600" u="none" dirty="0">
              <a:solidFill>
                <a:schemeClr val="bg1"/>
              </a:solidFill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500BAFC7-69D9-B349-14AF-6B03B04B7B64}"/>
              </a:ext>
            </a:extLst>
          </p:cNvPr>
          <p:cNvPicPr>
            <a:picLocks noChangeAspect="1"/>
          </p:cNvPicPr>
          <p:nvPr userDrawn="1"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48960" y="5816600"/>
            <a:ext cx="1754412" cy="4177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096574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4-16 years Title, double line, content 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>
            <a:extLst>
              <a:ext uri="{FF2B5EF4-FFF2-40B4-BE49-F238E27FC236}">
                <a16:creationId xmlns:a16="http://schemas.microsoft.com/office/drawing/2014/main" id="{8D691BC6-D72A-6741-958D-F420E148587A}"/>
              </a:ext>
            </a:extLst>
          </p:cNvPr>
          <p:cNvPicPr>
            <a:picLocks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23" y="0"/>
            <a:ext cx="12196800" cy="6856330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E9E727C2-D80B-264D-94C3-9BC1E36809DC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39623" y="0"/>
            <a:ext cx="6858000" cy="6858000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F2C25AED-0875-2647-84A2-6621C0D4157D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7485972" cy="6858000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61D0A769-27C5-794F-BB2C-54D8520DEA0A}"/>
              </a:ext>
            </a:extLst>
          </p:cNvPr>
          <p:cNvPicPr>
            <a:picLocks noChangeAspect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62957" y="0"/>
            <a:ext cx="3991277" cy="6861600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A7ADC76F-BA8F-214E-B243-0EA627DD15EE}"/>
              </a:ext>
            </a:extLst>
          </p:cNvPr>
          <p:cNvPicPr>
            <a:picLocks/>
          </p:cNvPicPr>
          <p:nvPr userDrawn="1"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36982" y="0"/>
            <a:ext cx="3195988" cy="2815200"/>
          </a:xfrm>
          <a:prstGeom prst="rect">
            <a:avLst/>
          </a:prstGeom>
        </p:spPr>
      </p:pic>
      <p:sp>
        <p:nvSpPr>
          <p:cNvPr id="20" name="Title 1">
            <a:extLst>
              <a:ext uri="{FF2B5EF4-FFF2-40B4-BE49-F238E27FC236}">
                <a16:creationId xmlns:a16="http://schemas.microsoft.com/office/drawing/2014/main" id="{BB26D91E-C4B8-AA46-ABD6-429FEA0A917D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540000" y="1238400"/>
            <a:ext cx="5220000" cy="336777"/>
          </a:xfrm>
        </p:spPr>
        <p:txBody>
          <a:bodyPr lIns="0" tIns="0" rIns="0" bIns="0" anchor="t" anchorCtr="0">
            <a:normAutofit/>
          </a:bodyPr>
          <a:lstStyle>
            <a:lvl1pPr algn="l">
              <a:defRPr sz="2400" b="1" i="0">
                <a:latin typeface="Century Gothic" panose="020B0502020202020204" pitchFamily="34" charset="0"/>
              </a:defRPr>
            </a:lvl1pPr>
          </a:lstStyle>
          <a:p>
            <a:r>
              <a:rPr lang="en-GB" dirty="0"/>
              <a:t>14–16 years</a:t>
            </a:r>
            <a:endParaRPr lang="en-US" dirty="0"/>
          </a:p>
        </p:txBody>
      </p:sp>
      <p:sp>
        <p:nvSpPr>
          <p:cNvPr id="23" name="Subtitle 2">
            <a:extLst>
              <a:ext uri="{FF2B5EF4-FFF2-40B4-BE49-F238E27FC236}">
                <a16:creationId xmlns:a16="http://schemas.microsoft.com/office/drawing/2014/main" id="{7D9DF858-8FC9-1C4F-9D6D-B98DF46EDE03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540000" y="1980000"/>
            <a:ext cx="5220000" cy="1789112"/>
          </a:xfrm>
        </p:spPr>
        <p:txBody>
          <a:bodyPr lIns="0" tIns="0" rIns="0" bIns="0">
            <a:noAutofit/>
          </a:bodyPr>
          <a:lstStyle>
            <a:lvl1pPr marL="0" indent="0" algn="l">
              <a:spcBef>
                <a:spcPts val="0"/>
              </a:spcBef>
              <a:buNone/>
              <a:defRPr sz="5000" b="1" i="0">
                <a:solidFill>
                  <a:srgbClr val="C8102E"/>
                </a:solidFill>
                <a:latin typeface="Century Gothic" panose="020B0502020202020204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 dirty="0"/>
              <a:t>Double line title with turnover</a:t>
            </a:r>
            <a:endParaRPr lang="en-US" dirty="0"/>
          </a:p>
        </p:txBody>
      </p:sp>
      <p:pic>
        <p:nvPicPr>
          <p:cNvPr id="24" name="Picture 23">
            <a:extLst>
              <a:ext uri="{FF2B5EF4-FFF2-40B4-BE49-F238E27FC236}">
                <a16:creationId xmlns:a16="http://schemas.microsoft.com/office/drawing/2014/main" id="{D2E5BEC9-7686-2241-AE5C-CEEBC1DA495A}"/>
              </a:ext>
            </a:extLst>
          </p:cNvPr>
          <p:cNvPicPr>
            <a:picLocks noChangeAspect="1"/>
          </p:cNvPicPr>
          <p:nvPr userDrawn="1"/>
        </p:nvPicPr>
        <p:blipFill>
          <a:blip r:embed="rId7"/>
          <a:stretch>
            <a:fillRect/>
          </a:stretch>
        </p:blipFill>
        <p:spPr>
          <a:xfrm>
            <a:off x="540000" y="5640908"/>
            <a:ext cx="2568960" cy="716919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7C4DEFC6-320B-5246-85C1-E493344F5648}"/>
              </a:ext>
            </a:extLst>
          </p:cNvPr>
          <p:cNvPicPr>
            <a:picLocks noChangeAspect="1"/>
          </p:cNvPicPr>
          <p:nvPr userDrawn="1"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48960" y="5816600"/>
            <a:ext cx="1754412" cy="4177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02818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4-16 years Title, triple line, no 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>
            <a:extLst>
              <a:ext uri="{FF2B5EF4-FFF2-40B4-BE49-F238E27FC236}">
                <a16:creationId xmlns:a16="http://schemas.microsoft.com/office/drawing/2014/main" id="{9F2D102C-435D-1247-9482-FA39153AC15A}"/>
              </a:ext>
            </a:extLst>
          </p:cNvPr>
          <p:cNvPicPr>
            <a:picLocks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23" y="0"/>
            <a:ext cx="12196800" cy="6856330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17813B56-FDD1-0F40-B923-3F191328A33A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39623" y="0"/>
            <a:ext cx="6858000" cy="6858000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20670BE4-3267-6144-9BEC-0A5842E71904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7485972" cy="6858000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1D271170-6657-144A-B313-197829316174}"/>
              </a:ext>
            </a:extLst>
          </p:cNvPr>
          <p:cNvPicPr>
            <a:picLocks noChangeAspect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62957" y="0"/>
            <a:ext cx="3991277" cy="6861600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F658CCC5-9B98-EA4E-B87D-06F4CFA1356F}"/>
              </a:ext>
            </a:extLst>
          </p:cNvPr>
          <p:cNvPicPr>
            <a:picLocks/>
          </p:cNvPicPr>
          <p:nvPr userDrawn="1"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36982" y="0"/>
            <a:ext cx="3195988" cy="2815200"/>
          </a:xfrm>
          <a:prstGeom prst="rect">
            <a:avLst/>
          </a:prstGeom>
        </p:spPr>
      </p:pic>
      <p:sp>
        <p:nvSpPr>
          <p:cNvPr id="20" name="Title 1">
            <a:extLst>
              <a:ext uri="{FF2B5EF4-FFF2-40B4-BE49-F238E27FC236}">
                <a16:creationId xmlns:a16="http://schemas.microsoft.com/office/drawing/2014/main" id="{1F49BB23-095E-0349-B695-0649F94B3898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540000" y="1238400"/>
            <a:ext cx="5220000" cy="336777"/>
          </a:xfrm>
        </p:spPr>
        <p:txBody>
          <a:bodyPr lIns="0" tIns="0" rIns="0" bIns="0" anchor="t" anchorCtr="0">
            <a:normAutofit/>
          </a:bodyPr>
          <a:lstStyle>
            <a:lvl1pPr algn="l">
              <a:defRPr sz="2400" b="1" i="0">
                <a:latin typeface="Century Gothic" panose="020B0502020202020204" pitchFamily="34" charset="0"/>
              </a:defRPr>
            </a:lvl1pPr>
          </a:lstStyle>
          <a:p>
            <a:r>
              <a:rPr lang="en-GB" dirty="0"/>
              <a:t>14–16 years</a:t>
            </a:r>
            <a:endParaRPr lang="en-US" dirty="0"/>
          </a:p>
        </p:txBody>
      </p:sp>
      <p:sp>
        <p:nvSpPr>
          <p:cNvPr id="23" name="Subtitle 2">
            <a:extLst>
              <a:ext uri="{FF2B5EF4-FFF2-40B4-BE49-F238E27FC236}">
                <a16:creationId xmlns:a16="http://schemas.microsoft.com/office/drawing/2014/main" id="{E8641A31-A6C0-CB44-B10F-BD75069256DD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540000" y="1980000"/>
            <a:ext cx="5220000" cy="2447034"/>
          </a:xfrm>
        </p:spPr>
        <p:txBody>
          <a:bodyPr lIns="0" tIns="0" rIns="0" bIns="0">
            <a:noAutofit/>
          </a:bodyPr>
          <a:lstStyle>
            <a:lvl1pPr marL="0" indent="0" algn="l">
              <a:spcBef>
                <a:spcPts val="0"/>
              </a:spcBef>
              <a:buNone/>
              <a:defRPr sz="5000" b="1" i="0">
                <a:solidFill>
                  <a:srgbClr val="C8102E"/>
                </a:solidFill>
                <a:latin typeface="Century Gothic" panose="020B0502020202020204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 dirty="0"/>
              <a:t>Triple line title with turnover on three lines</a:t>
            </a:r>
            <a:endParaRPr lang="en-US" dirty="0"/>
          </a:p>
        </p:txBody>
      </p:sp>
      <p:pic>
        <p:nvPicPr>
          <p:cNvPr id="24" name="Picture 23">
            <a:extLst>
              <a:ext uri="{FF2B5EF4-FFF2-40B4-BE49-F238E27FC236}">
                <a16:creationId xmlns:a16="http://schemas.microsoft.com/office/drawing/2014/main" id="{9AE99957-780D-FD42-96A0-31CC12A11864}"/>
              </a:ext>
            </a:extLst>
          </p:cNvPr>
          <p:cNvPicPr>
            <a:picLocks noChangeAspect="1"/>
          </p:cNvPicPr>
          <p:nvPr userDrawn="1"/>
        </p:nvPicPr>
        <p:blipFill>
          <a:blip r:embed="rId7"/>
          <a:stretch>
            <a:fillRect/>
          </a:stretch>
        </p:blipFill>
        <p:spPr>
          <a:xfrm>
            <a:off x="540000" y="5640908"/>
            <a:ext cx="2568960" cy="716919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157CCCE1-E878-7F47-B778-AE1FC8180F9C}"/>
              </a:ext>
            </a:extLst>
          </p:cNvPr>
          <p:cNvPicPr>
            <a:picLocks noChangeAspect="1"/>
          </p:cNvPicPr>
          <p:nvPr userDrawn="1"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48960" y="5816600"/>
            <a:ext cx="1754412" cy="417717"/>
          </a:xfrm>
          <a:prstGeom prst="rect">
            <a:avLst/>
          </a:prstGeom>
        </p:spPr>
      </p:pic>
      <p:sp>
        <p:nvSpPr>
          <p:cNvPr id="14" name="Title 1">
            <a:extLst>
              <a:ext uri="{FF2B5EF4-FFF2-40B4-BE49-F238E27FC236}">
                <a16:creationId xmlns:a16="http://schemas.microsoft.com/office/drawing/2014/main" id="{733B6428-7651-D44C-BAFC-EA24E6298D54}"/>
              </a:ext>
            </a:extLst>
          </p:cNvPr>
          <p:cNvSpPr txBox="1">
            <a:spLocks/>
          </p:cNvSpPr>
          <p:nvPr userDrawn="1"/>
        </p:nvSpPr>
        <p:spPr>
          <a:xfrm>
            <a:off x="9450000" y="5850000"/>
            <a:ext cx="2160000" cy="336777"/>
          </a:xfrm>
          <a:prstGeom prst="rect">
            <a:avLst/>
          </a:prstGeom>
        </p:spPr>
        <p:txBody>
          <a:bodyPr vert="horz" lIns="0" tIns="0" rIns="0" bIns="0" rtlCol="0" anchor="b" anchorCtr="0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400" b="1" i="0" kern="1200">
                <a:solidFill>
                  <a:schemeClr val="tx1"/>
                </a:solidFill>
                <a:latin typeface="Century Gothic" panose="020B0502020202020204" pitchFamily="34" charset="0"/>
                <a:ea typeface="+mj-ea"/>
                <a:cs typeface="+mj-cs"/>
              </a:defRPr>
            </a:lvl1pPr>
          </a:lstStyle>
          <a:p>
            <a:pPr algn="r"/>
            <a:r>
              <a:rPr lang="en-GB" sz="1600" b="1" i="0" u="none" kern="1200" dirty="0">
                <a:solidFill>
                  <a:schemeClr val="bg1"/>
                </a:solidFill>
                <a:effectLst/>
                <a:latin typeface="Century Gothic" panose="020B0502020202020204" pitchFamily="34" charset="0"/>
                <a:ea typeface="+mj-ea"/>
                <a:cs typeface="+mj-cs"/>
                <a:hlinkClick r:id="rId9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https://rsc.li/2UfBalB</a:t>
            </a:r>
            <a:endParaRPr lang="en-US" sz="1600" u="none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8609743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4-16 years Content - single column/norm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0583686F-22FD-2C41-A7CA-BC21FE71A1A0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603828" y="0"/>
            <a:ext cx="3584602" cy="6858000"/>
          </a:xfrm>
          <a:prstGeom prst="rect">
            <a:avLst/>
          </a:prstGeom>
        </p:spPr>
      </p:pic>
      <p:sp>
        <p:nvSpPr>
          <p:cNvPr id="10" name="Title 1">
            <a:extLst>
              <a:ext uri="{FF2B5EF4-FFF2-40B4-BE49-F238E27FC236}">
                <a16:creationId xmlns:a16="http://schemas.microsoft.com/office/drawing/2014/main" id="{85D72720-E5A5-3242-8856-378E7BAC1FA2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40000" y="540000"/>
            <a:ext cx="10080000" cy="440661"/>
          </a:xfrm>
        </p:spPr>
        <p:txBody>
          <a:bodyPr lIns="0" tIns="0" rIns="0" bIns="0" anchor="t" anchorCtr="0">
            <a:noAutofit/>
          </a:bodyPr>
          <a:lstStyle>
            <a:lvl1pPr>
              <a:defRPr sz="3400" b="1" i="0">
                <a:solidFill>
                  <a:srgbClr val="C8102E"/>
                </a:solidFill>
                <a:latin typeface="Century Gothic" panose="020B0502020202020204" pitchFamily="34" charset="0"/>
              </a:defRPr>
            </a:lvl1pPr>
          </a:lstStyle>
          <a:p>
            <a:r>
              <a:rPr lang="en-GB" dirty="0"/>
              <a:t>Heading</a:t>
            </a:r>
            <a:endParaRPr lang="en-US" dirty="0"/>
          </a:p>
        </p:txBody>
      </p:sp>
      <p:sp>
        <p:nvSpPr>
          <p:cNvPr id="11" name="Content Placeholder 2">
            <a:extLst>
              <a:ext uri="{FF2B5EF4-FFF2-40B4-BE49-F238E27FC236}">
                <a16:creationId xmlns:a16="http://schemas.microsoft.com/office/drawing/2014/main" id="{A0988D83-F3D7-9D4F-AC03-6D180FF1A933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540000" y="1260000"/>
            <a:ext cx="10080000" cy="5040000"/>
          </a:xfrm>
        </p:spPr>
        <p:txBody>
          <a:bodyPr lIns="0" tIns="0" rIns="0" bIns="0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FontTx/>
              <a:buNone/>
              <a:defRPr sz="2200" b="0" i="0">
                <a:latin typeface="Century Gothic" panose="020B0502020202020204" pitchFamily="34" charset="0"/>
              </a:defRPr>
            </a:lvl1pPr>
          </a:lstStyle>
          <a:p>
            <a:pPr lvl="0"/>
            <a:r>
              <a:rPr lang="en-GB" dirty="0"/>
              <a:t>Here is the text.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C2A8AE51-3ADC-DC40-BD2B-98B2216A4E03}"/>
              </a:ext>
            </a:extLst>
          </p:cNvPr>
          <p:cNvSpPr/>
          <p:nvPr userDrawn="1"/>
        </p:nvSpPr>
        <p:spPr>
          <a:xfrm>
            <a:off x="11382000" y="0"/>
            <a:ext cx="810000" cy="6858000"/>
          </a:xfrm>
          <a:prstGeom prst="rect">
            <a:avLst/>
          </a:prstGeom>
          <a:solidFill>
            <a:srgbClr val="C8102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7EFF6300-565F-2B49-B4C4-E3CDD55E32DE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29949" y="4643257"/>
            <a:ext cx="1158481" cy="2214743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06AF348B-C532-AF44-9D34-EF7F36FFBDE3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844226" y="4777211"/>
            <a:ext cx="1238261" cy="20807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86315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4-16 years Content - single column/bulleted li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246F2C0A-6FEF-3A44-B379-1EDDEA6CD955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603828" y="0"/>
            <a:ext cx="3584602" cy="6858000"/>
          </a:xfrm>
          <a:prstGeom prst="rect">
            <a:avLst/>
          </a:prstGeom>
        </p:spPr>
      </p:pic>
      <p:sp>
        <p:nvSpPr>
          <p:cNvPr id="8" name="Title 1">
            <a:extLst>
              <a:ext uri="{FF2B5EF4-FFF2-40B4-BE49-F238E27FC236}">
                <a16:creationId xmlns:a16="http://schemas.microsoft.com/office/drawing/2014/main" id="{0E25749E-D8CB-D944-A298-64E999C3A814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40000" y="540000"/>
            <a:ext cx="10080000" cy="440661"/>
          </a:xfrm>
        </p:spPr>
        <p:txBody>
          <a:bodyPr lIns="0" tIns="0" rIns="0" bIns="0" anchor="t" anchorCtr="0">
            <a:noAutofit/>
          </a:bodyPr>
          <a:lstStyle>
            <a:lvl1pPr>
              <a:defRPr sz="3400" b="1" i="0">
                <a:solidFill>
                  <a:srgbClr val="C8102E"/>
                </a:solidFill>
                <a:latin typeface="Century Gothic" panose="020B0502020202020204" pitchFamily="34" charset="0"/>
              </a:defRPr>
            </a:lvl1pPr>
          </a:lstStyle>
          <a:p>
            <a:r>
              <a:rPr lang="en-GB" dirty="0"/>
              <a:t>Heading</a:t>
            </a:r>
            <a:endParaRPr lang="en-US" dirty="0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6B8811BD-F50F-A84E-B39E-DC7C79CD5D27}"/>
              </a:ext>
            </a:extLst>
          </p:cNvPr>
          <p:cNvSpPr/>
          <p:nvPr userDrawn="1"/>
        </p:nvSpPr>
        <p:spPr>
          <a:xfrm>
            <a:off x="11382000" y="0"/>
            <a:ext cx="810000" cy="6858000"/>
          </a:xfrm>
          <a:prstGeom prst="rect">
            <a:avLst/>
          </a:prstGeom>
          <a:solidFill>
            <a:srgbClr val="C8102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6D21E9C2-01C9-7242-9C40-2EF3DCCAE5B2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29949" y="4643257"/>
            <a:ext cx="1158481" cy="2214743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D7371E1F-9A1C-8848-A2F7-FE022C5BB7DA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844226" y="4777211"/>
            <a:ext cx="1238261" cy="2080789"/>
          </a:xfrm>
          <a:prstGeom prst="rect">
            <a:avLst/>
          </a:prstGeom>
        </p:spPr>
      </p:pic>
      <p:sp>
        <p:nvSpPr>
          <p:cNvPr id="14" name="Content Placeholder 2">
            <a:extLst>
              <a:ext uri="{FF2B5EF4-FFF2-40B4-BE49-F238E27FC236}">
                <a16:creationId xmlns:a16="http://schemas.microsoft.com/office/drawing/2014/main" id="{7E44F30F-ACCA-494A-92DE-CD0E2B3C5A32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540000" y="1260000"/>
            <a:ext cx="10080000" cy="5040000"/>
          </a:xfrm>
        </p:spPr>
        <p:txBody>
          <a:bodyPr lIns="0" tIns="0" rIns="0" bIns="0">
            <a:normAutofit/>
          </a:bodyPr>
          <a:lstStyle>
            <a:lvl1pPr marL="342900" indent="-342900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Clr>
                <a:srgbClr val="C8102E"/>
              </a:buClr>
              <a:buSzPct val="125000"/>
              <a:buFont typeface="Arial" panose="020B0604020202020204" pitchFamily="34" charset="0"/>
              <a:buChar char="•"/>
              <a:defRPr sz="2200" b="0" i="0">
                <a:latin typeface="Century Gothic" panose="020B0502020202020204" pitchFamily="34" charset="0"/>
              </a:defRPr>
            </a:lvl1pPr>
          </a:lstStyle>
          <a:p>
            <a:pPr lvl="0"/>
            <a:r>
              <a:rPr lang="en-GB" dirty="0"/>
              <a:t>Here is the text.</a:t>
            </a:r>
          </a:p>
        </p:txBody>
      </p:sp>
    </p:spTree>
    <p:extLst>
      <p:ext uri="{BB962C8B-B14F-4D97-AF65-F5344CB8AC3E}">
        <p14:creationId xmlns:p14="http://schemas.microsoft.com/office/powerpoint/2010/main" val="84980877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4-16 years Content - single column/numbered li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726F667C-BABD-E64D-A87B-FC8C55110839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603828" y="0"/>
            <a:ext cx="3584602" cy="6858000"/>
          </a:xfrm>
          <a:prstGeom prst="rect">
            <a:avLst/>
          </a:prstGeom>
        </p:spPr>
      </p:pic>
      <p:sp>
        <p:nvSpPr>
          <p:cNvPr id="8" name="Title 1">
            <a:extLst>
              <a:ext uri="{FF2B5EF4-FFF2-40B4-BE49-F238E27FC236}">
                <a16:creationId xmlns:a16="http://schemas.microsoft.com/office/drawing/2014/main" id="{7FC5948B-67D3-AC4F-890F-725332428FCA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40000" y="540000"/>
            <a:ext cx="10080000" cy="440661"/>
          </a:xfrm>
        </p:spPr>
        <p:txBody>
          <a:bodyPr lIns="0" tIns="0" rIns="0" bIns="0" anchor="t" anchorCtr="0">
            <a:noAutofit/>
          </a:bodyPr>
          <a:lstStyle>
            <a:lvl1pPr>
              <a:defRPr sz="3400" b="1" i="0">
                <a:solidFill>
                  <a:srgbClr val="C8102E"/>
                </a:solidFill>
                <a:latin typeface="Century Gothic" panose="020B0502020202020204" pitchFamily="34" charset="0"/>
              </a:defRPr>
            </a:lvl1pPr>
          </a:lstStyle>
          <a:p>
            <a:r>
              <a:rPr lang="en-GB" dirty="0"/>
              <a:t>Heading</a:t>
            </a:r>
            <a:endParaRPr lang="en-US" dirty="0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182690D6-31DD-8445-BDEA-5C196119A1D9}"/>
              </a:ext>
            </a:extLst>
          </p:cNvPr>
          <p:cNvSpPr/>
          <p:nvPr userDrawn="1"/>
        </p:nvSpPr>
        <p:spPr>
          <a:xfrm>
            <a:off x="11382000" y="0"/>
            <a:ext cx="810000" cy="6858000"/>
          </a:xfrm>
          <a:prstGeom prst="rect">
            <a:avLst/>
          </a:prstGeom>
          <a:solidFill>
            <a:srgbClr val="C8102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BAEE427C-0248-7F4C-8145-DF61B84F8A3F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29949" y="4643257"/>
            <a:ext cx="1158481" cy="2214743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BA8DF516-E004-0343-8DCB-7D8B3A6B398D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844226" y="4777211"/>
            <a:ext cx="1238261" cy="2080789"/>
          </a:xfrm>
          <a:prstGeom prst="rect">
            <a:avLst/>
          </a:prstGeom>
        </p:spPr>
      </p:pic>
      <p:sp>
        <p:nvSpPr>
          <p:cNvPr id="14" name="Content Placeholder 2">
            <a:extLst>
              <a:ext uri="{FF2B5EF4-FFF2-40B4-BE49-F238E27FC236}">
                <a16:creationId xmlns:a16="http://schemas.microsoft.com/office/drawing/2014/main" id="{1A5DC58F-EBD6-924E-8C77-CBCA410F81E1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540000" y="1260000"/>
            <a:ext cx="10080000" cy="5040000"/>
          </a:xfrm>
        </p:spPr>
        <p:txBody>
          <a:bodyPr lIns="0" tIns="0" rIns="0" bIns="0">
            <a:normAutofit/>
          </a:bodyPr>
          <a:lstStyle>
            <a:lvl1pPr marL="457200" indent="-457200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Clr>
                <a:srgbClr val="C8102E"/>
              </a:buClr>
              <a:buSzPct val="100000"/>
              <a:buFont typeface="+mj-lt"/>
              <a:buAutoNum type="arabicPeriod"/>
              <a:defRPr sz="2200" b="0" i="0">
                <a:latin typeface="Century Gothic" panose="020B0502020202020204" pitchFamily="34" charset="0"/>
              </a:defRPr>
            </a:lvl1pPr>
          </a:lstStyle>
          <a:p>
            <a:pPr lvl="0"/>
            <a:r>
              <a:rPr lang="en-GB" dirty="0"/>
              <a:t>Here is the text.</a:t>
            </a:r>
          </a:p>
        </p:txBody>
      </p:sp>
    </p:spTree>
    <p:extLst>
      <p:ext uri="{BB962C8B-B14F-4D97-AF65-F5344CB8AC3E}">
        <p14:creationId xmlns:p14="http://schemas.microsoft.com/office/powerpoint/2010/main" val="304732330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4-16 years Content - two columns/norm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>
            <a:extLst>
              <a:ext uri="{FF2B5EF4-FFF2-40B4-BE49-F238E27FC236}">
                <a16:creationId xmlns:a16="http://schemas.microsoft.com/office/drawing/2014/main" id="{A95B0693-64BD-8246-9D0D-0F1C12E8155A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603828" y="0"/>
            <a:ext cx="3584602" cy="6858000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9AA5D099-93EE-7B4C-B9DA-563093148325}"/>
              </a:ext>
            </a:extLst>
          </p:cNvPr>
          <p:cNvSpPr/>
          <p:nvPr userDrawn="1"/>
        </p:nvSpPr>
        <p:spPr>
          <a:xfrm>
            <a:off x="11382000" y="0"/>
            <a:ext cx="810000" cy="6858000"/>
          </a:xfrm>
          <a:prstGeom prst="rect">
            <a:avLst/>
          </a:prstGeom>
          <a:solidFill>
            <a:srgbClr val="C8102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FF4338AF-FD94-6E4C-B45B-9288553FBDA3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29949" y="4643257"/>
            <a:ext cx="1158481" cy="2214743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6FCEA1DE-E905-1F44-8E1A-6F92FDAED5AC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844226" y="4777211"/>
            <a:ext cx="1238261" cy="2080789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34E509EB-9400-F246-80DD-17D9CB1342B4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40000" y="540000"/>
            <a:ext cx="10080000" cy="440661"/>
          </a:xfrm>
        </p:spPr>
        <p:txBody>
          <a:bodyPr lIns="0" tIns="0" rIns="0" bIns="0" anchor="t" anchorCtr="0">
            <a:noAutofit/>
          </a:bodyPr>
          <a:lstStyle>
            <a:lvl1pPr>
              <a:defRPr sz="3400" b="1" i="0">
                <a:solidFill>
                  <a:srgbClr val="C8102E"/>
                </a:solidFill>
                <a:latin typeface="Century Gothic" panose="020B0502020202020204" pitchFamily="34" charset="0"/>
              </a:defRPr>
            </a:lvl1pPr>
          </a:lstStyle>
          <a:p>
            <a:r>
              <a:rPr lang="en-GB" dirty="0"/>
              <a:t>Heading</a:t>
            </a:r>
            <a:endParaRPr lang="en-US" dirty="0"/>
          </a:p>
        </p:txBody>
      </p:sp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44CF73D6-3D48-1B45-A993-9ADA7101AA45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540000" y="1260000"/>
            <a:ext cx="4770000" cy="5040000"/>
          </a:xfrm>
        </p:spPr>
        <p:txBody>
          <a:bodyPr lIns="0" tIns="0" rIns="0" bIns="0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FontTx/>
              <a:buNone/>
              <a:defRPr sz="2200" b="0" i="0">
                <a:latin typeface="Century Gothic" panose="020B0502020202020204" pitchFamily="34" charset="0"/>
              </a:defRPr>
            </a:lvl1pPr>
          </a:lstStyle>
          <a:p>
            <a:pPr lvl="0"/>
            <a:r>
              <a:rPr lang="en-GB" dirty="0"/>
              <a:t>Here is two-column text.</a:t>
            </a:r>
          </a:p>
        </p:txBody>
      </p:sp>
      <p:sp>
        <p:nvSpPr>
          <p:cNvPr id="10" name="Content Placeholder 2">
            <a:extLst>
              <a:ext uri="{FF2B5EF4-FFF2-40B4-BE49-F238E27FC236}">
                <a16:creationId xmlns:a16="http://schemas.microsoft.com/office/drawing/2014/main" id="{D3DEFFEE-B12C-0C46-9DD2-0B32699A7C75}"/>
              </a:ext>
            </a:extLst>
          </p:cNvPr>
          <p:cNvSpPr>
            <a:spLocks noGrp="1"/>
          </p:cNvSpPr>
          <p:nvPr>
            <p:ph idx="10" hasCustomPrompt="1"/>
          </p:nvPr>
        </p:nvSpPr>
        <p:spPr>
          <a:xfrm>
            <a:off x="5850000" y="1260000"/>
            <a:ext cx="4770000" cy="5040000"/>
          </a:xfrm>
        </p:spPr>
        <p:txBody>
          <a:bodyPr lIns="0" tIns="0" rIns="0" bIns="0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FontTx/>
              <a:buNone/>
              <a:defRPr sz="2200" b="0" i="0">
                <a:latin typeface="Century Gothic" panose="020B0502020202020204" pitchFamily="34" charset="0"/>
              </a:defRPr>
            </a:lvl1pPr>
          </a:lstStyle>
          <a:p>
            <a:pPr lvl="0"/>
            <a:r>
              <a:rPr lang="en-GB" dirty="0"/>
              <a:t>Here is two-column text.</a:t>
            </a:r>
          </a:p>
        </p:txBody>
      </p:sp>
    </p:spTree>
    <p:extLst>
      <p:ext uri="{BB962C8B-B14F-4D97-AF65-F5344CB8AC3E}">
        <p14:creationId xmlns:p14="http://schemas.microsoft.com/office/powerpoint/2010/main" val="83074683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4-16 years Content plus image - single column/norm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>
            <a:extLst>
              <a:ext uri="{FF2B5EF4-FFF2-40B4-BE49-F238E27FC236}">
                <a16:creationId xmlns:a16="http://schemas.microsoft.com/office/drawing/2014/main" id="{855D6538-5671-7E47-8746-EF8E03552003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603828" y="0"/>
            <a:ext cx="3584602" cy="6858000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879C527B-D5B5-874C-8803-29B2EF7DBAB2}"/>
              </a:ext>
            </a:extLst>
          </p:cNvPr>
          <p:cNvSpPr/>
          <p:nvPr userDrawn="1"/>
        </p:nvSpPr>
        <p:spPr>
          <a:xfrm>
            <a:off x="11382000" y="0"/>
            <a:ext cx="810000" cy="6858000"/>
          </a:xfrm>
          <a:prstGeom prst="rect">
            <a:avLst/>
          </a:prstGeom>
          <a:solidFill>
            <a:srgbClr val="C8102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F09143BE-64DA-4048-A391-C081EE8F0D3D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29949" y="4643257"/>
            <a:ext cx="1158481" cy="2214743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DE66297D-9236-F34E-A7A7-84947CD50579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844226" y="4777211"/>
            <a:ext cx="1238261" cy="2080789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34E509EB-9400-F246-80DD-17D9CB1342B4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40000" y="540000"/>
            <a:ext cx="10080000" cy="440661"/>
          </a:xfrm>
        </p:spPr>
        <p:txBody>
          <a:bodyPr lIns="0" tIns="0" rIns="0" bIns="0" anchor="t" anchorCtr="0">
            <a:noAutofit/>
          </a:bodyPr>
          <a:lstStyle>
            <a:lvl1pPr>
              <a:defRPr sz="3400" b="1" i="0">
                <a:solidFill>
                  <a:srgbClr val="C8102E"/>
                </a:solidFill>
                <a:latin typeface="Century Gothic" panose="020B0502020202020204" pitchFamily="34" charset="0"/>
              </a:defRPr>
            </a:lvl1pPr>
          </a:lstStyle>
          <a:p>
            <a:r>
              <a:rPr lang="en-GB" dirty="0"/>
              <a:t>Heading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6A7337C-FA52-FB46-8FA7-74A8AC54711C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540000" y="1260000"/>
            <a:ext cx="5670000" cy="5040000"/>
          </a:xfrm>
        </p:spPr>
        <p:txBody>
          <a:bodyPr lIns="0" tIns="0" rIns="0" bIns="0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FontTx/>
              <a:buNone/>
              <a:defRPr sz="2200" b="0" i="0">
                <a:latin typeface="Century Gothic" panose="020B0502020202020204" pitchFamily="34" charset="0"/>
              </a:defRPr>
            </a:lvl1pPr>
          </a:lstStyle>
          <a:p>
            <a:pPr lvl="0"/>
            <a:r>
              <a:rPr lang="en-GB" dirty="0"/>
              <a:t>Here is the text.</a:t>
            </a:r>
          </a:p>
        </p:txBody>
      </p:sp>
      <p:sp>
        <p:nvSpPr>
          <p:cNvPr id="10" name="Content Placeholder 2">
            <a:extLst>
              <a:ext uri="{FF2B5EF4-FFF2-40B4-BE49-F238E27FC236}">
                <a16:creationId xmlns:a16="http://schemas.microsoft.com/office/drawing/2014/main" id="{BBDB531A-9234-7C46-9D42-ED30499DD1E7}"/>
              </a:ext>
            </a:extLst>
          </p:cNvPr>
          <p:cNvSpPr>
            <a:spLocks noGrp="1"/>
          </p:cNvSpPr>
          <p:nvPr>
            <p:ph idx="10" hasCustomPrompt="1"/>
          </p:nvPr>
        </p:nvSpPr>
        <p:spPr>
          <a:xfrm>
            <a:off x="6593800" y="1260000"/>
            <a:ext cx="4023400" cy="5040000"/>
          </a:xfrm>
        </p:spPr>
        <p:txBody>
          <a:bodyPr lIns="0" tIns="0" rIns="0" bIns="0" anchor="ctr" anchorCtr="0">
            <a:norm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FontTx/>
              <a:buNone/>
              <a:defRPr sz="1200" b="1" i="0">
                <a:latin typeface="Century Gothic" panose="020B0502020202020204" pitchFamily="34" charset="0"/>
              </a:defRPr>
            </a:lvl1pPr>
          </a:lstStyle>
          <a:p>
            <a:pPr lvl="0"/>
            <a:r>
              <a:rPr lang="en-GB" dirty="0"/>
              <a:t>Image goes here.</a:t>
            </a:r>
          </a:p>
        </p:txBody>
      </p:sp>
    </p:spTree>
    <p:extLst>
      <p:ext uri="{BB962C8B-B14F-4D97-AF65-F5344CB8AC3E}">
        <p14:creationId xmlns:p14="http://schemas.microsoft.com/office/powerpoint/2010/main" val="269225900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4-16 years 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0583686F-22FD-2C41-A7CA-BC21FE71A1A0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603828" y="0"/>
            <a:ext cx="3584602" cy="6858000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C2A8AE51-3ADC-DC40-BD2B-98B2216A4E03}"/>
              </a:ext>
            </a:extLst>
          </p:cNvPr>
          <p:cNvSpPr/>
          <p:nvPr userDrawn="1"/>
        </p:nvSpPr>
        <p:spPr>
          <a:xfrm>
            <a:off x="11382000" y="0"/>
            <a:ext cx="810000" cy="6858000"/>
          </a:xfrm>
          <a:prstGeom prst="rect">
            <a:avLst/>
          </a:prstGeom>
          <a:solidFill>
            <a:srgbClr val="C8102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7EFF6300-565F-2B49-B4C4-E3CDD55E32DE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29949" y="4643257"/>
            <a:ext cx="1158481" cy="2214743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06AF348B-C532-AF44-9D34-EF7F36FFBDE3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844226" y="4777211"/>
            <a:ext cx="1238261" cy="2080789"/>
          </a:xfrm>
          <a:prstGeom prst="rect">
            <a:avLst/>
          </a:prstGeom>
        </p:spPr>
      </p:pic>
      <p:sp>
        <p:nvSpPr>
          <p:cNvPr id="14" name="Content Placeholder 2">
            <a:extLst>
              <a:ext uri="{FF2B5EF4-FFF2-40B4-BE49-F238E27FC236}">
                <a16:creationId xmlns:a16="http://schemas.microsoft.com/office/drawing/2014/main" id="{3856C763-F1AA-E649-B7C9-96967ACB3B2C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540000" y="1260000"/>
            <a:ext cx="10080000" cy="5040000"/>
          </a:xfrm>
        </p:spPr>
        <p:txBody>
          <a:bodyPr lIns="0" tIns="0" rIns="0" bIns="0" anchor="ctr" anchorCtr="0">
            <a:norm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FontTx/>
              <a:buNone/>
              <a:defRPr sz="1200" b="1" i="0">
                <a:latin typeface="Century Gothic" panose="020B0502020202020204" pitchFamily="34" charset="0"/>
              </a:defRPr>
            </a:lvl1pPr>
          </a:lstStyle>
          <a:p>
            <a:pPr lvl="0"/>
            <a:r>
              <a:rPr lang="en-GB" dirty="0"/>
              <a:t>Table goes here.</a:t>
            </a:r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6F0FA6AE-B2DA-2E40-8552-72071DEBE73F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40000" y="540000"/>
            <a:ext cx="10080000" cy="440661"/>
          </a:xfrm>
        </p:spPr>
        <p:txBody>
          <a:bodyPr lIns="0" tIns="0" rIns="0" bIns="0" anchor="t" anchorCtr="0">
            <a:noAutofit/>
          </a:bodyPr>
          <a:lstStyle>
            <a:lvl1pPr>
              <a:defRPr sz="3400" b="1" i="0">
                <a:solidFill>
                  <a:srgbClr val="C8102E"/>
                </a:solidFill>
                <a:latin typeface="Century Gothic" panose="020B0502020202020204" pitchFamily="34" charset="0"/>
              </a:defRPr>
            </a:lvl1pPr>
          </a:lstStyle>
          <a:p>
            <a:r>
              <a:rPr lang="en-GB" dirty="0"/>
              <a:t>Heading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0697002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4-16 years Content - single column/smal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0D6356E9-83DB-3846-875C-C5E5EC7EAC3A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603828" y="0"/>
            <a:ext cx="3584602" cy="6858000"/>
          </a:xfrm>
          <a:prstGeom prst="rect">
            <a:avLst/>
          </a:prstGeom>
        </p:spPr>
      </p:pic>
      <p:sp>
        <p:nvSpPr>
          <p:cNvPr id="7" name="Title 1">
            <a:extLst>
              <a:ext uri="{FF2B5EF4-FFF2-40B4-BE49-F238E27FC236}">
                <a16:creationId xmlns:a16="http://schemas.microsoft.com/office/drawing/2014/main" id="{13FA7FB9-7137-9A45-867D-BCE63D3F8DC1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40000" y="540000"/>
            <a:ext cx="10080000" cy="440661"/>
          </a:xfrm>
        </p:spPr>
        <p:txBody>
          <a:bodyPr lIns="0" tIns="0" rIns="0" bIns="0" anchor="t" anchorCtr="0">
            <a:noAutofit/>
          </a:bodyPr>
          <a:lstStyle>
            <a:lvl1pPr>
              <a:defRPr sz="3400" b="1" i="0">
                <a:solidFill>
                  <a:srgbClr val="C8102E"/>
                </a:solidFill>
                <a:latin typeface="Century Gothic" panose="020B0502020202020204" pitchFamily="34" charset="0"/>
              </a:defRPr>
            </a:lvl1pPr>
          </a:lstStyle>
          <a:p>
            <a:r>
              <a:rPr lang="en-GB" dirty="0"/>
              <a:t>Acknowledgements</a:t>
            </a:r>
            <a:endParaRPr lang="en-US" dirty="0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8BA6B8E1-696C-5E4F-9D45-7AC232FB1B33}"/>
              </a:ext>
            </a:extLst>
          </p:cNvPr>
          <p:cNvSpPr/>
          <p:nvPr userDrawn="1"/>
        </p:nvSpPr>
        <p:spPr>
          <a:xfrm>
            <a:off x="11382000" y="0"/>
            <a:ext cx="810000" cy="6858000"/>
          </a:xfrm>
          <a:prstGeom prst="rect">
            <a:avLst/>
          </a:prstGeom>
          <a:solidFill>
            <a:srgbClr val="C8102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72D3B23A-8279-7E4D-B704-7EA3436F9DC4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29949" y="4643257"/>
            <a:ext cx="1158481" cy="2214743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9A2D1C70-0A69-9541-B558-61D09370CE80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844226" y="4777211"/>
            <a:ext cx="1238261" cy="2080789"/>
          </a:xfrm>
          <a:prstGeom prst="rect">
            <a:avLst/>
          </a:prstGeom>
        </p:spPr>
      </p:pic>
      <p:sp>
        <p:nvSpPr>
          <p:cNvPr id="12" name="Content Placeholder 2">
            <a:extLst>
              <a:ext uri="{FF2B5EF4-FFF2-40B4-BE49-F238E27FC236}">
                <a16:creationId xmlns:a16="http://schemas.microsoft.com/office/drawing/2014/main" id="{4E92CBCD-F514-E94A-B0E6-0F1674066114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540000" y="1260000"/>
            <a:ext cx="10080000" cy="5040000"/>
          </a:xfrm>
        </p:spPr>
        <p:txBody>
          <a:bodyPr lIns="0" tIns="0" rIns="0" bIns="0">
            <a:normAutofit/>
          </a:bodyPr>
          <a:lstStyle>
            <a:lvl1pPr marL="230400" indent="-230400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FontTx/>
              <a:buNone/>
              <a:defRPr sz="1800" b="0" i="0">
                <a:latin typeface="Century Gothic" panose="020B0502020202020204" pitchFamily="34" charset="0"/>
              </a:defRPr>
            </a:lvl1pPr>
          </a:lstStyle>
          <a:p>
            <a:r>
              <a:rPr lang="en-US" dirty="0"/>
              <a:t>Here is the text</a:t>
            </a:r>
          </a:p>
        </p:txBody>
      </p:sp>
    </p:spTree>
    <p:extLst>
      <p:ext uri="{BB962C8B-B14F-4D97-AF65-F5344CB8AC3E}">
        <p14:creationId xmlns:p14="http://schemas.microsoft.com/office/powerpoint/2010/main" val="349171094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FE5FE99-04D4-864B-A80A-C8A4E40F4D1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A6DAB5F-D1BC-0941-A323-571F5198174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DCBC3C7-2FB0-4543-87F4-792C792E801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B8D5C9B-1D41-4B4A-8E9D-54021847FEFA}" type="datetimeFigureOut">
              <a:rPr lang="en-US" smtClean="0"/>
              <a:pPr/>
              <a:t>6/15/2026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0A315A7-5034-7B47-AC42-72B007F5CF4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48891DA-332A-A543-AACF-9B3ADDF2215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8F4554D-C745-0D49-B311-95A2F21E8E70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32B1A816-D175-C045-A883-B30BA8D52EAD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0536424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5" r:id="rId1"/>
    <p:sldLayoutId id="2147483661" r:id="rId2"/>
    <p:sldLayoutId id="2147483679" r:id="rId3"/>
    <p:sldLayoutId id="2147483662" r:id="rId4"/>
    <p:sldLayoutId id="2147483672" r:id="rId5"/>
    <p:sldLayoutId id="2147483668" r:id="rId6"/>
    <p:sldLayoutId id="2147483686" r:id="rId7"/>
    <p:sldLayoutId id="2147483689" r:id="rId8"/>
    <p:sldLayoutId id="2147483692" r:id="rId9"/>
    <p:sldLayoutId id="2147483683" r:id="rId10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hyperlink" Target="https://rsc.li/439lYXj" TargetMode="Externa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C086C2D-C264-BB44-BD46-4A1467059245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y-GB"/>
              <a:t>14–16 oed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29D1DBB-B53C-6948-A433-C717FC653E40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y-GB"/>
              <a:t>Cemeg feintiol</a:t>
            </a:r>
          </a:p>
          <a:p>
            <a:endParaRPr lang="en-US" dirty="0"/>
          </a:p>
          <a:p>
            <a:r>
              <a:rPr lang="cy-GB" sz="3200"/>
              <a:t>Datrys diffiniadau</a:t>
            </a:r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4D3883FF-A046-4960-D88F-EA998344268F}"/>
              </a:ext>
            </a:extLst>
          </p:cNvPr>
          <p:cNvSpPr txBox="1">
            <a:spLocks/>
          </p:cNvSpPr>
          <p:nvPr/>
        </p:nvSpPr>
        <p:spPr>
          <a:xfrm>
            <a:off x="7897247" y="5626651"/>
            <a:ext cx="4204034" cy="747030"/>
          </a:xfrm>
          <a:prstGeom prst="rect">
            <a:avLst/>
          </a:prstGeom>
        </p:spPr>
        <p:txBody>
          <a:bodyPr vert="horz" lIns="0" tIns="0" rIns="0" bIns="0" rtlCol="0" anchor="b" anchorCtr="0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400" b="1" i="0" kern="1200">
                <a:solidFill>
                  <a:schemeClr val="tx1"/>
                </a:solidFill>
                <a:latin typeface="Century Gothic" panose="020B0502020202020204" pitchFamily="34" charset="0"/>
                <a:ea typeface="+mj-ea"/>
                <a:cs typeface="+mj-cs"/>
              </a:defRPr>
            </a:lvl1pPr>
          </a:lstStyle>
          <a:p>
            <a:pPr>
              <a:lnSpc>
                <a:spcPct val="100000"/>
              </a:lnSpc>
            </a:pPr>
            <a:r>
              <a:rPr lang="cy-GB" sz="1600" dirty="0">
                <a:solidFill>
                  <a:schemeClr val="bg1"/>
                </a:solidFill>
              </a:rPr>
              <a:t>Wedi’i lawrlwytho o </a:t>
            </a:r>
            <a:r>
              <a:rPr lang="cy-GB" sz="1600" dirty="0">
                <a:solidFill>
                  <a:schemeClr val="bg1"/>
                </a:solidFill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rsc.li/439lYXj</a:t>
            </a:r>
            <a:r>
              <a:rPr lang="cy-GB" sz="1600" dirty="0">
                <a:solidFill>
                  <a:schemeClr val="bg1"/>
                </a:solidFill>
                <a:effectLst/>
                <a:latin typeface="Arial" panose="020B0604020202020204" pitchFamily="34" charset="0"/>
                <a:ea typeface="Arial"/>
              </a:rPr>
              <a:t>,</a:t>
            </a:r>
          </a:p>
          <a:p>
            <a:pPr>
              <a:lnSpc>
                <a:spcPct val="100000"/>
              </a:lnSpc>
            </a:pPr>
            <a:r>
              <a:rPr lang="cy-GB" sz="1600" dirty="0">
                <a:solidFill>
                  <a:schemeClr val="bg1"/>
                </a:solidFill>
              </a:rPr>
              <a:t>taflen i fyfyrwyr a nodiadau i athrawon</a:t>
            </a:r>
            <a:r>
              <a:rPr lang="cy-GB" sz="1600" b="1" i="0" u="none" dirty="0">
                <a:solidFill>
                  <a:schemeClr val="bg1"/>
                </a:solidFill>
                <a:effectLst/>
                <a:latin typeface="Century Gothic" panose="020B0502020202020204" pitchFamily="34" charset="0"/>
                <a:ea typeface="Century Gothic"/>
                <a:cs typeface="+mj-cs"/>
              </a:rPr>
              <a:t> </a:t>
            </a:r>
          </a:p>
          <a:p>
            <a:pPr>
              <a:lnSpc>
                <a:spcPct val="100000"/>
              </a:lnSpc>
            </a:pPr>
            <a:r>
              <a:rPr lang="cy-GB" sz="1600" dirty="0">
                <a:solidFill>
                  <a:schemeClr val="bg1"/>
                </a:solidFill>
              </a:rPr>
              <a:t>ar gael hefyd</a:t>
            </a:r>
            <a:r>
              <a:rPr lang="cy-GB" sz="1600" b="1" i="0" u="none" dirty="0">
                <a:solidFill>
                  <a:schemeClr val="bg1"/>
                </a:solidFill>
                <a:effectLst/>
                <a:latin typeface="Century Gothic" panose="020B0502020202020204" pitchFamily="34" charset="0"/>
                <a:ea typeface="Century Gothic"/>
                <a:cs typeface="+mj-cs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42150227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188F29A-877D-77CD-35BB-3CA0650BF1C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y-GB"/>
              <a:t>Diffiniadau wedi’u datrys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4BFE152-C304-18B7-A87A-FC4A22DABA2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40000" y="1259999"/>
            <a:ext cx="10080000" cy="5598001"/>
          </a:xfrm>
        </p:spPr>
        <p:txBody>
          <a:bodyPr>
            <a:normAutofit fontScale="77500" lnSpcReduction="20000"/>
          </a:bodyPr>
          <a:lstStyle/>
          <a:p>
            <a:pPr marL="0" indent="0">
              <a:lnSpc>
                <a:spcPct val="120000"/>
              </a:lnSpc>
              <a:buNone/>
            </a:pPr>
            <a:r>
              <a:rPr lang="cy-GB" sz="2300"/>
              <a:t>Mae </a:t>
            </a:r>
            <a:r>
              <a:rPr lang="cy-GB" sz="2300" b="1">
                <a:solidFill>
                  <a:srgbClr val="C00000"/>
                </a:solidFill>
              </a:rPr>
              <a:t>adweithydd cyfyngol</a:t>
            </a:r>
            <a:r>
              <a:rPr lang="cy-GB" sz="2300"/>
              <a:t> yn cael ei ddefnyddio i gyd mewn adwaith cemegol, sydd felly’n cyfyngu ar faint o gynhyrchion y gellir eu ffurfio.</a:t>
            </a:r>
          </a:p>
          <a:p>
            <a:pPr marL="0" indent="0">
              <a:lnSpc>
                <a:spcPct val="120000"/>
              </a:lnSpc>
              <a:buNone/>
            </a:pPr>
            <a:r>
              <a:rPr lang="cy-GB" sz="2300"/>
              <a:t>Nid yw </a:t>
            </a:r>
            <a:r>
              <a:rPr lang="cy-GB" sz="2300" b="1">
                <a:solidFill>
                  <a:srgbClr val="C00000"/>
                </a:solidFill>
              </a:rPr>
              <a:t>gormodedd adweithydd</a:t>
            </a:r>
            <a:r>
              <a:rPr lang="cy-GB" sz="2300" b="1"/>
              <a:t> </a:t>
            </a:r>
            <a:r>
              <a:rPr lang="cy-GB" sz="2300"/>
              <a:t>yn cael ei ddefnyddio i gyd mewn adwaith cemegol oherwydd bod adweithydd arall wedi rhedeg allan yn gyntaf.</a:t>
            </a:r>
          </a:p>
          <a:p>
            <a:pPr marL="0" indent="0">
              <a:lnSpc>
                <a:spcPct val="120000"/>
              </a:lnSpc>
              <a:buNone/>
            </a:pPr>
            <a:r>
              <a:rPr lang="cy-GB" sz="2300" b="1">
                <a:solidFill>
                  <a:srgbClr val="C00000"/>
                </a:solidFill>
              </a:rPr>
              <a:t>Economi atomau</a:t>
            </a:r>
            <a:r>
              <a:rPr lang="cy-GB" sz="2300"/>
              <a:t> yw màs y cynnyrch a geisir fel canran o gyfanswm màs yr adweithyddion, mewn hafaliad symbolau cytbwys.</a:t>
            </a:r>
          </a:p>
          <a:p>
            <a:pPr marL="0" indent="0">
              <a:lnSpc>
                <a:spcPct val="120000"/>
              </a:lnSpc>
              <a:buNone/>
            </a:pPr>
            <a:r>
              <a:rPr lang="cy-GB" sz="2300" b="1">
                <a:solidFill>
                  <a:srgbClr val="C00000"/>
                </a:solidFill>
              </a:rPr>
              <a:t>Cyfansoddiad canrannol</a:t>
            </a:r>
            <a:r>
              <a:rPr lang="cy-GB" sz="2300"/>
              <a:t> yw màs cymharol atom(au) un elfen mewn cyfansoddyn, a roddir fel canran o’r màs fformiwla cymharol.</a:t>
            </a:r>
          </a:p>
          <a:p>
            <a:pPr marL="0" indent="0">
              <a:lnSpc>
                <a:spcPct val="120000"/>
              </a:lnSpc>
              <a:buNone/>
            </a:pPr>
            <a:r>
              <a:rPr lang="cy-GB" sz="2300" b="1">
                <a:solidFill>
                  <a:srgbClr val="C00000"/>
                </a:solidFill>
              </a:rPr>
              <a:t>Môl (mol)</a:t>
            </a:r>
            <a:r>
              <a:rPr lang="cy-GB" sz="2300"/>
              <a:t> yw uned swm y sylwedd, pan mai un môl yw’r swm sy’n cynnwys 6.02 x 10</a:t>
            </a:r>
            <a:r>
              <a:rPr lang="cy-GB" sz="2300" baseline="30000"/>
              <a:t>23</a:t>
            </a:r>
            <a:r>
              <a:rPr lang="cy-GB" sz="2300"/>
              <a:t> (rhif Avogadro) atom, moleciwl neu uned fformiwla.</a:t>
            </a:r>
          </a:p>
          <a:p>
            <a:pPr marL="0" indent="0">
              <a:lnSpc>
                <a:spcPct val="120000"/>
              </a:lnSpc>
              <a:buNone/>
            </a:pPr>
            <a:r>
              <a:rPr lang="cy-GB" sz="2300" b="1">
                <a:solidFill>
                  <a:srgbClr val="C00000"/>
                </a:solidFill>
              </a:rPr>
              <a:t>Rhif Avogadro </a:t>
            </a:r>
            <a:r>
              <a:rPr lang="cy-GB" sz="2300"/>
              <a:t>yw’r rhif 6.02 x 10</a:t>
            </a:r>
            <a:r>
              <a:rPr lang="cy-GB" sz="2300" baseline="30000"/>
              <a:t>23</a:t>
            </a:r>
            <a:r>
              <a:rPr lang="cy-GB" sz="2300"/>
              <a:t>, sef nifer yr atomau, moleciwlau neu unedau fformiwla mewn un môl o’r sylwedd.</a:t>
            </a:r>
          </a:p>
          <a:p>
            <a:pPr marL="0" indent="0">
              <a:lnSpc>
                <a:spcPct val="120000"/>
              </a:lnSpc>
              <a:buNone/>
            </a:pPr>
            <a:r>
              <a:rPr lang="cy-GB" sz="2300" b="1">
                <a:solidFill>
                  <a:srgbClr val="C00000"/>
                </a:solidFill>
              </a:rPr>
              <a:t>Diweddbwynt</a:t>
            </a:r>
            <a:r>
              <a:rPr lang="cy-GB" sz="2300" b="1"/>
              <a:t> </a:t>
            </a:r>
            <a:r>
              <a:rPr lang="cy-GB" sz="2300"/>
              <a:t>mewn titradiad yw’r union gyfaint a ychwanegwyd pan fydd y dangosydd yn newid lliw.</a:t>
            </a:r>
          </a:p>
          <a:p>
            <a:pPr marL="0" indent="0">
              <a:lnSpc>
                <a:spcPct val="120000"/>
              </a:lnSpc>
              <a:buNone/>
            </a:pPr>
            <a:r>
              <a:rPr lang="cy-GB" b="1">
                <a:solidFill>
                  <a:srgbClr val="C00000"/>
                </a:solidFill>
              </a:rPr>
              <a:t>Titr</a:t>
            </a:r>
            <a:r>
              <a:rPr lang="cy-GB"/>
              <a:t> yw cyfaint yr hydoddiant a ychwanegir o’r fwred sydd ei angen i gyrraedd y diweddbwynt.</a:t>
            </a:r>
          </a:p>
        </p:txBody>
      </p:sp>
    </p:spTree>
    <p:extLst>
      <p:ext uri="{BB962C8B-B14F-4D97-AF65-F5344CB8AC3E}">
        <p14:creationId xmlns:p14="http://schemas.microsoft.com/office/powerpoint/2010/main" val="310335268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AF86FD3-D6B2-E632-2502-8AA9BC0CB13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y-GB"/>
              <a:t>Cwblhau’r cysylltiad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F1AA4EE-18F9-5F97-F476-8A49AA593C3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40000" y="1260000"/>
            <a:ext cx="10080000" cy="3050743"/>
          </a:xfrm>
        </p:spPr>
        <p:txBody>
          <a:bodyPr/>
          <a:lstStyle/>
          <a:p>
            <a:pPr marL="0" indent="0">
              <a:lnSpc>
                <a:spcPct val="114000"/>
              </a:lnSpc>
              <a:buNone/>
            </a:pPr>
            <a:r>
              <a:rPr lang="cy-GB"/>
              <a:t>Mewn titradiad, mae adwaith niwtralu yn digwydd, a phennir y diweddbwynt ___________________ dangosydd yn newid lliw. Mae’r titr yn caniatáu i ni gyfrifo nifer y molau o’r cemegyn yn y fwred sydd ___________________ yn ein galluogi i gyfrifo nifer y molau yn yr hydoddiant sydd â chrynodiad anhysbys. ___________________, os eir dros y diweddbwynt, bydd gormodedd adweithydd ar ôl a bydd darlleniad y titr yn anghywir.</a:t>
            </a:r>
          </a:p>
          <a:p>
            <a:pPr marL="0" indent="0">
              <a:buNone/>
            </a:pPr>
            <a:endParaRPr lang="en-GB" dirty="0"/>
          </a:p>
        </p:txBody>
      </p:sp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A37AC574-71AD-D802-A6E0-D3225350B22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992884"/>
              </p:ext>
            </p:extLst>
          </p:nvPr>
        </p:nvGraphicFramePr>
        <p:xfrm>
          <a:off x="1451271" y="4200918"/>
          <a:ext cx="8103275" cy="2358504"/>
        </p:xfrm>
        <a:graphic>
          <a:graphicData uri="http://schemas.openxmlformats.org/drawingml/2006/table">
            <a:tbl>
              <a:tblPr firstRow="1" firstCol="1" bandRow="1"/>
              <a:tblGrid>
                <a:gridCol w="900564">
                  <a:extLst>
                    <a:ext uri="{9D8B030D-6E8A-4147-A177-3AD203B41FA5}">
                      <a16:colId xmlns:a16="http://schemas.microsoft.com/office/drawing/2014/main" val="3092099623"/>
                    </a:ext>
                  </a:extLst>
                </a:gridCol>
                <a:gridCol w="2400604">
                  <a:extLst>
                    <a:ext uri="{9D8B030D-6E8A-4147-A177-3AD203B41FA5}">
                      <a16:colId xmlns:a16="http://schemas.microsoft.com/office/drawing/2014/main" val="397019334"/>
                    </a:ext>
                  </a:extLst>
                </a:gridCol>
                <a:gridCol w="2400604">
                  <a:extLst>
                    <a:ext uri="{9D8B030D-6E8A-4147-A177-3AD203B41FA5}">
                      <a16:colId xmlns:a16="http://schemas.microsoft.com/office/drawing/2014/main" val="2662346065"/>
                    </a:ext>
                  </a:extLst>
                </a:gridCol>
                <a:gridCol w="2401503">
                  <a:extLst>
                    <a:ext uri="{9D8B030D-6E8A-4147-A177-3AD203B41FA5}">
                      <a16:colId xmlns:a16="http://schemas.microsoft.com/office/drawing/2014/main" val="3808653524"/>
                    </a:ext>
                  </a:extLst>
                </a:gridCol>
              </a:tblGrid>
              <a:tr h="589626">
                <a:tc>
                  <a:txBody>
                    <a:bodyPr/>
                    <a:lstStyle/>
                    <a:p>
                      <a:pPr marR="21590" indent="-226695" algn="ctr">
                        <a:lnSpc>
                          <a:spcPct val="107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None/>
                      </a:pPr>
                      <a:r>
                        <a:rPr lang="cy-GB" sz="1800" b="1">
                          <a:solidFill>
                            <a:srgbClr val="C8102E"/>
                          </a:solidFill>
                          <a:effectLst/>
                          <a:latin typeface="Century Gothic" panose="020B0502020202020204" pitchFamily="34" charset="0"/>
                          <a:ea typeface="Century Gothic"/>
                        </a:rPr>
                        <a:t>A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6E0C0"/>
                    </a:solidFill>
                  </a:tcPr>
                </a:tc>
                <a:tc>
                  <a:txBody>
                    <a:bodyPr/>
                    <a:lstStyle/>
                    <a:p>
                      <a:pPr indent="-226695" algn="ctr">
                        <a:lnSpc>
                          <a:spcPct val="107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cy-GB" sz="1800">
                          <a:effectLst/>
                          <a:latin typeface="Century Gothic" panose="020B0502020202020204" pitchFamily="34" charset="0"/>
                          <a:ea typeface="Century Gothic"/>
                          <a:cs typeface="Arial" panose="020B0604020202020204" pitchFamily="34" charset="0"/>
                        </a:rPr>
                        <a:t>er gwaethaf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indent="-226695" algn="ctr">
                        <a:lnSpc>
                          <a:spcPct val="107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cy-GB" sz="1800">
                          <a:effectLst/>
                          <a:latin typeface="Century Gothic" panose="020B0502020202020204" pitchFamily="34" charset="0"/>
                          <a:ea typeface="Century Gothic"/>
                          <a:cs typeface="Arial" panose="020B0604020202020204" pitchFamily="34" charset="0"/>
                        </a:rPr>
                        <a:t>felly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indent="-226695" algn="ctr">
                        <a:lnSpc>
                          <a:spcPct val="107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cy-GB" sz="1800">
                          <a:effectLst/>
                          <a:latin typeface="Century Gothic" panose="020B0502020202020204" pitchFamily="34" charset="0"/>
                          <a:ea typeface="Century Gothic"/>
                          <a:cs typeface="Arial" panose="020B0604020202020204" pitchFamily="34" charset="0"/>
                        </a:rPr>
                        <a:t>hefyd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190401909"/>
                  </a:ext>
                </a:extLst>
              </a:tr>
              <a:tr h="589626">
                <a:tc>
                  <a:txBody>
                    <a:bodyPr/>
                    <a:lstStyle/>
                    <a:p>
                      <a:pPr marR="21590" indent="-226695" algn="ctr">
                        <a:lnSpc>
                          <a:spcPct val="107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cy-GB" sz="1800" b="1">
                          <a:solidFill>
                            <a:srgbClr val="C8102E"/>
                          </a:solidFill>
                          <a:effectLst/>
                          <a:latin typeface="Century Gothic" panose="020B0502020202020204" pitchFamily="34" charset="0"/>
                          <a:ea typeface="Century Gothic"/>
                        </a:rPr>
                        <a:t>B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6E0C0"/>
                    </a:solidFill>
                  </a:tcPr>
                </a:tc>
                <a:tc>
                  <a:txBody>
                    <a:bodyPr/>
                    <a:lstStyle/>
                    <a:p>
                      <a:pPr indent="-226695" algn="ctr">
                        <a:lnSpc>
                          <a:spcPct val="107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cy-GB" sz="1800">
                          <a:effectLst/>
                          <a:latin typeface="Century Gothic" panose="020B0502020202020204" pitchFamily="34" charset="0"/>
                          <a:ea typeface="Century Gothic"/>
                          <a:cs typeface="Arial" panose="020B0604020202020204" pitchFamily="34" charset="0"/>
                        </a:rPr>
                        <a:t>drwy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indent="-226695" algn="ctr">
                        <a:lnSpc>
                          <a:spcPct val="107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cy-GB" sz="1800">
                          <a:effectLst/>
                          <a:latin typeface="Century Gothic" panose="020B0502020202020204" pitchFamily="34" charset="0"/>
                          <a:ea typeface="Century Gothic"/>
                          <a:cs typeface="Arial" panose="020B0604020202020204" pitchFamily="34" charset="0"/>
                        </a:rPr>
                        <a:t>hefyd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indent="-226695" algn="ctr">
                        <a:lnSpc>
                          <a:spcPct val="107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cy-GB" sz="1800">
                          <a:effectLst/>
                          <a:latin typeface="Century Gothic" panose="020B0502020202020204" pitchFamily="34" charset="0"/>
                          <a:ea typeface="Century Gothic"/>
                          <a:cs typeface="Arial" panose="020B0604020202020204" pitchFamily="34" charset="0"/>
                        </a:rPr>
                        <a:t>yna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288457172"/>
                  </a:ext>
                </a:extLst>
              </a:tr>
              <a:tr h="589626">
                <a:tc>
                  <a:txBody>
                    <a:bodyPr/>
                    <a:lstStyle/>
                    <a:p>
                      <a:pPr marR="21590" indent="-226695" algn="ctr">
                        <a:lnSpc>
                          <a:spcPct val="107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cy-GB" sz="1800" b="1">
                          <a:solidFill>
                            <a:srgbClr val="C8102E"/>
                          </a:solidFill>
                          <a:effectLst/>
                          <a:latin typeface="Century Gothic" panose="020B0502020202020204" pitchFamily="34" charset="0"/>
                          <a:ea typeface="Century Gothic"/>
                        </a:rPr>
                        <a:t>C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6E0C0"/>
                    </a:solidFill>
                  </a:tcPr>
                </a:tc>
                <a:tc>
                  <a:txBody>
                    <a:bodyPr/>
                    <a:lstStyle/>
                    <a:p>
                      <a:pPr indent="-226695" algn="ctr">
                        <a:lnSpc>
                          <a:spcPct val="107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cy-GB" sz="1800">
                          <a:effectLst/>
                          <a:latin typeface="Century Gothic" panose="020B0502020202020204" pitchFamily="34" charset="0"/>
                          <a:ea typeface="Century Gothic"/>
                          <a:cs typeface="Arial" panose="020B0604020202020204" pitchFamily="34" charset="0"/>
                        </a:rPr>
                        <a:t>gan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indent="-226695" algn="ctr">
                        <a:lnSpc>
                          <a:spcPct val="107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cy-GB" sz="1800">
                          <a:effectLst/>
                          <a:latin typeface="Century Gothic" panose="020B0502020202020204" pitchFamily="34" charset="0"/>
                          <a:ea typeface="Century Gothic"/>
                          <a:cs typeface="Arial" panose="020B0604020202020204" pitchFamily="34" charset="0"/>
                        </a:rPr>
                        <a:t>at hynny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indent="-226695" algn="ctr">
                        <a:lnSpc>
                          <a:spcPct val="107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cy-GB" sz="1800">
                          <a:effectLst/>
                          <a:latin typeface="Century Gothic" panose="020B0502020202020204" pitchFamily="34" charset="0"/>
                          <a:ea typeface="Century Gothic"/>
                          <a:cs typeface="Arial" panose="020B0604020202020204" pitchFamily="34" charset="0"/>
                        </a:rPr>
                        <a:t>er hyn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863038926"/>
                  </a:ext>
                </a:extLst>
              </a:tr>
              <a:tr h="589626">
                <a:tc>
                  <a:txBody>
                    <a:bodyPr/>
                    <a:lstStyle/>
                    <a:p>
                      <a:pPr marR="21590" indent="-226695" algn="ctr">
                        <a:lnSpc>
                          <a:spcPct val="107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cy-GB" sz="1800" b="1">
                          <a:solidFill>
                            <a:srgbClr val="C8102E"/>
                          </a:solidFill>
                          <a:effectLst/>
                          <a:latin typeface="Century Gothic" panose="020B0502020202020204" pitchFamily="34" charset="0"/>
                          <a:ea typeface="Century Gothic"/>
                        </a:rPr>
                        <a:t>D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6E0C0"/>
                    </a:solidFill>
                  </a:tcPr>
                </a:tc>
                <a:tc>
                  <a:txBody>
                    <a:bodyPr/>
                    <a:lstStyle/>
                    <a:p>
                      <a:pPr indent="-226695" algn="ctr">
                        <a:lnSpc>
                          <a:spcPct val="107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cy-GB" sz="1800">
                          <a:effectLst/>
                          <a:latin typeface="Century Gothic" panose="020B0502020202020204" pitchFamily="34" charset="0"/>
                          <a:ea typeface="Century Gothic"/>
                          <a:cs typeface="Arial" panose="020B0604020202020204" pitchFamily="34" charset="0"/>
                        </a:rPr>
                        <a:t>o ganlyniad i’r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indent="-226695" algn="ctr">
                        <a:lnSpc>
                          <a:spcPct val="107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cy-GB" sz="1800">
                          <a:effectLst/>
                          <a:latin typeface="Century Gothic" panose="020B0502020202020204" pitchFamily="34" charset="0"/>
                          <a:ea typeface="Century Gothic"/>
                          <a:cs typeface="Arial" panose="020B0604020202020204" pitchFamily="34" charset="0"/>
                        </a:rPr>
                        <a:t>o’r herwydd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indent="-226695" algn="ctr">
                        <a:lnSpc>
                          <a:spcPct val="107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cy-GB" sz="1800">
                          <a:effectLst/>
                          <a:latin typeface="Century Gothic" panose="020B0502020202020204" pitchFamily="34" charset="0"/>
                          <a:ea typeface="Century Gothic"/>
                          <a:cs typeface="Arial" panose="020B0604020202020204" pitchFamily="34" charset="0"/>
                        </a:rPr>
                        <a:t>fodd bynnag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39322934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42007083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F535224-A8A8-2E45-84A9-F49EACE9109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y-GB"/>
              <a:t>Brawddegau wedi’u cwblhau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44BF228-D223-1941-AD30-403DC292611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4857" y="1495130"/>
            <a:ext cx="9648147" cy="5040000"/>
          </a:xfrm>
        </p:spPr>
        <p:txBody>
          <a:bodyPr>
            <a:normAutofit/>
          </a:bodyPr>
          <a:lstStyle/>
          <a:p>
            <a:pPr marL="0" indent="0">
              <a:lnSpc>
                <a:spcPct val="107000"/>
              </a:lnSpc>
              <a:spcAft>
                <a:spcPts val="600"/>
              </a:spcAft>
              <a:buNone/>
              <a:tabLst>
                <a:tab pos="230505" algn="l"/>
              </a:tabLst>
            </a:pPr>
            <a:r>
              <a:rPr lang="cy-GB" sz="2400">
                <a:ea typeface=""/>
                <a:cs typeface="Arial" panose="020B0604020202020204" pitchFamily="34" charset="0"/>
              </a:rPr>
              <a:t>Mewn titradiad, mae adwaith niwtralu yn digwydd, a phennir y diweddbwynt </a:t>
            </a:r>
            <a:r>
              <a:rPr lang="cy-GB" sz="2400" b="1">
                <a:solidFill>
                  <a:srgbClr val="C8102E"/>
                </a:solidFill>
                <a:ea typeface=""/>
                <a:cs typeface="Arial" panose="020B0604020202020204" pitchFamily="34" charset="0"/>
              </a:rPr>
              <a:t>o ganlyniad i’r</a:t>
            </a:r>
            <a:r>
              <a:rPr lang="cy-GB" sz="2400">
                <a:ea typeface=""/>
                <a:cs typeface="Arial" panose="020B0604020202020204" pitchFamily="34" charset="0"/>
              </a:rPr>
              <a:t> dangosydd yn newid lliw.</a:t>
            </a:r>
            <a:r>
              <a:rPr lang="cy-GB" sz="2400">
                <a:effectLst/>
                <a:ea typeface=""/>
                <a:cs typeface="Arial" panose="020B0604020202020204" pitchFamily="34" charset="0"/>
              </a:rPr>
              <a:t> Mae’r titr yn caniatáu i ni gyfrifo nifer y molau o’r cemegyn yn y fwred sydd </a:t>
            </a:r>
            <a:r>
              <a:rPr lang="cy-GB" sz="2400" b="1">
                <a:solidFill>
                  <a:srgbClr val="C8102E"/>
                </a:solidFill>
                <a:effectLst/>
                <a:ea typeface=""/>
                <a:cs typeface="Arial" panose="020B0604020202020204" pitchFamily="34" charset="0"/>
              </a:rPr>
              <a:t>o’r herwydd</a:t>
            </a:r>
            <a:r>
              <a:rPr lang="cy-GB" sz="2400">
                <a:effectLst/>
                <a:ea typeface=""/>
                <a:cs typeface="Arial" panose="020B0604020202020204" pitchFamily="34" charset="0"/>
              </a:rPr>
              <a:t> yn ein galluogi i gyfrifo nifer y molau yn yr hydoddiant sydd â chrynodiad anhysbys. </a:t>
            </a:r>
            <a:r>
              <a:rPr lang="cy-GB" sz="2400" b="1">
                <a:solidFill>
                  <a:srgbClr val="C8102E"/>
                </a:solidFill>
                <a:ea typeface=""/>
                <a:cs typeface="Arial" panose="020B0604020202020204" pitchFamily="34" charset="0"/>
              </a:rPr>
              <a:t>Fodd bynnag</a:t>
            </a:r>
            <a:r>
              <a:rPr lang="cy-GB" sz="2400">
                <a:ea typeface=""/>
                <a:cs typeface="Arial" panose="020B0604020202020204" pitchFamily="34" charset="0"/>
              </a:rPr>
              <a:t>, os eir dros y diweddbwynt, bydd gormodedd adweithydd ar ôl a bydd darlleniad y titr yn anghywir.</a:t>
            </a:r>
          </a:p>
          <a:p>
            <a:pPr marL="0" indent="0">
              <a:lnSpc>
                <a:spcPct val="107000"/>
              </a:lnSpc>
              <a:spcAft>
                <a:spcPts val="600"/>
              </a:spcAft>
              <a:buNone/>
              <a:tabLst>
                <a:tab pos="230505" algn="l"/>
              </a:tabLst>
            </a:pPr>
            <a:endParaRPr lang="en-GB" sz="2400" dirty="0">
              <a:effectLst/>
              <a:highlight>
                <a:srgbClr val="FFFF00"/>
              </a:highlight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4847461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45D359969893149933A4D4A74E189F8" ma:contentTypeVersion="13" ma:contentTypeDescription="Create a new document." ma:contentTypeScope="" ma:versionID="c9ddbf677461f5ce946e84a24e793234">
  <xsd:schema xmlns:xsd="http://www.w3.org/2001/XMLSchema" xmlns:xs="http://www.w3.org/2001/XMLSchema" xmlns:p="http://schemas.microsoft.com/office/2006/metadata/properties" xmlns:ns2="5c7d88b2-bc5d-47d8-b067-5f30c82b40fb" xmlns:ns3="9e3c562f-56b0-4bc9-96c8-d04b09868558" targetNamespace="http://schemas.microsoft.com/office/2006/metadata/properties" ma:root="true" ma:fieldsID="cb9b30395463f778bee975073577cb94" ns2:_="" ns3:_="">
    <xsd:import namespace="5c7d88b2-bc5d-47d8-b067-5f30c82b40fb"/>
    <xsd:import namespace="9e3c562f-56b0-4bc9-96c8-d04b09868558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lcf76f155ced4ddcb4097134ff3c332f" minOccurs="0"/>
                <xsd:element ref="ns3:TaxCatchAll" minOccurs="0"/>
                <xsd:element ref="ns2:MediaServiceDateTaken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Editorialstage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c7d88b2-bc5d-47d8-b067-5f30c82b40fb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lcf76f155ced4ddcb4097134ff3c332f" ma:index="13" nillable="true" ma:taxonomy="true" ma:internalName="lcf76f155ced4ddcb4097134ff3c332f" ma:taxonomyFieldName="MediaServiceImageTags" ma:displayName="Image Tags" ma:readOnly="false" ma:fieldId="{5cf76f15-5ced-4ddc-b409-7134ff3c332f}" ma:taxonomyMulti="true" ma:sspId="acd698d5-2c6c-40f3-87af-cb5c6c865f62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OCR" ma:index="16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7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8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9" nillable="true" ma:displayName="MediaLengthInSeconds" ma:hidden="true" ma:internalName="MediaLengthInSeconds" ma:readOnly="true">
      <xsd:simpleType>
        <xsd:restriction base="dms:Unknown"/>
      </xsd:simpleType>
    </xsd:element>
    <xsd:element name="Editorialstage" ma:index="20" nillable="true" ma:displayName="Editorial stage" ma:format="Dropdown" ma:internalName="Editorialstage">
      <xsd:simpleType>
        <xsd:restriction base="dms:Choice">
          <xsd:enumeration value="Published"/>
          <xsd:enumeration value="Ready for editor check"/>
          <xsd:enumeration value="QA review received"/>
          <xsd:enumeration value="Received from author"/>
          <xsd:enumeration value="Ready for QA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e3c562f-56b0-4bc9-96c8-d04b09868558" elementFormDefault="qualified">
    <xsd:import namespace="http://schemas.microsoft.com/office/2006/documentManagement/types"/>
    <xsd:import namespace="http://schemas.microsoft.com/office/infopath/2007/PartnerControls"/>
    <xsd:element name="TaxCatchAll" ma:index="14" nillable="true" ma:displayName="Taxonomy Catch All Column" ma:hidden="true" ma:list="{dc6a42d3-65da-48b4-a118-af479a0fa813}" ma:internalName="TaxCatchAll" ma:showField="CatchAllData" ma:web="9e3c562f-56b0-4bc9-96c8-d04b09868558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Editorialstage xmlns="5c7d88b2-bc5d-47d8-b067-5f30c82b40fb" xsi:nil="true"/>
    <lcf76f155ced4ddcb4097134ff3c332f xmlns="5c7d88b2-bc5d-47d8-b067-5f30c82b40fb">
      <Terms xmlns="http://schemas.microsoft.com/office/infopath/2007/PartnerControls"/>
    </lcf76f155ced4ddcb4097134ff3c332f>
    <TaxCatchAll xmlns="9e3c562f-56b0-4bc9-96c8-d04b09868558" xsi:nil="true"/>
  </documentManagement>
</p:properties>
</file>

<file path=customXml/itemProps1.xml><?xml version="1.0" encoding="utf-8"?>
<ds:datastoreItem xmlns:ds="http://schemas.openxmlformats.org/officeDocument/2006/customXml" ds:itemID="{65BF3339-BA86-4363-AAC8-3BA94EC9FD78}"/>
</file>

<file path=customXml/itemProps2.xml><?xml version="1.0" encoding="utf-8"?>
<ds:datastoreItem xmlns:ds="http://schemas.openxmlformats.org/officeDocument/2006/customXml" ds:itemID="{8935F637-D43F-4F98-8C7E-9662A8887729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4F33F058-31BD-4080-B35D-4DEC4FE3E4E2}">
  <ds:schemaRefs>
    <ds:schemaRef ds:uri="http://purl.org/dc/terms/"/>
    <ds:schemaRef ds:uri="http://schemas.microsoft.com/office/2006/metadata/properties"/>
    <ds:schemaRef ds:uri="http://purl.org/dc/dcmitype/"/>
    <ds:schemaRef ds:uri="0b166b12-8f01-4f4d-84be-2809f4dd08b1"/>
    <ds:schemaRef ds:uri="http://schemas.microsoft.com/office/2006/documentManagement/types"/>
    <ds:schemaRef ds:uri="http://purl.org/dc/elements/1.1/"/>
    <ds:schemaRef ds:uri="http://schemas.microsoft.com/office/infopath/2007/PartnerControls"/>
    <ds:schemaRef ds:uri="http://schemas.openxmlformats.org/package/2006/metadata/core-properties"/>
    <ds:schemaRef ds:uri="http://www.w3.org/XML/1998/namespac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57</TotalTime>
  <Words>385</Words>
  <Application>Microsoft Office PowerPoint</Application>
  <PresentationFormat>Widescreen</PresentationFormat>
  <Paragraphs>36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9" baseType="lpstr">
      <vt:lpstr>Arial</vt:lpstr>
      <vt:lpstr>Calibri</vt:lpstr>
      <vt:lpstr>Calibri Light</vt:lpstr>
      <vt:lpstr>Century Gothic</vt:lpstr>
      <vt:lpstr>Office Theme</vt:lpstr>
      <vt:lpstr>14–16 oed</vt:lpstr>
      <vt:lpstr>Diffiniadau wedi’u datrys</vt:lpstr>
      <vt:lpstr>Cwblhau’r cysylltiad</vt:lpstr>
      <vt:lpstr>Brawddegau wedi’u cwblhau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Unscrambling definitions quantitative chemistry slides CYM</dc:title>
  <dc:creator>Royal Society of Chemistry</dc:creator>
  <cp:keywords>vocabulary; chemistry; glossary, key terms, key words, language of science; communication; quantitative chemistry, balancing equations, moles, relative mass, reacting masses, gas volumes, concentration, solutions, titration</cp:keywords>
  <dc:description>From rsc.li/3Gi9HHN, teacher notes and worksheet, plus Frayer models and glossary also available</dc:description>
  <cp:lastModifiedBy>Hannah Griffiths</cp:lastModifiedBy>
  <cp:revision>588</cp:revision>
  <dcterms:created xsi:type="dcterms:W3CDTF">2021-04-13T16:26:00Z</dcterms:created>
  <dcterms:modified xsi:type="dcterms:W3CDTF">2026-06-15T15:17:47Z</dcterms:modified>
  <cp:category>Available from https://rsc.li/439lYXj</cp:category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0x010100E45D359969893149933A4D4A74E189F8</vt:lpwstr>
  </property>
  <property fmtid="{D5CDD505-2E9C-101B-9397-08002B2CF9AE}" pid="3" name="MediaServiceImageTags">
    <vt:lpwstr/>
  </property>
</Properties>
</file>