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86" r:id="rId5"/>
    <p:sldId id="321" r:id="rId6"/>
    <p:sldId id="287" r:id="rId7"/>
    <p:sldId id="288" r:id="rId8"/>
    <p:sldId id="289" r:id="rId9"/>
    <p:sldId id="290" r:id="rId10"/>
    <p:sldId id="315" r:id="rId11"/>
    <p:sldId id="316" r:id="rId12"/>
    <p:sldId id="317" r:id="rId13"/>
    <p:sldId id="303" r:id="rId14"/>
    <p:sldId id="322" r:id="rId15"/>
    <p:sldId id="323" r:id="rId16"/>
    <p:sldId id="32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BE0490-048B-22EF-1BC1-1CF64EC4D232}" name="Jo Pugh" initials="JP" userId="1187eaa31d8c3d2c" providerId="Windows Live"/>
  <p188:author id="{93898FDF-1F87-EDD6-6458-059E95E842BE}" name="Kirsty Patterson" initials="" userId="S::pattersonk@rsc.org::06c453ef-d90e-4cbc-ba6b-1bf363c3e0a9" providerId="AD"/>
  <p188:author id="{62D8FEFE-A14C-226C-6982-83ABA77395D4}" name="Emily Kelly" initials="EK" userId="S::KellyE@rsc.org::129b2903-a77d-4011-b626-fdf346dce1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C8102E"/>
    <a:srgbClr val="E6F1EF"/>
    <a:srgbClr val="48A9C5"/>
    <a:srgbClr val="957E2B"/>
    <a:srgbClr val="EDF6F9"/>
    <a:srgbClr val="FAE7EA"/>
    <a:srgbClr val="F7DBE0"/>
    <a:srgbClr val="F4CFD5"/>
    <a:srgbClr val="FF9E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B8B0FC-D842-464C-B8CF-4D796D3C2591}" v="83" dt="2026-07-01T06:44:50.8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5225" autoAdjust="0"/>
    <p:restoredTop sz="86375" autoAdjust="0"/>
  </p:normalViewPr>
  <p:slideViewPr>
    <p:cSldViewPr snapToGrid="0">
      <p:cViewPr varScale="1">
        <p:scale>
          <a:sx n="64" d="100"/>
          <a:sy n="64" d="100"/>
        </p:scale>
        <p:origin x="1124" y="32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undo custSel addSld delSld modSld modMainMaster">
      <pc:chgData name="Kirsty Patterson" userId="06c453ef-d90e-4cbc-ba6b-1bf363c3e0a9" providerId="ADAL" clId="{2B52998C-451C-485A-9808-79CB34D495AD}" dt="2026-07-01T06:44:50.817" v="2412" actId="20577"/>
      <pc:docMkLst>
        <pc:docMk/>
      </pc:docMkLst>
      <pc:sldChg chg="addSp modSp mod">
        <pc:chgData name="Kirsty Patterson" userId="06c453ef-d90e-4cbc-ba6b-1bf363c3e0a9" providerId="ADAL" clId="{2B52998C-451C-485A-9808-79CB34D495AD}" dt="2026-07-01T06:44:04.025" v="2382" actId="962"/>
        <pc:sldMkLst>
          <pc:docMk/>
          <pc:sldMk cId="1152426859" sldId="286"/>
        </pc:sldMkLst>
        <pc:spChg chg="mod">
          <ac:chgData name="Kirsty Patterson" userId="06c453ef-d90e-4cbc-ba6b-1bf363c3e0a9" providerId="ADAL" clId="{2B52998C-451C-485A-9808-79CB34D495AD}" dt="2026-07-01T06:44:04.025" v="2382" actId="962"/>
          <ac:spMkLst>
            <pc:docMk/>
            <pc:sldMk cId="1152426859" sldId="286"/>
            <ac:spMk id="4" creationId="{3AE7073B-0182-1451-D895-27731C393F55}"/>
          </ac:spMkLst>
        </pc:spChg>
        <pc:spChg chg="add mod">
          <ac:chgData name="Kirsty Patterson" userId="06c453ef-d90e-4cbc-ba6b-1bf363c3e0a9" providerId="ADAL" clId="{2B52998C-451C-485A-9808-79CB34D495AD}" dt="2026-07-01T05:43:31.200" v="574" actId="3626"/>
          <ac:spMkLst>
            <pc:docMk/>
            <pc:sldMk cId="1152426859" sldId="286"/>
            <ac:spMk id="5" creationId="{2ED74624-CB8B-EBAA-E742-DAA47F43302D}"/>
          </ac:spMkLst>
        </pc:spChg>
      </pc:sldChg>
      <pc:sldChg chg="addSp delSp modSp mod">
        <pc:chgData name="Kirsty Patterson" userId="06c453ef-d90e-4cbc-ba6b-1bf363c3e0a9" providerId="ADAL" clId="{2B52998C-451C-485A-9808-79CB34D495AD}" dt="2026-07-01T06:43:57.888" v="2379" actId="962"/>
        <pc:sldMkLst>
          <pc:docMk/>
          <pc:sldMk cId="1833564579" sldId="287"/>
        </pc:sldMkLst>
        <pc:spChg chg="mod">
          <ac:chgData name="Kirsty Patterson" userId="06c453ef-d90e-4cbc-ba6b-1bf363c3e0a9" providerId="ADAL" clId="{2B52998C-451C-485A-9808-79CB34D495AD}" dt="2026-07-01T05:47:34.278" v="628" actId="14100"/>
          <ac:spMkLst>
            <pc:docMk/>
            <pc:sldMk cId="1833564579" sldId="287"/>
            <ac:spMk id="3" creationId="{A392CD0D-586A-C746-A628-7A9409208494}"/>
          </ac:spMkLst>
        </pc:spChg>
        <pc:picChg chg="add mod ord">
          <ac:chgData name="Kirsty Patterson" userId="06c453ef-d90e-4cbc-ba6b-1bf363c3e0a9" providerId="ADAL" clId="{2B52998C-451C-485A-9808-79CB34D495AD}" dt="2026-07-01T06:43:57.888" v="2379" actId="962"/>
          <ac:picMkLst>
            <pc:docMk/>
            <pc:sldMk cId="1833564579" sldId="287"/>
            <ac:picMk id="4" creationId="{C44DEEA2-C044-7D0B-13A3-D8A8B023BF3B}"/>
          </ac:picMkLst>
        </pc:picChg>
        <pc:picChg chg="del">
          <ac:chgData name="Kirsty Patterson" userId="06c453ef-d90e-4cbc-ba6b-1bf363c3e0a9" providerId="ADAL" clId="{2B52998C-451C-485A-9808-79CB34D495AD}" dt="2026-07-01T05:47:16.441" v="627" actId="478"/>
          <ac:picMkLst>
            <pc:docMk/>
            <pc:sldMk cId="1833564579" sldId="287"/>
            <ac:picMk id="9" creationId="{7429D512-B70A-DA41-A0AF-DA091A9C7527}"/>
          </ac:picMkLst>
        </pc:picChg>
      </pc:sldChg>
      <pc:sldChg chg="delSp modSp mod">
        <pc:chgData name="Kirsty Patterson" userId="06c453ef-d90e-4cbc-ba6b-1bf363c3e0a9" providerId="ADAL" clId="{2B52998C-451C-485A-9808-79CB34D495AD}" dt="2026-06-30T23:26:46.651" v="275" actId="478"/>
        <pc:sldMkLst>
          <pc:docMk/>
          <pc:sldMk cId="1629480246" sldId="288"/>
        </pc:sldMkLst>
        <pc:spChg chg="del mod">
          <ac:chgData name="Kirsty Patterson" userId="06c453ef-d90e-4cbc-ba6b-1bf363c3e0a9" providerId="ADAL" clId="{2B52998C-451C-485A-9808-79CB34D495AD}" dt="2026-06-30T23:26:46.651" v="275" actId="478"/>
          <ac:spMkLst>
            <pc:docMk/>
            <pc:sldMk cId="1629480246" sldId="288"/>
            <ac:spMk id="4" creationId="{422C5118-FDAB-6644-9CD8-9A20DFD34922}"/>
          </ac:spMkLst>
        </pc:spChg>
      </pc:sldChg>
      <pc:sldChg chg="addSp delSp modSp add mod">
        <pc:chgData name="Kirsty Patterson" userId="06c453ef-d90e-4cbc-ba6b-1bf363c3e0a9" providerId="ADAL" clId="{2B52998C-451C-485A-9808-79CB34D495AD}" dt="2026-07-01T06:44:33.177" v="2402" actId="962"/>
        <pc:sldMkLst>
          <pc:docMk/>
          <pc:sldMk cId="1941601706" sldId="290"/>
        </pc:sldMkLst>
        <pc:spChg chg="add mod">
          <ac:chgData name="Kirsty Patterson" userId="06c453ef-d90e-4cbc-ba6b-1bf363c3e0a9" providerId="ADAL" clId="{2B52998C-451C-485A-9808-79CB34D495AD}" dt="2026-07-01T06:44:32.617" v="2401" actId="962"/>
          <ac:spMkLst>
            <pc:docMk/>
            <pc:sldMk cId="1941601706" sldId="290"/>
            <ac:spMk id="2" creationId="{4BA847BF-D326-2048-6FD4-A6FDEECE9713}"/>
          </ac:spMkLst>
        </pc:spChg>
        <pc:spChg chg="mod">
          <ac:chgData name="Kirsty Patterson" userId="06c453ef-d90e-4cbc-ba6b-1bf363c3e0a9" providerId="ADAL" clId="{2B52998C-451C-485A-9808-79CB34D495AD}" dt="2026-07-01T05:39:05.333" v="465" actId="20577"/>
          <ac:spMkLst>
            <pc:docMk/>
            <pc:sldMk cId="1941601706" sldId="290"/>
            <ac:spMk id="3" creationId="{58739D84-727F-1265-038E-70047080223A}"/>
          </ac:spMkLst>
        </pc:spChg>
        <pc:spChg chg="add mod">
          <ac:chgData name="Kirsty Patterson" userId="06c453ef-d90e-4cbc-ba6b-1bf363c3e0a9" providerId="ADAL" clId="{2B52998C-451C-485A-9808-79CB34D495AD}" dt="2026-07-01T06:44:33.177" v="2402" actId="962"/>
          <ac:spMkLst>
            <pc:docMk/>
            <pc:sldMk cId="1941601706" sldId="290"/>
            <ac:spMk id="4" creationId="{3F2972C6-9F32-42D7-BFA9-C7798D54CE65}"/>
          </ac:spMkLst>
        </pc:spChg>
        <pc:spChg chg="add del mod">
          <ac:chgData name="Kirsty Patterson" userId="06c453ef-d90e-4cbc-ba6b-1bf363c3e0a9" providerId="ADAL" clId="{2B52998C-451C-485A-9808-79CB34D495AD}" dt="2026-06-30T23:31:38.548" v="364" actId="478"/>
          <ac:spMkLst>
            <pc:docMk/>
            <pc:sldMk cId="1941601706" sldId="290"/>
            <ac:spMk id="5" creationId="{9E5E7DF2-4331-202A-F9D6-5727E9F8656E}"/>
          </ac:spMkLst>
        </pc:spChg>
        <pc:spChg chg="add mod">
          <ac:chgData name="Kirsty Patterson" userId="06c453ef-d90e-4cbc-ba6b-1bf363c3e0a9" providerId="ADAL" clId="{2B52998C-451C-485A-9808-79CB34D495AD}" dt="2026-07-01T05:33:36.991" v="415" actId="1076"/>
          <ac:spMkLst>
            <pc:docMk/>
            <pc:sldMk cId="1941601706" sldId="290"/>
            <ac:spMk id="6" creationId="{15834245-A0A4-725C-540C-3DC1AB2FF170}"/>
          </ac:spMkLst>
        </pc:spChg>
        <pc:spChg chg="add mod">
          <ac:chgData name="Kirsty Patterson" userId="06c453ef-d90e-4cbc-ba6b-1bf363c3e0a9" providerId="ADAL" clId="{2B52998C-451C-485A-9808-79CB34D495AD}" dt="2026-07-01T05:38:46.478" v="462" actId="1076"/>
          <ac:spMkLst>
            <pc:docMk/>
            <pc:sldMk cId="1941601706" sldId="290"/>
            <ac:spMk id="7" creationId="{ACA77CD1-D71A-DD0B-D32D-A9641CB5A6DE}"/>
          </ac:spMkLst>
        </pc:spChg>
        <pc:spChg chg="add mod">
          <ac:chgData name="Kirsty Patterson" userId="06c453ef-d90e-4cbc-ba6b-1bf363c3e0a9" providerId="ADAL" clId="{2B52998C-451C-485A-9808-79CB34D495AD}" dt="2026-07-01T06:44:20.382" v="2384" actId="962"/>
          <ac:spMkLst>
            <pc:docMk/>
            <pc:sldMk cId="1941601706" sldId="290"/>
            <ac:spMk id="24" creationId="{E3BDCAE2-465C-2A60-4FC4-6BB3F73E7476}"/>
          </ac:spMkLst>
        </pc:spChg>
        <pc:spChg chg="add mod">
          <ac:chgData name="Kirsty Patterson" userId="06c453ef-d90e-4cbc-ba6b-1bf363c3e0a9" providerId="ADAL" clId="{2B52998C-451C-485A-9808-79CB34D495AD}" dt="2026-07-01T06:44:21.593" v="2385" actId="962"/>
          <ac:spMkLst>
            <pc:docMk/>
            <pc:sldMk cId="1941601706" sldId="290"/>
            <ac:spMk id="26" creationId="{00A4EC15-A3F1-8CBC-33EC-163F61704801}"/>
          </ac:spMkLst>
        </pc:spChg>
        <pc:spChg chg="add mod">
          <ac:chgData name="Kirsty Patterson" userId="06c453ef-d90e-4cbc-ba6b-1bf363c3e0a9" providerId="ADAL" clId="{2B52998C-451C-485A-9808-79CB34D495AD}" dt="2026-07-01T06:44:22.578" v="2386" actId="962"/>
          <ac:spMkLst>
            <pc:docMk/>
            <pc:sldMk cId="1941601706" sldId="290"/>
            <ac:spMk id="27" creationId="{D9AD040F-B531-59CB-4802-A73978F36000}"/>
          </ac:spMkLst>
        </pc:spChg>
        <pc:spChg chg="add mod">
          <ac:chgData name="Kirsty Patterson" userId="06c453ef-d90e-4cbc-ba6b-1bf363c3e0a9" providerId="ADAL" clId="{2B52998C-451C-485A-9808-79CB34D495AD}" dt="2026-07-01T06:44:23.678" v="2387" actId="962"/>
          <ac:spMkLst>
            <pc:docMk/>
            <pc:sldMk cId="1941601706" sldId="290"/>
            <ac:spMk id="29" creationId="{63422D6A-1F3F-E033-F87F-A81CE1A615B2}"/>
          </ac:spMkLst>
        </pc:spChg>
        <pc:spChg chg="add mod">
          <ac:chgData name="Kirsty Patterson" userId="06c453ef-d90e-4cbc-ba6b-1bf363c3e0a9" providerId="ADAL" clId="{2B52998C-451C-485A-9808-79CB34D495AD}" dt="2026-07-01T06:44:24.457" v="2388" actId="962"/>
          <ac:spMkLst>
            <pc:docMk/>
            <pc:sldMk cId="1941601706" sldId="290"/>
            <ac:spMk id="30" creationId="{DD6C1620-5A42-3707-4AE0-D1340B71AFFC}"/>
          </ac:spMkLst>
        </pc:spChg>
        <pc:spChg chg="add mod">
          <ac:chgData name="Kirsty Patterson" userId="06c453ef-d90e-4cbc-ba6b-1bf363c3e0a9" providerId="ADAL" clId="{2B52998C-451C-485A-9808-79CB34D495AD}" dt="2026-07-01T06:44:25.074" v="2389" actId="962"/>
          <ac:spMkLst>
            <pc:docMk/>
            <pc:sldMk cId="1941601706" sldId="290"/>
            <ac:spMk id="31" creationId="{05DD1D26-2436-0998-2BF1-F7741498C972}"/>
          </ac:spMkLst>
        </pc:spChg>
        <pc:spChg chg="add mod">
          <ac:chgData name="Kirsty Patterson" userId="06c453ef-d90e-4cbc-ba6b-1bf363c3e0a9" providerId="ADAL" clId="{2B52998C-451C-485A-9808-79CB34D495AD}" dt="2026-07-01T06:44:25.638" v="2390" actId="962"/>
          <ac:spMkLst>
            <pc:docMk/>
            <pc:sldMk cId="1941601706" sldId="290"/>
            <ac:spMk id="32" creationId="{6E3370B0-1F5F-1601-C2BB-689AADAA9EB3}"/>
          </ac:spMkLst>
        </pc:spChg>
        <pc:spChg chg="add mod">
          <ac:chgData name="Kirsty Patterson" userId="06c453ef-d90e-4cbc-ba6b-1bf363c3e0a9" providerId="ADAL" clId="{2B52998C-451C-485A-9808-79CB34D495AD}" dt="2026-07-01T06:44:26.214" v="2391" actId="962"/>
          <ac:spMkLst>
            <pc:docMk/>
            <pc:sldMk cId="1941601706" sldId="290"/>
            <ac:spMk id="33" creationId="{DA6A9476-E513-DBE2-717C-4FD843FA2532}"/>
          </ac:spMkLst>
        </pc:spChg>
        <pc:spChg chg="add mod">
          <ac:chgData name="Kirsty Patterson" userId="06c453ef-d90e-4cbc-ba6b-1bf363c3e0a9" providerId="ADAL" clId="{2B52998C-451C-485A-9808-79CB34D495AD}" dt="2026-07-01T06:44:26.726" v="2392" actId="962"/>
          <ac:spMkLst>
            <pc:docMk/>
            <pc:sldMk cId="1941601706" sldId="290"/>
            <ac:spMk id="34" creationId="{33661DE6-238D-DECD-BC35-097B1CC60070}"/>
          </ac:spMkLst>
        </pc:spChg>
        <pc:spChg chg="add mod">
          <ac:chgData name="Kirsty Patterson" userId="06c453ef-d90e-4cbc-ba6b-1bf363c3e0a9" providerId="ADAL" clId="{2B52998C-451C-485A-9808-79CB34D495AD}" dt="2026-07-01T06:44:27.461" v="2393" actId="962"/>
          <ac:spMkLst>
            <pc:docMk/>
            <pc:sldMk cId="1941601706" sldId="290"/>
            <ac:spMk id="35" creationId="{71359D87-1147-8596-3516-B0E10EB7E0A4}"/>
          </ac:spMkLst>
        </pc:spChg>
        <pc:spChg chg="add mod">
          <ac:chgData name="Kirsty Patterson" userId="06c453ef-d90e-4cbc-ba6b-1bf363c3e0a9" providerId="ADAL" clId="{2B52998C-451C-485A-9808-79CB34D495AD}" dt="2026-07-01T06:44:27.978" v="2394" actId="962"/>
          <ac:spMkLst>
            <pc:docMk/>
            <pc:sldMk cId="1941601706" sldId="290"/>
            <ac:spMk id="36" creationId="{2256DBBA-8B4A-7450-800F-B123ACF20399}"/>
          </ac:spMkLst>
        </pc:spChg>
        <pc:spChg chg="add mod">
          <ac:chgData name="Kirsty Patterson" userId="06c453ef-d90e-4cbc-ba6b-1bf363c3e0a9" providerId="ADAL" clId="{2B52998C-451C-485A-9808-79CB34D495AD}" dt="2026-07-01T06:44:28.735" v="2395" actId="962"/>
          <ac:spMkLst>
            <pc:docMk/>
            <pc:sldMk cId="1941601706" sldId="290"/>
            <ac:spMk id="37" creationId="{1FB91627-2C35-0EF5-3DF5-8F0971DA5519}"/>
          </ac:spMkLst>
        </pc:spChg>
        <pc:spChg chg="add mod ord">
          <ac:chgData name="Kirsty Patterson" userId="06c453ef-d90e-4cbc-ba6b-1bf363c3e0a9" providerId="ADAL" clId="{2B52998C-451C-485A-9808-79CB34D495AD}" dt="2026-07-01T06:44:18.796" v="2383" actId="962"/>
          <ac:spMkLst>
            <pc:docMk/>
            <pc:sldMk cId="1941601706" sldId="290"/>
            <ac:spMk id="38" creationId="{BC9A1CD4-FE4F-D0DF-0436-1F7552B04632}"/>
          </ac:spMkLst>
        </pc:spChg>
        <pc:spChg chg="mod">
          <ac:chgData name="Kirsty Patterson" userId="06c453ef-d90e-4cbc-ba6b-1bf363c3e0a9" providerId="ADAL" clId="{2B52998C-451C-485A-9808-79CB34D495AD}" dt="2026-06-24T09:13:02.947" v="96"/>
          <ac:spMkLst>
            <pc:docMk/>
            <pc:sldMk cId="1941601706" sldId="290"/>
            <ac:spMk id="42" creationId="{F4B85FB8-6E33-F8F7-AF2B-CAB129390F80}"/>
          </ac:spMkLst>
        </pc:spChg>
        <pc:spChg chg="mod">
          <ac:chgData name="Kirsty Patterson" userId="06c453ef-d90e-4cbc-ba6b-1bf363c3e0a9" providerId="ADAL" clId="{2B52998C-451C-485A-9808-79CB34D495AD}" dt="2026-06-24T09:13:02.947" v="96"/>
          <ac:spMkLst>
            <pc:docMk/>
            <pc:sldMk cId="1941601706" sldId="290"/>
            <ac:spMk id="43" creationId="{ECAEDF80-1D8B-9725-134A-A6EE379CC1A7}"/>
          </ac:spMkLst>
        </pc:spChg>
        <pc:spChg chg="mod">
          <ac:chgData name="Kirsty Patterson" userId="06c453ef-d90e-4cbc-ba6b-1bf363c3e0a9" providerId="ADAL" clId="{2B52998C-451C-485A-9808-79CB34D495AD}" dt="2026-06-24T09:13:40.106" v="103"/>
          <ac:spMkLst>
            <pc:docMk/>
            <pc:sldMk cId="1941601706" sldId="290"/>
            <ac:spMk id="46" creationId="{E59AAC44-4C05-F15F-7BBB-5337C1F65695}"/>
          </ac:spMkLst>
        </pc:spChg>
        <pc:spChg chg="mod">
          <ac:chgData name="Kirsty Patterson" userId="06c453ef-d90e-4cbc-ba6b-1bf363c3e0a9" providerId="ADAL" clId="{2B52998C-451C-485A-9808-79CB34D495AD}" dt="2026-06-24T09:13:40.106" v="103"/>
          <ac:spMkLst>
            <pc:docMk/>
            <pc:sldMk cId="1941601706" sldId="290"/>
            <ac:spMk id="47" creationId="{9AB4C0C0-D6FC-5D96-AB18-5F58F087839D}"/>
          </ac:spMkLst>
        </pc:spChg>
        <pc:spChg chg="mod">
          <ac:chgData name="Kirsty Patterson" userId="06c453ef-d90e-4cbc-ba6b-1bf363c3e0a9" providerId="ADAL" clId="{2B52998C-451C-485A-9808-79CB34D495AD}" dt="2026-06-25T08:58:20.753" v="184"/>
          <ac:spMkLst>
            <pc:docMk/>
            <pc:sldMk cId="1941601706" sldId="290"/>
            <ac:spMk id="52" creationId="{9EA7F65B-F279-C61D-F34E-91F7872E03CC}"/>
          </ac:spMkLst>
        </pc:spChg>
        <pc:spChg chg="mod">
          <ac:chgData name="Kirsty Patterson" userId="06c453ef-d90e-4cbc-ba6b-1bf363c3e0a9" providerId="ADAL" clId="{2B52998C-451C-485A-9808-79CB34D495AD}" dt="2026-06-25T08:58:20.753" v="184"/>
          <ac:spMkLst>
            <pc:docMk/>
            <pc:sldMk cId="1941601706" sldId="290"/>
            <ac:spMk id="53" creationId="{695A9A3B-AF53-80D4-B466-2CF4DAFDFAB3}"/>
          </ac:spMkLst>
        </pc:spChg>
        <pc:spChg chg="mod">
          <ac:chgData name="Kirsty Patterson" userId="06c453ef-d90e-4cbc-ba6b-1bf363c3e0a9" providerId="ADAL" clId="{2B52998C-451C-485A-9808-79CB34D495AD}" dt="2026-07-01T05:41:28.534" v="537" actId="14100"/>
          <ac:spMkLst>
            <pc:docMk/>
            <pc:sldMk cId="1941601706" sldId="290"/>
            <ac:spMk id="100" creationId="{00000000-0000-0000-0000-000000000000}"/>
          </ac:spMkLst>
        </pc:spChg>
        <pc:spChg chg="mod ord">
          <ac:chgData name="Kirsty Patterson" userId="06c453ef-d90e-4cbc-ba6b-1bf363c3e0a9" providerId="ADAL" clId="{2B52998C-451C-485A-9808-79CB34D495AD}" dt="2026-07-01T05:31:11.117" v="384" actId="1076"/>
          <ac:spMkLst>
            <pc:docMk/>
            <pc:sldMk cId="1941601706" sldId="290"/>
            <ac:spMk id="102" creationId="{00000000-0000-0000-0000-000000000000}"/>
          </ac:spMkLst>
        </pc:spChg>
        <pc:spChg chg="mod">
          <ac:chgData name="Kirsty Patterson" userId="06c453ef-d90e-4cbc-ba6b-1bf363c3e0a9" providerId="ADAL" clId="{2B52998C-451C-485A-9808-79CB34D495AD}" dt="2026-07-01T05:31:58.040" v="393" actId="1076"/>
          <ac:spMkLst>
            <pc:docMk/>
            <pc:sldMk cId="1941601706" sldId="290"/>
            <ac:spMk id="107" creationId="{00000000-0000-0000-0000-000000000000}"/>
          </ac:spMkLst>
        </pc:spChg>
        <pc:spChg chg="mod ord">
          <ac:chgData name="Kirsty Patterson" userId="06c453ef-d90e-4cbc-ba6b-1bf363c3e0a9" providerId="ADAL" clId="{2B52998C-451C-485A-9808-79CB34D495AD}" dt="2026-07-01T05:33:10.162" v="408" actId="404"/>
          <ac:spMkLst>
            <pc:docMk/>
            <pc:sldMk cId="1941601706" sldId="290"/>
            <ac:spMk id="111" creationId="{00000000-0000-0000-0000-000000000000}"/>
          </ac:spMkLst>
        </pc:spChg>
        <pc:spChg chg="mod">
          <ac:chgData name="Kirsty Patterson" userId="06c453ef-d90e-4cbc-ba6b-1bf363c3e0a9" providerId="ADAL" clId="{2B52998C-451C-485A-9808-79CB34D495AD}" dt="2026-07-01T05:38:49.878" v="463" actId="1076"/>
          <ac:spMkLst>
            <pc:docMk/>
            <pc:sldMk cId="1941601706" sldId="290"/>
            <ac:spMk id="113" creationId="{00000000-0000-0000-0000-000000000000}"/>
          </ac:spMkLst>
        </pc:spChg>
        <pc:spChg chg="mod">
          <ac:chgData name="Kirsty Patterson" userId="06c453ef-d90e-4cbc-ba6b-1bf363c3e0a9" providerId="ADAL" clId="{2B52998C-451C-485A-9808-79CB34D495AD}" dt="2026-07-01T05:31:39.192" v="389" actId="1076"/>
          <ac:spMkLst>
            <pc:docMk/>
            <pc:sldMk cId="1941601706" sldId="290"/>
            <ac:spMk id="114" creationId="{00000000-0000-0000-0000-000000000000}"/>
          </ac:spMkLst>
        </pc:spChg>
        <pc:spChg chg="mod ord">
          <ac:chgData name="Kirsty Patterson" userId="06c453ef-d90e-4cbc-ba6b-1bf363c3e0a9" providerId="ADAL" clId="{2B52998C-451C-485A-9808-79CB34D495AD}" dt="2026-07-01T05:32:29.934" v="401" actId="14100"/>
          <ac:spMkLst>
            <pc:docMk/>
            <pc:sldMk cId="1941601706" sldId="290"/>
            <ac:spMk id="121" creationId="{00000000-0000-0000-0000-000000000000}"/>
          </ac:spMkLst>
        </pc:spChg>
        <pc:grpChg chg="add mod">
          <ac:chgData name="Kirsty Patterson" userId="06c453ef-d90e-4cbc-ba6b-1bf363c3e0a9" providerId="ADAL" clId="{2B52998C-451C-485A-9808-79CB34D495AD}" dt="2026-07-01T06:44:29.353" v="2396" actId="962"/>
          <ac:grpSpMkLst>
            <pc:docMk/>
            <pc:sldMk cId="1941601706" sldId="290"/>
            <ac:grpSpMk id="41" creationId="{6B7FD4C8-9F08-F4F1-75A0-7FC354F22BF6}"/>
          </ac:grpSpMkLst>
        </pc:grpChg>
        <pc:grpChg chg="add mod">
          <ac:chgData name="Kirsty Patterson" userId="06c453ef-d90e-4cbc-ba6b-1bf363c3e0a9" providerId="ADAL" clId="{2B52998C-451C-485A-9808-79CB34D495AD}" dt="2026-07-01T06:44:29.938" v="2397" actId="962"/>
          <ac:grpSpMkLst>
            <pc:docMk/>
            <pc:sldMk cId="1941601706" sldId="290"/>
            <ac:grpSpMk id="45" creationId="{41A131FC-4F40-7304-47E0-45DB77A94C60}"/>
          </ac:grpSpMkLst>
        </pc:grpChg>
        <pc:grpChg chg="add mod">
          <ac:chgData name="Kirsty Patterson" userId="06c453ef-d90e-4cbc-ba6b-1bf363c3e0a9" providerId="ADAL" clId="{2B52998C-451C-485A-9808-79CB34D495AD}" dt="2026-07-01T06:44:32.005" v="2400" actId="962"/>
          <ac:grpSpMkLst>
            <pc:docMk/>
            <pc:sldMk cId="1941601706" sldId="290"/>
            <ac:grpSpMk id="51" creationId="{54A81B8D-91BE-3281-B84E-A1A448A10CB3}"/>
          </ac:grpSpMkLst>
        </pc:grpChg>
        <pc:picChg chg="mod">
          <ac:chgData name="Kirsty Patterson" userId="06c453ef-d90e-4cbc-ba6b-1bf363c3e0a9" providerId="ADAL" clId="{2B52998C-451C-485A-9808-79CB34D495AD}" dt="2026-07-01T05:41:31.301" v="538" actId="1076"/>
          <ac:picMkLst>
            <pc:docMk/>
            <pc:sldMk cId="1941601706" sldId="290"/>
            <ac:picMk id="15" creationId="{E361460D-DEDE-FA39-D7F9-E7891E9E0C1C}"/>
          </ac:picMkLst>
        </pc:picChg>
        <pc:picChg chg="add mod">
          <ac:chgData name="Kirsty Patterson" userId="06c453ef-d90e-4cbc-ba6b-1bf363c3e0a9" providerId="ADAL" clId="{2B52998C-451C-485A-9808-79CB34D495AD}" dt="2026-06-30T23:32:36.234" v="377" actId="1076"/>
          <ac:picMkLst>
            <pc:docMk/>
            <pc:sldMk cId="1941601706" sldId="290"/>
            <ac:picMk id="28" creationId="{6DE84A0B-5F92-C106-8249-7601F2A970EB}"/>
          </ac:picMkLst>
        </pc:picChg>
        <pc:cxnChg chg="mod">
          <ac:chgData name="Kirsty Patterson" userId="06c453ef-d90e-4cbc-ba6b-1bf363c3e0a9" providerId="ADAL" clId="{2B52998C-451C-485A-9808-79CB34D495AD}" dt="2026-06-24T09:13:02.947" v="96"/>
          <ac:cxnSpMkLst>
            <pc:docMk/>
            <pc:sldMk cId="1941601706" sldId="290"/>
            <ac:cxnSpMk id="44" creationId="{40917ACE-3218-DA5B-71FA-5249469B2D97}"/>
          </ac:cxnSpMkLst>
        </pc:cxnChg>
        <pc:cxnChg chg="mod">
          <ac:chgData name="Kirsty Patterson" userId="06c453ef-d90e-4cbc-ba6b-1bf363c3e0a9" providerId="ADAL" clId="{2B52998C-451C-485A-9808-79CB34D495AD}" dt="2026-06-24T09:13:40.106" v="103"/>
          <ac:cxnSpMkLst>
            <pc:docMk/>
            <pc:sldMk cId="1941601706" sldId="290"/>
            <ac:cxnSpMk id="48" creationId="{3C45FA4E-808F-5892-DACB-C53D7FDE1078}"/>
          </ac:cxnSpMkLst>
        </pc:cxnChg>
        <pc:cxnChg chg="add mod">
          <ac:chgData name="Kirsty Patterson" userId="06c453ef-d90e-4cbc-ba6b-1bf363c3e0a9" providerId="ADAL" clId="{2B52998C-451C-485A-9808-79CB34D495AD}" dt="2026-07-01T06:44:30.428" v="2398" actId="962"/>
          <ac:cxnSpMkLst>
            <pc:docMk/>
            <pc:sldMk cId="1941601706" sldId="290"/>
            <ac:cxnSpMk id="49" creationId="{21EFE70A-2301-9391-1D71-A16A161E4D9F}"/>
          </ac:cxnSpMkLst>
        </pc:cxnChg>
        <pc:cxnChg chg="add mod">
          <ac:chgData name="Kirsty Patterson" userId="06c453ef-d90e-4cbc-ba6b-1bf363c3e0a9" providerId="ADAL" clId="{2B52998C-451C-485A-9808-79CB34D495AD}" dt="2026-07-01T06:44:31.119" v="2399" actId="962"/>
          <ac:cxnSpMkLst>
            <pc:docMk/>
            <pc:sldMk cId="1941601706" sldId="290"/>
            <ac:cxnSpMk id="50" creationId="{4B05776A-71BC-7C0B-6FF6-07300D9BB8EC}"/>
          </ac:cxnSpMkLst>
        </pc:cxnChg>
      </pc:sldChg>
      <pc:sldChg chg="modSp mod">
        <pc:chgData name="Kirsty Patterson" userId="06c453ef-d90e-4cbc-ba6b-1bf363c3e0a9" providerId="ADAL" clId="{2B52998C-451C-485A-9808-79CB34D495AD}" dt="2026-07-01T06:32:01.803" v="1798" actId="6549"/>
        <pc:sldMkLst>
          <pc:docMk/>
          <pc:sldMk cId="218683913" sldId="303"/>
        </pc:sldMkLst>
        <pc:spChg chg="mod">
          <ac:chgData name="Kirsty Patterson" userId="06c453ef-d90e-4cbc-ba6b-1bf363c3e0a9" providerId="ADAL" clId="{2B52998C-451C-485A-9808-79CB34D495AD}" dt="2026-07-01T06:32:01.803" v="1798" actId="6549"/>
          <ac:spMkLst>
            <pc:docMk/>
            <pc:sldMk cId="218683913" sldId="303"/>
            <ac:spMk id="3" creationId="{57AA84B5-3787-B0E1-B0B9-1990F00391FA}"/>
          </ac:spMkLst>
        </pc:spChg>
      </pc:sldChg>
      <pc:sldChg chg="del">
        <pc:chgData name="Kirsty Patterson" userId="06c453ef-d90e-4cbc-ba6b-1bf363c3e0a9" providerId="ADAL" clId="{2B52998C-451C-485A-9808-79CB34D495AD}" dt="2026-07-01T06:23:16.142" v="1675" actId="2696"/>
        <pc:sldMkLst>
          <pc:docMk/>
          <pc:sldMk cId="2940441705" sldId="314"/>
        </pc:sldMkLst>
      </pc:sldChg>
      <pc:sldChg chg="modSp mod">
        <pc:chgData name="Kirsty Patterson" userId="06c453ef-d90e-4cbc-ba6b-1bf363c3e0a9" providerId="ADAL" clId="{2B52998C-451C-485A-9808-79CB34D495AD}" dt="2026-07-01T06:21:03.602" v="1660" actId="11"/>
        <pc:sldMkLst>
          <pc:docMk/>
          <pc:sldMk cId="2845022637" sldId="315"/>
        </pc:sldMkLst>
        <pc:spChg chg="mod">
          <ac:chgData name="Kirsty Patterson" userId="06c453ef-d90e-4cbc-ba6b-1bf363c3e0a9" providerId="ADAL" clId="{2B52998C-451C-485A-9808-79CB34D495AD}" dt="2026-07-01T06:21:03.602" v="1660" actId="11"/>
          <ac:spMkLst>
            <pc:docMk/>
            <pc:sldMk cId="2845022637" sldId="315"/>
            <ac:spMk id="3" creationId="{989DB8F6-D0FB-4D5A-EB8E-3BB534FE11F8}"/>
          </ac:spMkLst>
        </pc:spChg>
      </pc:sldChg>
      <pc:sldChg chg="addSp delSp modSp mod">
        <pc:chgData name="Kirsty Patterson" userId="06c453ef-d90e-4cbc-ba6b-1bf363c3e0a9" providerId="ADAL" clId="{2B52998C-451C-485A-9808-79CB34D495AD}" dt="2026-07-01T06:44:50.817" v="2412" actId="20577"/>
        <pc:sldMkLst>
          <pc:docMk/>
          <pc:sldMk cId="2256303868" sldId="316"/>
        </pc:sldMkLst>
        <pc:spChg chg="del">
          <ac:chgData name="Kirsty Patterson" userId="06c453ef-d90e-4cbc-ba6b-1bf363c3e0a9" providerId="ADAL" clId="{2B52998C-451C-485A-9808-79CB34D495AD}" dt="2026-07-01T06:22:22.011" v="1670" actId="478"/>
          <ac:spMkLst>
            <pc:docMk/>
            <pc:sldMk cId="2256303868" sldId="316"/>
            <ac:spMk id="2" creationId="{736B5C4C-A986-5CC4-DADA-677A836FBA10}"/>
          </ac:spMkLst>
        </pc:spChg>
        <pc:spChg chg="mod">
          <ac:chgData name="Kirsty Patterson" userId="06c453ef-d90e-4cbc-ba6b-1bf363c3e0a9" providerId="ADAL" clId="{2B52998C-451C-485A-9808-79CB34D495AD}" dt="2026-07-01T06:26:47.694" v="1718" actId="113"/>
          <ac:spMkLst>
            <pc:docMk/>
            <pc:sldMk cId="2256303868" sldId="316"/>
            <ac:spMk id="3" creationId="{4914D0D1-063D-3993-60DF-F863A4B6D65C}"/>
          </ac:spMkLst>
        </pc:spChg>
        <pc:spChg chg="add del mod">
          <ac:chgData name="Kirsty Patterson" userId="06c453ef-d90e-4cbc-ba6b-1bf363c3e0a9" providerId="ADAL" clId="{2B52998C-451C-485A-9808-79CB34D495AD}" dt="2026-07-01T06:22:23.911" v="1671" actId="478"/>
          <ac:spMkLst>
            <pc:docMk/>
            <pc:sldMk cId="2256303868" sldId="316"/>
            <ac:spMk id="6" creationId="{B4405004-5015-6C47-95B9-A175FDA29EB5}"/>
          </ac:spMkLst>
        </pc:spChg>
        <pc:spChg chg="add mod">
          <ac:chgData name="Kirsty Patterson" userId="06c453ef-d90e-4cbc-ba6b-1bf363c3e0a9" providerId="ADAL" clId="{2B52998C-451C-485A-9808-79CB34D495AD}" dt="2026-07-01T06:44:50.817" v="2412" actId="20577"/>
          <ac:spMkLst>
            <pc:docMk/>
            <pc:sldMk cId="2256303868" sldId="316"/>
            <ac:spMk id="7" creationId="{C7DD9300-E9FA-CB5B-7301-A4D4B780EA33}"/>
          </ac:spMkLst>
        </pc:spChg>
      </pc:sldChg>
      <pc:sldChg chg="modSp mod">
        <pc:chgData name="Kirsty Patterson" userId="06c453ef-d90e-4cbc-ba6b-1bf363c3e0a9" providerId="ADAL" clId="{2B52998C-451C-485A-9808-79CB34D495AD}" dt="2026-07-01T06:21:38.179" v="1662" actId="11"/>
        <pc:sldMkLst>
          <pc:docMk/>
          <pc:sldMk cId="3677643873" sldId="317"/>
        </pc:sldMkLst>
        <pc:spChg chg="mod">
          <ac:chgData name="Kirsty Patterson" userId="06c453ef-d90e-4cbc-ba6b-1bf363c3e0a9" providerId="ADAL" clId="{2B52998C-451C-485A-9808-79CB34D495AD}" dt="2026-07-01T06:21:38.179" v="1662" actId="11"/>
          <ac:spMkLst>
            <pc:docMk/>
            <pc:sldMk cId="3677643873" sldId="317"/>
            <ac:spMk id="3" creationId="{6DD1F38F-C2CA-54DC-1E43-E372F766CDB3}"/>
          </ac:spMkLst>
        </pc:spChg>
      </pc:sldChg>
      <pc:sldChg chg="modSp del mod">
        <pc:chgData name="Kirsty Patterson" userId="06c453ef-d90e-4cbc-ba6b-1bf363c3e0a9" providerId="ADAL" clId="{2B52998C-451C-485A-9808-79CB34D495AD}" dt="2026-07-01T06:10:07.054" v="629" actId="47"/>
        <pc:sldMkLst>
          <pc:docMk/>
          <pc:sldMk cId="3693751678" sldId="318"/>
        </pc:sldMkLst>
      </pc:sldChg>
      <pc:sldChg chg="modSp del mod">
        <pc:chgData name="Kirsty Patterson" userId="06c453ef-d90e-4cbc-ba6b-1bf363c3e0a9" providerId="ADAL" clId="{2B52998C-451C-485A-9808-79CB34D495AD}" dt="2026-07-01T06:10:09.464" v="630" actId="47"/>
        <pc:sldMkLst>
          <pc:docMk/>
          <pc:sldMk cId="4276132353" sldId="319"/>
        </pc:sldMkLst>
      </pc:sldChg>
      <pc:sldChg chg="modSp mod">
        <pc:chgData name="Kirsty Patterson" userId="06c453ef-d90e-4cbc-ba6b-1bf363c3e0a9" providerId="ADAL" clId="{2B52998C-451C-485A-9808-79CB34D495AD}" dt="2026-07-01T06:21:50.865" v="1668" actId="6549"/>
        <pc:sldMkLst>
          <pc:docMk/>
          <pc:sldMk cId="3400474688" sldId="320"/>
        </pc:sldMkLst>
        <pc:spChg chg="mod">
          <ac:chgData name="Kirsty Patterson" userId="06c453ef-d90e-4cbc-ba6b-1bf363c3e0a9" providerId="ADAL" clId="{2B52998C-451C-485A-9808-79CB34D495AD}" dt="2026-07-01T06:21:50.865" v="1668" actId="6549"/>
          <ac:spMkLst>
            <pc:docMk/>
            <pc:sldMk cId="3400474688" sldId="320"/>
            <ac:spMk id="4" creationId="{A4FFD5E2-1AE3-3EDC-3FA9-408AADBFE357}"/>
          </ac:spMkLst>
        </pc:spChg>
      </pc:sldChg>
      <pc:sldChg chg="modSp mod modNotesTx">
        <pc:chgData name="Kirsty Patterson" userId="06c453ef-d90e-4cbc-ba6b-1bf363c3e0a9" providerId="ADAL" clId="{2B52998C-451C-485A-9808-79CB34D495AD}" dt="2026-07-01T06:43:47.774" v="2377" actId="962"/>
        <pc:sldMkLst>
          <pc:docMk/>
          <pc:sldMk cId="3215529371" sldId="321"/>
        </pc:sldMkLst>
        <pc:spChg chg="mod">
          <ac:chgData name="Kirsty Patterson" userId="06c453ef-d90e-4cbc-ba6b-1bf363c3e0a9" providerId="ADAL" clId="{2B52998C-451C-485A-9808-79CB34D495AD}" dt="2026-07-01T05:46:01.352" v="585" actId="14100"/>
          <ac:spMkLst>
            <pc:docMk/>
            <pc:sldMk cId="3215529371" sldId="321"/>
            <ac:spMk id="3" creationId="{71E221DC-1905-100C-5F69-924E8FF82E54}"/>
          </ac:spMkLst>
        </pc:spChg>
        <pc:picChg chg="mod">
          <ac:chgData name="Kirsty Patterson" userId="06c453ef-d90e-4cbc-ba6b-1bf363c3e0a9" providerId="ADAL" clId="{2B52998C-451C-485A-9808-79CB34D495AD}" dt="2026-07-01T06:43:47.774" v="2377" actId="962"/>
          <ac:picMkLst>
            <pc:docMk/>
            <pc:sldMk cId="3215529371" sldId="321"/>
            <ac:picMk id="9" creationId="{89F1D372-7662-8F19-7C54-B0E89E5BE6A1}"/>
          </ac:picMkLst>
        </pc:picChg>
      </pc:sldChg>
      <pc:sldChg chg="modSp add mod">
        <pc:chgData name="Kirsty Patterson" userId="06c453ef-d90e-4cbc-ba6b-1bf363c3e0a9" providerId="ADAL" clId="{2B52998C-451C-485A-9808-79CB34D495AD}" dt="2026-07-01T06:30:38.074" v="1773" actId="113"/>
        <pc:sldMkLst>
          <pc:docMk/>
          <pc:sldMk cId="155505270" sldId="322"/>
        </pc:sldMkLst>
        <pc:spChg chg="mod">
          <ac:chgData name="Kirsty Patterson" userId="06c453ef-d90e-4cbc-ba6b-1bf363c3e0a9" providerId="ADAL" clId="{2B52998C-451C-485A-9808-79CB34D495AD}" dt="2026-07-01T06:30:38.074" v="1773" actId="113"/>
          <ac:spMkLst>
            <pc:docMk/>
            <pc:sldMk cId="155505270" sldId="322"/>
            <ac:spMk id="3" creationId="{74269AE1-2750-99DD-D623-7027D02A933B}"/>
          </ac:spMkLst>
        </pc:spChg>
      </pc:sldChg>
      <pc:sldChg chg="modSp add mod">
        <pc:chgData name="Kirsty Patterson" userId="06c453ef-d90e-4cbc-ba6b-1bf363c3e0a9" providerId="ADAL" clId="{2B52998C-451C-485A-9808-79CB34D495AD}" dt="2026-07-01T06:36:59.762" v="2113" actId="1076"/>
        <pc:sldMkLst>
          <pc:docMk/>
          <pc:sldMk cId="928862107" sldId="323"/>
        </pc:sldMkLst>
        <pc:spChg chg="mod">
          <ac:chgData name="Kirsty Patterson" userId="06c453ef-d90e-4cbc-ba6b-1bf363c3e0a9" providerId="ADAL" clId="{2B52998C-451C-485A-9808-79CB34D495AD}" dt="2026-07-01T06:36:59.762" v="2113" actId="1076"/>
          <ac:spMkLst>
            <pc:docMk/>
            <pc:sldMk cId="928862107" sldId="323"/>
            <ac:spMk id="3" creationId="{0508BEB0-CE47-C91E-A41D-63C932D27B09}"/>
          </ac:spMkLst>
        </pc:spChg>
      </pc:sldChg>
      <pc:sldMasterChg chg="modSldLayout">
        <pc:chgData name="Kirsty Patterson" userId="06c453ef-d90e-4cbc-ba6b-1bf363c3e0a9" providerId="ADAL" clId="{2B52998C-451C-485A-9808-79CB34D495AD}" dt="2026-07-01T05:42:27.114" v="541" actId="478"/>
        <pc:sldMasterMkLst>
          <pc:docMk/>
          <pc:sldMasterMk cId="2405364243" sldId="2147483648"/>
        </pc:sldMasterMkLst>
        <pc:sldLayoutChg chg="delSp mod">
          <pc:chgData name="Kirsty Patterson" userId="06c453ef-d90e-4cbc-ba6b-1bf363c3e0a9" providerId="ADAL" clId="{2B52998C-451C-485A-9808-79CB34D495AD}" dt="2026-07-01T05:42:27.114" v="541" actId="478"/>
          <pc:sldLayoutMkLst>
            <pc:docMk/>
            <pc:sldMasterMk cId="2405364243" sldId="2147483648"/>
            <pc:sldLayoutMk cId="1226937080" sldId="2147483649"/>
          </pc:sldLayoutMkLst>
          <pc:spChg chg="del">
            <ac:chgData name="Kirsty Patterson" userId="06c453ef-d90e-4cbc-ba6b-1bf363c3e0a9" providerId="ADAL" clId="{2B52998C-451C-485A-9808-79CB34D495AD}" dt="2026-07-01T05:42:27.114" v="541" actId="478"/>
            <ac:spMkLst>
              <pc:docMk/>
              <pc:sldMasterMk cId="2405364243" sldId="2147483648"/>
              <pc:sldLayoutMk cId="1226937080" sldId="2147483649"/>
              <ac:spMk id="14" creationId="{2281CF7B-F07A-C049-BDB9-748CCF3F310B}"/>
            </ac:spMkLst>
          </pc:spChg>
        </pc:sldLayoutChg>
        <pc:sldLayoutChg chg="delSp mod">
          <pc:chgData name="Kirsty Patterson" userId="06c453ef-d90e-4cbc-ba6b-1bf363c3e0a9" providerId="ADAL" clId="{2B52998C-451C-485A-9808-79CB34D495AD}" dt="2026-07-01T05:42:17.203" v="540" actId="478"/>
          <pc:sldLayoutMkLst>
            <pc:docMk/>
            <pc:sldMasterMk cId="2405364243" sldId="2147483648"/>
            <pc:sldLayoutMk cId="2557262464" sldId="2147483660"/>
          </pc:sldLayoutMkLst>
          <pc:spChg chg="del">
            <ac:chgData name="Kirsty Patterson" userId="06c453ef-d90e-4cbc-ba6b-1bf363c3e0a9" providerId="ADAL" clId="{2B52998C-451C-485A-9808-79CB34D495AD}" dt="2026-07-01T05:42:17.203" v="540" actId="478"/>
            <ac:spMkLst>
              <pc:docMk/>
              <pc:sldMasterMk cId="2405364243" sldId="2147483648"/>
              <pc:sldLayoutMk cId="2557262464" sldId="2147483660"/>
              <ac:spMk id="17" creationId="{7854A24E-0016-C74A-86CC-C558B7FBB5DF}"/>
            </ac:spMkLst>
          </pc:spChg>
        </pc:sldLayoutChg>
        <pc:sldLayoutChg chg="delSp mod">
          <pc:chgData name="Kirsty Patterson" userId="06c453ef-d90e-4cbc-ba6b-1bf363c3e0a9" providerId="ADAL" clId="{2B52998C-451C-485A-9808-79CB34D495AD}" dt="2026-07-01T05:42:08.755" v="539" actId="478"/>
          <pc:sldLayoutMkLst>
            <pc:docMk/>
            <pc:sldMasterMk cId="2405364243" sldId="2147483648"/>
            <pc:sldLayoutMk cId="4150296504" sldId="2147483682"/>
          </pc:sldLayoutMkLst>
          <pc:spChg chg="del">
            <ac:chgData name="Kirsty Patterson" userId="06c453ef-d90e-4cbc-ba6b-1bf363c3e0a9" providerId="ADAL" clId="{2B52998C-451C-485A-9808-79CB34D495AD}" dt="2026-07-01T05:42:08.755" v="539" actId="478"/>
            <ac:spMkLst>
              <pc:docMk/>
              <pc:sldMasterMk cId="2405364243" sldId="2147483648"/>
              <pc:sldLayoutMk cId="4150296504" sldId="2147483682"/>
              <ac:spMk id="17" creationId="{E5AB7EBB-737A-9540-BC73-AD8D595C8E34}"/>
            </ac:spMkLst>
          </pc:spChg>
        </pc:sldLayoutChg>
      </pc:sldMasterChg>
    </pc:docChg>
  </pc:docChgLst>
  <pc:docChgLst>
    <pc:chgData name="Jo Pugh" userId="1187eaa31d8c3d2c" providerId="LiveId" clId="{2635C83F-2F05-40DB-9CDE-86F96A3CA64C}"/>
    <pc:docChg chg="undo custSel modSld">
      <pc:chgData name="Jo Pugh" userId="1187eaa31d8c3d2c" providerId="LiveId" clId="{2635C83F-2F05-40DB-9CDE-86F96A3CA64C}" dt="2026-06-07T18:23:36.591" v="191" actId="1076"/>
      <pc:docMkLst>
        <pc:docMk/>
      </pc:docMkLst>
      <pc:sldChg chg="modSp mod">
        <pc:chgData name="Jo Pugh" userId="1187eaa31d8c3d2c" providerId="LiveId" clId="{2635C83F-2F05-40DB-9CDE-86F96A3CA64C}" dt="2026-06-07T18:12:06.771" v="1" actId="20577"/>
        <pc:sldMkLst>
          <pc:docMk/>
          <pc:sldMk cId="1833564579" sldId="287"/>
        </pc:sldMkLst>
        <pc:spChg chg="mod">
          <ac:chgData name="Jo Pugh" userId="1187eaa31d8c3d2c" providerId="LiveId" clId="{2635C83F-2F05-40DB-9CDE-86F96A3CA64C}" dt="2026-06-07T18:12:06.771" v="1" actId="20577"/>
          <ac:spMkLst>
            <pc:docMk/>
            <pc:sldMk cId="1833564579" sldId="287"/>
            <ac:spMk id="3" creationId="{A392CD0D-586A-C746-A628-7A9409208494}"/>
          </ac:spMkLst>
        </pc:spChg>
      </pc:sldChg>
      <pc:sldChg chg="modSp mod">
        <pc:chgData name="Jo Pugh" userId="1187eaa31d8c3d2c" providerId="LiveId" clId="{2635C83F-2F05-40DB-9CDE-86F96A3CA64C}" dt="2026-06-07T18:12:58.178" v="6" actId="20577"/>
        <pc:sldMkLst>
          <pc:docMk/>
          <pc:sldMk cId="1629480246" sldId="288"/>
        </pc:sldMkLst>
        <pc:spChg chg="mod">
          <ac:chgData name="Jo Pugh" userId="1187eaa31d8c3d2c" providerId="LiveId" clId="{2635C83F-2F05-40DB-9CDE-86F96A3CA64C}" dt="2026-06-07T18:12:30.538" v="3" actId="20577"/>
          <ac:spMkLst>
            <pc:docMk/>
            <pc:sldMk cId="1629480246" sldId="288"/>
            <ac:spMk id="2" creationId="{D231E722-E089-0544-A3BC-10C0F41FA975}"/>
          </ac:spMkLst>
        </pc:spChg>
        <pc:spChg chg="mod">
          <ac:chgData name="Jo Pugh" userId="1187eaa31d8c3d2c" providerId="LiveId" clId="{2635C83F-2F05-40DB-9CDE-86F96A3CA64C}" dt="2026-06-07T18:12:58.178" v="6" actId="20577"/>
          <ac:spMkLst>
            <pc:docMk/>
            <pc:sldMk cId="1629480246" sldId="288"/>
            <ac:spMk id="3" creationId="{B9B1F842-BC16-354A-84F3-BCA1F48752F2}"/>
          </ac:spMkLst>
        </pc:spChg>
      </pc:sldChg>
      <pc:sldChg chg="modSp mod">
        <pc:chgData name="Jo Pugh" userId="1187eaa31d8c3d2c" providerId="LiveId" clId="{2635C83F-2F05-40DB-9CDE-86F96A3CA64C}" dt="2026-06-07T18:13:37.554" v="49" actId="20577"/>
        <pc:sldMkLst>
          <pc:docMk/>
          <pc:sldMk cId="2653521761" sldId="289"/>
        </pc:sldMkLst>
        <pc:spChg chg="mod">
          <ac:chgData name="Jo Pugh" userId="1187eaa31d8c3d2c" providerId="LiveId" clId="{2635C83F-2F05-40DB-9CDE-86F96A3CA64C}" dt="2026-06-07T18:13:05.494" v="12" actId="20577"/>
          <ac:spMkLst>
            <pc:docMk/>
            <pc:sldMk cId="2653521761" sldId="289"/>
            <ac:spMk id="2" creationId="{D793D871-9F35-9342-B411-7CBBF7B7D8CC}"/>
          </ac:spMkLst>
        </pc:spChg>
        <pc:spChg chg="mod">
          <ac:chgData name="Jo Pugh" userId="1187eaa31d8c3d2c" providerId="LiveId" clId="{2635C83F-2F05-40DB-9CDE-86F96A3CA64C}" dt="2026-06-07T18:13:37.554" v="49" actId="20577"/>
          <ac:spMkLst>
            <pc:docMk/>
            <pc:sldMk cId="2653521761" sldId="289"/>
            <ac:spMk id="3" creationId="{4AC8368B-B514-8E4D-A908-1909D2469E48}"/>
          </ac:spMkLst>
        </pc:spChg>
        <pc:spChg chg="mod">
          <ac:chgData name="Jo Pugh" userId="1187eaa31d8c3d2c" providerId="LiveId" clId="{2635C83F-2F05-40DB-9CDE-86F96A3CA64C}" dt="2026-06-07T18:13:13.307" v="27" actId="20577"/>
          <ac:spMkLst>
            <pc:docMk/>
            <pc:sldMk cId="2653521761" sldId="289"/>
            <ac:spMk id="4" creationId="{76CD6E36-2F1F-E04E-93A3-B9BB4B23EDD1}"/>
          </ac:spMkLst>
        </pc:spChg>
      </pc:sldChg>
      <pc:sldChg chg="modSp mod">
        <pc:chgData name="Jo Pugh" userId="1187eaa31d8c3d2c" providerId="LiveId" clId="{2635C83F-2F05-40DB-9CDE-86F96A3CA64C}" dt="2026-06-07T18:20:47.087" v="175" actId="20577"/>
        <pc:sldMkLst>
          <pc:docMk/>
          <pc:sldMk cId="218683913" sldId="303"/>
        </pc:sldMkLst>
        <pc:spChg chg="mod">
          <ac:chgData name="Jo Pugh" userId="1187eaa31d8c3d2c" providerId="LiveId" clId="{2635C83F-2F05-40DB-9CDE-86F96A3CA64C}" dt="2026-06-07T18:20:47.087" v="175" actId="20577"/>
          <ac:spMkLst>
            <pc:docMk/>
            <pc:sldMk cId="218683913" sldId="303"/>
            <ac:spMk id="3" creationId="{57AA84B5-3787-B0E1-B0B9-1990F00391FA}"/>
          </ac:spMkLst>
        </pc:spChg>
      </pc:sldChg>
      <pc:sldChg chg="modSp mod">
        <pc:chgData name="Jo Pugh" userId="1187eaa31d8c3d2c" providerId="LiveId" clId="{2635C83F-2F05-40DB-9CDE-86F96A3CA64C}" dt="2026-06-07T18:17:14.113" v="133" actId="20577"/>
        <pc:sldMkLst>
          <pc:docMk/>
          <pc:sldMk cId="2845022637" sldId="315"/>
        </pc:sldMkLst>
        <pc:spChg chg="mod">
          <ac:chgData name="Jo Pugh" userId="1187eaa31d8c3d2c" providerId="LiveId" clId="{2635C83F-2F05-40DB-9CDE-86F96A3CA64C}" dt="2026-06-07T18:17:14.113" v="133" actId="20577"/>
          <ac:spMkLst>
            <pc:docMk/>
            <pc:sldMk cId="2845022637" sldId="315"/>
            <ac:spMk id="3" creationId="{989DB8F6-D0FB-4D5A-EB8E-3BB534FE11F8}"/>
          </ac:spMkLst>
        </pc:spChg>
      </pc:sldChg>
      <pc:sldChg chg="modSp mod">
        <pc:chgData name="Jo Pugh" userId="1187eaa31d8c3d2c" providerId="LiveId" clId="{2635C83F-2F05-40DB-9CDE-86F96A3CA64C}" dt="2026-06-07T18:18:23.263" v="135" actId="20577"/>
        <pc:sldMkLst>
          <pc:docMk/>
          <pc:sldMk cId="2256303868" sldId="316"/>
        </pc:sldMkLst>
        <pc:spChg chg="mod">
          <ac:chgData name="Jo Pugh" userId="1187eaa31d8c3d2c" providerId="LiveId" clId="{2635C83F-2F05-40DB-9CDE-86F96A3CA64C}" dt="2026-06-07T18:18:23.263" v="135" actId="20577"/>
          <ac:spMkLst>
            <pc:docMk/>
            <pc:sldMk cId="2256303868" sldId="316"/>
            <ac:spMk id="3" creationId="{4914D0D1-063D-3993-60DF-F863A4B6D65C}"/>
          </ac:spMkLst>
        </pc:spChg>
      </pc:sldChg>
      <pc:sldChg chg="modSp mod">
        <pc:chgData name="Jo Pugh" userId="1187eaa31d8c3d2c" providerId="LiveId" clId="{2635C83F-2F05-40DB-9CDE-86F96A3CA64C}" dt="2026-06-07T18:18:33.166" v="138" actId="20577"/>
        <pc:sldMkLst>
          <pc:docMk/>
          <pc:sldMk cId="3677643873" sldId="317"/>
        </pc:sldMkLst>
        <pc:spChg chg="mod">
          <ac:chgData name="Jo Pugh" userId="1187eaa31d8c3d2c" providerId="LiveId" clId="{2635C83F-2F05-40DB-9CDE-86F96A3CA64C}" dt="2026-06-07T18:18:33.166" v="138" actId="20577"/>
          <ac:spMkLst>
            <pc:docMk/>
            <pc:sldMk cId="3677643873" sldId="317"/>
            <ac:spMk id="3" creationId="{6DD1F38F-C2CA-54DC-1E43-E372F766CDB3}"/>
          </ac:spMkLst>
        </pc:spChg>
      </pc:sldChg>
      <pc:sldChg chg="addSp delSp modSp mod">
        <pc:chgData name="Jo Pugh" userId="1187eaa31d8c3d2c" providerId="LiveId" clId="{2635C83F-2F05-40DB-9CDE-86F96A3CA64C}" dt="2026-06-07T18:23:36.591" v="191" actId="1076"/>
        <pc:sldMkLst>
          <pc:docMk/>
          <pc:sldMk cId="3400474688" sldId="320"/>
        </pc:sldMkLst>
        <pc:spChg chg="mod">
          <ac:chgData name="Jo Pugh" userId="1187eaa31d8c3d2c" providerId="LiveId" clId="{2635C83F-2F05-40DB-9CDE-86F96A3CA64C}" dt="2026-06-07T18:20:56.945" v="177" actId="113"/>
          <ac:spMkLst>
            <pc:docMk/>
            <pc:sldMk cId="3400474688" sldId="320"/>
            <ac:spMk id="4" creationId="{A4FFD5E2-1AE3-3EDC-3FA9-408AADBFE357}"/>
          </ac:spMkLst>
        </pc:spChg>
        <pc:spChg chg="add mod">
          <ac:chgData name="Jo Pugh" userId="1187eaa31d8c3d2c" providerId="LiveId" clId="{2635C83F-2F05-40DB-9CDE-86F96A3CA64C}" dt="2026-06-07T18:23:36.591" v="191" actId="1076"/>
          <ac:spMkLst>
            <pc:docMk/>
            <pc:sldMk cId="3400474688" sldId="320"/>
            <ac:spMk id="7" creationId="{BA26ACE8-63AA-84C5-F1C4-A9C38180D960}"/>
          </ac:spMkLst>
        </pc:spChg>
      </pc:sldChg>
    </pc:docChg>
  </pc:docChgLst>
  <pc:docChgLst>
    <pc:chgData name="Emily Kelly" userId="129b2903-a77d-4011-b626-fdf346dce13b" providerId="ADAL" clId="{85A5C25D-5312-4C33-8E0A-4DB7416EB847}"/>
    <pc:docChg chg="undo redo custSel addSld modSld sldOrd modMainMaster">
      <pc:chgData name="Emily Kelly" userId="129b2903-a77d-4011-b626-fdf346dce13b" providerId="ADAL" clId="{85A5C25D-5312-4C33-8E0A-4DB7416EB847}" dt="2026-06-15T16:07:18.359" v="311" actId="1076"/>
      <pc:docMkLst>
        <pc:docMk/>
      </pc:docMkLst>
      <pc:sldChg chg="addSp modSp mod">
        <pc:chgData name="Emily Kelly" userId="129b2903-a77d-4011-b626-fdf346dce13b" providerId="ADAL" clId="{85A5C25D-5312-4C33-8E0A-4DB7416EB847}" dt="2026-06-15T15:41:24.826" v="7" actId="1076"/>
        <pc:sldMkLst>
          <pc:docMk/>
          <pc:sldMk cId="1152426859" sldId="286"/>
        </pc:sldMkLst>
        <pc:spChg chg="add mod">
          <ac:chgData name="Emily Kelly" userId="129b2903-a77d-4011-b626-fdf346dce13b" providerId="ADAL" clId="{85A5C25D-5312-4C33-8E0A-4DB7416EB847}" dt="2026-06-15T15:41:24.826" v="7" actId="1076"/>
          <ac:spMkLst>
            <pc:docMk/>
            <pc:sldMk cId="1152426859" sldId="286"/>
            <ac:spMk id="4" creationId="{3AE7073B-0182-1451-D895-27731C393F55}"/>
          </ac:spMkLst>
        </pc:spChg>
      </pc:sldChg>
      <pc:sldChg chg="modSp mod ord">
        <pc:chgData name="Emily Kelly" userId="129b2903-a77d-4011-b626-fdf346dce13b" providerId="ADAL" clId="{85A5C25D-5312-4C33-8E0A-4DB7416EB847}" dt="2026-06-15T15:45:14.284" v="33" actId="20577"/>
        <pc:sldMkLst>
          <pc:docMk/>
          <pc:sldMk cId="1833564579" sldId="287"/>
        </pc:sldMkLst>
        <pc:spChg chg="mod">
          <ac:chgData name="Emily Kelly" userId="129b2903-a77d-4011-b626-fdf346dce13b" providerId="ADAL" clId="{85A5C25D-5312-4C33-8E0A-4DB7416EB847}" dt="2026-06-15T15:45:14.284" v="33" actId="20577"/>
          <ac:spMkLst>
            <pc:docMk/>
            <pc:sldMk cId="1833564579" sldId="287"/>
            <ac:spMk id="3" creationId="{A392CD0D-586A-C746-A628-7A9409208494}"/>
          </ac:spMkLst>
        </pc:spChg>
      </pc:sldChg>
      <pc:sldChg chg="modSp mod">
        <pc:chgData name="Emily Kelly" userId="129b2903-a77d-4011-b626-fdf346dce13b" providerId="ADAL" clId="{85A5C25D-5312-4C33-8E0A-4DB7416EB847}" dt="2026-06-15T15:45:43.488" v="35" actId="20577"/>
        <pc:sldMkLst>
          <pc:docMk/>
          <pc:sldMk cId="2653521761" sldId="289"/>
        </pc:sldMkLst>
        <pc:spChg chg="mod">
          <ac:chgData name="Emily Kelly" userId="129b2903-a77d-4011-b626-fdf346dce13b" providerId="ADAL" clId="{85A5C25D-5312-4C33-8E0A-4DB7416EB847}" dt="2026-06-15T15:45:43.488" v="35" actId="20577"/>
          <ac:spMkLst>
            <pc:docMk/>
            <pc:sldMk cId="2653521761" sldId="289"/>
            <ac:spMk id="3" creationId="{4AC8368B-B514-8E4D-A908-1909D2469E48}"/>
          </ac:spMkLst>
        </pc:spChg>
      </pc:sldChg>
      <pc:sldChg chg="modSp mod">
        <pc:chgData name="Emily Kelly" userId="129b2903-a77d-4011-b626-fdf346dce13b" providerId="ADAL" clId="{85A5C25D-5312-4C33-8E0A-4DB7416EB847}" dt="2026-06-15T15:51:55.367" v="304" actId="20577"/>
        <pc:sldMkLst>
          <pc:docMk/>
          <pc:sldMk cId="2845022637" sldId="315"/>
        </pc:sldMkLst>
        <pc:spChg chg="mod">
          <ac:chgData name="Emily Kelly" userId="129b2903-a77d-4011-b626-fdf346dce13b" providerId="ADAL" clId="{85A5C25D-5312-4C33-8E0A-4DB7416EB847}" dt="2026-06-15T15:51:55.367" v="304" actId="20577"/>
          <ac:spMkLst>
            <pc:docMk/>
            <pc:sldMk cId="2845022637" sldId="315"/>
            <ac:spMk id="3" creationId="{989DB8F6-D0FB-4D5A-EB8E-3BB534FE11F8}"/>
          </ac:spMkLst>
        </pc:spChg>
      </pc:sldChg>
      <pc:sldChg chg="modSp add mod">
        <pc:chgData name="Emily Kelly" userId="129b2903-a77d-4011-b626-fdf346dce13b" providerId="ADAL" clId="{85A5C25D-5312-4C33-8E0A-4DB7416EB847}" dt="2026-06-15T15:41:54.389" v="14" actId="14100"/>
        <pc:sldMkLst>
          <pc:docMk/>
          <pc:sldMk cId="3215529371" sldId="321"/>
        </pc:sldMkLst>
        <pc:spChg chg="mod">
          <ac:chgData name="Emily Kelly" userId="129b2903-a77d-4011-b626-fdf346dce13b" providerId="ADAL" clId="{85A5C25D-5312-4C33-8E0A-4DB7416EB847}" dt="2026-06-15T15:41:54.389" v="14" actId="14100"/>
          <ac:spMkLst>
            <pc:docMk/>
            <pc:sldMk cId="3215529371" sldId="321"/>
            <ac:spMk id="3" creationId="{71E221DC-1905-100C-5F69-924E8FF82E54}"/>
          </ac:spMkLst>
        </pc:spChg>
      </pc:sldChg>
      <pc:sldMasterChg chg="modSldLayout">
        <pc:chgData name="Emily Kelly" userId="129b2903-a77d-4011-b626-fdf346dce13b" providerId="ADAL" clId="{85A5C25D-5312-4C33-8E0A-4DB7416EB847}" dt="2026-06-15T16:07:18.359" v="311" actId="1076"/>
        <pc:sldMasterMkLst>
          <pc:docMk/>
          <pc:sldMasterMk cId="2405364243" sldId="2147483648"/>
        </pc:sldMasterMkLst>
        <pc:sldLayoutChg chg="modSp mod">
          <pc:chgData name="Emily Kelly" userId="129b2903-a77d-4011-b626-fdf346dce13b" providerId="ADAL" clId="{85A5C25D-5312-4C33-8E0A-4DB7416EB847}" dt="2026-06-15T16:07:18.359" v="311" actId="1076"/>
          <pc:sldLayoutMkLst>
            <pc:docMk/>
            <pc:sldMasterMk cId="2405364243" sldId="2147483648"/>
            <pc:sldLayoutMk cId="4150296504" sldId="2147483682"/>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77131C-FECE-480E-AFD0-5C29A90A6975}" type="datetimeFigureOut">
              <a:rPr lang="en-GB" smtClean="0"/>
              <a:t>01/07/2026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F21BEE-9574-4A2C-8A5F-525E44A0A4D9}" type="slidenum">
              <a:rPr lang="en-GB" smtClean="0"/>
              <a:t>‹#›</a:t>
            </a:fld>
            <a:endParaRPr lang="en-GB"/>
          </a:p>
        </p:txBody>
      </p:sp>
    </p:spTree>
    <p:extLst>
      <p:ext uri="{BB962C8B-B14F-4D97-AF65-F5344CB8AC3E}">
        <p14:creationId xmlns:p14="http://schemas.microsoft.com/office/powerpoint/2010/main" val="4051896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(c) Shutterstock/Nina Firsova</a:t>
            </a:r>
          </a:p>
          <a:p>
            <a:endParaRPr lang="en-GB" dirty="0"/>
          </a:p>
        </p:txBody>
      </p:sp>
      <p:sp>
        <p:nvSpPr>
          <p:cNvPr id="4" name="Slide Number Placeholder 3"/>
          <p:cNvSpPr>
            <a:spLocks noGrp="1"/>
          </p:cNvSpPr>
          <p:nvPr>
            <p:ph type="sldNum" sz="quarter" idx="5"/>
          </p:nvPr>
        </p:nvSpPr>
        <p:spPr/>
        <p:txBody>
          <a:bodyPr/>
          <a:lstStyle/>
          <a:p>
            <a:fld id="{3CF21BEE-9574-4A2C-8A5F-525E44A0A4D9}" type="slidenum">
              <a:rPr lang="en-GB" smtClean="0"/>
              <a:t>1</a:t>
            </a:fld>
            <a:endParaRPr lang="en-GB"/>
          </a:p>
        </p:txBody>
      </p:sp>
    </p:spTree>
    <p:extLst>
      <p:ext uri="{BB962C8B-B14F-4D97-AF65-F5344CB8AC3E}">
        <p14:creationId xmlns:p14="http://schemas.microsoft.com/office/powerpoint/2010/main" val="23318675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(c) Shutterstock/Nina Firsova</a:t>
            </a:r>
          </a:p>
        </p:txBody>
      </p:sp>
      <p:sp>
        <p:nvSpPr>
          <p:cNvPr id="4" name="Slide Number Placeholder 3"/>
          <p:cNvSpPr>
            <a:spLocks noGrp="1"/>
          </p:cNvSpPr>
          <p:nvPr>
            <p:ph type="sldNum" sz="quarter" idx="5"/>
          </p:nvPr>
        </p:nvSpPr>
        <p:spPr/>
        <p:txBody>
          <a:bodyPr/>
          <a:lstStyle/>
          <a:p>
            <a:fld id="{3CF21BEE-9574-4A2C-8A5F-525E44A0A4D9}" type="slidenum">
              <a:rPr lang="en-GB" smtClean="0"/>
              <a:t>2</a:t>
            </a:fld>
            <a:endParaRPr lang="en-GB"/>
          </a:p>
        </p:txBody>
      </p:sp>
    </p:spTree>
    <p:extLst>
      <p:ext uri="{BB962C8B-B14F-4D97-AF65-F5344CB8AC3E}">
        <p14:creationId xmlns:p14="http://schemas.microsoft.com/office/powerpoint/2010/main" val="41100029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(c) Shutterstock/Nina Firsova</a:t>
            </a:r>
          </a:p>
          <a:p>
            <a:endParaRPr lang="en-GB" dirty="0"/>
          </a:p>
        </p:txBody>
      </p:sp>
      <p:sp>
        <p:nvSpPr>
          <p:cNvPr id="4" name="Slide Number Placeholder 3"/>
          <p:cNvSpPr>
            <a:spLocks noGrp="1"/>
          </p:cNvSpPr>
          <p:nvPr>
            <p:ph type="sldNum" sz="quarter" idx="5"/>
          </p:nvPr>
        </p:nvSpPr>
        <p:spPr/>
        <p:txBody>
          <a:bodyPr/>
          <a:lstStyle/>
          <a:p>
            <a:fld id="{3CF21BEE-9574-4A2C-8A5F-525E44A0A4D9}" type="slidenum">
              <a:rPr lang="en-GB" smtClean="0"/>
              <a:t>3</a:t>
            </a:fld>
            <a:endParaRPr lang="en-GB"/>
          </a:p>
        </p:txBody>
      </p:sp>
    </p:spTree>
    <p:extLst>
      <p:ext uri="{BB962C8B-B14F-4D97-AF65-F5344CB8AC3E}">
        <p14:creationId xmlns:p14="http://schemas.microsoft.com/office/powerpoint/2010/main" val="796014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buFont typeface="+mj-lt"/>
              <a:buNone/>
            </a:pPr>
            <a:r>
              <a:rPr lang="en-GB" sz="1800">
                <a:effectLst/>
                <a:latin typeface="Calibri" panose="020F0502020204030204" pitchFamily="34" charset="0"/>
                <a:ea typeface="Calibri" panose="020F0502020204030204" pitchFamily="34" charset="0"/>
                <a:cs typeface="Times New Roman" panose="02020603050405020304" pitchFamily="18" charset="0"/>
              </a:rPr>
              <a:t>Method:</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Measure out 20 cm</a:t>
            </a:r>
            <a:r>
              <a:rPr lang="en-GB" sz="1800" baseline="30000">
                <a:effectLst/>
                <a:latin typeface="Calibri" panose="020F0502020204030204" pitchFamily="34" charset="0"/>
                <a:ea typeface="Calibri" panose="020F0502020204030204" pitchFamily="34" charset="0"/>
                <a:cs typeface="Times New Roman" panose="02020603050405020304" pitchFamily="18" charset="0"/>
              </a:rPr>
              <a:t>3</a:t>
            </a:r>
            <a:r>
              <a:rPr lang="en-GB" sz="1800">
                <a:effectLst/>
                <a:latin typeface="Calibri" panose="020F0502020204030204" pitchFamily="34" charset="0"/>
                <a:ea typeface="Calibri" panose="020F0502020204030204" pitchFamily="34" charset="0"/>
                <a:cs typeface="Times New Roman" panose="02020603050405020304" pitchFamily="18" charset="0"/>
              </a:rPr>
              <a:t> of the coloured solution in a measuring cylinder and pour it into the conical flask. </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Add a few anti-bumping granules to the flask.</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Clamp the conical flask on a tripod and gauze over a Bunsen burner sitting on a heatproof mat. </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Take the delivery tube and place the bung in the top of the conical flask and the other end of the delivery tube in the test tube in the beaker.</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Add ice water to the beaker.</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Light the Bunsen burner on the yellow safety flame, then open the air hole so you have a blue flame. Heat the solution until it boils, then turn down the Bunsen burner flame by reducing the gas so it boils gently until you collect 1 cm</a:t>
            </a:r>
            <a:r>
              <a:rPr lang="en-GB" sz="1800" baseline="30000">
                <a:effectLst/>
                <a:latin typeface="Calibri" panose="020F0502020204030204" pitchFamily="34" charset="0"/>
                <a:ea typeface="Calibri" panose="020F0502020204030204" pitchFamily="34" charset="0"/>
                <a:cs typeface="Times New Roman" panose="02020603050405020304" pitchFamily="18" charset="0"/>
              </a:rPr>
              <a:t>3</a:t>
            </a:r>
            <a:r>
              <a:rPr lang="en-GB" sz="1800">
                <a:effectLst/>
                <a:latin typeface="Calibri" panose="020F0502020204030204" pitchFamily="34" charset="0"/>
                <a:ea typeface="Calibri" panose="020F0502020204030204" pitchFamily="34" charset="0"/>
                <a:cs typeface="Times New Roman" panose="02020603050405020304" pitchFamily="18" charset="0"/>
              </a:rPr>
              <a:t> of distillate in the test tube.</a:t>
            </a:r>
          </a:p>
          <a:p>
            <a:pPr marL="342900" lvl="0" indent="-342900">
              <a:lnSpc>
                <a:spcPct val="107000"/>
              </a:lnSpc>
              <a:buFont typeface="+mj-lt"/>
              <a:buAutoNum type="arabicPeriod"/>
            </a:pPr>
            <a:r>
              <a:rPr lang="en-GB" sz="1800">
                <a:effectLst/>
                <a:latin typeface="Calibri" panose="020F0502020204030204" pitchFamily="34" charset="0"/>
                <a:ea typeface="Calibri" panose="020F0502020204030204" pitchFamily="34" charset="0"/>
                <a:cs typeface="Times New Roman" panose="02020603050405020304" pitchFamily="18" charset="0"/>
              </a:rPr>
              <a:t>Place some white anhydrous copper (II) sulfate onto a watch glass and use a pipette to add a few drops of the product on to it to see if you’ve collected water.</a:t>
            </a:r>
          </a:p>
          <a:p>
            <a:endParaRPr lang="en-GB" sz="1200">
              <a:latin typeface="Century Gothic" panose="020B0502020202020204" pitchFamily="34" charset="0"/>
            </a:endParaRPr>
          </a:p>
          <a:p>
            <a:r>
              <a:rPr lang="en-GB" sz="1200">
                <a:latin typeface="Century Gothic" panose="020B0502020202020204" pitchFamily="34" charset="0"/>
              </a:rPr>
              <a:t>Adapted from AQA GCSE chemistry required </a:t>
            </a:r>
            <a:r>
              <a:rPr lang="en-GB" sz="1200" err="1">
                <a:latin typeface="Century Gothic" panose="020B0502020202020204" pitchFamily="34" charset="0"/>
              </a:rPr>
              <a:t>practicals</a:t>
            </a:r>
            <a:r>
              <a:rPr lang="en-GB" sz="1200">
                <a:latin typeface="Century Gothic" panose="020B0502020202020204" pitchFamily="34" charset="0"/>
              </a:rPr>
              <a:t> integrated instructions v0.1 09/07/18 © David Paterson, 2018</a:t>
            </a:r>
            <a:endParaRPr lang="en-GB"/>
          </a:p>
        </p:txBody>
      </p:sp>
      <p:sp>
        <p:nvSpPr>
          <p:cNvPr id="4" name="Slide Number Placeholder 3"/>
          <p:cNvSpPr>
            <a:spLocks noGrp="1"/>
          </p:cNvSpPr>
          <p:nvPr>
            <p:ph type="sldNum" sz="quarter" idx="10"/>
          </p:nvPr>
        </p:nvSpPr>
        <p:spPr/>
        <p:txBody>
          <a:bodyPr/>
          <a:lstStyle/>
          <a:p>
            <a:fld id="{6A4DA5DC-95BF-4697-A9FC-A2237F0DBCE8}" type="slidenum">
              <a:rPr lang="en-GB" smtClean="0"/>
              <a:t>6</a:t>
            </a:fld>
            <a:endParaRPr lang="en-GB"/>
          </a:p>
        </p:txBody>
      </p:sp>
    </p:spTree>
    <p:extLst>
      <p:ext uri="{BB962C8B-B14F-4D97-AF65-F5344CB8AC3E}">
        <p14:creationId xmlns:p14="http://schemas.microsoft.com/office/powerpoint/2010/main" val="289399902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Introduction</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A17E515C-3F37-BBC7-45DB-6C3B7FE60E0A}"/>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Learning objectives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83C8AD84-FA83-87DB-2C20-A021DF61BCC2}"/>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Side heading</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927852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t>01/07/2026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D7A888-D3E9-4A2B-B344-8C41375D9096}" type="slidenum">
              <a:rPr lang="en-GB" smtClean="0"/>
              <a:t>‹#›</a:t>
            </a:fld>
            <a:endParaRPr lang="en-GB"/>
          </a:p>
        </p:txBody>
      </p:sp>
    </p:spTree>
    <p:extLst>
      <p:ext uri="{BB962C8B-B14F-4D97-AF65-F5344CB8AC3E}">
        <p14:creationId xmlns:p14="http://schemas.microsoft.com/office/powerpoint/2010/main" val="1107891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7/1/2026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hyperlink" Target="https://rsc.li/3Qlw7aT"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hyperlink" Target="https://creativecommons.org/licenses/by-nc-sa/2.0/uk/"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1BB72-475E-C041-9D7D-237162AFDA03}"/>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6B6A331A-11B3-0843-89B3-701D4321590E}"/>
              </a:ext>
            </a:extLst>
          </p:cNvPr>
          <p:cNvSpPr>
            <a:spLocks noGrp="1"/>
          </p:cNvSpPr>
          <p:nvPr>
            <p:ph type="subTitle" idx="1"/>
          </p:nvPr>
        </p:nvSpPr>
        <p:spPr/>
        <p:txBody>
          <a:bodyPr/>
          <a:lstStyle/>
          <a:p>
            <a:r>
              <a:rPr lang="en-GB"/>
              <a:t>Extracting iron from breakfast cereal</a:t>
            </a:r>
          </a:p>
        </p:txBody>
      </p:sp>
      <p:sp>
        <p:nvSpPr>
          <p:cNvPr id="4" name="Oval 3">
            <a:extLst>
              <a:ext uri="{FF2B5EF4-FFF2-40B4-BE49-F238E27FC236}">
                <a16:creationId xmlns:a16="http://schemas.microsoft.com/office/drawing/2014/main" id="{3AE7073B-0182-1451-D895-27731C393F55}"/>
              </a:ext>
              <a:ext uri="{C183D7F6-B498-43B3-948B-1728B52AA6E4}">
                <adec:decorative xmlns:adec="http://schemas.microsoft.com/office/drawing/2017/decorative" val="1"/>
              </a:ext>
            </a:extLst>
          </p:cNvPr>
          <p:cNvSpPr/>
          <p:nvPr/>
        </p:nvSpPr>
        <p:spPr>
          <a:xfrm>
            <a:off x="8795544" y="-678339"/>
            <a:ext cx="4320000" cy="4320000"/>
          </a:xfrm>
          <a:prstGeom prst="ellipse">
            <a:avLst/>
          </a:prstGeom>
          <a:blipFill>
            <a:blip r:embed="rId3">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2ED74624-CB8B-EBAA-E742-DAA47F43302D}"/>
              </a:ext>
            </a:extLst>
          </p:cNvPr>
          <p:cNvSpPr txBox="1">
            <a:spLocks/>
          </p:cNvSpPr>
          <p:nvPr/>
        </p:nvSpPr>
        <p:spPr>
          <a:xfrm>
            <a:off x="8193025" y="5848179"/>
            <a:ext cx="3574622" cy="324022"/>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kern="1200" dirty="0">
                <a:solidFill>
                  <a:schemeClr val="bg1"/>
                </a:solidFill>
                <a:effectLst/>
                <a:latin typeface="Century Gothic" panose="020B0502020202020204" pitchFamily="34" charset="0"/>
                <a:ea typeface="+mj-ea"/>
                <a:cs typeface="+mj-cs"/>
              </a:rPr>
              <a:t>Downloaded from: </a:t>
            </a:r>
            <a:r>
              <a:rPr lang="en-GB" sz="1600" b="1" i="0" u="sng" kern="1200" dirty="0">
                <a:solidFill>
                  <a:schemeClr val="bg1"/>
                </a:solidFill>
                <a:effectLst/>
                <a:latin typeface="Century Gothic" panose="020B0502020202020204" pitchFamily="34" charset="0"/>
                <a:ea typeface="+mj-ea"/>
                <a:cs typeface="+mj-cs"/>
                <a:hlinkClick r:id="rId4">
                  <a:extLst>
                    <a:ext uri="{A12FA001-AC4F-418D-AE19-62706E023703}">
                      <ahyp:hlinkClr xmlns:ahyp="http://schemas.microsoft.com/office/drawing/2018/hyperlinkcolor" val="tx"/>
                    </a:ext>
                  </a:extLst>
                </a:hlinkClick>
              </a:rPr>
              <a:t>rsc.li/3Qlw7aT </a:t>
            </a:r>
            <a:endParaRPr lang="en-US" sz="1600" u="none" dirty="0">
              <a:solidFill>
                <a:schemeClr val="bg1"/>
              </a:solidFill>
            </a:endParaRPr>
          </a:p>
        </p:txBody>
      </p:sp>
    </p:spTree>
    <p:extLst>
      <p:ext uri="{BB962C8B-B14F-4D97-AF65-F5344CB8AC3E}">
        <p14:creationId xmlns:p14="http://schemas.microsoft.com/office/powerpoint/2010/main" val="1152426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05FCA-ECAB-C368-0876-51B73EAE2A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6AE806-C771-074F-54EC-A58E408C4297}"/>
              </a:ext>
            </a:extLst>
          </p:cNvPr>
          <p:cNvSpPr>
            <a:spLocks noGrp="1"/>
          </p:cNvSpPr>
          <p:nvPr>
            <p:ph type="title"/>
          </p:nvPr>
        </p:nvSpPr>
        <p:spPr>
          <a:xfrm>
            <a:off x="540000" y="540000"/>
            <a:ext cx="9540000" cy="440661"/>
          </a:xfrm>
        </p:spPr>
        <p:txBody>
          <a:bodyPr/>
          <a:lstStyle/>
          <a:p>
            <a:r>
              <a:rPr lang="en-GB"/>
              <a:t>Introduction </a:t>
            </a:r>
          </a:p>
        </p:txBody>
      </p:sp>
      <p:sp>
        <p:nvSpPr>
          <p:cNvPr id="3" name="Content Placeholder 2">
            <a:extLst>
              <a:ext uri="{FF2B5EF4-FFF2-40B4-BE49-F238E27FC236}">
                <a16:creationId xmlns:a16="http://schemas.microsoft.com/office/drawing/2014/main" id="{71E221DC-1905-100C-5F69-924E8FF82E54}"/>
              </a:ext>
            </a:extLst>
          </p:cNvPr>
          <p:cNvSpPr>
            <a:spLocks noGrp="1"/>
          </p:cNvSpPr>
          <p:nvPr>
            <p:ph idx="1"/>
          </p:nvPr>
        </p:nvSpPr>
        <p:spPr>
          <a:xfrm>
            <a:off x="539751" y="1260475"/>
            <a:ext cx="4644898" cy="5222621"/>
          </a:xfrm>
        </p:spPr>
        <p:txBody>
          <a:bodyPr>
            <a:normAutofit/>
          </a:bodyPr>
          <a:lstStyle/>
          <a:p>
            <a:r>
              <a:rPr lang="en-GB" dirty="0"/>
              <a:t>Many breakfast cereals – and other food products such as flour – contain iron as a mineral supplement. </a:t>
            </a:r>
          </a:p>
          <a:p>
            <a:r>
              <a:rPr lang="en-GB" dirty="0"/>
              <a:t>Cereals containing added iron are often known as fortified breakfast cereals. The iron is added in the form of a food-grade iron powder because this does not produce any taste or react with any other ingredients within the product.</a:t>
            </a:r>
          </a:p>
        </p:txBody>
      </p:sp>
      <p:pic>
        <p:nvPicPr>
          <p:cNvPr id="9" name="Picture 8" descr="A photograph of three bowls of cereal: one of chocolate balls; one of colourful hoops and one of cornflakes.">
            <a:extLst>
              <a:ext uri="{FF2B5EF4-FFF2-40B4-BE49-F238E27FC236}">
                <a16:creationId xmlns:a16="http://schemas.microsoft.com/office/drawing/2014/main" id="{89F1D372-7662-8F19-7C54-B0E89E5BE6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27455" y="1260475"/>
            <a:ext cx="5358409" cy="3572272"/>
          </a:xfrm>
          <a:prstGeom prst="rect">
            <a:avLst/>
          </a:prstGeom>
        </p:spPr>
      </p:pic>
      <p:sp>
        <p:nvSpPr>
          <p:cNvPr id="5" name="Vertical Title 1">
            <a:extLst>
              <a:ext uri="{FF2B5EF4-FFF2-40B4-BE49-F238E27FC236}">
                <a16:creationId xmlns:a16="http://schemas.microsoft.com/office/drawing/2014/main" id="{226D80EF-F245-518E-0952-9DD67FA8A95C}"/>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Introduction</a:t>
            </a:r>
            <a:endParaRPr lang="en-US" sz="2200"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15529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hotograph of three bowls of cereal: one of chocolate balls; one of colourful hoops and one of cornflakes.">
            <a:extLst>
              <a:ext uri="{FF2B5EF4-FFF2-40B4-BE49-F238E27FC236}">
                <a16:creationId xmlns:a16="http://schemas.microsoft.com/office/drawing/2014/main" id="{C44DEEA2-C044-7D0B-13A3-D8A8B023BF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27455" y="1260475"/>
            <a:ext cx="5358409" cy="3572272"/>
          </a:xfrm>
          <a:prstGeom prst="rect">
            <a:avLst/>
          </a:prstGeom>
        </p:spPr>
      </p:pic>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GB" dirty="0"/>
              <a:t>Introduction </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1" y="1260475"/>
            <a:ext cx="4617466" cy="4876800"/>
          </a:xfrm>
        </p:spPr>
        <p:txBody>
          <a:bodyPr>
            <a:normAutofit/>
          </a:bodyPr>
          <a:lstStyle/>
          <a:p>
            <a:r>
              <a:rPr lang="en-GB" dirty="0"/>
              <a:t>The iron is believed to react with our stomach acid before passing to the small intestine. Our bodies contain roughly the same amount of iron as two small nails!</a:t>
            </a:r>
          </a:p>
          <a:p>
            <a:r>
              <a:rPr lang="en-GB" dirty="0"/>
              <a:t>In this experiment, you will extract the metallic iron from a mixture of crushed cereal in water using a strong type of magnet (usually made from neodymium). </a:t>
            </a:r>
          </a:p>
        </p:txBody>
      </p:sp>
      <p:sp>
        <p:nvSpPr>
          <p:cNvPr id="5" name="Vertical Title 1">
            <a:extLst>
              <a:ext uri="{FF2B5EF4-FFF2-40B4-BE49-F238E27FC236}">
                <a16:creationId xmlns:a16="http://schemas.microsoft.com/office/drawing/2014/main" id="{864BD236-113E-444D-9271-431AB16BEF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Introduction</a:t>
            </a:r>
            <a:endParaRPr lang="en-US" sz="2200"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1833564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457200" lvl="0" indent="-457200">
              <a:buFont typeface="+mj-lt"/>
              <a:buAutoNum type="arabicPeriod"/>
            </a:pPr>
            <a:r>
              <a:rPr lang="en-GB" dirty="0"/>
              <a:t>Extract iron from different breakfast cereals.</a:t>
            </a:r>
          </a:p>
          <a:p>
            <a:pPr marL="457200" lvl="0" indent="-457200">
              <a:buFont typeface="+mj-lt"/>
              <a:buAutoNum type="arabicPeriod"/>
            </a:pPr>
            <a:r>
              <a:rPr lang="en-GB" dirty="0"/>
              <a:t>Compare the amounts of iron in different breakfast cereals.</a:t>
            </a:r>
          </a:p>
          <a:p>
            <a:pPr marL="457200" lvl="0" indent="-457200">
              <a:buFont typeface="+mj-lt"/>
              <a:buAutoNum type="arabicPeriod"/>
            </a:pPr>
            <a:r>
              <a:rPr lang="en-GB" dirty="0"/>
              <a:t>Explain the importance of iron in our diets.</a:t>
            </a:r>
          </a:p>
        </p:txBody>
      </p:sp>
    </p:spTree>
    <p:extLst>
      <p:ext uri="{BB962C8B-B14F-4D97-AF65-F5344CB8AC3E}">
        <p14:creationId xmlns:p14="http://schemas.microsoft.com/office/powerpoint/2010/main" val="1629480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D871-9F35-9342-B411-7CBBF7B7D8CC}"/>
              </a:ext>
            </a:extLst>
          </p:cNvPr>
          <p:cNvSpPr>
            <a:spLocks noGrp="1"/>
          </p:cNvSpPr>
          <p:nvPr>
            <p:ph type="title"/>
          </p:nvPr>
        </p:nvSpPr>
        <p:spPr/>
        <p:txBody>
          <a:bodyPr/>
          <a:lstStyle/>
          <a:p>
            <a:r>
              <a:rPr lang="en-US" dirty="0"/>
              <a:t>Method</a:t>
            </a:r>
          </a:p>
        </p:txBody>
      </p:sp>
      <p:sp>
        <p:nvSpPr>
          <p:cNvPr id="3" name="Content Placeholder 2">
            <a:extLst>
              <a:ext uri="{FF2B5EF4-FFF2-40B4-BE49-F238E27FC236}">
                <a16:creationId xmlns:a16="http://schemas.microsoft.com/office/drawing/2014/main" id="{4AC8368B-B514-8E4D-A908-1909D2469E48}"/>
              </a:ext>
            </a:extLst>
          </p:cNvPr>
          <p:cNvSpPr>
            <a:spLocks noGrp="1"/>
          </p:cNvSpPr>
          <p:nvPr>
            <p:ph idx="1"/>
          </p:nvPr>
        </p:nvSpPr>
        <p:spPr/>
        <p:txBody>
          <a:bodyPr>
            <a:normAutofit fontScale="92500" lnSpcReduction="10000"/>
          </a:bodyPr>
          <a:lstStyle/>
          <a:p>
            <a:pPr lvl="0"/>
            <a:r>
              <a:rPr lang="en-GB" dirty="0"/>
              <a:t>Place a few flakes of cereal in the mortar. Hold the magnet close to the flakes to see if they stick to the magnet or are moved by it.</a:t>
            </a:r>
          </a:p>
          <a:p>
            <a:pPr lvl="0"/>
            <a:r>
              <a:rPr lang="en-GB" dirty="0"/>
              <a:t>Crush the dry flakes into a fine powder with the pestle.</a:t>
            </a:r>
          </a:p>
          <a:p>
            <a:pPr lvl="0"/>
            <a:r>
              <a:rPr lang="en-GB" dirty="0"/>
              <a:t>Transfer the powder into the sandwich bag. Add enough distilled water to cover the powder. Carefully seal the bag. </a:t>
            </a:r>
          </a:p>
          <a:p>
            <a:pPr lvl="0"/>
            <a:r>
              <a:rPr lang="en-GB" dirty="0"/>
              <a:t>Allow the cereal to soften and gently shake the contents for a few minutes. If the mixture has absorbed too much water and appears too dry, add some more distilled water.</a:t>
            </a:r>
          </a:p>
          <a:p>
            <a:pPr lvl="0"/>
            <a:r>
              <a:rPr lang="en-GB" dirty="0"/>
              <a:t>Place the magnet on the outside of the bag. Move the magnet backwards and forwards over the mixture.</a:t>
            </a:r>
          </a:p>
          <a:p>
            <a:pPr lvl="0"/>
            <a:r>
              <a:rPr lang="en-GB" dirty="0"/>
              <a:t>Carefully turn the bag over, keeping the magnet touching the bag. Squeeze the bag slightly to lift the magnet above the cereal mixture to see what has been collected. You should see tiny iron particles.</a:t>
            </a:r>
          </a:p>
          <a:p>
            <a:pPr lvl="0"/>
            <a:r>
              <a:rPr lang="en-GB" dirty="0"/>
              <a:t>Compare the amount of iron you have collected with groups who used a different cereal brand.</a:t>
            </a:r>
          </a:p>
        </p:txBody>
      </p:sp>
      <p:sp>
        <p:nvSpPr>
          <p:cNvPr id="4" name="Title 1">
            <a:extLst>
              <a:ext uri="{FF2B5EF4-FFF2-40B4-BE49-F238E27FC236}">
                <a16:creationId xmlns:a16="http://schemas.microsoft.com/office/drawing/2014/main" id="{76CD6E36-2F1F-E04E-93A3-B9BB4B23EDD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Method</a:t>
            </a:r>
            <a:endParaRPr lang="en-US" sz="2200" dirty="0">
              <a:solidFill>
                <a:schemeClr val="bg1"/>
              </a:solidFill>
            </a:endParaRPr>
          </a:p>
        </p:txBody>
      </p:sp>
    </p:spTree>
    <p:extLst>
      <p:ext uri="{BB962C8B-B14F-4D97-AF65-F5344CB8AC3E}">
        <p14:creationId xmlns:p14="http://schemas.microsoft.com/office/powerpoint/2010/main" val="2653521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Bent Arrow 80">
            <a:extLst>
              <a:ext uri="{FF2B5EF4-FFF2-40B4-BE49-F238E27FC236}">
                <a16:creationId xmlns:a16="http://schemas.microsoft.com/office/drawing/2014/main" id="{BC9A1CD4-FE4F-D0DF-0436-1F7552B04632}"/>
              </a:ext>
              <a:ext uri="{C183D7F6-B498-43B3-948B-1728B52AA6E4}">
                <adec:decorative xmlns:adec="http://schemas.microsoft.com/office/drawing/2017/decorative" val="1"/>
              </a:ext>
            </a:extLst>
          </p:cNvPr>
          <p:cNvSpPr/>
          <p:nvPr/>
        </p:nvSpPr>
        <p:spPr>
          <a:xfrm rot="16200000" flipH="1" flipV="1">
            <a:off x="1256316" y="848384"/>
            <a:ext cx="1994824" cy="1575353"/>
          </a:xfrm>
          <a:prstGeom prst="bentArrow">
            <a:avLst>
              <a:gd name="adj1" fmla="val 6703"/>
              <a:gd name="adj2" fmla="val 9361"/>
              <a:gd name="adj3" fmla="val 11219"/>
              <a:gd name="adj4" fmla="val 302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00" name="TextBox 99"/>
          <p:cNvSpPr txBox="1"/>
          <p:nvPr/>
        </p:nvSpPr>
        <p:spPr>
          <a:xfrm>
            <a:off x="91322" y="5998707"/>
            <a:ext cx="3383428" cy="777738"/>
          </a:xfrm>
          <a:prstGeom prst="rect">
            <a:avLst/>
          </a:prstGeom>
          <a:noFill/>
          <a:ln>
            <a:solidFill>
              <a:schemeClr val="tx1"/>
            </a:solidFill>
          </a:ln>
        </p:spPr>
        <p:txBody>
          <a:bodyPr wrap="square" rtlCol="0">
            <a:noAutofit/>
          </a:bodyPr>
          <a:lstStyle/>
          <a:p>
            <a:r>
              <a:rPr lang="en-GB" sz="1400" b="1" dirty="0">
                <a:solidFill>
                  <a:srgbClr val="006F62"/>
                </a:solidFill>
                <a:latin typeface="Century Gothic" panose="020B0502020202020204" pitchFamily="34" charset="0"/>
                <a:sym typeface="Wingdings 2" panose="05020102010507070707" pitchFamily="18" charset="2"/>
              </a:rPr>
              <a:t>Nuffield practical collection</a:t>
            </a:r>
          </a:p>
          <a:p>
            <a:r>
              <a:rPr lang="en-GB" sz="1400" dirty="0">
                <a:latin typeface="Century Gothic" panose="020B0502020202020204" pitchFamily="34" charset="0"/>
                <a:sym typeface="Wingdings 2" panose="05020102010507070707" pitchFamily="18" charset="2"/>
              </a:rPr>
              <a:t>Extracting iron from breakfast cereal</a:t>
            </a:r>
          </a:p>
          <a:p>
            <a:r>
              <a:rPr lang="en-GB" sz="1400" b="0" i="0" u="sng" strike="noStrike" dirty="0">
                <a:solidFill>
                  <a:srgbClr val="0563C1"/>
                </a:solidFill>
                <a:effectLst/>
                <a:latin typeface="Century Gothic" panose="020B0502020202020204" pitchFamily="34" charset="0"/>
              </a:rPr>
              <a:t>&lt;&lt;campaign URL&gt;&gt;</a:t>
            </a:r>
            <a:endParaRPr lang="en-GB" sz="1400" dirty="0">
              <a:latin typeface="Century Gothic" panose="020B0502020202020204" pitchFamily="34" charset="0"/>
              <a:sym typeface="Wingdings 2" panose="05020102010507070707" pitchFamily="18" charset="2"/>
            </a:endParaRPr>
          </a:p>
          <a:p>
            <a:endParaRPr lang="en-GB" sz="1200" dirty="0">
              <a:sym typeface="Wingdings 2" panose="05020102010507070707" pitchFamily="18" charset="2"/>
            </a:endParaRPr>
          </a:p>
        </p:txBody>
      </p:sp>
      <p:sp>
        <p:nvSpPr>
          <p:cNvPr id="107" name="TextBox 106"/>
          <p:cNvSpPr txBox="1"/>
          <p:nvPr/>
        </p:nvSpPr>
        <p:spPr>
          <a:xfrm>
            <a:off x="3104567" y="1012775"/>
            <a:ext cx="2315127" cy="481153"/>
          </a:xfrm>
          <a:prstGeom prst="rect">
            <a:avLst/>
          </a:prstGeom>
          <a:noFill/>
          <a:ln>
            <a:solidFill>
              <a:schemeClr val="tx1"/>
            </a:solidFill>
          </a:ln>
        </p:spPr>
        <p:txBody>
          <a:bodyPr wrap="square" rtlCol="0">
            <a:noAutofit/>
          </a:bodyPr>
          <a:lstStyle/>
          <a:p>
            <a:r>
              <a:rPr lang="en-GB" sz="28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Crush flakes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
        <p:nvSpPr>
          <p:cNvPr id="113" name="TextBox 112"/>
          <p:cNvSpPr txBox="1"/>
          <p:nvPr/>
        </p:nvSpPr>
        <p:spPr>
          <a:xfrm>
            <a:off x="8651455" y="1271711"/>
            <a:ext cx="3243612" cy="949784"/>
          </a:xfrm>
          <a:prstGeom prst="rect">
            <a:avLst/>
          </a:prstGeom>
          <a:noFill/>
          <a:ln>
            <a:solidFill>
              <a:schemeClr val="tx1"/>
            </a:solidFill>
          </a:ln>
        </p:spPr>
        <p:txBody>
          <a:bodyPr wrap="square" rtlCol="0">
            <a:noAutofit/>
          </a:bodyPr>
          <a:lstStyle/>
          <a:p>
            <a:r>
              <a:rPr lang="en-GB" sz="28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Separate the iron using the magnet.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
        <p:nvSpPr>
          <p:cNvPr id="114" name="TextBox 113"/>
          <p:cNvSpPr txBox="1"/>
          <p:nvPr/>
        </p:nvSpPr>
        <p:spPr>
          <a:xfrm>
            <a:off x="43710" y="1010902"/>
            <a:ext cx="2800638" cy="521618"/>
          </a:xfrm>
          <a:prstGeom prst="rect">
            <a:avLst/>
          </a:prstGeom>
          <a:noFill/>
          <a:ln>
            <a:solidFill>
              <a:schemeClr val="tx1"/>
            </a:solidFill>
          </a:ln>
        </p:spPr>
        <p:txBody>
          <a:bodyPr wrap="square" rtlCol="0">
            <a:noAutofit/>
          </a:bodyPr>
          <a:lstStyle/>
          <a:p>
            <a:r>
              <a:rPr lang="en-GB" sz="28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Test with magnet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
        <p:nvSpPr>
          <p:cNvPr id="3" name="TextBox 2">
            <a:extLst>
              <a:ext uri="{FF2B5EF4-FFF2-40B4-BE49-F238E27FC236}">
                <a16:creationId xmlns:a16="http://schemas.microsoft.com/office/drawing/2014/main" id="{58739D84-727F-1265-038E-70047080223A}"/>
              </a:ext>
            </a:extLst>
          </p:cNvPr>
          <p:cNvSpPr txBox="1"/>
          <p:nvPr/>
        </p:nvSpPr>
        <p:spPr>
          <a:xfrm>
            <a:off x="411828" y="4642247"/>
            <a:ext cx="2692739" cy="802958"/>
          </a:xfrm>
          <a:prstGeom prst="rect">
            <a:avLst/>
          </a:prstGeom>
          <a:noFill/>
          <a:ln>
            <a:solidFill>
              <a:schemeClr val="tx1"/>
            </a:solidFill>
          </a:ln>
        </p:spPr>
        <p:txBody>
          <a:bodyPr wrap="square" rtlCol="0">
            <a:noAutofit/>
          </a:bodyPr>
          <a:lstStyle/>
          <a:p>
            <a:pPr>
              <a:tabLst>
                <a:tab pos="987425" algn="l"/>
              </a:tabLst>
            </a:pPr>
            <a:r>
              <a:rPr lang="en-GB" sz="2800" dirty="0">
                <a:sym typeface="Wingdings 2" panose="05020102010507070707" pitchFamily="18" charset="2"/>
              </a:rPr>
              <a:t></a:t>
            </a:r>
            <a:r>
              <a:rPr lang="en-GB" sz="20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Shake gently </a:t>
            </a:r>
            <a:br>
              <a:rPr lang="en-GB" dirty="0">
                <a:latin typeface="Century Gothic" panose="020B0502020202020204" pitchFamily="34" charset="0"/>
                <a:sym typeface="Wingdings 2" panose="05020102010507070707" pitchFamily="18" charset="2"/>
              </a:rPr>
            </a:br>
            <a:r>
              <a:rPr lang="en-GB" dirty="0">
                <a:latin typeface="Century Gothic" panose="020B0502020202020204" pitchFamily="34" charset="0"/>
                <a:sym typeface="Wingdings 2" panose="05020102010507070707" pitchFamily="18" charset="2"/>
              </a:rPr>
              <a:t>for 2 or 3 mins </a:t>
            </a:r>
            <a:r>
              <a:rPr lang="en-GB" sz="2000" dirty="0">
                <a:sym typeface="Wingdings" panose="05000000000000000000" pitchFamily="2" charset="2"/>
              </a:rPr>
              <a:t></a:t>
            </a:r>
            <a:endParaRPr lang="en-GB" sz="2400" dirty="0"/>
          </a:p>
        </p:txBody>
      </p:sp>
      <p:pic>
        <p:nvPicPr>
          <p:cNvPr id="15" name="Picture 14" descr="A blue circle with a white face wearing safety glasses">
            <a:extLst>
              <a:ext uri="{FF2B5EF4-FFF2-40B4-BE49-F238E27FC236}">
                <a16:creationId xmlns:a16="http://schemas.microsoft.com/office/drawing/2014/main" id="{E361460D-DEDE-FA39-D7F9-E7891E9E0C1C}"/>
              </a:ext>
              <a:ext uri="{C183D7F6-B498-43B3-948B-1728B52AA6E4}">
                <adec:decorative xmlns:adec="http://schemas.microsoft.com/office/drawing/2017/decorative" val="0"/>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3569690" y="6033638"/>
            <a:ext cx="835175" cy="777738"/>
          </a:xfrm>
          <a:prstGeom prst="rect">
            <a:avLst/>
          </a:prstGeom>
          <a:noFill/>
          <a:ln>
            <a:noFill/>
          </a:ln>
        </p:spPr>
      </p:pic>
      <p:pic>
        <p:nvPicPr>
          <p:cNvPr id="16" name="Picture 15">
            <a:hlinkClick r:id="rId4"/>
            <a:extLst>
              <a:ext uri="{FF2B5EF4-FFF2-40B4-BE49-F238E27FC236}">
                <a16:creationId xmlns:a16="http://schemas.microsoft.com/office/drawing/2014/main" id="{7F3FEE55-4A4C-859F-7023-829912061684}"/>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958837" y="6422507"/>
            <a:ext cx="1233163" cy="435493"/>
          </a:xfrm>
          <a:prstGeom prst="rect">
            <a:avLst/>
          </a:prstGeom>
          <a:noFill/>
          <a:extLst>
            <a:ext uri="{909E8E84-426E-40DD-AFC4-6F175D3DCCD1}">
              <a14:hiddenFill xmlns:a14="http://schemas.microsoft.com/office/drawing/2010/main">
                <a:solidFill>
                  <a:srgbClr val="FFFFFF"/>
                </a:solidFill>
              </a14:hiddenFill>
            </a:ext>
          </a:extLst>
        </p:spPr>
      </p:pic>
      <p:sp>
        <p:nvSpPr>
          <p:cNvPr id="17" name="Title 16">
            <a:extLst>
              <a:ext uri="{FF2B5EF4-FFF2-40B4-BE49-F238E27FC236}">
                <a16:creationId xmlns:a16="http://schemas.microsoft.com/office/drawing/2014/main" id="{832256A5-0B13-D201-425D-B3DB942F57B7}"/>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dirty="0"/>
              <a:t>Integrated instructions: simple distillation</a:t>
            </a:r>
          </a:p>
        </p:txBody>
      </p:sp>
      <p:sp>
        <p:nvSpPr>
          <p:cNvPr id="24" name="Freeform 90">
            <a:extLst>
              <a:ext uri="{FF2B5EF4-FFF2-40B4-BE49-F238E27FC236}">
                <a16:creationId xmlns:a16="http://schemas.microsoft.com/office/drawing/2014/main" id="{E3BDCAE2-465C-2A60-4FC4-6BB3F73E7476}"/>
              </a:ext>
              <a:ext uri="{C183D7F6-B498-43B3-948B-1728B52AA6E4}">
                <adec:decorative xmlns:adec="http://schemas.microsoft.com/office/drawing/2017/decorative" val="1"/>
              </a:ext>
            </a:extLst>
          </p:cNvPr>
          <p:cNvSpPr/>
          <p:nvPr/>
        </p:nvSpPr>
        <p:spPr>
          <a:xfrm flipH="1">
            <a:off x="7408850" y="53340"/>
            <a:ext cx="1268629" cy="6804660"/>
          </a:xfrm>
          <a:custGeom>
            <a:avLst/>
            <a:gdLst>
              <a:gd name="connsiteX0" fmla="*/ 0 w 1341120"/>
              <a:gd name="connsiteY0" fmla="*/ 0 h 6842760"/>
              <a:gd name="connsiteX1" fmla="*/ 243840 w 1341120"/>
              <a:gd name="connsiteY1" fmla="*/ 2453640 h 6842760"/>
              <a:gd name="connsiteX2" fmla="*/ 899160 w 1341120"/>
              <a:gd name="connsiteY2" fmla="*/ 4373880 h 6842760"/>
              <a:gd name="connsiteX3" fmla="*/ 1341120 w 1341120"/>
              <a:gd name="connsiteY3" fmla="*/ 6842760 h 6842760"/>
              <a:gd name="connsiteX0" fmla="*/ 601215 w 1942335"/>
              <a:gd name="connsiteY0" fmla="*/ 0 h 6842760"/>
              <a:gd name="connsiteX1" fmla="*/ 19183 w 1942335"/>
              <a:gd name="connsiteY1" fmla="*/ 1932940 h 6842760"/>
              <a:gd name="connsiteX2" fmla="*/ 1500375 w 1942335"/>
              <a:gd name="connsiteY2" fmla="*/ 4373880 h 6842760"/>
              <a:gd name="connsiteX3" fmla="*/ 1942335 w 1942335"/>
              <a:gd name="connsiteY3" fmla="*/ 6842760 h 6842760"/>
              <a:gd name="connsiteX0" fmla="*/ 0 w 7948106"/>
              <a:gd name="connsiteY0" fmla="*/ 0 h 6804660"/>
              <a:gd name="connsiteX1" fmla="*/ 6024954 w 7948106"/>
              <a:gd name="connsiteY1" fmla="*/ 1894840 h 6804660"/>
              <a:gd name="connsiteX2" fmla="*/ 7506146 w 7948106"/>
              <a:gd name="connsiteY2" fmla="*/ 4335780 h 6804660"/>
              <a:gd name="connsiteX3" fmla="*/ 7948106 w 7948106"/>
              <a:gd name="connsiteY3" fmla="*/ 6804660 h 6804660"/>
              <a:gd name="connsiteX0" fmla="*/ 0 w 7948106"/>
              <a:gd name="connsiteY0" fmla="*/ 0 h 6804660"/>
              <a:gd name="connsiteX1" fmla="*/ 5376054 w 7948106"/>
              <a:gd name="connsiteY1" fmla="*/ 1869440 h 6804660"/>
              <a:gd name="connsiteX2" fmla="*/ 7506146 w 7948106"/>
              <a:gd name="connsiteY2" fmla="*/ 4335780 h 6804660"/>
              <a:gd name="connsiteX3" fmla="*/ 7948106 w 7948106"/>
              <a:gd name="connsiteY3" fmla="*/ 6804660 h 6804660"/>
            </a:gdLst>
            <a:ahLst/>
            <a:cxnLst>
              <a:cxn ang="0">
                <a:pos x="connsiteX0" y="connsiteY0"/>
              </a:cxn>
              <a:cxn ang="0">
                <a:pos x="connsiteX1" y="connsiteY1"/>
              </a:cxn>
              <a:cxn ang="0">
                <a:pos x="connsiteX2" y="connsiteY2"/>
              </a:cxn>
              <a:cxn ang="0">
                <a:pos x="connsiteX3" y="connsiteY3"/>
              </a:cxn>
            </a:cxnLst>
            <a:rect l="l" t="t" r="r" b="b"/>
            <a:pathLst>
              <a:path w="7948106" h="6804660">
                <a:moveTo>
                  <a:pt x="0" y="0"/>
                </a:moveTo>
                <a:cubicBezTo>
                  <a:pt x="46990" y="862330"/>
                  <a:pt x="4125030" y="1146810"/>
                  <a:pt x="5376054" y="1869440"/>
                </a:cubicBezTo>
                <a:cubicBezTo>
                  <a:pt x="6627078" y="2592070"/>
                  <a:pt x="7323266" y="3604260"/>
                  <a:pt x="7506146" y="4335780"/>
                </a:cubicBezTo>
                <a:cubicBezTo>
                  <a:pt x="7689026" y="5067300"/>
                  <a:pt x="7818566" y="5935980"/>
                  <a:pt x="7948106" y="6804660"/>
                </a:cubicBezTo>
              </a:path>
            </a:pathLst>
          </a:custGeom>
          <a:noFill/>
          <a:ln w="762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Top Corners Rounded 25">
            <a:extLst>
              <a:ext uri="{FF2B5EF4-FFF2-40B4-BE49-F238E27FC236}">
                <a16:creationId xmlns:a16="http://schemas.microsoft.com/office/drawing/2014/main" id="{00A4EC15-A3F1-8CBC-33EC-163F61704801}"/>
              </a:ext>
              <a:ext uri="{C183D7F6-B498-43B3-948B-1728B52AA6E4}">
                <adec:decorative xmlns:adec="http://schemas.microsoft.com/office/drawing/2017/decorative" val="1"/>
              </a:ext>
            </a:extLst>
          </p:cNvPr>
          <p:cNvSpPr/>
          <p:nvPr/>
        </p:nvSpPr>
        <p:spPr>
          <a:xfrm rot="2632006" flipV="1">
            <a:off x="3505874" y="1605169"/>
            <a:ext cx="328045" cy="1389857"/>
          </a:xfrm>
          <a:prstGeom prst="round2SameRect">
            <a:avLst>
              <a:gd name="adj1" fmla="val 47579"/>
              <a:gd name="adj2" fmla="val 0"/>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2400">
              <a:latin typeface="Century Gothic" panose="020B0502020202020204" pitchFamily="34" charset="0"/>
            </a:endParaRPr>
          </a:p>
        </p:txBody>
      </p:sp>
      <p:sp>
        <p:nvSpPr>
          <p:cNvPr id="27" name="Rectangle 26">
            <a:extLst>
              <a:ext uri="{FF2B5EF4-FFF2-40B4-BE49-F238E27FC236}">
                <a16:creationId xmlns:a16="http://schemas.microsoft.com/office/drawing/2014/main" id="{D9AD040F-B531-59CB-4802-A73978F36000}"/>
              </a:ext>
              <a:ext uri="{C183D7F6-B498-43B3-948B-1728B52AA6E4}">
                <adec:decorative xmlns:adec="http://schemas.microsoft.com/office/drawing/2017/decorative" val="1"/>
              </a:ext>
            </a:extLst>
          </p:cNvPr>
          <p:cNvSpPr/>
          <p:nvPr/>
        </p:nvSpPr>
        <p:spPr>
          <a:xfrm rot="20523489">
            <a:off x="1886188" y="1655790"/>
            <a:ext cx="403313" cy="565231"/>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Graphic 27" descr="Stopwatch 33% outline">
            <a:extLst>
              <a:ext uri="{FF2B5EF4-FFF2-40B4-BE49-F238E27FC236}">
                <a16:creationId xmlns:a16="http://schemas.microsoft.com/office/drawing/2014/main" id="{6DE84A0B-5F92-C106-8249-7601F2A970E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350589" y="4737895"/>
            <a:ext cx="684018" cy="684018"/>
          </a:xfrm>
          <a:prstGeom prst="rect">
            <a:avLst/>
          </a:prstGeom>
        </p:spPr>
      </p:pic>
      <p:sp>
        <p:nvSpPr>
          <p:cNvPr id="29" name="Rectangle 28">
            <a:extLst>
              <a:ext uri="{FF2B5EF4-FFF2-40B4-BE49-F238E27FC236}">
                <a16:creationId xmlns:a16="http://schemas.microsoft.com/office/drawing/2014/main" id="{63422D6A-1F3F-E033-F87F-A81CE1A615B2}"/>
              </a:ext>
              <a:ext uri="{C183D7F6-B498-43B3-948B-1728B52AA6E4}">
                <adec:decorative xmlns:adec="http://schemas.microsoft.com/office/drawing/2017/decorative" val="1"/>
              </a:ext>
            </a:extLst>
          </p:cNvPr>
          <p:cNvSpPr/>
          <p:nvPr/>
        </p:nvSpPr>
        <p:spPr>
          <a:xfrm rot="20523489">
            <a:off x="2062711" y="2196318"/>
            <a:ext cx="403313" cy="565231"/>
          </a:xfrm>
          <a:prstGeom prst="rect">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c 29">
            <a:extLst>
              <a:ext uri="{FF2B5EF4-FFF2-40B4-BE49-F238E27FC236}">
                <a16:creationId xmlns:a16="http://schemas.microsoft.com/office/drawing/2014/main" id="{DD6C1620-5A42-3707-4AE0-D1340B71AFFC}"/>
              </a:ext>
              <a:ext uri="{C183D7F6-B498-43B3-948B-1728B52AA6E4}">
                <adec:decorative xmlns:adec="http://schemas.microsoft.com/office/drawing/2017/decorative" val="1"/>
              </a:ext>
            </a:extLst>
          </p:cNvPr>
          <p:cNvSpPr/>
          <p:nvPr/>
        </p:nvSpPr>
        <p:spPr>
          <a:xfrm rot="13517388">
            <a:off x="3212410" y="4460426"/>
            <a:ext cx="1562209" cy="1313455"/>
          </a:xfrm>
          <a:prstGeom prst="arc">
            <a:avLst/>
          </a:prstGeom>
          <a:ln w="381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sp>
        <p:nvSpPr>
          <p:cNvPr id="31" name="Arc 30">
            <a:extLst>
              <a:ext uri="{FF2B5EF4-FFF2-40B4-BE49-F238E27FC236}">
                <a16:creationId xmlns:a16="http://schemas.microsoft.com/office/drawing/2014/main" id="{05DD1D26-2436-0998-2BF1-F7741498C972}"/>
              </a:ext>
              <a:ext uri="{C183D7F6-B498-43B3-948B-1728B52AA6E4}">
                <adec:decorative xmlns:adec="http://schemas.microsoft.com/office/drawing/2017/decorative" val="1"/>
              </a:ext>
            </a:extLst>
          </p:cNvPr>
          <p:cNvSpPr/>
          <p:nvPr/>
        </p:nvSpPr>
        <p:spPr>
          <a:xfrm rot="4048397">
            <a:off x="5229466" y="4409184"/>
            <a:ext cx="1562209" cy="1313455"/>
          </a:xfrm>
          <a:prstGeom prst="arc">
            <a:avLst/>
          </a:prstGeom>
          <a:ln w="381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sp>
        <p:nvSpPr>
          <p:cNvPr id="32" name="Arc 31">
            <a:extLst>
              <a:ext uri="{FF2B5EF4-FFF2-40B4-BE49-F238E27FC236}">
                <a16:creationId xmlns:a16="http://schemas.microsoft.com/office/drawing/2014/main" id="{6E3370B0-1F5F-1601-C2BB-689AADAA9EB3}"/>
              </a:ext>
              <a:ext uri="{C183D7F6-B498-43B3-948B-1728B52AA6E4}">
                <adec:decorative xmlns:adec="http://schemas.microsoft.com/office/drawing/2017/decorative" val="1"/>
              </a:ext>
            </a:extLst>
          </p:cNvPr>
          <p:cNvSpPr/>
          <p:nvPr/>
        </p:nvSpPr>
        <p:spPr>
          <a:xfrm rot="4048397">
            <a:off x="4971350" y="4356451"/>
            <a:ext cx="1562209" cy="1313455"/>
          </a:xfrm>
          <a:prstGeom prst="arc">
            <a:avLst/>
          </a:prstGeom>
          <a:ln w="381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sp>
        <p:nvSpPr>
          <p:cNvPr id="33" name="Arc 32">
            <a:extLst>
              <a:ext uri="{FF2B5EF4-FFF2-40B4-BE49-F238E27FC236}">
                <a16:creationId xmlns:a16="http://schemas.microsoft.com/office/drawing/2014/main" id="{DA6A9476-E513-DBE2-717C-4FD843FA2532}"/>
              </a:ext>
              <a:ext uri="{C183D7F6-B498-43B3-948B-1728B52AA6E4}">
                <adec:decorative xmlns:adec="http://schemas.microsoft.com/office/drawing/2017/decorative" val="1"/>
              </a:ext>
            </a:extLst>
          </p:cNvPr>
          <p:cNvSpPr/>
          <p:nvPr/>
        </p:nvSpPr>
        <p:spPr>
          <a:xfrm rot="13363311">
            <a:off x="3485997" y="4466506"/>
            <a:ext cx="1562209" cy="1313455"/>
          </a:xfrm>
          <a:prstGeom prst="arc">
            <a:avLst/>
          </a:prstGeom>
          <a:ln w="381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sp>
        <p:nvSpPr>
          <p:cNvPr id="34" name="Right Bracket 33">
            <a:extLst>
              <a:ext uri="{FF2B5EF4-FFF2-40B4-BE49-F238E27FC236}">
                <a16:creationId xmlns:a16="http://schemas.microsoft.com/office/drawing/2014/main" id="{33661DE6-238D-DECD-BC35-097B1CC60070}"/>
              </a:ext>
              <a:ext uri="{C183D7F6-B498-43B3-948B-1728B52AA6E4}">
                <adec:decorative xmlns:adec="http://schemas.microsoft.com/office/drawing/2017/decorative" val="1"/>
              </a:ext>
            </a:extLst>
          </p:cNvPr>
          <p:cNvSpPr/>
          <p:nvPr/>
        </p:nvSpPr>
        <p:spPr>
          <a:xfrm rot="5400000">
            <a:off x="2666998" y="2183043"/>
            <a:ext cx="472418" cy="1742627"/>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sp>
        <p:nvSpPr>
          <p:cNvPr id="35" name="Rectangle: Diagonal Corners Snipped 34">
            <a:extLst>
              <a:ext uri="{FF2B5EF4-FFF2-40B4-BE49-F238E27FC236}">
                <a16:creationId xmlns:a16="http://schemas.microsoft.com/office/drawing/2014/main" id="{71359D87-1147-8596-3516-B0E10EB7E0A4}"/>
              </a:ext>
              <a:ext uri="{C183D7F6-B498-43B3-948B-1728B52AA6E4}">
                <adec:decorative xmlns:adec="http://schemas.microsoft.com/office/drawing/2017/decorative" val="1"/>
              </a:ext>
            </a:extLst>
          </p:cNvPr>
          <p:cNvSpPr/>
          <p:nvPr/>
        </p:nvSpPr>
        <p:spPr>
          <a:xfrm rot="2440110">
            <a:off x="2272842" y="2906586"/>
            <a:ext cx="285006" cy="227345"/>
          </a:xfrm>
          <a:prstGeom prst="snip2DiagRect">
            <a:avLst/>
          </a:prstGeom>
          <a:solidFill>
            <a:srgbClr val="957E2B"/>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36" name="Rectangle: Diagonal Corners Snipped 35">
            <a:extLst>
              <a:ext uri="{FF2B5EF4-FFF2-40B4-BE49-F238E27FC236}">
                <a16:creationId xmlns:a16="http://schemas.microsoft.com/office/drawing/2014/main" id="{2256DBBA-8B4A-7450-800F-B123ACF20399}"/>
              </a:ext>
              <a:ext uri="{C183D7F6-B498-43B3-948B-1728B52AA6E4}">
                <adec:decorative xmlns:adec="http://schemas.microsoft.com/office/drawing/2017/decorative" val="1"/>
              </a:ext>
            </a:extLst>
          </p:cNvPr>
          <p:cNvSpPr/>
          <p:nvPr/>
        </p:nvSpPr>
        <p:spPr>
          <a:xfrm>
            <a:off x="3109270" y="3034020"/>
            <a:ext cx="296560" cy="161398"/>
          </a:xfrm>
          <a:prstGeom prst="snip2DiagRect">
            <a:avLst/>
          </a:prstGeom>
          <a:solidFill>
            <a:srgbClr val="957E2B"/>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37" name="Rectangle: Diagonal Corners Snipped 36">
            <a:extLst>
              <a:ext uri="{FF2B5EF4-FFF2-40B4-BE49-F238E27FC236}">
                <a16:creationId xmlns:a16="http://schemas.microsoft.com/office/drawing/2014/main" id="{1FB91627-2C35-0EF5-3DF5-8F0971DA5519}"/>
              </a:ext>
              <a:ext uri="{C183D7F6-B498-43B3-948B-1728B52AA6E4}">
                <adec:decorative xmlns:adec="http://schemas.microsoft.com/office/drawing/2017/decorative" val="1"/>
              </a:ext>
            </a:extLst>
          </p:cNvPr>
          <p:cNvSpPr/>
          <p:nvPr/>
        </p:nvSpPr>
        <p:spPr>
          <a:xfrm rot="597548">
            <a:off x="2652259" y="3000055"/>
            <a:ext cx="415259" cy="167935"/>
          </a:xfrm>
          <a:prstGeom prst="snip2DiagRect">
            <a:avLst/>
          </a:prstGeom>
          <a:solidFill>
            <a:srgbClr val="957E2B"/>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sp>
        <p:nvSpPr>
          <p:cNvPr id="102" name="TextBox 101"/>
          <p:cNvSpPr txBox="1"/>
          <p:nvPr/>
        </p:nvSpPr>
        <p:spPr>
          <a:xfrm>
            <a:off x="171766" y="291507"/>
            <a:ext cx="3032868" cy="492951"/>
          </a:xfrm>
          <a:prstGeom prst="rect">
            <a:avLst/>
          </a:prstGeom>
          <a:solidFill>
            <a:schemeClr val="bg1"/>
          </a:solidFill>
          <a:ln>
            <a:solidFill>
              <a:schemeClr val="tx1"/>
            </a:solidFill>
          </a:ln>
        </p:spPr>
        <p:txBody>
          <a:bodyPr wrap="square" rtlCol="0">
            <a:noAutofit/>
          </a:bodyPr>
          <a:lstStyle/>
          <a:p>
            <a:r>
              <a:rPr lang="en-GB" sz="28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Add cereal flakes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grpSp>
        <p:nvGrpSpPr>
          <p:cNvPr id="41" name="Group 40">
            <a:extLst>
              <a:ext uri="{FF2B5EF4-FFF2-40B4-BE49-F238E27FC236}">
                <a16:creationId xmlns:a16="http://schemas.microsoft.com/office/drawing/2014/main" id="{6B7FD4C8-9F08-F4F1-75A0-7FC354F22BF6}"/>
              </a:ext>
              <a:ext uri="{C183D7F6-B498-43B3-948B-1728B52AA6E4}">
                <adec:decorative xmlns:adec="http://schemas.microsoft.com/office/drawing/2017/decorative" val="1"/>
              </a:ext>
            </a:extLst>
          </p:cNvPr>
          <p:cNvGrpSpPr/>
          <p:nvPr/>
        </p:nvGrpSpPr>
        <p:grpSpPr>
          <a:xfrm rot="21030942">
            <a:off x="3953548" y="3712055"/>
            <a:ext cx="1907525" cy="2014861"/>
            <a:chOff x="5445602" y="2784386"/>
            <a:chExt cx="1907525" cy="2014861"/>
          </a:xfrm>
        </p:grpSpPr>
        <p:sp>
          <p:nvSpPr>
            <p:cNvPr id="42" name="Rectangle: Rounded Corners 41">
              <a:extLst>
                <a:ext uri="{FF2B5EF4-FFF2-40B4-BE49-F238E27FC236}">
                  <a16:creationId xmlns:a16="http://schemas.microsoft.com/office/drawing/2014/main" id="{F4B85FB8-6E33-F8F7-AF2B-CAB129390F80}"/>
                </a:ext>
              </a:extLst>
            </p:cNvPr>
            <p:cNvSpPr/>
            <p:nvPr/>
          </p:nvSpPr>
          <p:spPr>
            <a:xfrm>
              <a:off x="5445602" y="2784386"/>
              <a:ext cx="1892300" cy="2014861"/>
            </a:xfrm>
            <a:prstGeom prst="roundRect">
              <a:avLst>
                <a:gd name="adj" fmla="val 2654"/>
              </a:avLst>
            </a:prstGeom>
            <a:gradFill flip="none" rotWithShape="1">
              <a:gsLst>
                <a:gs pos="0">
                  <a:srgbClr val="E6F1EF">
                    <a:alpha val="74000"/>
                  </a:srgbClr>
                </a:gs>
                <a:gs pos="18000">
                  <a:schemeClr val="bg1">
                    <a:alpha val="0"/>
                  </a:schemeClr>
                </a:gs>
                <a:gs pos="10000">
                  <a:srgbClr val="E6F1EF"/>
                </a:gs>
                <a:gs pos="100000">
                  <a:schemeClr val="bg1">
                    <a:alpha val="0"/>
                  </a:schemeClr>
                </a:gs>
              </a:gsLst>
              <a:lin ang="16200000" scaled="1"/>
              <a:tileRect/>
            </a:gradFill>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3" name="Rectangle: Diagonal Corners Snipped 42">
              <a:extLst>
                <a:ext uri="{FF2B5EF4-FFF2-40B4-BE49-F238E27FC236}">
                  <a16:creationId xmlns:a16="http://schemas.microsoft.com/office/drawing/2014/main" id="{ECAEDF80-1D8B-9725-134A-A6EE379CC1A7}"/>
                </a:ext>
              </a:extLst>
            </p:cNvPr>
            <p:cNvSpPr/>
            <p:nvPr/>
          </p:nvSpPr>
          <p:spPr>
            <a:xfrm>
              <a:off x="5693995" y="4737373"/>
              <a:ext cx="1395515" cy="45719"/>
            </a:xfrm>
            <a:prstGeom prst="snip2DiagRect">
              <a:avLst/>
            </a:prstGeom>
            <a:solidFill>
              <a:srgbClr val="957E2B"/>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cxnSp>
          <p:nvCxnSpPr>
            <p:cNvPr id="44" name="Straight Connector 43">
              <a:extLst>
                <a:ext uri="{FF2B5EF4-FFF2-40B4-BE49-F238E27FC236}">
                  <a16:creationId xmlns:a16="http://schemas.microsoft.com/office/drawing/2014/main" id="{40917ACE-3218-DA5B-71FA-5249469B2D97}"/>
                </a:ext>
              </a:extLst>
            </p:cNvPr>
            <p:cNvCxnSpPr/>
            <p:nvPr/>
          </p:nvCxnSpPr>
          <p:spPr>
            <a:xfrm>
              <a:off x="5460827" y="3118981"/>
              <a:ext cx="18923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5" name="Group 44">
            <a:extLst>
              <a:ext uri="{FF2B5EF4-FFF2-40B4-BE49-F238E27FC236}">
                <a16:creationId xmlns:a16="http://schemas.microsoft.com/office/drawing/2014/main" id="{41A131FC-4F40-7304-47E0-45DB77A94C60}"/>
              </a:ext>
              <a:ext uri="{C183D7F6-B498-43B3-948B-1728B52AA6E4}">
                <adec:decorative xmlns:adec="http://schemas.microsoft.com/office/drawing/2017/decorative" val="1"/>
              </a:ext>
            </a:extLst>
          </p:cNvPr>
          <p:cNvGrpSpPr/>
          <p:nvPr/>
        </p:nvGrpSpPr>
        <p:grpSpPr>
          <a:xfrm>
            <a:off x="8403062" y="2512700"/>
            <a:ext cx="1907525" cy="2014861"/>
            <a:chOff x="5445602" y="2784386"/>
            <a:chExt cx="1907525" cy="2014861"/>
          </a:xfrm>
        </p:grpSpPr>
        <p:sp>
          <p:nvSpPr>
            <p:cNvPr id="46" name="Rectangle: Rounded Corners 45">
              <a:extLst>
                <a:ext uri="{FF2B5EF4-FFF2-40B4-BE49-F238E27FC236}">
                  <a16:creationId xmlns:a16="http://schemas.microsoft.com/office/drawing/2014/main" id="{E59AAC44-4C05-F15F-7BBB-5337C1F65695}"/>
                </a:ext>
              </a:extLst>
            </p:cNvPr>
            <p:cNvSpPr/>
            <p:nvPr/>
          </p:nvSpPr>
          <p:spPr>
            <a:xfrm>
              <a:off x="5445602" y="2784386"/>
              <a:ext cx="1892300" cy="2014861"/>
            </a:xfrm>
            <a:prstGeom prst="roundRect">
              <a:avLst>
                <a:gd name="adj" fmla="val 2654"/>
              </a:avLst>
            </a:prstGeom>
            <a:gradFill flip="none" rotWithShape="1">
              <a:gsLst>
                <a:gs pos="0">
                  <a:srgbClr val="E6F1EF">
                    <a:alpha val="74000"/>
                  </a:srgbClr>
                </a:gs>
                <a:gs pos="18000">
                  <a:schemeClr val="bg1">
                    <a:alpha val="0"/>
                  </a:schemeClr>
                </a:gs>
                <a:gs pos="10000">
                  <a:srgbClr val="E6F1EF"/>
                </a:gs>
                <a:gs pos="100000">
                  <a:schemeClr val="bg1">
                    <a:alpha val="0"/>
                  </a:schemeClr>
                </a:gs>
              </a:gsLst>
              <a:lin ang="16200000" scaled="1"/>
              <a:tileRect/>
            </a:gradFill>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7" name="Rectangle: Diagonal Corners Snipped 46">
              <a:extLst>
                <a:ext uri="{FF2B5EF4-FFF2-40B4-BE49-F238E27FC236}">
                  <a16:creationId xmlns:a16="http://schemas.microsoft.com/office/drawing/2014/main" id="{9AB4C0C0-D6FC-5D96-AB18-5F58F087839D}"/>
                </a:ext>
              </a:extLst>
            </p:cNvPr>
            <p:cNvSpPr/>
            <p:nvPr/>
          </p:nvSpPr>
          <p:spPr>
            <a:xfrm>
              <a:off x="5693995" y="4737373"/>
              <a:ext cx="1395515" cy="45719"/>
            </a:xfrm>
            <a:prstGeom prst="snip2DiagRect">
              <a:avLst/>
            </a:prstGeom>
            <a:solidFill>
              <a:srgbClr val="957E2B"/>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2400">
                <a:latin typeface="Century Gothic" panose="020B0502020202020204" pitchFamily="34" charset="0"/>
              </a:endParaRPr>
            </a:p>
          </p:txBody>
        </p:sp>
        <p:cxnSp>
          <p:nvCxnSpPr>
            <p:cNvPr id="48" name="Straight Connector 47">
              <a:extLst>
                <a:ext uri="{FF2B5EF4-FFF2-40B4-BE49-F238E27FC236}">
                  <a16:creationId xmlns:a16="http://schemas.microsoft.com/office/drawing/2014/main" id="{3C45FA4E-808F-5892-DACB-C53D7FDE1078}"/>
                </a:ext>
              </a:extLst>
            </p:cNvPr>
            <p:cNvCxnSpPr/>
            <p:nvPr/>
          </p:nvCxnSpPr>
          <p:spPr>
            <a:xfrm>
              <a:off x="5460827" y="3118981"/>
              <a:ext cx="18923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49" name="Straight Arrow Connector 48">
            <a:extLst>
              <a:ext uri="{FF2B5EF4-FFF2-40B4-BE49-F238E27FC236}">
                <a16:creationId xmlns:a16="http://schemas.microsoft.com/office/drawing/2014/main" id="{21EFE70A-2301-9391-1D71-A16A161E4D9F}"/>
              </a:ext>
              <a:ext uri="{C183D7F6-B498-43B3-948B-1728B52AA6E4}">
                <adec:decorative xmlns:adec="http://schemas.microsoft.com/office/drawing/2017/decorative" val="1"/>
              </a:ext>
            </a:extLst>
          </p:cNvPr>
          <p:cNvCxnSpPr>
            <a:cxnSpLocks/>
          </p:cNvCxnSpPr>
          <p:nvPr/>
        </p:nvCxnSpPr>
        <p:spPr>
          <a:xfrm>
            <a:off x="9593210" y="2995191"/>
            <a:ext cx="0" cy="1180987"/>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4B05776A-71BC-7C0B-6FF6-07300D9BB8EC}"/>
              </a:ext>
              <a:ext uri="{C183D7F6-B498-43B3-948B-1728B52AA6E4}">
                <adec:decorative xmlns:adec="http://schemas.microsoft.com/office/drawing/2017/decorative" val="1"/>
              </a:ext>
            </a:extLst>
          </p:cNvPr>
          <p:cNvCxnSpPr>
            <a:cxnSpLocks/>
          </p:cNvCxnSpPr>
          <p:nvPr/>
        </p:nvCxnSpPr>
        <p:spPr>
          <a:xfrm flipH="1">
            <a:off x="8576338" y="4271315"/>
            <a:ext cx="1545748" cy="0"/>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51" name="Group 50">
            <a:extLst>
              <a:ext uri="{FF2B5EF4-FFF2-40B4-BE49-F238E27FC236}">
                <a16:creationId xmlns:a16="http://schemas.microsoft.com/office/drawing/2014/main" id="{54A81B8D-91BE-3281-B84E-A1A448A10CB3}"/>
              </a:ext>
              <a:ext uri="{C183D7F6-B498-43B3-948B-1728B52AA6E4}">
                <adec:decorative xmlns:adec="http://schemas.microsoft.com/office/drawing/2017/decorative" val="1"/>
              </a:ext>
            </a:extLst>
          </p:cNvPr>
          <p:cNvGrpSpPr/>
          <p:nvPr/>
        </p:nvGrpSpPr>
        <p:grpSpPr>
          <a:xfrm rot="5973981">
            <a:off x="10219703" y="3012904"/>
            <a:ext cx="579836" cy="1105759"/>
            <a:chOff x="7346766" y="3055317"/>
            <a:chExt cx="579836" cy="1105759"/>
          </a:xfrm>
        </p:grpSpPr>
        <p:sp>
          <p:nvSpPr>
            <p:cNvPr id="52" name="Rectangle 51">
              <a:extLst>
                <a:ext uri="{FF2B5EF4-FFF2-40B4-BE49-F238E27FC236}">
                  <a16:creationId xmlns:a16="http://schemas.microsoft.com/office/drawing/2014/main" id="{9EA7F65B-F279-C61D-F34E-91F7872E03CC}"/>
                </a:ext>
              </a:extLst>
            </p:cNvPr>
            <p:cNvSpPr/>
            <p:nvPr/>
          </p:nvSpPr>
          <p:spPr>
            <a:xfrm rot="20507295">
              <a:off x="7346766" y="3055317"/>
              <a:ext cx="403313" cy="565231"/>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695A9A3B-AF53-80D4-B466-2CF4DAFDFAB3}"/>
                </a:ext>
              </a:extLst>
            </p:cNvPr>
            <p:cNvSpPr/>
            <p:nvPr/>
          </p:nvSpPr>
          <p:spPr>
            <a:xfrm rot="20507295">
              <a:off x="7523289" y="3595845"/>
              <a:ext cx="403313" cy="565231"/>
            </a:xfrm>
            <a:prstGeom prst="rect">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Bent Arrow 80">
            <a:extLst>
              <a:ext uri="{FF2B5EF4-FFF2-40B4-BE49-F238E27FC236}">
                <a16:creationId xmlns:a16="http://schemas.microsoft.com/office/drawing/2014/main" id="{4BA847BF-D326-2048-6FD4-A6FDEECE9713}"/>
              </a:ext>
              <a:ext uri="{C183D7F6-B498-43B3-948B-1728B52AA6E4}">
                <adec:decorative xmlns:adec="http://schemas.microsoft.com/office/drawing/2017/decorative" val="1"/>
              </a:ext>
            </a:extLst>
          </p:cNvPr>
          <p:cNvSpPr/>
          <p:nvPr/>
        </p:nvSpPr>
        <p:spPr>
          <a:xfrm rot="16200000" flipH="1" flipV="1">
            <a:off x="3404422" y="2986070"/>
            <a:ext cx="1221924" cy="886078"/>
          </a:xfrm>
          <a:prstGeom prst="bentArrow">
            <a:avLst>
              <a:gd name="adj1" fmla="val 10831"/>
              <a:gd name="adj2" fmla="val 17101"/>
              <a:gd name="adj3" fmla="val 16379"/>
              <a:gd name="adj4" fmla="val 302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 name="Bent Arrow 80">
            <a:extLst>
              <a:ext uri="{FF2B5EF4-FFF2-40B4-BE49-F238E27FC236}">
                <a16:creationId xmlns:a16="http://schemas.microsoft.com/office/drawing/2014/main" id="{3F2972C6-9F32-42D7-BFA9-C7798D54CE65}"/>
              </a:ext>
              <a:ext uri="{C183D7F6-B498-43B3-948B-1728B52AA6E4}">
                <adec:decorative xmlns:adec="http://schemas.microsoft.com/office/drawing/2017/decorative" val="1"/>
              </a:ext>
            </a:extLst>
          </p:cNvPr>
          <p:cNvSpPr/>
          <p:nvPr/>
        </p:nvSpPr>
        <p:spPr>
          <a:xfrm rot="16200000" flipH="1">
            <a:off x="4385602" y="2948480"/>
            <a:ext cx="1221924" cy="825324"/>
          </a:xfrm>
          <a:prstGeom prst="bentArrow">
            <a:avLst>
              <a:gd name="adj1" fmla="val 10831"/>
              <a:gd name="adj2" fmla="val 17101"/>
              <a:gd name="adj3" fmla="val 16379"/>
              <a:gd name="adj4" fmla="val 302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11" name="TextBox 110"/>
          <p:cNvSpPr txBox="1"/>
          <p:nvPr/>
        </p:nvSpPr>
        <p:spPr>
          <a:xfrm>
            <a:off x="4898857" y="2598817"/>
            <a:ext cx="2161619" cy="844442"/>
          </a:xfrm>
          <a:prstGeom prst="rect">
            <a:avLst/>
          </a:prstGeom>
          <a:solidFill>
            <a:schemeClr val="bg1"/>
          </a:solidFill>
          <a:ln>
            <a:solidFill>
              <a:schemeClr val="tx1"/>
            </a:solidFill>
          </a:ln>
        </p:spPr>
        <p:txBody>
          <a:bodyPr wrap="square" rtlCol="0">
            <a:noAutofit/>
          </a:bodyPr>
          <a:lstStyle/>
          <a:p>
            <a:r>
              <a:rPr lang="en-GB" sz="28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Add distilled water.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
        <p:nvSpPr>
          <p:cNvPr id="6" name="TextBox 5">
            <a:extLst>
              <a:ext uri="{FF2B5EF4-FFF2-40B4-BE49-F238E27FC236}">
                <a16:creationId xmlns:a16="http://schemas.microsoft.com/office/drawing/2014/main" id="{15834245-A0A4-725C-540C-3DC1AB2FF170}"/>
              </a:ext>
            </a:extLst>
          </p:cNvPr>
          <p:cNvSpPr txBox="1"/>
          <p:nvPr/>
        </p:nvSpPr>
        <p:spPr>
          <a:xfrm>
            <a:off x="1182328" y="3679939"/>
            <a:ext cx="2485187" cy="538632"/>
          </a:xfrm>
          <a:prstGeom prst="rect">
            <a:avLst/>
          </a:prstGeom>
          <a:noFill/>
          <a:ln>
            <a:solidFill>
              <a:schemeClr val="tx1"/>
            </a:solidFill>
          </a:ln>
        </p:spPr>
        <p:txBody>
          <a:bodyPr wrap="square" rtlCol="0">
            <a:noAutofit/>
          </a:bodyPr>
          <a:lstStyle/>
          <a:p>
            <a:r>
              <a:rPr lang="en-GB" sz="28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Seal the bag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
        <p:nvSpPr>
          <p:cNvPr id="121" name="TextBox 120"/>
          <p:cNvSpPr txBox="1"/>
          <p:nvPr/>
        </p:nvSpPr>
        <p:spPr>
          <a:xfrm>
            <a:off x="4386834" y="1596327"/>
            <a:ext cx="2549054" cy="886506"/>
          </a:xfrm>
          <a:prstGeom prst="rect">
            <a:avLst/>
          </a:prstGeom>
          <a:solidFill>
            <a:schemeClr val="bg1"/>
          </a:solidFill>
          <a:ln>
            <a:solidFill>
              <a:schemeClr val="tx1"/>
            </a:solidFill>
          </a:ln>
        </p:spPr>
        <p:txBody>
          <a:bodyPr wrap="square" rtlCol="0">
            <a:noAutofit/>
          </a:bodyPr>
          <a:lstStyle/>
          <a:p>
            <a:r>
              <a:rPr lang="en-GB" sz="28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Transfer powder to sandwich bag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
        <p:nvSpPr>
          <p:cNvPr id="7" name="TextBox 6">
            <a:extLst>
              <a:ext uri="{FF2B5EF4-FFF2-40B4-BE49-F238E27FC236}">
                <a16:creationId xmlns:a16="http://schemas.microsoft.com/office/drawing/2014/main" id="{ACA77CD1-D71A-DD0B-D32D-A9641CB5A6DE}"/>
              </a:ext>
            </a:extLst>
          </p:cNvPr>
          <p:cNvSpPr txBox="1"/>
          <p:nvPr/>
        </p:nvSpPr>
        <p:spPr>
          <a:xfrm>
            <a:off x="8133024" y="5089237"/>
            <a:ext cx="3243612" cy="949784"/>
          </a:xfrm>
          <a:prstGeom prst="rect">
            <a:avLst/>
          </a:prstGeom>
          <a:noFill/>
          <a:ln>
            <a:solidFill>
              <a:schemeClr val="tx1"/>
            </a:solidFill>
          </a:ln>
        </p:spPr>
        <p:txBody>
          <a:bodyPr wrap="square" rtlCol="0">
            <a:noAutofit/>
          </a:bodyPr>
          <a:lstStyle/>
          <a:p>
            <a:r>
              <a:rPr lang="en-GB" sz="28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Compare with other groups.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Tree>
    <p:extLst>
      <p:ext uri="{BB962C8B-B14F-4D97-AF65-F5344CB8AC3E}">
        <p14:creationId xmlns:p14="http://schemas.microsoft.com/office/powerpoint/2010/main" val="1941601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743A2-DDB8-F6F5-36C9-692DC0CC54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C4556D-BF22-E25D-DDCD-4752B059AB30}"/>
              </a:ext>
            </a:extLst>
          </p:cNvPr>
          <p:cNvSpPr>
            <a:spLocks noGrp="1"/>
          </p:cNvSpPr>
          <p:nvPr>
            <p:ph type="title"/>
          </p:nvPr>
        </p:nvSpPr>
        <p:spPr/>
        <p:txBody>
          <a:bodyPr/>
          <a:lstStyle/>
          <a:p>
            <a:r>
              <a:rPr lang="en-US"/>
              <a:t>Questions</a:t>
            </a:r>
          </a:p>
        </p:txBody>
      </p:sp>
      <p:sp>
        <p:nvSpPr>
          <p:cNvPr id="3" name="Content Placeholder 2">
            <a:extLst>
              <a:ext uri="{FF2B5EF4-FFF2-40B4-BE49-F238E27FC236}">
                <a16:creationId xmlns:a16="http://schemas.microsoft.com/office/drawing/2014/main" id="{989DB8F6-D0FB-4D5A-EB8E-3BB534FE11F8}"/>
              </a:ext>
            </a:extLst>
          </p:cNvPr>
          <p:cNvSpPr>
            <a:spLocks noGrp="1"/>
          </p:cNvSpPr>
          <p:nvPr>
            <p:ph idx="1"/>
          </p:nvPr>
        </p:nvSpPr>
        <p:spPr/>
        <p:txBody>
          <a:bodyPr>
            <a:noAutofit/>
          </a:bodyPr>
          <a:lstStyle/>
          <a:p>
            <a:pPr lvl="0"/>
            <a:r>
              <a:rPr lang="en-GB" dirty="0"/>
              <a:t>  </a:t>
            </a:r>
          </a:p>
          <a:p>
            <a:pPr marL="914400" lvl="1" indent="-457200">
              <a:buFont typeface="+mj-lt"/>
              <a:buAutoNum type="alphaLcParenR"/>
            </a:pPr>
            <a:r>
              <a:rPr lang="en-GB" dirty="0">
                <a:latin typeface="Century Gothic" panose="020B0502020202020204" pitchFamily="34" charset="0"/>
              </a:rPr>
              <a:t>Estimate which of the cereals tested contained the most iron.</a:t>
            </a:r>
            <a:endParaRPr lang="en-GB" sz="2200" dirty="0">
              <a:latin typeface="Century Gothic" panose="020B0502020202020204" pitchFamily="34" charset="0"/>
            </a:endParaRPr>
          </a:p>
          <a:p>
            <a:pPr marL="914400" lvl="1" indent="-457200">
              <a:buFont typeface="+mj-lt"/>
              <a:buAutoNum type="alphaLcParenR"/>
            </a:pPr>
            <a:r>
              <a:rPr lang="en-GB" sz="2200" dirty="0">
                <a:latin typeface="Century Gothic" panose="020B0502020202020204" pitchFamily="34" charset="0"/>
              </a:rPr>
              <a:t>Compare your answer to a) with the nutritional information on the cereal boxes.</a:t>
            </a:r>
          </a:p>
          <a:p>
            <a:pPr marL="914400" lvl="1" indent="-457200">
              <a:buFont typeface="+mj-lt"/>
              <a:buAutoNum type="alphaLcParenR"/>
            </a:pPr>
            <a:r>
              <a:rPr lang="en-GB" sz="2200" dirty="0">
                <a:latin typeface="Century Gothic" panose="020B0502020202020204" pitchFamily="34" charset="0"/>
              </a:rPr>
              <a:t>Suggest a reason why your answer to (a) and (b) may not be the same.</a:t>
            </a:r>
          </a:p>
          <a:p>
            <a:pPr lvl="0">
              <a:buFont typeface="+mj-lt"/>
              <a:buAutoNum type="arabicPeriod" startAt="3"/>
            </a:pPr>
            <a:endParaRPr lang="en-GB" dirty="0"/>
          </a:p>
          <a:p>
            <a:pPr>
              <a:buFont typeface="+mj-lt"/>
              <a:buAutoNum type="arabicPeriod" startAt="2"/>
            </a:pPr>
            <a:r>
              <a:rPr lang="en-GB" dirty="0"/>
              <a:t>The iron collected from the cereal is in its </a:t>
            </a:r>
            <a:r>
              <a:rPr lang="en-GB" b="1" dirty="0"/>
              <a:t>elemental</a:t>
            </a:r>
            <a:r>
              <a:rPr lang="en-GB" dirty="0"/>
              <a:t> form. </a:t>
            </a:r>
          </a:p>
          <a:p>
            <a:pPr marL="971550" lvl="1" indent="-514350">
              <a:buFont typeface="+mj-lt"/>
              <a:buAutoNum type="alphaLcParenR"/>
            </a:pPr>
            <a:r>
              <a:rPr lang="en-GB" sz="2200" dirty="0">
                <a:latin typeface="Century Gothic" panose="020B0502020202020204" pitchFamily="34" charset="0"/>
              </a:rPr>
              <a:t>Define the term ‘</a:t>
            </a:r>
            <a:r>
              <a:rPr lang="en-GB" sz="2200" b="1" dirty="0">
                <a:latin typeface="Century Gothic" panose="020B0502020202020204" pitchFamily="34" charset="0"/>
              </a:rPr>
              <a:t>element</a:t>
            </a:r>
            <a:r>
              <a:rPr lang="en-GB" sz="2200" dirty="0">
                <a:latin typeface="Century Gothic" panose="020B0502020202020204" pitchFamily="34" charset="0"/>
              </a:rPr>
              <a:t>’. </a:t>
            </a:r>
          </a:p>
          <a:p>
            <a:pPr marL="971550" lvl="1" indent="-514350">
              <a:buFont typeface="+mj-lt"/>
              <a:buAutoNum type="alphaLcParenR"/>
            </a:pPr>
            <a:r>
              <a:rPr lang="en-GB" sz="2200" dirty="0">
                <a:latin typeface="Century Gothic" panose="020B0502020202020204" pitchFamily="34" charset="0"/>
              </a:rPr>
              <a:t>State which </a:t>
            </a:r>
            <a:r>
              <a:rPr lang="en-GB" sz="2200" b="1" dirty="0">
                <a:latin typeface="Century Gothic" panose="020B0502020202020204" pitchFamily="34" charset="0"/>
              </a:rPr>
              <a:t>physical property</a:t>
            </a:r>
            <a:r>
              <a:rPr lang="en-GB" sz="2200" dirty="0">
                <a:latin typeface="Century Gothic" panose="020B0502020202020204" pitchFamily="34" charset="0"/>
              </a:rPr>
              <a:t> of the element iron allowed it to be collected during this practical. Do all metals have this property?</a:t>
            </a:r>
          </a:p>
          <a:p>
            <a:pPr marL="971550" lvl="1" indent="-514350">
              <a:buFont typeface="+mj-lt"/>
              <a:buAutoNum type="alphaLcParenR"/>
            </a:pPr>
            <a:r>
              <a:rPr lang="en-GB" sz="2200" dirty="0">
                <a:latin typeface="Century Gothic" panose="020B0502020202020204" pitchFamily="34" charset="0"/>
              </a:rPr>
              <a:t>State </a:t>
            </a:r>
            <a:r>
              <a:rPr lang="en-GB" sz="2200" b="1" dirty="0">
                <a:latin typeface="Century Gothic" panose="020B0502020202020204" pitchFamily="34" charset="0"/>
              </a:rPr>
              <a:t>two</a:t>
            </a:r>
            <a:r>
              <a:rPr lang="en-GB" sz="2200" dirty="0">
                <a:latin typeface="Century Gothic" panose="020B0502020202020204" pitchFamily="34" charset="0"/>
              </a:rPr>
              <a:t> other properties of metallic elements. </a:t>
            </a:r>
          </a:p>
        </p:txBody>
      </p:sp>
      <p:sp>
        <p:nvSpPr>
          <p:cNvPr id="4" name="Title 1">
            <a:extLst>
              <a:ext uri="{FF2B5EF4-FFF2-40B4-BE49-F238E27FC236}">
                <a16:creationId xmlns:a16="http://schemas.microsoft.com/office/drawing/2014/main" id="{F84B418F-1D4C-766B-1B80-635F14DE1B94}"/>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US" sz="2400">
                <a:solidFill>
                  <a:srgbClr val="E6F1EF"/>
                </a:solidFill>
              </a:rPr>
              <a:t>Questions</a:t>
            </a:r>
            <a:endParaRPr lang="en-US" sz="2200">
              <a:solidFill>
                <a:srgbClr val="E6F1EF"/>
              </a:solidFill>
            </a:endParaRPr>
          </a:p>
        </p:txBody>
      </p:sp>
    </p:spTree>
    <p:extLst>
      <p:ext uri="{BB962C8B-B14F-4D97-AF65-F5344CB8AC3E}">
        <p14:creationId xmlns:p14="http://schemas.microsoft.com/office/powerpoint/2010/main" val="2845022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D8E9B-9BDC-C4C5-BC24-DEE4F3CD546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14D0D1-063D-3993-60DF-F863A4B6D65C}"/>
              </a:ext>
            </a:extLst>
          </p:cNvPr>
          <p:cNvSpPr>
            <a:spLocks noGrp="1"/>
          </p:cNvSpPr>
          <p:nvPr>
            <p:ph idx="1"/>
          </p:nvPr>
        </p:nvSpPr>
        <p:spPr>
          <a:xfrm>
            <a:off x="485136" y="272448"/>
            <a:ext cx="10080000" cy="5040000"/>
          </a:xfrm>
        </p:spPr>
        <p:txBody>
          <a:bodyPr>
            <a:noAutofit/>
          </a:bodyPr>
          <a:lstStyle/>
          <a:p>
            <a:pPr lvl="0">
              <a:buFont typeface="+mj-lt"/>
              <a:buAutoNum type="arabicPeriod" startAt="3"/>
            </a:pPr>
            <a:r>
              <a:rPr lang="en-GB" dirty="0"/>
              <a:t>Fortified cereals have iron added to them. You should be able to get all the iron you need from your daily diet.</a:t>
            </a:r>
          </a:p>
          <a:p>
            <a:pPr marL="0" lvl="0" indent="0">
              <a:buNone/>
            </a:pPr>
            <a:r>
              <a:rPr lang="en-GB" sz="2200" dirty="0">
                <a:latin typeface="Century Gothic" panose="020B0502020202020204" pitchFamily="34" charset="0"/>
              </a:rPr>
              <a:t>Kellogg’s ‘Special K’®</a:t>
            </a:r>
            <a:r>
              <a:rPr lang="en-GB" dirty="0"/>
              <a:t>, which contains around </a:t>
            </a:r>
            <a:r>
              <a:rPr lang="en-GB" b="1" dirty="0"/>
              <a:t>14 mg of iron per 100g </a:t>
            </a:r>
            <a:r>
              <a:rPr lang="en-GB" dirty="0"/>
              <a:t>of cereal, contains a higher proportion of iron than many other breakfast cereals.</a:t>
            </a:r>
          </a:p>
          <a:p>
            <a:pPr lvl="0">
              <a:buClr>
                <a:schemeClr val="tx1"/>
              </a:buClr>
              <a:buFont typeface="+mj-lt"/>
              <a:buAutoNum type="alphaLcParenR"/>
            </a:pPr>
            <a:r>
              <a:rPr lang="en-GB" sz="2200" dirty="0">
                <a:latin typeface="Century Gothic" panose="020B0502020202020204" pitchFamily="34" charset="0"/>
              </a:rPr>
              <a:t>State whether the iron in fortified breakfast cereals is part of a </a:t>
            </a:r>
            <a:r>
              <a:rPr lang="en-GB" sz="2200" b="1" dirty="0">
                <a:latin typeface="Century Gothic" panose="020B0502020202020204" pitchFamily="34" charset="0"/>
              </a:rPr>
              <a:t>mixture</a:t>
            </a:r>
            <a:r>
              <a:rPr lang="en-GB" sz="2200" dirty="0">
                <a:latin typeface="Century Gothic" panose="020B0502020202020204" pitchFamily="34" charset="0"/>
              </a:rPr>
              <a:t> or a </a:t>
            </a:r>
            <a:r>
              <a:rPr lang="en-GB" sz="2200" b="1" dirty="0">
                <a:latin typeface="Century Gothic" panose="020B0502020202020204" pitchFamily="34" charset="0"/>
              </a:rPr>
              <a:t>compound</a:t>
            </a:r>
            <a:r>
              <a:rPr lang="en-GB" sz="2200" dirty="0">
                <a:latin typeface="Century Gothic" panose="020B0502020202020204" pitchFamily="34" charset="0"/>
              </a:rPr>
              <a:t>. Explain </a:t>
            </a:r>
            <a:r>
              <a:rPr lang="en-GB" dirty="0"/>
              <a:t>your answer.</a:t>
            </a:r>
          </a:p>
          <a:p>
            <a:pPr marL="0" lvl="0" indent="0">
              <a:buNone/>
            </a:pPr>
            <a:r>
              <a:rPr lang="en-GB" sz="2200" dirty="0">
                <a:latin typeface="Century Gothic" panose="020B0502020202020204" pitchFamily="34" charset="0"/>
              </a:rPr>
              <a:t>According to the NHS, a</a:t>
            </a:r>
            <a:r>
              <a:rPr lang="en-GB" dirty="0"/>
              <a:t>n adult woman between the ages of 19-49 needs a </a:t>
            </a:r>
            <a:r>
              <a:rPr lang="en-GB" b="1" dirty="0"/>
              <a:t>recommended daily intake </a:t>
            </a:r>
            <a:r>
              <a:rPr lang="en-GB" dirty="0"/>
              <a:t>of 14.8 mg of iron.</a:t>
            </a:r>
          </a:p>
          <a:p>
            <a:pPr lvl="0">
              <a:buClr>
                <a:schemeClr val="tx1"/>
              </a:buClr>
              <a:buFont typeface="+mj-lt"/>
              <a:buAutoNum type="alphaLcParenR" startAt="2"/>
            </a:pPr>
            <a:r>
              <a:rPr lang="en-GB" sz="2200" dirty="0">
                <a:latin typeface="Century Gothic" panose="020B0502020202020204" pitchFamily="34" charset="0"/>
              </a:rPr>
              <a:t>Calculate the number of portions of Special </a:t>
            </a:r>
            <a:r>
              <a:rPr lang="en-GB" dirty="0"/>
              <a:t>K® </a:t>
            </a:r>
            <a:r>
              <a:rPr lang="en-GB" sz="2200" dirty="0">
                <a:latin typeface="Century Gothic" panose="020B0502020202020204" pitchFamily="34" charset="0"/>
              </a:rPr>
              <a:t>an adult woman would need to eat to consume an equivalent to th</a:t>
            </a:r>
            <a:r>
              <a:rPr lang="en-GB" dirty="0"/>
              <a:t>eir recommended daily intake. A portion of Special K® is 30g.</a:t>
            </a:r>
          </a:p>
          <a:p>
            <a:pPr lvl="0">
              <a:buClr>
                <a:schemeClr val="tx1"/>
              </a:buClr>
              <a:buFont typeface="+mj-lt"/>
              <a:buAutoNum type="alphaLcParenR" startAt="3"/>
            </a:pPr>
            <a:r>
              <a:rPr lang="en-GB" dirty="0"/>
              <a:t>Suggest a reason why you should </a:t>
            </a:r>
            <a:r>
              <a:rPr lang="en-GB" b="1" dirty="0"/>
              <a:t>not</a:t>
            </a:r>
            <a:r>
              <a:rPr lang="en-GB" dirty="0"/>
              <a:t> eat more than one portion of fortified cereal per day.</a:t>
            </a:r>
          </a:p>
          <a:p>
            <a:pPr lvl="0">
              <a:buClr>
                <a:schemeClr val="tx1"/>
              </a:buClr>
              <a:buFont typeface="+mj-lt"/>
              <a:buAutoNum type="alphaLcParenR" startAt="4"/>
            </a:pPr>
            <a:r>
              <a:rPr lang="en-GB" dirty="0"/>
              <a:t>List as many other foods that can provide dietary sources of iron as you can.</a:t>
            </a:r>
          </a:p>
        </p:txBody>
      </p:sp>
      <p:sp>
        <p:nvSpPr>
          <p:cNvPr id="4" name="Title 1">
            <a:extLst>
              <a:ext uri="{FF2B5EF4-FFF2-40B4-BE49-F238E27FC236}">
                <a16:creationId xmlns:a16="http://schemas.microsoft.com/office/drawing/2014/main" id="{C0B39E51-F88D-4A5E-40BC-D16AD5556988}"/>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US" sz="2400">
                <a:solidFill>
                  <a:srgbClr val="E6F1EF"/>
                </a:solidFill>
              </a:rPr>
              <a:t>Questions</a:t>
            </a:r>
            <a:endParaRPr lang="en-US" sz="2200">
              <a:solidFill>
                <a:srgbClr val="E6F1EF"/>
              </a:solidFill>
            </a:endParaRPr>
          </a:p>
        </p:txBody>
      </p:sp>
      <p:sp>
        <p:nvSpPr>
          <p:cNvPr id="7" name="Title 6">
            <a:extLst>
              <a:ext uri="{FF2B5EF4-FFF2-40B4-BE49-F238E27FC236}">
                <a16:creationId xmlns:a16="http://schemas.microsoft.com/office/drawing/2014/main" id="{C7DD9300-E9FA-CB5B-7301-A4D4B780EA33}"/>
              </a:ext>
            </a:extLst>
          </p:cNvPr>
          <p:cNvSpPr>
            <a:spLocks noGrp="1"/>
          </p:cNvSpPr>
          <p:nvPr>
            <p:ph type="title"/>
          </p:nvPr>
        </p:nvSpPr>
        <p:spPr>
          <a:xfrm>
            <a:off x="540000" y="-440661"/>
            <a:ext cx="10080000" cy="440661"/>
          </a:xfrm>
        </p:spPr>
        <p:txBody>
          <a:bodyPr vert="horz" lIns="0" tIns="0" rIns="0" bIns="0" rtlCol="0" anchor="b" anchorCtr="0">
            <a:noAutofit/>
          </a:bodyPr>
          <a:lstStyle/>
          <a:p>
            <a:r>
              <a:rPr lang="en-GB" dirty="0"/>
              <a:t>Questions</a:t>
            </a:r>
          </a:p>
        </p:txBody>
      </p:sp>
    </p:spTree>
    <p:extLst>
      <p:ext uri="{BB962C8B-B14F-4D97-AF65-F5344CB8AC3E}">
        <p14:creationId xmlns:p14="http://schemas.microsoft.com/office/powerpoint/2010/main" val="2256303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1842A-A24E-DB94-B67B-DDDE80EC28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6B7D73-E90A-F3FF-D102-D8633A6815E1}"/>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6DD1F38F-C2CA-54DC-1E43-E372F766CDB3}"/>
              </a:ext>
            </a:extLst>
          </p:cNvPr>
          <p:cNvSpPr>
            <a:spLocks noGrp="1"/>
          </p:cNvSpPr>
          <p:nvPr>
            <p:ph idx="1"/>
          </p:nvPr>
        </p:nvSpPr>
        <p:spPr/>
        <p:txBody>
          <a:bodyPr>
            <a:noAutofit/>
          </a:bodyPr>
          <a:lstStyle/>
          <a:p>
            <a:pPr>
              <a:buFont typeface="+mj-lt"/>
              <a:buAutoNum type="arabicPeriod" startAt="4"/>
            </a:pPr>
            <a:r>
              <a:rPr lang="en-GB" dirty="0"/>
              <a:t>Iron is essential in our bodies for producing </a:t>
            </a:r>
            <a:r>
              <a:rPr lang="en-GB" b="1" dirty="0"/>
              <a:t>haemoglobin</a:t>
            </a:r>
            <a:r>
              <a:rPr lang="en-GB" dirty="0"/>
              <a:t>. Thalassaemia is a group of inherited conditions that affect haemoglobin production. People with thalassaemia produce no (or too little) haemoglobin. This causes severe anaemia, and patients with this condition require frequent blood transfusions.  </a:t>
            </a:r>
          </a:p>
          <a:p>
            <a:pPr marL="914400" lvl="1" indent="-457200">
              <a:buFont typeface="+mj-lt"/>
              <a:buAutoNum type="alphaLcParenR"/>
            </a:pPr>
            <a:r>
              <a:rPr lang="en-GB" sz="2200" dirty="0">
                <a:latin typeface="Century Gothic" panose="020B0502020202020204" pitchFamily="34" charset="0"/>
              </a:rPr>
              <a:t>What is the role of </a:t>
            </a:r>
            <a:r>
              <a:rPr lang="en-GB" sz="2200" b="1" dirty="0">
                <a:latin typeface="Century Gothic" panose="020B0502020202020204" pitchFamily="34" charset="0"/>
              </a:rPr>
              <a:t>haemoglobin</a:t>
            </a:r>
            <a:r>
              <a:rPr lang="en-GB" sz="2200" dirty="0">
                <a:latin typeface="Century Gothic" panose="020B0502020202020204" pitchFamily="34" charset="0"/>
              </a:rPr>
              <a:t> in our blood?</a:t>
            </a:r>
          </a:p>
          <a:p>
            <a:pPr marL="914400" lvl="1" indent="-457200">
              <a:buFont typeface="+mj-lt"/>
              <a:buAutoNum type="alphaLcParenR"/>
            </a:pPr>
            <a:r>
              <a:rPr lang="en-GB" sz="2200" dirty="0">
                <a:latin typeface="Century Gothic" panose="020B0502020202020204" pitchFamily="34" charset="0"/>
              </a:rPr>
              <a:t>Explain why giving extra iron does </a:t>
            </a:r>
            <a:r>
              <a:rPr lang="en-GB" sz="2200" b="1" dirty="0">
                <a:latin typeface="Century Gothic" panose="020B0502020202020204" pitchFamily="34" charset="0"/>
              </a:rPr>
              <a:t>not</a:t>
            </a:r>
            <a:r>
              <a:rPr lang="en-GB" sz="2200" dirty="0">
                <a:latin typeface="Century Gothic" panose="020B0502020202020204" pitchFamily="34" charset="0"/>
              </a:rPr>
              <a:t> help someone with thalassaemia.</a:t>
            </a:r>
          </a:p>
          <a:p>
            <a:pPr marL="457200" lvl="1" indent="0">
              <a:buNone/>
            </a:pPr>
            <a:r>
              <a:rPr lang="en-GB" sz="2200" dirty="0">
                <a:latin typeface="Century Gothic" panose="020B0502020202020204" pitchFamily="34" charset="0"/>
              </a:rPr>
              <a:t>Regular blood transfusions can lead to </a:t>
            </a:r>
            <a:r>
              <a:rPr lang="en-GB" sz="2200" b="1" dirty="0">
                <a:latin typeface="Century Gothic" panose="020B0502020202020204" pitchFamily="34" charset="0"/>
              </a:rPr>
              <a:t>excess iron</a:t>
            </a:r>
            <a:r>
              <a:rPr lang="en-GB" sz="2200" dirty="0">
                <a:latin typeface="Century Gothic" panose="020B0502020202020204" pitchFamily="34" charset="0"/>
              </a:rPr>
              <a:t> in the body – a condition called iron overload. Medicines such as </a:t>
            </a:r>
            <a:r>
              <a:rPr lang="en-GB" sz="2200" dirty="0" err="1">
                <a:latin typeface="Century Gothic" panose="020B0502020202020204" pitchFamily="34" charset="0"/>
              </a:rPr>
              <a:t>Exjade</a:t>
            </a:r>
            <a:r>
              <a:rPr lang="en-GB" sz="2200" dirty="0">
                <a:latin typeface="Century Gothic" panose="020B0502020202020204" pitchFamily="34" charset="0"/>
              </a:rPr>
              <a:t> and </a:t>
            </a:r>
            <a:r>
              <a:rPr lang="en-GB" sz="2200" dirty="0" err="1">
                <a:latin typeface="Century Gothic" panose="020B0502020202020204" pitchFamily="34" charset="0"/>
              </a:rPr>
              <a:t>Desferal</a:t>
            </a:r>
            <a:r>
              <a:rPr lang="en-GB" sz="2200" dirty="0">
                <a:latin typeface="Century Gothic" panose="020B0502020202020204" pitchFamily="34" charset="0"/>
              </a:rPr>
              <a:t> treat iron overload by binding excess iron in the body and facilitating its release through the urine. </a:t>
            </a:r>
          </a:p>
          <a:p>
            <a:pPr marL="914400" lvl="1" indent="-457200">
              <a:buFont typeface="+mj-lt"/>
              <a:buAutoNum type="alphaLcParenR" startAt="3"/>
            </a:pPr>
            <a:r>
              <a:rPr lang="en-GB" sz="2200" dirty="0">
                <a:latin typeface="Century Gothic" panose="020B0502020202020204" pitchFamily="34" charset="0"/>
              </a:rPr>
              <a:t>With your partner, research the symptoms of </a:t>
            </a:r>
            <a:r>
              <a:rPr lang="en-GB" sz="2200" b="1" dirty="0">
                <a:latin typeface="Century Gothic" panose="020B0502020202020204" pitchFamily="34" charset="0"/>
              </a:rPr>
              <a:t>iron deficiency</a:t>
            </a:r>
            <a:r>
              <a:rPr lang="en-GB" sz="2200" dirty="0">
                <a:latin typeface="Century Gothic" panose="020B0502020202020204" pitchFamily="34" charset="0"/>
              </a:rPr>
              <a:t> and </a:t>
            </a:r>
            <a:r>
              <a:rPr lang="en-GB" sz="2200" b="1" dirty="0">
                <a:latin typeface="Century Gothic" panose="020B0502020202020204" pitchFamily="34" charset="0"/>
              </a:rPr>
              <a:t>iron overload</a:t>
            </a:r>
            <a:r>
              <a:rPr lang="en-GB" sz="2200" dirty="0">
                <a:latin typeface="Century Gothic" panose="020B0502020202020204" pitchFamily="34" charset="0"/>
              </a:rPr>
              <a:t>. Use your research to explain why monitoring of iron levels is particularly important for patients with thalassaemia. </a:t>
            </a:r>
          </a:p>
        </p:txBody>
      </p:sp>
      <p:sp>
        <p:nvSpPr>
          <p:cNvPr id="4" name="Title 1">
            <a:extLst>
              <a:ext uri="{FF2B5EF4-FFF2-40B4-BE49-F238E27FC236}">
                <a16:creationId xmlns:a16="http://schemas.microsoft.com/office/drawing/2014/main" id="{96E9DC9A-0A19-BE79-73A3-EED12D113130}"/>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US" sz="2400">
                <a:solidFill>
                  <a:srgbClr val="E6F1EF"/>
                </a:solidFill>
              </a:rPr>
              <a:t>Questions</a:t>
            </a:r>
            <a:endParaRPr lang="en-US" sz="2200">
              <a:solidFill>
                <a:srgbClr val="E6F1EF"/>
              </a:solidFill>
            </a:endParaRPr>
          </a:p>
        </p:txBody>
      </p:sp>
    </p:spTree>
    <p:extLst>
      <p:ext uri="{BB962C8B-B14F-4D97-AF65-F5344CB8AC3E}">
        <p14:creationId xmlns:p14="http://schemas.microsoft.com/office/powerpoint/2010/main" val="3677643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E684B-2A4D-B343-8C5B-2FEBA66DBD67}"/>
              </a:ext>
            </a:extLst>
          </p:cNvPr>
          <p:cNvSpPr>
            <a:spLocks noGrp="1"/>
          </p:cNvSpPr>
          <p:nvPr>
            <p:ph type="title"/>
          </p:nvPr>
        </p:nvSpPr>
        <p:spPr/>
        <p:txBody>
          <a:bodyPr/>
          <a:lstStyle/>
          <a:p>
            <a:r>
              <a:rPr lang="en-US" dirty="0"/>
              <a:t>Answers</a:t>
            </a:r>
          </a:p>
        </p:txBody>
      </p:sp>
      <p:sp>
        <p:nvSpPr>
          <p:cNvPr id="4" name="Title 1">
            <a:extLst>
              <a:ext uri="{FF2B5EF4-FFF2-40B4-BE49-F238E27FC236}">
                <a16:creationId xmlns:a16="http://schemas.microsoft.com/office/drawing/2014/main" id="{72BAE003-9E23-7B4C-B0E8-F99098771EFA}"/>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Answers</a:t>
            </a:r>
            <a:endParaRPr lang="en-US" sz="2200" dirty="0">
              <a:solidFill>
                <a:schemeClr val="bg1"/>
              </a:solidFill>
            </a:endParaRPr>
          </a:p>
        </p:txBody>
      </p:sp>
      <p:sp>
        <p:nvSpPr>
          <p:cNvPr id="3" name="Content Placeholder 2">
            <a:extLst>
              <a:ext uri="{FF2B5EF4-FFF2-40B4-BE49-F238E27FC236}">
                <a16:creationId xmlns:a16="http://schemas.microsoft.com/office/drawing/2014/main" id="{57AA84B5-3787-B0E1-B0B9-1990F00391FA}"/>
              </a:ext>
            </a:extLst>
          </p:cNvPr>
          <p:cNvSpPr>
            <a:spLocks noGrp="1"/>
          </p:cNvSpPr>
          <p:nvPr>
            <p:ph idx="1"/>
          </p:nvPr>
        </p:nvSpPr>
        <p:spPr>
          <a:xfrm>
            <a:off x="540000" y="1260000"/>
            <a:ext cx="10080000" cy="5040000"/>
          </a:xfrm>
        </p:spPr>
        <p:txBody>
          <a:bodyPr>
            <a:noAutofit/>
          </a:bodyPr>
          <a:lstStyle/>
          <a:p>
            <a:pPr marL="342900" indent="-342900">
              <a:buClr>
                <a:srgbClr val="006F62"/>
              </a:buClr>
              <a:buFont typeface="+mj-lt"/>
              <a:buAutoNum type="arabicPeriod"/>
            </a:pPr>
            <a:r>
              <a:rPr lang="en-GB" sz="2000" dirty="0"/>
              <a:t>a) Make a judgement on which cereal contained the most iron.</a:t>
            </a:r>
          </a:p>
          <a:p>
            <a:pPr marL="0" indent="0">
              <a:buClr>
                <a:srgbClr val="006F62"/>
              </a:buClr>
            </a:pPr>
            <a:r>
              <a:rPr lang="en-GB" sz="2000" dirty="0"/>
              <a:t>b) Check this against the nutritional information on the cereal boxes.</a:t>
            </a:r>
          </a:p>
          <a:p>
            <a:pPr lvl="0"/>
            <a:r>
              <a:rPr lang="en-GB" sz="2000" dirty="0"/>
              <a:t>c) Answers may include:</a:t>
            </a:r>
          </a:p>
          <a:p>
            <a:pPr marL="285750" lvl="0" indent="-285750">
              <a:buClr>
                <a:srgbClr val="006F62"/>
              </a:buClr>
              <a:buSzPct val="120000"/>
              <a:buFont typeface="Arial" panose="020B0604020202020204" pitchFamily="34" charset="0"/>
              <a:buChar char="•"/>
            </a:pPr>
            <a:r>
              <a:rPr lang="en-GB" sz="2000" dirty="0"/>
              <a:t>Not all of the iron will have been separated from the flakes during the practical.</a:t>
            </a:r>
          </a:p>
          <a:p>
            <a:pPr marL="285750" lvl="0" indent="-285750">
              <a:buClr>
                <a:srgbClr val="006F62"/>
              </a:buClr>
              <a:buSzPct val="120000"/>
              <a:buFont typeface="Arial" panose="020B0604020202020204" pitchFamily="34" charset="0"/>
              <a:buChar char="•"/>
            </a:pPr>
            <a:r>
              <a:rPr lang="en-GB" sz="2000" dirty="0"/>
              <a:t>Some cereals may have been easier to separate</a:t>
            </a:r>
          </a:p>
          <a:p>
            <a:pPr marL="285750" lvl="0" indent="-285750">
              <a:buClr>
                <a:srgbClr val="006F62"/>
              </a:buClr>
              <a:buSzPct val="120000"/>
              <a:buFont typeface="Arial" panose="020B0604020202020204" pitchFamily="34" charset="0"/>
              <a:buChar char="•"/>
            </a:pPr>
            <a:r>
              <a:rPr lang="en-GB" sz="2000" dirty="0"/>
              <a:t>Some groups may have had more success separating the iron.</a:t>
            </a:r>
          </a:p>
          <a:p>
            <a:pPr marL="285750" lvl="0" indent="-285750">
              <a:buClr>
                <a:srgbClr val="006F62"/>
              </a:buClr>
              <a:buSzPct val="120000"/>
              <a:buFont typeface="Arial" panose="020B0604020202020204" pitchFamily="34" charset="0"/>
              <a:buChar char="•"/>
            </a:pPr>
            <a:r>
              <a:rPr lang="en-GB" sz="2000" dirty="0"/>
              <a:t>The amount of iron in each individual flake of cereal may vary throughout the same cereal.</a:t>
            </a:r>
          </a:p>
          <a:p>
            <a:pPr marL="285750" lvl="0" indent="-285750">
              <a:buClr>
                <a:srgbClr val="006F62"/>
              </a:buClr>
              <a:buSzPct val="120000"/>
              <a:buFont typeface="Arial" panose="020B0604020202020204" pitchFamily="34" charset="0"/>
              <a:buChar char="•"/>
            </a:pPr>
            <a:r>
              <a:rPr lang="en-GB" sz="2000" dirty="0"/>
              <a:t>The method asks for a ‘few flakes’ but the actual mass of cereal could vary between the different cereals and the different groups.</a:t>
            </a:r>
          </a:p>
          <a:p>
            <a:pPr marL="0" indent="0">
              <a:buClr>
                <a:srgbClr val="006F62"/>
              </a:buClr>
            </a:pPr>
            <a:endParaRPr lang="en-GB" sz="2000" dirty="0"/>
          </a:p>
        </p:txBody>
      </p:sp>
    </p:spTree>
    <p:extLst>
      <p:ext uri="{BB962C8B-B14F-4D97-AF65-F5344CB8AC3E}">
        <p14:creationId xmlns:p14="http://schemas.microsoft.com/office/powerpoint/2010/main" val="218683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0C8CD-F6CC-745B-93B1-BB262B47F7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BCFE1C-BBF9-F2E1-9BEA-C50D704AF607}"/>
              </a:ext>
            </a:extLst>
          </p:cNvPr>
          <p:cNvSpPr>
            <a:spLocks noGrp="1"/>
          </p:cNvSpPr>
          <p:nvPr>
            <p:ph type="title"/>
          </p:nvPr>
        </p:nvSpPr>
        <p:spPr/>
        <p:txBody>
          <a:bodyPr/>
          <a:lstStyle/>
          <a:p>
            <a:r>
              <a:rPr lang="en-US" dirty="0"/>
              <a:t>Answers</a:t>
            </a:r>
          </a:p>
        </p:txBody>
      </p:sp>
      <p:sp>
        <p:nvSpPr>
          <p:cNvPr id="4" name="Title 1">
            <a:extLst>
              <a:ext uri="{FF2B5EF4-FFF2-40B4-BE49-F238E27FC236}">
                <a16:creationId xmlns:a16="http://schemas.microsoft.com/office/drawing/2014/main" id="{02434316-DEDE-516F-BFB1-002F113D8EA2}"/>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Answers</a:t>
            </a:r>
            <a:endParaRPr lang="en-US" sz="2200" dirty="0">
              <a:solidFill>
                <a:schemeClr val="bg1"/>
              </a:solidFill>
            </a:endParaRPr>
          </a:p>
        </p:txBody>
      </p:sp>
      <p:sp>
        <p:nvSpPr>
          <p:cNvPr id="3" name="Content Placeholder 2">
            <a:extLst>
              <a:ext uri="{FF2B5EF4-FFF2-40B4-BE49-F238E27FC236}">
                <a16:creationId xmlns:a16="http://schemas.microsoft.com/office/drawing/2014/main" id="{74269AE1-2750-99DD-D623-7027D02A933B}"/>
              </a:ext>
            </a:extLst>
          </p:cNvPr>
          <p:cNvSpPr>
            <a:spLocks noGrp="1"/>
          </p:cNvSpPr>
          <p:nvPr>
            <p:ph idx="1"/>
          </p:nvPr>
        </p:nvSpPr>
        <p:spPr>
          <a:xfrm>
            <a:off x="540000" y="1260000"/>
            <a:ext cx="10080000" cy="5040000"/>
          </a:xfrm>
        </p:spPr>
        <p:txBody>
          <a:bodyPr>
            <a:noAutofit/>
          </a:bodyPr>
          <a:lstStyle/>
          <a:p>
            <a:pPr marL="457200" lvl="0" indent="-457200">
              <a:buClr>
                <a:srgbClr val="006F62"/>
              </a:buClr>
              <a:buFont typeface="+mj-lt"/>
              <a:buAutoNum type="arabicPeriod" startAt="2"/>
            </a:pPr>
            <a:r>
              <a:rPr lang="en-GB" sz="2000" dirty="0"/>
              <a:t> </a:t>
            </a:r>
          </a:p>
          <a:p>
            <a:pPr marL="971550" lvl="1" indent="-514350">
              <a:buFont typeface="+mj-lt"/>
              <a:buAutoNum type="alphaLcParenR"/>
            </a:pPr>
            <a:r>
              <a:rPr lang="en-GB" sz="2000" dirty="0">
                <a:latin typeface="Century Gothic" panose="020B0502020202020204" pitchFamily="34" charset="0"/>
              </a:rPr>
              <a:t>Elements are the </a:t>
            </a:r>
            <a:r>
              <a:rPr lang="en-GB" sz="2000" b="1" dirty="0">
                <a:latin typeface="Century Gothic" panose="020B0502020202020204" pitchFamily="34" charset="0"/>
              </a:rPr>
              <a:t>simplest</a:t>
            </a:r>
            <a:r>
              <a:rPr lang="en-GB" sz="2000" dirty="0">
                <a:latin typeface="Century Gothic" panose="020B0502020202020204" pitchFamily="34" charset="0"/>
              </a:rPr>
              <a:t> form of a substance, made up of the same type of </a:t>
            </a:r>
            <a:r>
              <a:rPr lang="en-GB" sz="2000" b="1" dirty="0">
                <a:latin typeface="Century Gothic" panose="020B0502020202020204" pitchFamily="34" charset="0"/>
              </a:rPr>
              <a:t>atoms</a:t>
            </a:r>
            <a:r>
              <a:rPr lang="en-GB" sz="2000" dirty="0">
                <a:latin typeface="Century Gothic" panose="020B0502020202020204" pitchFamily="34" charset="0"/>
              </a:rPr>
              <a:t>.</a:t>
            </a:r>
          </a:p>
          <a:p>
            <a:pPr marL="971550" lvl="1" indent="-514350">
              <a:buFont typeface="+mj-lt"/>
              <a:buAutoNum type="alphaLcParenR"/>
            </a:pPr>
            <a:r>
              <a:rPr lang="en-GB" sz="2000" dirty="0">
                <a:latin typeface="Century Gothic" panose="020B0502020202020204" pitchFamily="34" charset="0"/>
              </a:rPr>
              <a:t>Iron is magnetic. Not all metals are magnetic – only iron, cobalt and nickel.</a:t>
            </a:r>
          </a:p>
          <a:p>
            <a:pPr marL="971550" lvl="1" indent="-514350">
              <a:buFont typeface="+mj-lt"/>
              <a:buAutoNum type="alphaLcParenR"/>
            </a:pPr>
            <a:r>
              <a:rPr lang="en-GB" sz="2000" dirty="0">
                <a:latin typeface="Century Gothic" panose="020B0502020202020204" pitchFamily="34" charset="0"/>
              </a:rPr>
              <a:t>Any two from: shiny, malleable, ductile, high tensile strength, electrical and thermal conductors.</a:t>
            </a:r>
            <a:endParaRPr lang="en-GB" sz="2000" dirty="0"/>
          </a:p>
        </p:txBody>
      </p:sp>
    </p:spTree>
    <p:extLst>
      <p:ext uri="{BB962C8B-B14F-4D97-AF65-F5344CB8AC3E}">
        <p14:creationId xmlns:p14="http://schemas.microsoft.com/office/powerpoint/2010/main" val="155505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92644-D6F5-5AE5-9FB3-062C85B244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BF11BE-9D35-DC5A-3F3A-0956A381A367}"/>
              </a:ext>
            </a:extLst>
          </p:cNvPr>
          <p:cNvSpPr>
            <a:spLocks noGrp="1"/>
          </p:cNvSpPr>
          <p:nvPr>
            <p:ph type="title"/>
          </p:nvPr>
        </p:nvSpPr>
        <p:spPr/>
        <p:txBody>
          <a:bodyPr/>
          <a:lstStyle/>
          <a:p>
            <a:r>
              <a:rPr lang="en-US" dirty="0"/>
              <a:t>Answers</a:t>
            </a:r>
          </a:p>
        </p:txBody>
      </p:sp>
      <p:sp>
        <p:nvSpPr>
          <p:cNvPr id="4" name="Title 1">
            <a:extLst>
              <a:ext uri="{FF2B5EF4-FFF2-40B4-BE49-F238E27FC236}">
                <a16:creationId xmlns:a16="http://schemas.microsoft.com/office/drawing/2014/main" id="{B366501A-ECFC-ED27-0E0A-03DA66185C19}"/>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Answers</a:t>
            </a:r>
            <a:endParaRPr lang="en-US" sz="2200" dirty="0">
              <a:solidFill>
                <a:schemeClr val="bg1"/>
              </a:solidFill>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508BEB0-CE47-C91E-A41D-63C932D27B09}"/>
                  </a:ext>
                </a:extLst>
              </p:cNvPr>
              <p:cNvSpPr>
                <a:spLocks noGrp="1"/>
              </p:cNvSpPr>
              <p:nvPr>
                <p:ph idx="1"/>
              </p:nvPr>
            </p:nvSpPr>
            <p:spPr>
              <a:xfrm>
                <a:off x="540000" y="1254981"/>
                <a:ext cx="10080000" cy="5319339"/>
              </a:xfrm>
            </p:spPr>
            <p:txBody>
              <a:bodyPr>
                <a:noAutofit/>
              </a:bodyPr>
              <a:lstStyle/>
              <a:p>
                <a:pPr marL="457200" lvl="0" indent="-457200">
                  <a:buClr>
                    <a:srgbClr val="006F62"/>
                  </a:buClr>
                  <a:buFont typeface="+mj-lt"/>
                  <a:buAutoNum type="arabicPeriod" startAt="3"/>
                </a:pPr>
                <a:r>
                  <a:rPr lang="en-GB" sz="2000" dirty="0"/>
                  <a:t> a) </a:t>
                </a:r>
                <a:r>
                  <a:rPr lang="en-GB" sz="2000" dirty="0">
                    <a:latin typeface="Century Gothic" panose="020B0502020202020204" pitchFamily="34" charset="0"/>
                  </a:rPr>
                  <a:t>The iron in fortified breakfast cereals is part of a mixture. The method of separating the iron from the cereal did not need a chemical change to take place.</a:t>
                </a:r>
              </a:p>
              <a:p>
                <a:pPr marL="457200" lvl="1" indent="0">
                  <a:buNone/>
                </a:pPr>
                <a:r>
                  <a:rPr lang="en-GB" sz="2000" dirty="0">
                    <a:latin typeface="Century Gothic" panose="020B0502020202020204" pitchFamily="34" charset="0"/>
                  </a:rPr>
                  <a:t>b) Amount of iron in one portion of cereal = </a:t>
                </a:r>
                <a14:m>
                  <m:oMath xmlns:m="http://schemas.openxmlformats.org/officeDocument/2006/math">
                    <m:f>
                      <m:fPr>
                        <m:ctrlPr>
                          <a:rPr lang="en-GB" sz="2000" i="1" smtClean="0">
                            <a:latin typeface="Cambria Math" panose="02040503050406030204" pitchFamily="18" charset="0"/>
                          </a:rPr>
                        </m:ctrlPr>
                      </m:fPr>
                      <m:num>
                        <m:r>
                          <a:rPr lang="en-GB" sz="2000" b="0" i="1" smtClean="0">
                            <a:latin typeface="Cambria Math" panose="02040503050406030204" pitchFamily="18" charset="0"/>
                          </a:rPr>
                          <m:t>14</m:t>
                        </m:r>
                      </m:num>
                      <m:den>
                        <m:r>
                          <a:rPr lang="en-GB" sz="2000" b="0" i="1" smtClean="0">
                            <a:latin typeface="Cambria Math" panose="02040503050406030204" pitchFamily="18" charset="0"/>
                          </a:rPr>
                          <m:t>100</m:t>
                        </m:r>
                      </m:den>
                    </m:f>
                    <m:r>
                      <a:rPr lang="en-GB" sz="2000" b="0" i="1" smtClean="0">
                        <a:latin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×30=4.2 </m:t>
                    </m:r>
                    <m:r>
                      <m:rPr>
                        <m:sty m:val="p"/>
                      </m:rPr>
                      <a:rPr lang="en-GB" sz="2000" b="0" i="0" smtClean="0">
                        <a:latin typeface="Cambria Math" panose="02040503050406030204" pitchFamily="18" charset="0"/>
                        <a:ea typeface="Cambria Math" panose="02040503050406030204" pitchFamily="18" charset="0"/>
                      </a:rPr>
                      <m:t>g</m:t>
                    </m:r>
                  </m:oMath>
                </a14:m>
                <a:endParaRPr lang="en-GB" sz="2000" dirty="0"/>
              </a:p>
              <a:p>
                <a:pPr marL="457200" lvl="1" indent="0">
                  <a:buNone/>
                </a:pPr>
                <a:r>
                  <a:rPr lang="en-GB" sz="2000" dirty="0"/>
                  <a:t>	</a:t>
                </a:r>
                <a:r>
                  <a:rPr lang="en-GB" sz="2000" dirty="0">
                    <a:latin typeface="Century Gothic" panose="020B0502020202020204" pitchFamily="34" charset="0"/>
                  </a:rPr>
                  <a:t>Number of portions = </a:t>
                </a:r>
                <a14:m>
                  <m:oMath xmlns:m="http://schemas.openxmlformats.org/officeDocument/2006/math">
                    <m:f>
                      <m:fPr>
                        <m:ctrlPr>
                          <a:rPr lang="en-GB" sz="2000" i="1" smtClean="0">
                            <a:latin typeface="Cambria Math" panose="02040503050406030204" pitchFamily="18" charset="0"/>
                          </a:rPr>
                        </m:ctrlPr>
                      </m:fPr>
                      <m:num>
                        <m:r>
                          <a:rPr lang="en-GB" sz="2000" b="0" i="1" smtClean="0">
                            <a:latin typeface="Cambria Math" panose="02040503050406030204" pitchFamily="18" charset="0"/>
                          </a:rPr>
                          <m:t>14.8</m:t>
                        </m:r>
                      </m:num>
                      <m:den>
                        <m:r>
                          <a:rPr lang="en-GB" sz="2000" b="0" i="1" smtClean="0">
                            <a:latin typeface="Cambria Math" panose="02040503050406030204" pitchFamily="18" charset="0"/>
                          </a:rPr>
                          <m:t>4.2</m:t>
                        </m:r>
                      </m:den>
                    </m:f>
                    <m:r>
                      <a:rPr lang="en-GB" sz="2000" b="0" i="1" smtClean="0">
                        <a:latin typeface="Cambria Math" panose="02040503050406030204" pitchFamily="18" charset="0"/>
                      </a:rPr>
                      <m:t>=3.5</m:t>
                    </m:r>
                  </m:oMath>
                </a14:m>
                <a:endParaRPr lang="en-GB" sz="2000" dirty="0">
                  <a:latin typeface="Century Gothic" panose="020B0502020202020204" pitchFamily="34" charset="0"/>
                </a:endParaRPr>
              </a:p>
              <a:p>
                <a:pPr marL="457200" lvl="1" indent="0">
                  <a:buNone/>
                </a:pPr>
                <a:r>
                  <a:rPr lang="en-GB" sz="2000" dirty="0">
                    <a:latin typeface="Century Gothic" panose="020B0502020202020204" pitchFamily="34" charset="0"/>
                  </a:rPr>
                  <a:t>c) Answers may refer to:</a:t>
                </a:r>
              </a:p>
              <a:p>
                <a:pPr marL="285750" lvl="0" indent="-285750">
                  <a:buClr>
                    <a:srgbClr val="006F62"/>
                  </a:buClr>
                  <a:buSzPct val="120000"/>
                  <a:buFont typeface="Arial" panose="020B0604020202020204" pitchFamily="34" charset="0"/>
                  <a:buChar char="•"/>
                </a:pPr>
                <a:r>
                  <a:rPr lang="en-GB" sz="2000" dirty="0"/>
                  <a:t>Calorie intake – eating enough cereal to meet the recommended daily intake of iron may result in exceeding the recommended calory intake.</a:t>
                </a:r>
              </a:p>
              <a:p>
                <a:pPr marL="285750" lvl="0" indent="-285750">
                  <a:buClr>
                    <a:srgbClr val="006F62"/>
                  </a:buClr>
                  <a:buSzPct val="120000"/>
                  <a:buFont typeface="Arial" panose="020B0604020202020204" pitchFamily="34" charset="0"/>
                  <a:buChar char="•"/>
                </a:pPr>
                <a:r>
                  <a:rPr lang="en-GB" sz="2000" dirty="0"/>
                  <a:t>Other ingredients, e.g. sugar - eating enough cereal to meet the recommended daily intake of iron may result in exceeding the recommended daily intake of another ingredient.</a:t>
                </a:r>
              </a:p>
              <a:p>
                <a:pPr marL="285750" lvl="0" indent="-285750">
                  <a:buClr>
                    <a:srgbClr val="006F62"/>
                  </a:buClr>
                  <a:buSzPct val="120000"/>
                  <a:buFont typeface="Arial" panose="020B0604020202020204" pitchFamily="34" charset="0"/>
                  <a:buChar char="•"/>
                </a:pPr>
                <a:r>
                  <a:rPr lang="en-GB" sz="2000" dirty="0"/>
                  <a:t>Balanced diet – consuming one thing in excess is not as healthy as seeking a variety of sources of iron.</a:t>
                </a:r>
              </a:p>
              <a:p>
                <a:pPr marL="457200" lvl="1" indent="0">
                  <a:buNone/>
                </a:pPr>
                <a:r>
                  <a:rPr lang="en-GB" sz="2000" dirty="0">
                    <a:latin typeface="Century Gothic" panose="020B0502020202020204" pitchFamily="34" charset="0"/>
                  </a:rPr>
                  <a:t>d) Red meat, poultry, fish, legumes (beans, lentils, chickpeas etc.), dark leafy greens, nuts and seeds.</a:t>
                </a:r>
              </a:p>
            </p:txBody>
          </p:sp>
        </mc:Choice>
        <mc:Fallback>
          <p:sp>
            <p:nvSpPr>
              <p:cNvPr id="3" name="Content Placeholder 2">
                <a:extLst>
                  <a:ext uri="{FF2B5EF4-FFF2-40B4-BE49-F238E27FC236}">
                    <a16:creationId xmlns:a16="http://schemas.microsoft.com/office/drawing/2014/main" id="{0508BEB0-CE47-C91E-A41D-63C932D27B09}"/>
                  </a:ext>
                </a:extLst>
              </p:cNvPr>
              <p:cNvSpPr>
                <a:spLocks noGrp="1" noRot="1" noChangeAspect="1" noMove="1" noResize="1" noEditPoints="1" noAdjustHandles="1" noChangeArrowheads="1" noChangeShapeType="1" noTextEdit="1"/>
              </p:cNvSpPr>
              <p:nvPr>
                <p:ph idx="1"/>
              </p:nvPr>
            </p:nvSpPr>
            <p:spPr>
              <a:xfrm>
                <a:off x="540000" y="1254981"/>
                <a:ext cx="10080000" cy="5319339"/>
              </a:xfrm>
              <a:blipFill>
                <a:blip r:embed="rId2"/>
                <a:stretch>
                  <a:fillRect l="-1754" t="-1491" r="-786" b="-6537"/>
                </a:stretch>
              </a:blipFill>
            </p:spPr>
            <p:txBody>
              <a:bodyPr/>
              <a:lstStyle/>
              <a:p>
                <a:r>
                  <a:rPr lang="en-GB">
                    <a:noFill/>
                  </a:rPr>
                  <a:t> </a:t>
                </a:r>
              </a:p>
            </p:txBody>
          </p:sp>
        </mc:Fallback>
      </mc:AlternateContent>
    </p:spTree>
    <p:extLst>
      <p:ext uri="{BB962C8B-B14F-4D97-AF65-F5344CB8AC3E}">
        <p14:creationId xmlns:p14="http://schemas.microsoft.com/office/powerpoint/2010/main" val="928862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5BDC6-E362-798A-1B40-C83EB57B483B}"/>
              </a:ext>
            </a:extLst>
          </p:cNvPr>
          <p:cNvSpPr>
            <a:spLocks noGrp="1"/>
          </p:cNvSpPr>
          <p:nvPr>
            <p:ph type="title"/>
          </p:nvPr>
        </p:nvSpPr>
        <p:spPr/>
        <p:txBody>
          <a:bodyPr/>
          <a:lstStyle/>
          <a:p>
            <a:r>
              <a:rPr lang="en-GB" dirty="0"/>
              <a:t>Answers</a:t>
            </a:r>
          </a:p>
        </p:txBody>
      </p:sp>
      <p:sp>
        <p:nvSpPr>
          <p:cNvPr id="4" name="Content Placeholder 2">
            <a:extLst>
              <a:ext uri="{FF2B5EF4-FFF2-40B4-BE49-F238E27FC236}">
                <a16:creationId xmlns:a16="http://schemas.microsoft.com/office/drawing/2014/main" id="{A4FFD5E2-1AE3-3EDC-3FA9-408AADBFE357}"/>
              </a:ext>
            </a:extLst>
          </p:cNvPr>
          <p:cNvSpPr>
            <a:spLocks noGrp="1"/>
          </p:cNvSpPr>
          <p:nvPr>
            <p:ph idx="1"/>
          </p:nvPr>
        </p:nvSpPr>
        <p:spPr>
          <a:xfrm>
            <a:off x="540000" y="1260000"/>
            <a:ext cx="10080000" cy="5040000"/>
          </a:xfrm>
        </p:spPr>
        <p:txBody>
          <a:bodyPr>
            <a:noAutofit/>
          </a:bodyPr>
          <a:lstStyle/>
          <a:p>
            <a:pPr marL="516150" indent="-514350">
              <a:buClr>
                <a:srgbClr val="006F62"/>
              </a:buClr>
              <a:buFont typeface="+mj-lt"/>
              <a:buAutoNum type="arabicPeriod" startAt="4"/>
            </a:pPr>
            <a:r>
              <a:rPr lang="en-GB" sz="2200" dirty="0"/>
              <a:t> </a:t>
            </a:r>
          </a:p>
          <a:p>
            <a:pPr marL="971550" lvl="1" indent="-514350">
              <a:buFont typeface="+mj-lt"/>
              <a:buAutoNum type="alphaLcParenR"/>
            </a:pPr>
            <a:r>
              <a:rPr lang="en-GB" sz="2200" dirty="0">
                <a:latin typeface="Century Gothic" panose="020B0502020202020204" pitchFamily="34" charset="0"/>
              </a:rPr>
              <a:t>Haemoglobin helps oxygen to bind to our red blood cells.</a:t>
            </a:r>
          </a:p>
          <a:p>
            <a:pPr marL="971550" lvl="1" indent="-514350">
              <a:buFont typeface="+mj-lt"/>
              <a:buAutoNum type="alphaLcParenR"/>
            </a:pPr>
            <a:r>
              <a:rPr lang="en-GB" sz="2200" dirty="0">
                <a:latin typeface="Century Gothic" panose="020B0502020202020204" pitchFamily="34" charset="0"/>
              </a:rPr>
              <a:t>Patients with thalassaemia cannot produce haemoglobin – even if they have enough iron in their body.</a:t>
            </a:r>
          </a:p>
          <a:p>
            <a:pPr marL="971550" lvl="1" indent="-514350">
              <a:buFont typeface="+mj-lt"/>
              <a:buAutoNum type="alphaLcParenR"/>
            </a:pPr>
            <a:r>
              <a:rPr lang="en-GB" sz="2200" dirty="0">
                <a:latin typeface="Century Gothic" panose="020B0502020202020204" pitchFamily="34" charset="0"/>
              </a:rPr>
              <a:t>Iron deficiency and iron overload have many common symptoms, such as dizziness, fatigue, muscle ache etc. This means it is very important to monitor patients and know whether they have too little or too much iron in their bodies.</a:t>
            </a:r>
          </a:p>
        </p:txBody>
      </p:sp>
      <p:sp>
        <p:nvSpPr>
          <p:cNvPr id="7" name="TextBox 6">
            <a:extLst>
              <a:ext uri="{FF2B5EF4-FFF2-40B4-BE49-F238E27FC236}">
                <a16:creationId xmlns:a16="http://schemas.microsoft.com/office/drawing/2014/main" id="{BA26ACE8-63AA-84C5-F1C4-A9C38180D960}"/>
              </a:ext>
            </a:extLst>
          </p:cNvPr>
          <p:cNvSpPr txBox="1"/>
          <p:nvPr/>
        </p:nvSpPr>
        <p:spPr>
          <a:xfrm rot="5400000">
            <a:off x="8742871" y="3305573"/>
            <a:ext cx="6156384" cy="430887"/>
          </a:xfrm>
          <a:prstGeom prst="rect">
            <a:avLst/>
          </a:prstGeom>
          <a:noFill/>
        </p:spPr>
        <p:txBody>
          <a:bodyPr wrap="square">
            <a:spAutoFit/>
          </a:bodyPr>
          <a:lstStyle/>
          <a:p>
            <a:r>
              <a:rPr lang="en-GB" sz="2200" b="1" dirty="0">
                <a:solidFill>
                  <a:schemeClr val="bg1"/>
                </a:solidFill>
                <a:latin typeface="Century Gothic" panose="020B0502020202020204" pitchFamily="34" charset="0"/>
              </a:rPr>
              <a:t>Answers</a:t>
            </a:r>
            <a:endParaRPr lang="en-GB" sz="2200" b="1" dirty="0">
              <a:latin typeface="Century Gothic" panose="020B0502020202020204" pitchFamily="34" charset="0"/>
            </a:endParaRPr>
          </a:p>
        </p:txBody>
      </p:sp>
    </p:spTree>
    <p:extLst>
      <p:ext uri="{BB962C8B-B14F-4D97-AF65-F5344CB8AC3E}">
        <p14:creationId xmlns:p14="http://schemas.microsoft.com/office/powerpoint/2010/main" val="3400474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3C34CE-586E-4ED8-BF1A-13DD18A3EA8B}">
  <ds:schemaRefs>
    <ds:schemaRef ds:uri="http://purl.org/dc/terms/"/>
    <ds:schemaRef ds:uri="http://purl.org/dc/elements/1.1/"/>
    <ds:schemaRef ds:uri="5c7d88b2-bc5d-47d8-b067-5f30c82b40fb"/>
    <ds:schemaRef ds:uri="http://schemas.microsoft.com/office/2006/metadata/properties"/>
    <ds:schemaRef ds:uri="http://www.w3.org/XML/1998/namespace"/>
    <ds:schemaRef ds:uri="9e3c562f-56b0-4bc9-96c8-d04b09868558"/>
    <ds:schemaRef ds:uri="http://schemas.openxmlformats.org/package/2006/metadata/core-properties"/>
    <ds:schemaRef ds:uri="http://schemas.microsoft.com/office/2006/documentManagement/types"/>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60EB7C4C-2B7B-4E04-B2ED-0BC2F3356F08}">
  <ds:schemaRefs>
    <ds:schemaRef ds:uri="http://schemas.microsoft.com/sharepoint/v3/contenttype/forms"/>
  </ds:schemaRefs>
</ds:datastoreItem>
</file>

<file path=customXml/itemProps3.xml><?xml version="1.0" encoding="utf-8"?>
<ds:datastoreItem xmlns:ds="http://schemas.openxmlformats.org/officeDocument/2006/customXml" ds:itemID="{92173865-5E10-4288-84DB-C5C17E290567}">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3338</TotalTime>
  <Words>1478</Words>
  <Application>Microsoft Office PowerPoint</Application>
  <PresentationFormat>Widescreen</PresentationFormat>
  <Paragraphs>121</Paragraphs>
  <Slides>13</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Aptos</vt:lpstr>
      <vt:lpstr>Arial</vt:lpstr>
      <vt:lpstr>Calibri</vt:lpstr>
      <vt:lpstr>Calibri Light</vt:lpstr>
      <vt:lpstr>Cambria Math</vt:lpstr>
      <vt:lpstr>Century Gothic</vt:lpstr>
      <vt:lpstr>Wingdings</vt:lpstr>
      <vt:lpstr>Wingdings 2</vt:lpstr>
      <vt:lpstr>Office Theme</vt:lpstr>
      <vt:lpstr>11–14 years</vt:lpstr>
      <vt:lpstr>Introduction </vt:lpstr>
      <vt:lpstr>Introduction </vt:lpstr>
      <vt:lpstr>Learning objectives</vt:lpstr>
      <vt:lpstr>Method</vt:lpstr>
      <vt:lpstr>Integrated instructions: simple distillation</vt:lpstr>
      <vt:lpstr>Questions</vt:lpstr>
      <vt:lpstr>Questions</vt:lpstr>
      <vt:lpstr>Questions</vt:lpstr>
      <vt:lpstr>Answers</vt:lpstr>
      <vt:lpstr>Answers</vt:lpstr>
      <vt:lpstr>Answers</vt:lpstr>
      <vt:lpstr>Answers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Extracting iron from breakfast cereal lesson slides</dc:title>
  <dc:creator>Royal Society of Chemistry</dc:creator>
  <cp:keywords>separation techniques; mixtures; separating; nutrition; diet; health; chemistry; practical; properties of metals; KS3; key stage three</cp:keywords>
  <dc:description>From https://rsc.li/3QIw7aT; two levels of student sheet, and teacher notes also available</dc:description>
  <cp:lastModifiedBy>Kirsty Patterson</cp:lastModifiedBy>
  <cp:revision>2</cp:revision>
  <dcterms:created xsi:type="dcterms:W3CDTF">2021-04-13T16:26:00Z</dcterms:created>
  <dcterms:modified xsi:type="dcterms:W3CDTF">2026-07-01T07:31:26Z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