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sldIdLst>
    <p:sldId id="286" r:id="rId5"/>
    <p:sldId id="289" r:id="rId6"/>
    <p:sldId id="287" r:id="rId7"/>
    <p:sldId id="288" r:id="rId8"/>
    <p:sldId id="318" r:id="rId9"/>
    <p:sldId id="313" r:id="rId10"/>
    <p:sldId id="305" r:id="rId11"/>
    <p:sldId id="314" r:id="rId12"/>
    <p:sldId id="315" r:id="rId13"/>
    <p:sldId id="316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ABE0490-048B-22EF-1BC1-1CF64EC4D232}" name="Jo Pugh" initials="JP" userId="1187eaa31d8c3d2c" providerId="Windows Live"/>
  <p188:author id="{93898FDF-1F87-EDD6-6458-059E95E842BE}" name="Kirsty Patterson" initials="" userId="S::pattersonk@rsc.org::06c453ef-d90e-4cbc-ba6b-1bf363c3e0a9" providerId="AD"/>
  <p188:author id="{62D8FEFE-A14C-226C-6982-83ABA77395D4}" name="Emily Kelly" initials="EK" userId="S::KellyE@rsc.org::129b2903-a77d-4011-b626-fdf346dce13b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F62"/>
    <a:srgbClr val="E6F1EF"/>
    <a:srgbClr val="EDF6F9"/>
    <a:srgbClr val="48A9C5"/>
    <a:srgbClr val="FAE7EA"/>
    <a:srgbClr val="F7DBE0"/>
    <a:srgbClr val="F4CFD5"/>
    <a:srgbClr val="FF9E1B"/>
    <a:srgbClr val="C8102E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053B2B-984C-4FFC-B60D-316026132C66}" v="52" dt="2025-12-02T13:04:02.437"/>
    <p1510:client id="{22D911E7-8ED4-4012-999B-E9FB0A70D77D}" v="6" dt="2025-12-02T16:03:50.3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124"/>
    <p:restoredTop sz="67023" autoAdjust="0"/>
  </p:normalViewPr>
  <p:slideViewPr>
    <p:cSldViewPr snapToGrid="0" snapToObjects="1">
      <p:cViewPr varScale="1">
        <p:scale>
          <a:sx n="74" d="100"/>
          <a:sy n="74" d="100"/>
        </p:scale>
        <p:origin x="141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8/10/relationships/authors" Target="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irsty Patterson" userId="06c453ef-d90e-4cbc-ba6b-1bf363c3e0a9" providerId="ADAL" clId="{2B52998C-451C-485A-9808-79CB34D495AD}"/>
    <pc:docChg chg="undo custSel addSld modSld modMainMaster">
      <pc:chgData name="Kirsty Patterson" userId="06c453ef-d90e-4cbc-ba6b-1bf363c3e0a9" providerId="ADAL" clId="{2B52998C-451C-485A-9808-79CB34D495AD}" dt="2025-12-02T13:04:02.437" v="740"/>
      <pc:docMkLst>
        <pc:docMk/>
      </pc:docMkLst>
      <pc:sldChg chg="addSp modSp mod">
        <pc:chgData name="Kirsty Patterson" userId="06c453ef-d90e-4cbc-ba6b-1bf363c3e0a9" providerId="ADAL" clId="{2B52998C-451C-485A-9808-79CB34D495AD}" dt="2025-12-02T12:34:49.102" v="692" actId="14100"/>
        <pc:sldMkLst>
          <pc:docMk/>
          <pc:sldMk cId="1152426859" sldId="286"/>
        </pc:sldMkLst>
        <pc:spChg chg="mod">
          <ac:chgData name="Kirsty Patterson" userId="06c453ef-d90e-4cbc-ba6b-1bf363c3e0a9" providerId="ADAL" clId="{2B52998C-451C-485A-9808-79CB34D495AD}" dt="2025-12-02T12:34:49.102" v="692" actId="14100"/>
          <ac:spMkLst>
            <pc:docMk/>
            <pc:sldMk cId="1152426859" sldId="286"/>
            <ac:spMk id="3" creationId="{6B6A331A-11B3-0843-89B3-701D4321590E}"/>
          </ac:spMkLst>
        </pc:spChg>
        <pc:spChg chg="add mod">
          <ac:chgData name="Kirsty Patterson" userId="06c453ef-d90e-4cbc-ba6b-1bf363c3e0a9" providerId="ADAL" clId="{2B52998C-451C-485A-9808-79CB34D495AD}" dt="2025-12-02T12:29:46.285" v="689" actId="962"/>
          <ac:spMkLst>
            <pc:docMk/>
            <pc:sldMk cId="1152426859" sldId="286"/>
            <ac:spMk id="4" creationId="{6732342C-86CA-5C3E-5AF9-B057DF326C5A}"/>
          </ac:spMkLst>
        </pc:spChg>
      </pc:sldChg>
      <pc:sldChg chg="addSp modSp mod modCm">
        <pc:chgData name="Kirsty Patterson" userId="06c453ef-d90e-4cbc-ba6b-1bf363c3e0a9" providerId="ADAL" clId="{2B52998C-451C-485A-9808-79CB34D495AD}" dt="2025-12-02T12:37:35.931" v="712" actId="1076"/>
        <pc:sldMkLst>
          <pc:docMk/>
          <pc:sldMk cId="1833564579" sldId="287"/>
        </pc:sldMkLst>
        <pc:spChg chg="mod">
          <ac:chgData name="Kirsty Patterson" userId="06c453ef-d90e-4cbc-ba6b-1bf363c3e0a9" providerId="ADAL" clId="{2B52998C-451C-485A-9808-79CB34D495AD}" dt="2025-12-02T12:36:27.178" v="698" actId="20577"/>
          <ac:spMkLst>
            <pc:docMk/>
            <pc:sldMk cId="1833564579" sldId="287"/>
            <ac:spMk id="3" creationId="{A392CD0D-586A-C746-A628-7A9409208494}"/>
          </ac:spMkLst>
        </pc:spChg>
        <pc:picChg chg="add mod modCrop">
          <ac:chgData name="Kirsty Patterson" userId="06c453ef-d90e-4cbc-ba6b-1bf363c3e0a9" providerId="ADAL" clId="{2B52998C-451C-485A-9808-79CB34D495AD}" dt="2025-12-02T12:37:35.931" v="712" actId="1076"/>
          <ac:picMkLst>
            <pc:docMk/>
            <pc:sldMk cId="1833564579" sldId="287"/>
            <ac:picMk id="6" creationId="{9C63C905-340D-8A20-3667-DE0826747E82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Kirsty Patterson" userId="06c453ef-d90e-4cbc-ba6b-1bf363c3e0a9" providerId="ADAL" clId="{2B52998C-451C-485A-9808-79CB34D495AD}" dt="2025-12-02T12:36:27.178" v="698" actId="20577"/>
              <pc2:cmMkLst xmlns:pc2="http://schemas.microsoft.com/office/powerpoint/2019/9/main/command">
                <pc:docMk/>
                <pc:sldMk cId="1833564579" sldId="287"/>
                <pc2:cmMk id="{A959F3B1-0DAE-42D8-9A25-EF0F5426877F}"/>
              </pc2:cmMkLst>
            </pc226:cmChg>
          </p:ext>
        </pc:extLst>
      </pc:sldChg>
      <pc:sldChg chg="modSp mod modCm">
        <pc:chgData name="Kirsty Patterson" userId="06c453ef-d90e-4cbc-ba6b-1bf363c3e0a9" providerId="ADAL" clId="{2B52998C-451C-485A-9808-79CB34D495AD}" dt="2025-12-02T12:40:14.980" v="728" actId="20577"/>
        <pc:sldMkLst>
          <pc:docMk/>
          <pc:sldMk cId="1629480246" sldId="288"/>
        </pc:sldMkLst>
        <pc:spChg chg="mod">
          <ac:chgData name="Kirsty Patterson" userId="06c453ef-d90e-4cbc-ba6b-1bf363c3e0a9" providerId="ADAL" clId="{2B52998C-451C-485A-9808-79CB34D495AD}" dt="2025-12-02T12:40:14.980" v="728" actId="20577"/>
          <ac:spMkLst>
            <pc:docMk/>
            <pc:sldMk cId="1629480246" sldId="288"/>
            <ac:spMk id="3" creationId="{B9B1F842-BC16-354A-84F3-BCA1F48752F2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Kirsty Patterson" userId="06c453ef-d90e-4cbc-ba6b-1bf363c3e0a9" providerId="ADAL" clId="{2B52998C-451C-485A-9808-79CB34D495AD}" dt="2025-12-02T12:40:14.980" v="728" actId="20577"/>
              <pc2:cmMkLst xmlns:pc2="http://schemas.microsoft.com/office/powerpoint/2019/9/main/command">
                <pc:docMk/>
                <pc:sldMk cId="1629480246" sldId="288"/>
                <pc2:cmMk id="{462815B1-EDD2-4FDE-9644-47C06A212D75}"/>
              </pc2:cmMkLst>
            </pc226:cmChg>
            <pc226:cmChg xmlns:pc226="http://schemas.microsoft.com/office/powerpoint/2022/06/main/command" chg="mod">
              <pc226:chgData name="Kirsty Patterson" userId="06c453ef-d90e-4cbc-ba6b-1bf363c3e0a9" providerId="ADAL" clId="{2B52998C-451C-485A-9808-79CB34D495AD}" dt="2025-12-02T12:40:14.980" v="728" actId="20577"/>
              <pc2:cmMkLst xmlns:pc2="http://schemas.microsoft.com/office/powerpoint/2019/9/main/command">
                <pc:docMk/>
                <pc:sldMk cId="1629480246" sldId="288"/>
                <pc2:cmMk id="{27AC4BBE-F328-48DC-A243-C5CB4849C557}"/>
              </pc2:cmMkLst>
            </pc226:cmChg>
          </p:ext>
        </pc:extLst>
      </pc:sldChg>
      <pc:sldChg chg="modSp mod">
        <pc:chgData name="Kirsty Patterson" userId="06c453ef-d90e-4cbc-ba6b-1bf363c3e0a9" providerId="ADAL" clId="{2B52998C-451C-485A-9808-79CB34D495AD}" dt="2025-12-01T21:06:10.968" v="9" actId="1076"/>
        <pc:sldMkLst>
          <pc:docMk/>
          <pc:sldMk cId="1282669575" sldId="305"/>
        </pc:sldMkLst>
        <pc:picChg chg="mod modCrop">
          <ac:chgData name="Kirsty Patterson" userId="06c453ef-d90e-4cbc-ba6b-1bf363c3e0a9" providerId="ADAL" clId="{2B52998C-451C-485A-9808-79CB34D495AD}" dt="2025-12-01T21:06:10.968" v="9" actId="1076"/>
          <ac:picMkLst>
            <pc:docMk/>
            <pc:sldMk cId="1282669575" sldId="305"/>
            <ac:picMk id="14" creationId="{F4CD8D30-0ED7-38E8-5B04-241C15EF6931}"/>
          </ac:picMkLst>
        </pc:picChg>
      </pc:sldChg>
      <pc:sldChg chg="modSp mod">
        <pc:chgData name="Kirsty Patterson" userId="06c453ef-d90e-4cbc-ba6b-1bf363c3e0a9" providerId="ADAL" clId="{2B52998C-451C-485A-9808-79CB34D495AD}" dt="2025-12-02T12:41:45.335" v="730" actId="403"/>
        <pc:sldMkLst>
          <pc:docMk/>
          <pc:sldMk cId="2592905256" sldId="313"/>
        </pc:sldMkLst>
        <pc:graphicFrameChg chg="modGraphic">
          <ac:chgData name="Kirsty Patterson" userId="06c453ef-d90e-4cbc-ba6b-1bf363c3e0a9" providerId="ADAL" clId="{2B52998C-451C-485A-9808-79CB34D495AD}" dt="2025-12-02T12:41:45.335" v="730" actId="403"/>
          <ac:graphicFrameMkLst>
            <pc:docMk/>
            <pc:sldMk cId="2592905256" sldId="313"/>
            <ac:graphicFrameMk id="4" creationId="{2E093A2D-15A5-E94E-A20D-54B5573ADCF0}"/>
          </ac:graphicFrameMkLst>
        </pc:graphicFrameChg>
      </pc:sldChg>
      <pc:sldChg chg="modSp mod">
        <pc:chgData name="Kirsty Patterson" userId="06c453ef-d90e-4cbc-ba6b-1bf363c3e0a9" providerId="ADAL" clId="{2B52998C-451C-485A-9808-79CB34D495AD}" dt="2025-12-02T12:17:22.124" v="497" actId="11"/>
        <pc:sldMkLst>
          <pc:docMk/>
          <pc:sldMk cId="491792957" sldId="314"/>
        </pc:sldMkLst>
        <pc:spChg chg="mod">
          <ac:chgData name="Kirsty Patterson" userId="06c453ef-d90e-4cbc-ba6b-1bf363c3e0a9" providerId="ADAL" clId="{2B52998C-451C-485A-9808-79CB34D495AD}" dt="2025-12-02T12:17:22.124" v="497" actId="11"/>
          <ac:spMkLst>
            <pc:docMk/>
            <pc:sldMk cId="491792957" sldId="314"/>
            <ac:spMk id="3" creationId="{A392CD0D-586A-C746-A628-7A9409208494}"/>
          </ac:spMkLst>
        </pc:spChg>
      </pc:sldChg>
      <pc:sldChg chg="modSp mod">
        <pc:chgData name="Kirsty Patterson" userId="06c453ef-d90e-4cbc-ba6b-1bf363c3e0a9" providerId="ADAL" clId="{2B52998C-451C-485A-9808-79CB34D495AD}" dt="2025-12-02T13:04:02.437" v="740"/>
        <pc:sldMkLst>
          <pc:docMk/>
          <pc:sldMk cId="188424135" sldId="315"/>
        </pc:sldMkLst>
        <pc:spChg chg="mod">
          <ac:chgData name="Kirsty Patterson" userId="06c453ef-d90e-4cbc-ba6b-1bf363c3e0a9" providerId="ADAL" clId="{2B52998C-451C-485A-9808-79CB34D495AD}" dt="2025-12-02T13:04:02.437" v="740"/>
          <ac:spMkLst>
            <pc:docMk/>
            <pc:sldMk cId="188424135" sldId="315"/>
            <ac:spMk id="3" creationId="{A392CD0D-586A-C746-A628-7A9409208494}"/>
          </ac:spMkLst>
        </pc:spChg>
      </pc:sldChg>
      <pc:sldChg chg="modSp mod">
        <pc:chgData name="Kirsty Patterson" userId="06c453ef-d90e-4cbc-ba6b-1bf363c3e0a9" providerId="ADAL" clId="{2B52998C-451C-485A-9808-79CB34D495AD}" dt="2025-12-02T12:18:55.996" v="513" actId="20577"/>
        <pc:sldMkLst>
          <pc:docMk/>
          <pc:sldMk cId="2987280945" sldId="316"/>
        </pc:sldMkLst>
        <pc:spChg chg="mod">
          <ac:chgData name="Kirsty Patterson" userId="06c453ef-d90e-4cbc-ba6b-1bf363c3e0a9" providerId="ADAL" clId="{2B52998C-451C-485A-9808-79CB34D495AD}" dt="2025-12-02T12:18:55.996" v="513" actId="20577"/>
          <ac:spMkLst>
            <pc:docMk/>
            <pc:sldMk cId="2987280945" sldId="316"/>
            <ac:spMk id="3" creationId="{4AC8368B-B514-8E4D-A908-1909D2469E48}"/>
          </ac:spMkLst>
        </pc:spChg>
      </pc:sldChg>
      <pc:sldChg chg="addSp delSp modSp add mod modNotesTx">
        <pc:chgData name="Kirsty Patterson" userId="06c453ef-d90e-4cbc-ba6b-1bf363c3e0a9" providerId="ADAL" clId="{2B52998C-451C-485A-9808-79CB34D495AD}" dt="2025-12-02T12:29:14.798" v="688" actId="1076"/>
        <pc:sldMkLst>
          <pc:docMk/>
          <pc:sldMk cId="305220274" sldId="318"/>
        </pc:sldMkLst>
        <pc:spChg chg="mod">
          <ac:chgData name="Kirsty Patterson" userId="06c453ef-d90e-4cbc-ba6b-1bf363c3e0a9" providerId="ADAL" clId="{2B52998C-451C-485A-9808-79CB34D495AD}" dt="2025-12-02T10:30:14.677" v="52"/>
          <ac:spMkLst>
            <pc:docMk/>
            <pc:sldMk cId="305220274" sldId="318"/>
            <ac:spMk id="3" creationId="{04FE78EE-3DCF-AEEF-A84A-AE107D353467}"/>
          </ac:spMkLst>
        </pc:spChg>
        <pc:spChg chg="del mod">
          <ac:chgData name="Kirsty Patterson" userId="06c453ef-d90e-4cbc-ba6b-1bf363c3e0a9" providerId="ADAL" clId="{2B52998C-451C-485A-9808-79CB34D495AD}" dt="2025-12-02T12:27:22.486" v="666" actId="478"/>
          <ac:spMkLst>
            <pc:docMk/>
            <pc:sldMk cId="305220274" sldId="318"/>
            <ac:spMk id="4" creationId="{3410DDDD-63C5-32E7-CA59-E5B4172FDFB2}"/>
          </ac:spMkLst>
        </pc:spChg>
        <pc:spChg chg="mod">
          <ac:chgData name="Kirsty Patterson" userId="06c453ef-d90e-4cbc-ba6b-1bf363c3e0a9" providerId="ADAL" clId="{2B52998C-451C-485A-9808-79CB34D495AD}" dt="2025-12-02T10:30:14.677" v="52"/>
          <ac:spMkLst>
            <pc:docMk/>
            <pc:sldMk cId="305220274" sldId="318"/>
            <ac:spMk id="5" creationId="{16C0E546-C637-21D8-F5E2-3D786BA21A1D}"/>
          </ac:spMkLst>
        </pc:spChg>
        <pc:spChg chg="add mod">
          <ac:chgData name="Kirsty Patterson" userId="06c453ef-d90e-4cbc-ba6b-1bf363c3e0a9" providerId="ADAL" clId="{2B52998C-451C-485A-9808-79CB34D495AD}" dt="2025-12-02T12:08:08.339" v="312" actId="1037"/>
          <ac:spMkLst>
            <pc:docMk/>
            <pc:sldMk cId="305220274" sldId="318"/>
            <ac:spMk id="6" creationId="{1197FEF3-C0C5-C3F6-F500-D29EAE8CDFD2}"/>
          </ac:spMkLst>
        </pc:spChg>
        <pc:spChg chg="add mod ord">
          <ac:chgData name="Kirsty Patterson" userId="06c453ef-d90e-4cbc-ba6b-1bf363c3e0a9" providerId="ADAL" clId="{2B52998C-451C-485A-9808-79CB34D495AD}" dt="2025-12-02T12:21:49.583" v="544" actId="167"/>
          <ac:spMkLst>
            <pc:docMk/>
            <pc:sldMk cId="305220274" sldId="318"/>
            <ac:spMk id="7" creationId="{1D7BBC68-134E-2768-AB82-9510AD6B5B02}"/>
          </ac:spMkLst>
        </pc:spChg>
        <pc:spChg chg="del">
          <ac:chgData name="Kirsty Patterson" userId="06c453ef-d90e-4cbc-ba6b-1bf363c3e0a9" providerId="ADAL" clId="{2B52998C-451C-485A-9808-79CB34D495AD}" dt="2025-12-02T10:33:19.322" v="82" actId="478"/>
          <ac:spMkLst>
            <pc:docMk/>
            <pc:sldMk cId="305220274" sldId="318"/>
            <ac:spMk id="7" creationId="{ECA9F676-5F10-FD47-FFC8-500C7080D793}"/>
          </ac:spMkLst>
        </pc:spChg>
        <pc:spChg chg="del mod">
          <ac:chgData name="Kirsty Patterson" userId="06c453ef-d90e-4cbc-ba6b-1bf363c3e0a9" providerId="ADAL" clId="{2B52998C-451C-485A-9808-79CB34D495AD}" dt="2025-12-02T10:33:18.178" v="81" actId="478"/>
          <ac:spMkLst>
            <pc:docMk/>
            <pc:sldMk cId="305220274" sldId="318"/>
            <ac:spMk id="8" creationId="{8366FC9F-467C-26A7-4F98-6291E18D7DA7}"/>
          </ac:spMkLst>
        </pc:spChg>
        <pc:spChg chg="add mod">
          <ac:chgData name="Kirsty Patterson" userId="06c453ef-d90e-4cbc-ba6b-1bf363c3e0a9" providerId="ADAL" clId="{2B52998C-451C-485A-9808-79CB34D495AD}" dt="2025-12-02T12:09:21.108" v="423" actId="1076"/>
          <ac:spMkLst>
            <pc:docMk/>
            <pc:sldMk cId="305220274" sldId="318"/>
            <ac:spMk id="8" creationId="{B9F4489F-C409-B694-92ED-7EDEC935C8D0}"/>
          </ac:spMkLst>
        </pc:spChg>
        <pc:spChg chg="add mod ord">
          <ac:chgData name="Kirsty Patterson" userId="06c453ef-d90e-4cbc-ba6b-1bf363c3e0a9" providerId="ADAL" clId="{2B52998C-451C-485A-9808-79CB34D495AD}" dt="2025-12-02T12:21:38.674" v="542" actId="167"/>
          <ac:spMkLst>
            <pc:docMk/>
            <pc:sldMk cId="305220274" sldId="318"/>
            <ac:spMk id="9" creationId="{5A71C2E0-6043-0BAB-7FEF-CEC37B67F4BC}"/>
          </ac:spMkLst>
        </pc:spChg>
        <pc:spChg chg="del mod topLvl">
          <ac:chgData name="Kirsty Patterson" userId="06c453ef-d90e-4cbc-ba6b-1bf363c3e0a9" providerId="ADAL" clId="{2B52998C-451C-485A-9808-79CB34D495AD}" dt="2025-12-02T11:27:20.724" v="206" actId="478"/>
          <ac:spMkLst>
            <pc:docMk/>
            <pc:sldMk cId="305220274" sldId="318"/>
            <ac:spMk id="9" creationId="{EB887D31-F89E-BA04-5E26-7AC77BF650C8}"/>
          </ac:spMkLst>
        </pc:spChg>
        <pc:spChg chg="mod topLvl">
          <ac:chgData name="Kirsty Patterson" userId="06c453ef-d90e-4cbc-ba6b-1bf363c3e0a9" providerId="ADAL" clId="{2B52998C-451C-485A-9808-79CB34D495AD}" dt="2025-12-02T11:27:20.724" v="206" actId="478"/>
          <ac:spMkLst>
            <pc:docMk/>
            <pc:sldMk cId="305220274" sldId="318"/>
            <ac:spMk id="10" creationId="{6F873EFC-8481-5593-09B7-397E0CF1519F}"/>
          </ac:spMkLst>
        </pc:spChg>
        <pc:spChg chg="add mod">
          <ac:chgData name="Kirsty Patterson" userId="06c453ef-d90e-4cbc-ba6b-1bf363c3e0a9" providerId="ADAL" clId="{2B52998C-451C-485A-9808-79CB34D495AD}" dt="2025-12-02T11:25:10.660" v="181" actId="1076"/>
          <ac:spMkLst>
            <pc:docMk/>
            <pc:sldMk cId="305220274" sldId="318"/>
            <ac:spMk id="11" creationId="{CBEBEE33-86D2-3054-E1B8-88E9EC20BD67}"/>
          </ac:spMkLst>
        </pc:spChg>
        <pc:spChg chg="add mod">
          <ac:chgData name="Kirsty Patterson" userId="06c453ef-d90e-4cbc-ba6b-1bf363c3e0a9" providerId="ADAL" clId="{2B52998C-451C-485A-9808-79CB34D495AD}" dt="2025-12-02T12:25:00.509" v="630" actId="688"/>
          <ac:spMkLst>
            <pc:docMk/>
            <pc:sldMk cId="305220274" sldId="318"/>
            <ac:spMk id="13" creationId="{5A3047EE-8263-6B93-F29D-8D38B24BCB24}"/>
          </ac:spMkLst>
        </pc:spChg>
        <pc:spChg chg="mod">
          <ac:chgData name="Kirsty Patterson" userId="06c453ef-d90e-4cbc-ba6b-1bf363c3e0a9" providerId="ADAL" clId="{2B52998C-451C-485A-9808-79CB34D495AD}" dt="2025-12-02T10:31:34.645" v="63"/>
          <ac:spMkLst>
            <pc:docMk/>
            <pc:sldMk cId="305220274" sldId="318"/>
            <ac:spMk id="13" creationId="{6DB0F145-B1CF-702F-5C9C-1B5AEA485A07}"/>
          </ac:spMkLst>
        </pc:spChg>
        <pc:spChg chg="add mod">
          <ac:chgData name="Kirsty Patterson" userId="06c453ef-d90e-4cbc-ba6b-1bf363c3e0a9" providerId="ADAL" clId="{2B52998C-451C-485A-9808-79CB34D495AD}" dt="2025-12-02T12:25:57.167" v="647" actId="1076"/>
          <ac:spMkLst>
            <pc:docMk/>
            <pc:sldMk cId="305220274" sldId="318"/>
            <ac:spMk id="14" creationId="{0E0A2D2B-4FD6-B782-04AD-9FD2A3C931A3}"/>
          </ac:spMkLst>
        </pc:spChg>
        <pc:spChg chg="mod">
          <ac:chgData name="Kirsty Patterson" userId="06c453ef-d90e-4cbc-ba6b-1bf363c3e0a9" providerId="ADAL" clId="{2B52998C-451C-485A-9808-79CB34D495AD}" dt="2025-12-02T12:08:25.346" v="328" actId="20577"/>
          <ac:spMkLst>
            <pc:docMk/>
            <pc:sldMk cId="305220274" sldId="318"/>
            <ac:spMk id="15" creationId="{C505B624-607E-1C26-67F9-23A18D5B5DD9}"/>
          </ac:spMkLst>
        </pc:spChg>
        <pc:spChg chg="add mod">
          <ac:chgData name="Kirsty Patterson" userId="06c453ef-d90e-4cbc-ba6b-1bf363c3e0a9" providerId="ADAL" clId="{2B52998C-451C-485A-9808-79CB34D495AD}" dt="2025-12-02T12:26:00.862" v="648" actId="1076"/>
          <ac:spMkLst>
            <pc:docMk/>
            <pc:sldMk cId="305220274" sldId="318"/>
            <ac:spMk id="16" creationId="{6D93076B-B0C9-1AEB-40D8-FD8E555B567A}"/>
          </ac:spMkLst>
        </pc:spChg>
        <pc:spChg chg="mod">
          <ac:chgData name="Kirsty Patterson" userId="06c453ef-d90e-4cbc-ba6b-1bf363c3e0a9" providerId="ADAL" clId="{2B52998C-451C-485A-9808-79CB34D495AD}" dt="2025-12-02T10:31:34.645" v="63"/>
          <ac:spMkLst>
            <pc:docMk/>
            <pc:sldMk cId="305220274" sldId="318"/>
            <ac:spMk id="16" creationId="{A85ED98F-3EA5-6F64-D15A-4DE4566634F0}"/>
          </ac:spMkLst>
        </pc:spChg>
        <pc:spChg chg="add mod">
          <ac:chgData name="Kirsty Patterson" userId="06c453ef-d90e-4cbc-ba6b-1bf363c3e0a9" providerId="ADAL" clId="{2B52998C-451C-485A-9808-79CB34D495AD}" dt="2025-12-02T12:26:03.780" v="649" actId="1076"/>
          <ac:spMkLst>
            <pc:docMk/>
            <pc:sldMk cId="305220274" sldId="318"/>
            <ac:spMk id="17" creationId="{32B72A74-FCBC-1CC5-BC85-3F00D1CEFF4A}"/>
          </ac:spMkLst>
        </pc:spChg>
        <pc:spChg chg="add mod">
          <ac:chgData name="Kirsty Patterson" userId="06c453ef-d90e-4cbc-ba6b-1bf363c3e0a9" providerId="ADAL" clId="{2B52998C-451C-485A-9808-79CB34D495AD}" dt="2025-12-02T12:26:05.759" v="650" actId="1076"/>
          <ac:spMkLst>
            <pc:docMk/>
            <pc:sldMk cId="305220274" sldId="318"/>
            <ac:spMk id="18" creationId="{F0413D11-FD2A-31EC-68A8-41A18396C1C4}"/>
          </ac:spMkLst>
        </pc:spChg>
        <pc:spChg chg="add mod">
          <ac:chgData name="Kirsty Patterson" userId="06c453ef-d90e-4cbc-ba6b-1bf363c3e0a9" providerId="ADAL" clId="{2B52998C-451C-485A-9808-79CB34D495AD}" dt="2025-12-02T12:26:08.723" v="651" actId="1076"/>
          <ac:spMkLst>
            <pc:docMk/>
            <pc:sldMk cId="305220274" sldId="318"/>
            <ac:spMk id="19" creationId="{5A41EB1A-60D7-D595-ACDE-FF3AC3C5BB14}"/>
          </ac:spMkLst>
        </pc:spChg>
        <pc:spChg chg="add mod">
          <ac:chgData name="Kirsty Patterson" userId="06c453ef-d90e-4cbc-ba6b-1bf363c3e0a9" providerId="ADAL" clId="{2B52998C-451C-485A-9808-79CB34D495AD}" dt="2025-12-02T12:26:16.286" v="652" actId="1076"/>
          <ac:spMkLst>
            <pc:docMk/>
            <pc:sldMk cId="305220274" sldId="318"/>
            <ac:spMk id="20" creationId="{AE066DFF-D3EC-11C1-978A-216636CF30F0}"/>
          </ac:spMkLst>
        </pc:spChg>
        <pc:spChg chg="add mod">
          <ac:chgData name="Kirsty Patterson" userId="06c453ef-d90e-4cbc-ba6b-1bf363c3e0a9" providerId="ADAL" clId="{2B52998C-451C-485A-9808-79CB34D495AD}" dt="2025-12-02T12:27:06.877" v="664" actId="1076"/>
          <ac:spMkLst>
            <pc:docMk/>
            <pc:sldMk cId="305220274" sldId="318"/>
            <ac:spMk id="21" creationId="{AB62F3B6-77BD-7E72-8A50-91FD29C25CF1}"/>
          </ac:spMkLst>
        </pc:spChg>
        <pc:spChg chg="add mod">
          <ac:chgData name="Kirsty Patterson" userId="06c453ef-d90e-4cbc-ba6b-1bf363c3e0a9" providerId="ADAL" clId="{2B52998C-451C-485A-9808-79CB34D495AD}" dt="2025-12-02T12:26:20.164" v="653" actId="1076"/>
          <ac:spMkLst>
            <pc:docMk/>
            <pc:sldMk cId="305220274" sldId="318"/>
            <ac:spMk id="22" creationId="{DC6FFCAE-8BB0-9DC3-20B4-04DC18D6FCA7}"/>
          </ac:spMkLst>
        </pc:spChg>
        <pc:spChg chg="add mod">
          <ac:chgData name="Kirsty Patterson" userId="06c453ef-d90e-4cbc-ba6b-1bf363c3e0a9" providerId="ADAL" clId="{2B52998C-451C-485A-9808-79CB34D495AD}" dt="2025-12-02T12:26:48.428" v="661" actId="1076"/>
          <ac:spMkLst>
            <pc:docMk/>
            <pc:sldMk cId="305220274" sldId="318"/>
            <ac:spMk id="23" creationId="{7C7B7BB5-2047-326E-EA2E-65C16C2ADF83}"/>
          </ac:spMkLst>
        </pc:spChg>
        <pc:spChg chg="add mod">
          <ac:chgData name="Kirsty Patterson" userId="06c453ef-d90e-4cbc-ba6b-1bf363c3e0a9" providerId="ADAL" clId="{2B52998C-451C-485A-9808-79CB34D495AD}" dt="2025-12-02T12:26:45.804" v="660" actId="1076"/>
          <ac:spMkLst>
            <pc:docMk/>
            <pc:sldMk cId="305220274" sldId="318"/>
            <ac:spMk id="24" creationId="{60D9CD73-2C14-1ACB-0471-9126B4661BFF}"/>
          </ac:spMkLst>
        </pc:spChg>
        <pc:spChg chg="add mod">
          <ac:chgData name="Kirsty Patterson" userId="06c453ef-d90e-4cbc-ba6b-1bf363c3e0a9" providerId="ADAL" clId="{2B52998C-451C-485A-9808-79CB34D495AD}" dt="2025-12-02T12:26:56.465" v="662" actId="1076"/>
          <ac:spMkLst>
            <pc:docMk/>
            <pc:sldMk cId="305220274" sldId="318"/>
            <ac:spMk id="25" creationId="{2B97C28A-8094-01F1-3493-A1ACEA74A4FE}"/>
          </ac:spMkLst>
        </pc:spChg>
        <pc:spChg chg="add mod">
          <ac:chgData name="Kirsty Patterson" userId="06c453ef-d90e-4cbc-ba6b-1bf363c3e0a9" providerId="ADAL" clId="{2B52998C-451C-485A-9808-79CB34D495AD}" dt="2025-12-02T12:26:42.863" v="659" actId="1076"/>
          <ac:spMkLst>
            <pc:docMk/>
            <pc:sldMk cId="305220274" sldId="318"/>
            <ac:spMk id="26" creationId="{A0B922EF-2513-D868-C835-58B3906CEA6C}"/>
          </ac:spMkLst>
        </pc:spChg>
        <pc:spChg chg="add mod">
          <ac:chgData name="Kirsty Patterson" userId="06c453ef-d90e-4cbc-ba6b-1bf363c3e0a9" providerId="ADAL" clId="{2B52998C-451C-485A-9808-79CB34D495AD}" dt="2025-12-02T12:27:14.027" v="665" actId="1076"/>
          <ac:spMkLst>
            <pc:docMk/>
            <pc:sldMk cId="305220274" sldId="318"/>
            <ac:spMk id="27" creationId="{5271ED9F-30C4-0725-25EB-6906021192B0}"/>
          </ac:spMkLst>
        </pc:spChg>
        <pc:spChg chg="add mod">
          <ac:chgData name="Kirsty Patterson" userId="06c453ef-d90e-4cbc-ba6b-1bf363c3e0a9" providerId="ADAL" clId="{2B52998C-451C-485A-9808-79CB34D495AD}" dt="2025-12-02T12:26:27.641" v="655" actId="1076"/>
          <ac:spMkLst>
            <pc:docMk/>
            <pc:sldMk cId="305220274" sldId="318"/>
            <ac:spMk id="28" creationId="{B2BF71D8-A310-DC36-2AA1-048CC834B35C}"/>
          </ac:spMkLst>
        </pc:spChg>
        <pc:spChg chg="add mod">
          <ac:chgData name="Kirsty Patterson" userId="06c453ef-d90e-4cbc-ba6b-1bf363c3e0a9" providerId="ADAL" clId="{2B52998C-451C-485A-9808-79CB34D495AD}" dt="2025-12-02T12:27:02.085" v="663" actId="1076"/>
          <ac:spMkLst>
            <pc:docMk/>
            <pc:sldMk cId="305220274" sldId="318"/>
            <ac:spMk id="29" creationId="{BB59893F-D1C7-8F69-B216-CF071A7DB623}"/>
          </ac:spMkLst>
        </pc:spChg>
        <pc:spChg chg="add mod">
          <ac:chgData name="Kirsty Patterson" userId="06c453ef-d90e-4cbc-ba6b-1bf363c3e0a9" providerId="ADAL" clId="{2B52998C-451C-485A-9808-79CB34D495AD}" dt="2025-12-02T12:26:23.612" v="654" actId="1076"/>
          <ac:spMkLst>
            <pc:docMk/>
            <pc:sldMk cId="305220274" sldId="318"/>
            <ac:spMk id="30" creationId="{3541B943-3F8D-EE91-093D-F422F58E8EB4}"/>
          </ac:spMkLst>
        </pc:spChg>
        <pc:spChg chg="add mod">
          <ac:chgData name="Kirsty Patterson" userId="06c453ef-d90e-4cbc-ba6b-1bf363c3e0a9" providerId="ADAL" clId="{2B52998C-451C-485A-9808-79CB34D495AD}" dt="2025-12-02T12:26:32.222" v="656" actId="1076"/>
          <ac:spMkLst>
            <pc:docMk/>
            <pc:sldMk cId="305220274" sldId="318"/>
            <ac:spMk id="31" creationId="{9667301B-6DDD-6282-56E5-657BAC40BA25}"/>
          </ac:spMkLst>
        </pc:spChg>
        <pc:spChg chg="add mod">
          <ac:chgData name="Kirsty Patterson" userId="06c453ef-d90e-4cbc-ba6b-1bf363c3e0a9" providerId="ADAL" clId="{2B52998C-451C-485A-9808-79CB34D495AD}" dt="2025-12-02T12:26:40.263" v="658" actId="1076"/>
          <ac:spMkLst>
            <pc:docMk/>
            <pc:sldMk cId="305220274" sldId="318"/>
            <ac:spMk id="32" creationId="{F5F9EE0B-4546-0490-3272-35FF944AA4DE}"/>
          </ac:spMkLst>
        </pc:spChg>
        <pc:spChg chg="add mod">
          <ac:chgData name="Kirsty Patterson" userId="06c453ef-d90e-4cbc-ba6b-1bf363c3e0a9" providerId="ADAL" clId="{2B52998C-451C-485A-9808-79CB34D495AD}" dt="2025-12-02T12:26:35.743" v="657" actId="1076"/>
          <ac:spMkLst>
            <pc:docMk/>
            <pc:sldMk cId="305220274" sldId="318"/>
            <ac:spMk id="33" creationId="{3080174C-55A1-481C-5B3A-75E2CF4A79D1}"/>
          </ac:spMkLst>
        </pc:spChg>
        <pc:spChg chg="add mod">
          <ac:chgData name="Kirsty Patterson" userId="06c453ef-d90e-4cbc-ba6b-1bf363c3e0a9" providerId="ADAL" clId="{2B52998C-451C-485A-9808-79CB34D495AD}" dt="2025-12-02T12:27:52.855" v="675" actId="13822"/>
          <ac:spMkLst>
            <pc:docMk/>
            <pc:sldMk cId="305220274" sldId="318"/>
            <ac:spMk id="34" creationId="{2A28B0F6-D7D2-922B-D707-8CEEDD1876F7}"/>
          </ac:spMkLst>
        </pc:spChg>
        <pc:spChg chg="add mod">
          <ac:chgData name="Kirsty Patterson" userId="06c453ef-d90e-4cbc-ba6b-1bf363c3e0a9" providerId="ADAL" clId="{2B52998C-451C-485A-9808-79CB34D495AD}" dt="2025-12-02T12:29:14.798" v="688" actId="1076"/>
          <ac:spMkLst>
            <pc:docMk/>
            <pc:sldMk cId="305220274" sldId="318"/>
            <ac:spMk id="35" creationId="{78D687F1-13BD-E698-E982-0859DECFD389}"/>
          </ac:spMkLst>
        </pc:spChg>
        <pc:spChg chg="del mod topLvl">
          <ac:chgData name="Kirsty Patterson" userId="06c453ef-d90e-4cbc-ba6b-1bf363c3e0a9" providerId="ADAL" clId="{2B52998C-451C-485A-9808-79CB34D495AD}" dt="2025-12-02T10:32:41.785" v="77" actId="478"/>
          <ac:spMkLst>
            <pc:docMk/>
            <pc:sldMk cId="305220274" sldId="318"/>
            <ac:spMk id="54" creationId="{7E652701-A15A-AF85-EE8B-69F1CFB4D437}"/>
          </ac:spMkLst>
        </pc:spChg>
        <pc:spChg chg="mod topLvl">
          <ac:chgData name="Kirsty Patterson" userId="06c453ef-d90e-4cbc-ba6b-1bf363c3e0a9" providerId="ADAL" clId="{2B52998C-451C-485A-9808-79CB34D495AD}" dt="2025-12-02T10:32:58.581" v="79" actId="1076"/>
          <ac:spMkLst>
            <pc:docMk/>
            <pc:sldMk cId="305220274" sldId="318"/>
            <ac:spMk id="55" creationId="{A0C0076A-D663-B447-A07D-D92F59EBCE9D}"/>
          </ac:spMkLst>
        </pc:spChg>
        <pc:spChg chg="mod">
          <ac:chgData name="Kirsty Patterson" userId="06c453ef-d90e-4cbc-ba6b-1bf363c3e0a9" providerId="ADAL" clId="{2B52998C-451C-485A-9808-79CB34D495AD}" dt="2025-12-02T12:28:45.775" v="684" actId="207"/>
          <ac:spMkLst>
            <pc:docMk/>
            <pc:sldMk cId="305220274" sldId="318"/>
            <ac:spMk id="57" creationId="{7663955E-E304-13EB-F2A0-640C63D1F0C0}"/>
          </ac:spMkLst>
        </pc:spChg>
        <pc:spChg chg="mod">
          <ac:chgData name="Kirsty Patterson" userId="06c453ef-d90e-4cbc-ba6b-1bf363c3e0a9" providerId="ADAL" clId="{2B52998C-451C-485A-9808-79CB34D495AD}" dt="2025-12-02T10:32:32.110" v="74"/>
          <ac:spMkLst>
            <pc:docMk/>
            <pc:sldMk cId="305220274" sldId="318"/>
            <ac:spMk id="58" creationId="{AF2CC5AA-5B06-6D16-EE9F-95B040A77C09}"/>
          </ac:spMkLst>
        </pc:spChg>
        <pc:spChg chg="mod">
          <ac:chgData name="Kirsty Patterson" userId="06c453ef-d90e-4cbc-ba6b-1bf363c3e0a9" providerId="ADAL" clId="{2B52998C-451C-485A-9808-79CB34D495AD}" dt="2025-12-02T10:32:32.110" v="74"/>
          <ac:spMkLst>
            <pc:docMk/>
            <pc:sldMk cId="305220274" sldId="318"/>
            <ac:spMk id="60" creationId="{BE299856-7B8A-CEE4-E92B-134DEF16755E}"/>
          </ac:spMkLst>
        </pc:spChg>
        <pc:spChg chg="mod">
          <ac:chgData name="Kirsty Patterson" userId="06c453ef-d90e-4cbc-ba6b-1bf363c3e0a9" providerId="ADAL" clId="{2B52998C-451C-485A-9808-79CB34D495AD}" dt="2025-12-02T10:32:32.110" v="74"/>
          <ac:spMkLst>
            <pc:docMk/>
            <pc:sldMk cId="305220274" sldId="318"/>
            <ac:spMk id="62" creationId="{09004B0C-64EC-0458-44D8-4517FB8C1ECD}"/>
          </ac:spMkLst>
        </pc:spChg>
        <pc:spChg chg="add mod ord">
          <ac:chgData name="Kirsty Patterson" userId="06c453ef-d90e-4cbc-ba6b-1bf363c3e0a9" providerId="ADAL" clId="{2B52998C-451C-485A-9808-79CB34D495AD}" dt="2025-12-02T12:21:53.602" v="545" actId="167"/>
          <ac:spMkLst>
            <pc:docMk/>
            <pc:sldMk cId="305220274" sldId="318"/>
            <ac:spMk id="99" creationId="{19847A37-4ABC-7F92-C55B-2CFC63ECC9D5}"/>
          </ac:spMkLst>
        </pc:spChg>
        <pc:spChg chg="mod ord">
          <ac:chgData name="Kirsty Patterson" userId="06c453ef-d90e-4cbc-ba6b-1bf363c3e0a9" providerId="ADAL" clId="{2B52998C-451C-485A-9808-79CB34D495AD}" dt="2025-12-02T12:21:46.720" v="543" actId="167"/>
          <ac:spMkLst>
            <pc:docMk/>
            <pc:sldMk cId="305220274" sldId="318"/>
            <ac:spMk id="165" creationId="{8DCF874D-C39A-2F74-6CF9-288AAD680E13}"/>
          </ac:spMkLst>
        </pc:spChg>
        <pc:spChg chg="del">
          <ac:chgData name="Kirsty Patterson" userId="06c453ef-d90e-4cbc-ba6b-1bf363c3e0a9" providerId="ADAL" clId="{2B52998C-451C-485A-9808-79CB34D495AD}" dt="2025-12-02T10:29:54.149" v="50" actId="478"/>
          <ac:spMkLst>
            <pc:docMk/>
            <pc:sldMk cId="305220274" sldId="318"/>
            <ac:spMk id="180" creationId="{B2E431CD-904A-9385-C608-9D6FA76BEAD7}"/>
          </ac:spMkLst>
        </pc:spChg>
        <pc:spChg chg="del">
          <ac:chgData name="Kirsty Patterson" userId="06c453ef-d90e-4cbc-ba6b-1bf363c3e0a9" providerId="ADAL" clId="{2B52998C-451C-485A-9808-79CB34D495AD}" dt="2025-12-02T10:29:01.300" v="35" actId="478"/>
          <ac:spMkLst>
            <pc:docMk/>
            <pc:sldMk cId="305220274" sldId="318"/>
            <ac:spMk id="186" creationId="{907DF8A7-0CA5-40A1-9879-A4DFB59AA41D}"/>
          </ac:spMkLst>
        </pc:spChg>
        <pc:spChg chg="del">
          <ac:chgData name="Kirsty Patterson" userId="06c453ef-d90e-4cbc-ba6b-1bf363c3e0a9" providerId="ADAL" clId="{2B52998C-451C-485A-9808-79CB34D495AD}" dt="2025-12-02T10:29:00.316" v="34" actId="478"/>
          <ac:spMkLst>
            <pc:docMk/>
            <pc:sldMk cId="305220274" sldId="318"/>
            <ac:spMk id="193" creationId="{86DA47A9-5245-EED0-6177-51C41CD6DE58}"/>
          </ac:spMkLst>
        </pc:spChg>
        <pc:spChg chg="del">
          <ac:chgData name="Kirsty Patterson" userId="06c453ef-d90e-4cbc-ba6b-1bf363c3e0a9" providerId="ADAL" clId="{2B52998C-451C-485A-9808-79CB34D495AD}" dt="2025-12-02T10:28:59.243" v="33" actId="478"/>
          <ac:spMkLst>
            <pc:docMk/>
            <pc:sldMk cId="305220274" sldId="318"/>
            <ac:spMk id="215" creationId="{102CBF66-0314-8466-E7BF-2DC82AB0D4EA}"/>
          </ac:spMkLst>
        </pc:spChg>
        <pc:spChg chg="mod">
          <ac:chgData name="Kirsty Patterson" userId="06c453ef-d90e-4cbc-ba6b-1bf363c3e0a9" providerId="ADAL" clId="{2B52998C-451C-485A-9808-79CB34D495AD}" dt="2025-12-02T11:26:33.644" v="197" actId="1076"/>
          <ac:spMkLst>
            <pc:docMk/>
            <pc:sldMk cId="305220274" sldId="318"/>
            <ac:spMk id="221" creationId="{112B34A5-218F-E99B-5165-E7F8AE40877D}"/>
          </ac:spMkLst>
        </pc:spChg>
        <pc:spChg chg="mod">
          <ac:chgData name="Kirsty Patterson" userId="06c453ef-d90e-4cbc-ba6b-1bf363c3e0a9" providerId="ADAL" clId="{2B52998C-451C-485A-9808-79CB34D495AD}" dt="2025-12-02T12:08:39.997" v="340" actId="1076"/>
          <ac:spMkLst>
            <pc:docMk/>
            <pc:sldMk cId="305220274" sldId="318"/>
            <ac:spMk id="222" creationId="{AAF27441-B0C3-D465-0242-E487CF9D8C23}"/>
          </ac:spMkLst>
        </pc:spChg>
        <pc:spChg chg="mod">
          <ac:chgData name="Kirsty Patterson" userId="06c453ef-d90e-4cbc-ba6b-1bf363c3e0a9" providerId="ADAL" clId="{2B52998C-451C-485A-9808-79CB34D495AD}" dt="2025-12-02T12:22:42.976" v="546"/>
          <ac:spMkLst>
            <pc:docMk/>
            <pc:sldMk cId="305220274" sldId="318"/>
            <ac:spMk id="223" creationId="{EE6150BC-E16C-3AAD-1EB0-7358BB678C5E}"/>
          </ac:spMkLst>
        </pc:spChg>
        <pc:spChg chg="mod">
          <ac:chgData name="Kirsty Patterson" userId="06c453ef-d90e-4cbc-ba6b-1bf363c3e0a9" providerId="ADAL" clId="{2B52998C-451C-485A-9808-79CB34D495AD}" dt="2025-12-02T12:22:47.085" v="547"/>
          <ac:spMkLst>
            <pc:docMk/>
            <pc:sldMk cId="305220274" sldId="318"/>
            <ac:spMk id="224" creationId="{1FAAFAA4-AD79-DF05-9E3D-E1CDBE39D751}"/>
          </ac:spMkLst>
        </pc:spChg>
        <pc:spChg chg="mod">
          <ac:chgData name="Kirsty Patterson" userId="06c453ef-d90e-4cbc-ba6b-1bf363c3e0a9" providerId="ADAL" clId="{2B52998C-451C-485A-9808-79CB34D495AD}" dt="2025-12-02T12:22:51.293" v="548"/>
          <ac:spMkLst>
            <pc:docMk/>
            <pc:sldMk cId="305220274" sldId="318"/>
            <ac:spMk id="226" creationId="{3044F256-795A-1833-BD7A-AAF1F5D8B502}"/>
          </ac:spMkLst>
        </pc:spChg>
        <pc:spChg chg="mod">
          <ac:chgData name="Kirsty Patterson" userId="06c453ef-d90e-4cbc-ba6b-1bf363c3e0a9" providerId="ADAL" clId="{2B52998C-451C-485A-9808-79CB34D495AD}" dt="2025-12-02T12:06:26.135" v="292" actId="255"/>
          <ac:spMkLst>
            <pc:docMk/>
            <pc:sldMk cId="305220274" sldId="318"/>
            <ac:spMk id="227" creationId="{08921F1B-407C-7C6E-FB91-CD77B7B43ACC}"/>
          </ac:spMkLst>
        </pc:spChg>
        <pc:spChg chg="mod">
          <ac:chgData name="Kirsty Patterson" userId="06c453ef-d90e-4cbc-ba6b-1bf363c3e0a9" providerId="ADAL" clId="{2B52998C-451C-485A-9808-79CB34D495AD}" dt="2025-12-02T12:24:11.529" v="603" actId="14100"/>
          <ac:spMkLst>
            <pc:docMk/>
            <pc:sldMk cId="305220274" sldId="318"/>
            <ac:spMk id="255" creationId="{E8ACC47C-1FD3-EF9D-274E-BCE44D5B144D}"/>
          </ac:spMkLst>
        </pc:spChg>
        <pc:spChg chg="del">
          <ac:chgData name="Kirsty Patterson" userId="06c453ef-d90e-4cbc-ba6b-1bf363c3e0a9" providerId="ADAL" clId="{2B52998C-451C-485A-9808-79CB34D495AD}" dt="2025-12-02T10:29:08.172" v="38" actId="478"/>
          <ac:spMkLst>
            <pc:docMk/>
            <pc:sldMk cId="305220274" sldId="318"/>
            <ac:spMk id="288" creationId="{53B0C724-E33E-E2D2-FE1C-7B8880231CBD}"/>
          </ac:spMkLst>
        </pc:spChg>
        <pc:spChg chg="del">
          <ac:chgData name="Kirsty Patterson" userId="06c453ef-d90e-4cbc-ba6b-1bf363c3e0a9" providerId="ADAL" clId="{2B52998C-451C-485A-9808-79CB34D495AD}" dt="2025-12-02T10:29:06.371" v="37" actId="478"/>
          <ac:spMkLst>
            <pc:docMk/>
            <pc:sldMk cId="305220274" sldId="318"/>
            <ac:spMk id="289" creationId="{E3943163-7C71-70E3-10FF-3FBCAE67DF21}"/>
          </ac:spMkLst>
        </pc:spChg>
        <pc:spChg chg="del">
          <ac:chgData name="Kirsty Patterson" userId="06c453ef-d90e-4cbc-ba6b-1bf363c3e0a9" providerId="ADAL" clId="{2B52998C-451C-485A-9808-79CB34D495AD}" dt="2025-12-02T10:29:09.851" v="39" actId="478"/>
          <ac:spMkLst>
            <pc:docMk/>
            <pc:sldMk cId="305220274" sldId="318"/>
            <ac:spMk id="290" creationId="{72D7C69C-9C33-B90B-C37D-60D403026503}"/>
          </ac:spMkLst>
        </pc:spChg>
        <pc:spChg chg="del">
          <ac:chgData name="Kirsty Patterson" userId="06c453ef-d90e-4cbc-ba6b-1bf363c3e0a9" providerId="ADAL" clId="{2B52998C-451C-485A-9808-79CB34D495AD}" dt="2025-12-02T10:29:04.971" v="36" actId="478"/>
          <ac:spMkLst>
            <pc:docMk/>
            <pc:sldMk cId="305220274" sldId="318"/>
            <ac:spMk id="291" creationId="{E2B72998-240E-8FB3-93D1-6D6E18165580}"/>
          </ac:spMkLst>
        </pc:spChg>
        <pc:grpChg chg="add mod">
          <ac:chgData name="Kirsty Patterson" userId="06c453ef-d90e-4cbc-ba6b-1bf363c3e0a9" providerId="ADAL" clId="{2B52998C-451C-485A-9808-79CB34D495AD}" dt="2025-12-02T10:30:17.169" v="53" actId="1076"/>
          <ac:grpSpMkLst>
            <pc:docMk/>
            <pc:sldMk cId="305220274" sldId="318"/>
            <ac:grpSpMk id="2" creationId="{0C1141A1-A266-9236-1D43-D88ADA0B54E1}"/>
          </ac:grpSpMkLst>
        </pc:grpChg>
        <pc:grpChg chg="add del mod">
          <ac:chgData name="Kirsty Patterson" userId="06c453ef-d90e-4cbc-ba6b-1bf363c3e0a9" providerId="ADAL" clId="{2B52998C-451C-485A-9808-79CB34D495AD}" dt="2025-12-02T11:27:20.724" v="206" actId="478"/>
          <ac:grpSpMkLst>
            <pc:docMk/>
            <pc:sldMk cId="305220274" sldId="318"/>
            <ac:grpSpMk id="6" creationId="{8F6089EE-2378-D9D9-8D1F-3D36F171C8BA}"/>
          </ac:grpSpMkLst>
        </pc:grpChg>
        <pc:grpChg chg="add del mod">
          <ac:chgData name="Kirsty Patterson" userId="06c453ef-d90e-4cbc-ba6b-1bf363c3e0a9" providerId="ADAL" clId="{2B52998C-451C-485A-9808-79CB34D495AD}" dt="2025-12-02T10:32:38.756" v="76" actId="478"/>
          <ac:grpSpMkLst>
            <pc:docMk/>
            <pc:sldMk cId="305220274" sldId="318"/>
            <ac:grpSpMk id="12" creationId="{4B4CF559-5E20-D3DC-7189-3521F023B5E7}"/>
          </ac:grpSpMkLst>
        </pc:grpChg>
        <pc:grpChg chg="mod">
          <ac:chgData name="Kirsty Patterson" userId="06c453ef-d90e-4cbc-ba6b-1bf363c3e0a9" providerId="ADAL" clId="{2B52998C-451C-485A-9808-79CB34D495AD}" dt="2025-12-02T10:31:34.645" v="63"/>
          <ac:grpSpMkLst>
            <pc:docMk/>
            <pc:sldMk cId="305220274" sldId="318"/>
            <ac:grpSpMk id="14" creationId="{2099AEC4-393A-E62A-6B18-A216AEFB3805}"/>
          </ac:grpSpMkLst>
        </pc:grpChg>
        <pc:grpChg chg="mod">
          <ac:chgData name="Kirsty Patterson" userId="06c453ef-d90e-4cbc-ba6b-1bf363c3e0a9" providerId="ADAL" clId="{2B52998C-451C-485A-9808-79CB34D495AD}" dt="2025-12-02T10:31:34.645" v="63"/>
          <ac:grpSpMkLst>
            <pc:docMk/>
            <pc:sldMk cId="305220274" sldId="318"/>
            <ac:grpSpMk id="17" creationId="{97DC4D1A-E3E3-CADF-DFC6-8BD25531C99C}"/>
          </ac:grpSpMkLst>
        </pc:grpChg>
        <pc:grpChg chg="mod">
          <ac:chgData name="Kirsty Patterson" userId="06c453ef-d90e-4cbc-ba6b-1bf363c3e0a9" providerId="ADAL" clId="{2B52998C-451C-485A-9808-79CB34D495AD}" dt="2025-12-02T10:31:34.645" v="63"/>
          <ac:grpSpMkLst>
            <pc:docMk/>
            <pc:sldMk cId="305220274" sldId="318"/>
            <ac:grpSpMk id="19" creationId="{C943337E-93BE-1194-49D9-F1D3C270E7F5}"/>
          </ac:grpSpMkLst>
        </pc:grpChg>
        <pc:grpChg chg="mod">
          <ac:chgData name="Kirsty Patterson" userId="06c453ef-d90e-4cbc-ba6b-1bf363c3e0a9" providerId="ADAL" clId="{2B52998C-451C-485A-9808-79CB34D495AD}" dt="2025-12-02T10:31:34.645" v="63"/>
          <ac:grpSpMkLst>
            <pc:docMk/>
            <pc:sldMk cId="305220274" sldId="318"/>
            <ac:grpSpMk id="20" creationId="{AD734743-760C-F379-0273-562F6C678F75}"/>
          </ac:grpSpMkLst>
        </pc:grpChg>
        <pc:grpChg chg="mod">
          <ac:chgData name="Kirsty Patterson" userId="06c453ef-d90e-4cbc-ba6b-1bf363c3e0a9" providerId="ADAL" clId="{2B52998C-451C-485A-9808-79CB34D495AD}" dt="2025-12-02T10:31:34.645" v="63"/>
          <ac:grpSpMkLst>
            <pc:docMk/>
            <pc:sldMk cId="305220274" sldId="318"/>
            <ac:grpSpMk id="22" creationId="{8DF0A554-02E9-7D40-0C06-51D64360AD46}"/>
          </ac:grpSpMkLst>
        </pc:grpChg>
        <pc:grpChg chg="mod">
          <ac:chgData name="Kirsty Patterson" userId="06c453ef-d90e-4cbc-ba6b-1bf363c3e0a9" providerId="ADAL" clId="{2B52998C-451C-485A-9808-79CB34D495AD}" dt="2025-12-02T10:31:34.645" v="63"/>
          <ac:grpSpMkLst>
            <pc:docMk/>
            <pc:sldMk cId="305220274" sldId="318"/>
            <ac:grpSpMk id="23" creationId="{7A3CD0C9-3573-21DA-D80A-CB60C8530755}"/>
          </ac:grpSpMkLst>
        </pc:grpChg>
        <pc:grpChg chg="mod">
          <ac:chgData name="Kirsty Patterson" userId="06c453ef-d90e-4cbc-ba6b-1bf363c3e0a9" providerId="ADAL" clId="{2B52998C-451C-485A-9808-79CB34D495AD}" dt="2025-12-02T10:31:34.645" v="63"/>
          <ac:grpSpMkLst>
            <pc:docMk/>
            <pc:sldMk cId="305220274" sldId="318"/>
            <ac:grpSpMk id="25" creationId="{351444A4-7142-5600-8AE0-27E040F7442A}"/>
          </ac:grpSpMkLst>
        </pc:grpChg>
        <pc:grpChg chg="del mod">
          <ac:chgData name="Kirsty Patterson" userId="06c453ef-d90e-4cbc-ba6b-1bf363c3e0a9" providerId="ADAL" clId="{2B52998C-451C-485A-9808-79CB34D495AD}" dt="2025-12-02T10:32:41.785" v="77" actId="478"/>
          <ac:grpSpMkLst>
            <pc:docMk/>
            <pc:sldMk cId="305220274" sldId="318"/>
            <ac:grpSpMk id="53" creationId="{B1834952-EED0-8703-4463-2D6582F7E546}"/>
          </ac:grpSpMkLst>
        </pc:grpChg>
        <pc:grpChg chg="add mod">
          <ac:chgData name="Kirsty Patterson" userId="06c453ef-d90e-4cbc-ba6b-1bf363c3e0a9" providerId="ADAL" clId="{2B52998C-451C-485A-9808-79CB34D495AD}" dt="2025-12-02T10:32:58.581" v="79" actId="1076"/>
          <ac:grpSpMkLst>
            <pc:docMk/>
            <pc:sldMk cId="305220274" sldId="318"/>
            <ac:grpSpMk id="56" creationId="{705B39D8-365E-AFCF-A53F-34ABE2C0B227}"/>
          </ac:grpSpMkLst>
        </pc:grpChg>
        <pc:grpChg chg="mod">
          <ac:chgData name="Kirsty Patterson" userId="06c453ef-d90e-4cbc-ba6b-1bf363c3e0a9" providerId="ADAL" clId="{2B52998C-451C-485A-9808-79CB34D495AD}" dt="2025-12-02T10:32:58.581" v="79" actId="1076"/>
          <ac:grpSpMkLst>
            <pc:docMk/>
            <pc:sldMk cId="305220274" sldId="318"/>
            <ac:grpSpMk id="59" creationId="{9F33053E-9E32-5FBC-FE27-ECE5BB45374D}"/>
          </ac:grpSpMkLst>
        </pc:grpChg>
        <pc:grpChg chg="mod">
          <ac:chgData name="Kirsty Patterson" userId="06c453ef-d90e-4cbc-ba6b-1bf363c3e0a9" providerId="ADAL" clId="{2B52998C-451C-485A-9808-79CB34D495AD}" dt="2025-12-02T10:32:32.110" v="74"/>
          <ac:grpSpMkLst>
            <pc:docMk/>
            <pc:sldMk cId="305220274" sldId="318"/>
            <ac:grpSpMk id="63" creationId="{DC83CDA3-A663-E50F-0A99-CDC6F03A3DD3}"/>
          </ac:grpSpMkLst>
        </pc:grpChg>
        <pc:grpChg chg="mod">
          <ac:chgData name="Kirsty Patterson" userId="06c453ef-d90e-4cbc-ba6b-1bf363c3e0a9" providerId="ADAL" clId="{2B52998C-451C-485A-9808-79CB34D495AD}" dt="2025-12-02T10:32:32.110" v="74"/>
          <ac:grpSpMkLst>
            <pc:docMk/>
            <pc:sldMk cId="305220274" sldId="318"/>
            <ac:grpSpMk id="69" creationId="{3875840C-C2BD-48BB-3369-FEE37978BA30}"/>
          </ac:grpSpMkLst>
        </pc:grpChg>
        <pc:grpChg chg="mod">
          <ac:chgData name="Kirsty Patterson" userId="06c453ef-d90e-4cbc-ba6b-1bf363c3e0a9" providerId="ADAL" clId="{2B52998C-451C-485A-9808-79CB34D495AD}" dt="2025-12-02T10:32:32.110" v="74"/>
          <ac:grpSpMkLst>
            <pc:docMk/>
            <pc:sldMk cId="305220274" sldId="318"/>
            <ac:grpSpMk id="71" creationId="{5F2DFF96-7774-1472-E75F-4EEDDCCF3871}"/>
          </ac:grpSpMkLst>
        </pc:grpChg>
        <pc:grpChg chg="mod">
          <ac:chgData name="Kirsty Patterson" userId="06c453ef-d90e-4cbc-ba6b-1bf363c3e0a9" providerId="ADAL" clId="{2B52998C-451C-485A-9808-79CB34D495AD}" dt="2025-12-02T11:25:21.766" v="184" actId="1076"/>
          <ac:grpSpMkLst>
            <pc:docMk/>
            <pc:sldMk cId="305220274" sldId="318"/>
            <ac:grpSpMk id="126" creationId="{499388C8-EB1E-2625-0A77-A445E96B850B}"/>
          </ac:grpSpMkLst>
        </pc:grpChg>
        <pc:grpChg chg="del">
          <ac:chgData name="Kirsty Patterson" userId="06c453ef-d90e-4cbc-ba6b-1bf363c3e0a9" providerId="ADAL" clId="{2B52998C-451C-485A-9808-79CB34D495AD}" dt="2025-12-02T10:28:47.350" v="23" actId="478"/>
          <ac:grpSpMkLst>
            <pc:docMk/>
            <pc:sldMk cId="305220274" sldId="318"/>
            <ac:grpSpMk id="162" creationId="{00949061-41C9-E409-46FD-3974A2DB90FB}"/>
          </ac:grpSpMkLst>
        </pc:grpChg>
        <pc:grpChg chg="del">
          <ac:chgData name="Kirsty Patterson" userId="06c453ef-d90e-4cbc-ba6b-1bf363c3e0a9" providerId="ADAL" clId="{2B52998C-451C-485A-9808-79CB34D495AD}" dt="2025-12-02T10:28:49.059" v="24" actId="478"/>
          <ac:grpSpMkLst>
            <pc:docMk/>
            <pc:sldMk cId="305220274" sldId="318"/>
            <ac:grpSpMk id="169" creationId="{A333F0A4-29CC-E36C-7BAD-6A619108ED7E}"/>
          </ac:grpSpMkLst>
        </pc:grpChg>
        <pc:grpChg chg="del">
          <ac:chgData name="Kirsty Patterson" userId="06c453ef-d90e-4cbc-ba6b-1bf363c3e0a9" providerId="ADAL" clId="{2B52998C-451C-485A-9808-79CB34D495AD}" dt="2025-12-02T10:28:53.307" v="27" actId="478"/>
          <ac:grpSpMkLst>
            <pc:docMk/>
            <pc:sldMk cId="305220274" sldId="318"/>
            <ac:grpSpMk id="172" creationId="{FA3964E2-FA41-6095-CC76-F138135EE920}"/>
          </ac:grpSpMkLst>
        </pc:grpChg>
        <pc:grpChg chg="del">
          <ac:chgData name="Kirsty Patterson" userId="06c453ef-d90e-4cbc-ba6b-1bf363c3e0a9" providerId="ADAL" clId="{2B52998C-451C-485A-9808-79CB34D495AD}" dt="2025-12-02T10:28:51.739" v="26" actId="478"/>
          <ac:grpSpMkLst>
            <pc:docMk/>
            <pc:sldMk cId="305220274" sldId="318"/>
            <ac:grpSpMk id="173" creationId="{C510EA81-B5E1-813D-8416-FBFBE6A23605}"/>
          </ac:grpSpMkLst>
        </pc:grpChg>
        <pc:grpChg chg="del">
          <ac:chgData name="Kirsty Patterson" userId="06c453ef-d90e-4cbc-ba6b-1bf363c3e0a9" providerId="ADAL" clId="{2B52998C-451C-485A-9808-79CB34D495AD}" dt="2025-12-02T10:28:50.466" v="25" actId="478"/>
          <ac:grpSpMkLst>
            <pc:docMk/>
            <pc:sldMk cId="305220274" sldId="318"/>
            <ac:grpSpMk id="177" creationId="{E47F8EAA-22D1-BFB3-B6D6-40698F1F7B78}"/>
          </ac:grpSpMkLst>
        </pc:grpChg>
        <pc:grpChg chg="del">
          <ac:chgData name="Kirsty Patterson" userId="06c453ef-d90e-4cbc-ba6b-1bf363c3e0a9" providerId="ADAL" clId="{2B52998C-451C-485A-9808-79CB34D495AD}" dt="2025-12-02T10:28:57.523" v="32" actId="478"/>
          <ac:grpSpMkLst>
            <pc:docMk/>
            <pc:sldMk cId="305220274" sldId="318"/>
            <ac:grpSpMk id="187" creationId="{C9669992-2E9B-E395-748C-0E0855464B09}"/>
          </ac:grpSpMkLst>
        </pc:grpChg>
        <pc:grpChg chg="del">
          <ac:chgData name="Kirsty Patterson" userId="06c453ef-d90e-4cbc-ba6b-1bf363c3e0a9" providerId="ADAL" clId="{2B52998C-451C-485A-9808-79CB34D495AD}" dt="2025-12-02T10:28:56.891" v="31" actId="478"/>
          <ac:grpSpMkLst>
            <pc:docMk/>
            <pc:sldMk cId="305220274" sldId="318"/>
            <ac:grpSpMk id="190" creationId="{475702E5-B363-A0BD-A786-252063924BEE}"/>
          </ac:grpSpMkLst>
        </pc:grpChg>
        <pc:grpChg chg="del">
          <ac:chgData name="Kirsty Patterson" userId="06c453ef-d90e-4cbc-ba6b-1bf363c3e0a9" providerId="ADAL" clId="{2B52998C-451C-485A-9808-79CB34D495AD}" dt="2025-12-02T10:28:55.292" v="29" actId="478"/>
          <ac:grpSpMkLst>
            <pc:docMk/>
            <pc:sldMk cId="305220274" sldId="318"/>
            <ac:grpSpMk id="209" creationId="{FEF73C9B-D1D8-0FB0-DC1D-31B930918B96}"/>
          </ac:grpSpMkLst>
        </pc:grpChg>
        <pc:grpChg chg="del">
          <ac:chgData name="Kirsty Patterson" userId="06c453ef-d90e-4cbc-ba6b-1bf363c3e0a9" providerId="ADAL" clId="{2B52998C-451C-485A-9808-79CB34D495AD}" dt="2025-12-02T10:28:56.085" v="30" actId="478"/>
          <ac:grpSpMkLst>
            <pc:docMk/>
            <pc:sldMk cId="305220274" sldId="318"/>
            <ac:grpSpMk id="212" creationId="{2C5BB49C-E642-CE83-011F-B8C3E0A313E0}"/>
          </ac:grpSpMkLst>
        </pc:grpChg>
        <pc:grpChg chg="del">
          <ac:chgData name="Kirsty Patterson" userId="06c453ef-d90e-4cbc-ba6b-1bf363c3e0a9" providerId="ADAL" clId="{2B52998C-451C-485A-9808-79CB34D495AD}" dt="2025-12-02T10:28:54.620" v="28" actId="478"/>
          <ac:grpSpMkLst>
            <pc:docMk/>
            <pc:sldMk cId="305220274" sldId="318"/>
            <ac:grpSpMk id="216" creationId="{E3D875FF-8856-C7D3-08A3-CA2D1B27EB59}"/>
          </ac:grpSpMkLst>
        </pc:grpChg>
        <pc:grpChg chg="mod">
          <ac:chgData name="Kirsty Patterson" userId="06c453ef-d90e-4cbc-ba6b-1bf363c3e0a9" providerId="ADAL" clId="{2B52998C-451C-485A-9808-79CB34D495AD}" dt="2025-12-02T12:04:56.939" v="269" actId="1076"/>
          <ac:grpSpMkLst>
            <pc:docMk/>
            <pc:sldMk cId="305220274" sldId="318"/>
            <ac:grpSpMk id="229" creationId="{87EBB2F2-017B-391A-2BA5-BBC30CB5503B}"/>
          </ac:grpSpMkLst>
        </pc:grpChg>
        <pc:grpChg chg="mod">
          <ac:chgData name="Kirsty Patterson" userId="06c453ef-d90e-4cbc-ba6b-1bf363c3e0a9" providerId="ADAL" clId="{2B52998C-451C-485A-9808-79CB34D495AD}" dt="2025-12-02T12:03:53.603" v="257" actId="1076"/>
          <ac:grpSpMkLst>
            <pc:docMk/>
            <pc:sldMk cId="305220274" sldId="318"/>
            <ac:grpSpMk id="276" creationId="{5F2C3B6D-510B-F6EF-7B59-C6D78F807A40}"/>
          </ac:grpSpMkLst>
        </pc:grpChg>
        <pc:picChg chg="add mod">
          <ac:chgData name="Kirsty Patterson" userId="06c453ef-d90e-4cbc-ba6b-1bf363c3e0a9" providerId="ADAL" clId="{2B52998C-451C-485A-9808-79CB34D495AD}" dt="2025-12-02T12:24:21.031" v="605" actId="167"/>
          <ac:picMkLst>
            <pc:docMk/>
            <pc:sldMk cId="305220274" sldId="318"/>
            <ac:picMk id="12" creationId="{A3AF3D25-1234-940A-5C97-930E0C129F13}"/>
          </ac:picMkLst>
        </pc:picChg>
        <pc:picChg chg="del mod">
          <ac:chgData name="Kirsty Patterson" userId="06c453ef-d90e-4cbc-ba6b-1bf363c3e0a9" providerId="ADAL" clId="{2B52998C-451C-485A-9808-79CB34D495AD}" dt="2025-12-02T12:24:22.668" v="606" actId="478"/>
          <ac:picMkLst>
            <pc:docMk/>
            <pc:sldMk cId="305220274" sldId="318"/>
            <ac:picMk id="118" creationId="{D6144AA5-C8A4-8A57-F6E3-337AE02B271A}"/>
          </ac:picMkLst>
        </pc:picChg>
        <pc:picChg chg="mod">
          <ac:chgData name="Kirsty Patterson" userId="06c453ef-d90e-4cbc-ba6b-1bf363c3e0a9" providerId="ADAL" clId="{2B52998C-451C-485A-9808-79CB34D495AD}" dt="2025-12-02T12:07:19.010" v="298" actId="1076"/>
          <ac:picMkLst>
            <pc:docMk/>
            <pc:sldMk cId="305220274" sldId="318"/>
            <ac:picMk id="119" creationId="{4976EC44-4885-6781-1475-9BDF098A556F}"/>
          </ac:picMkLst>
        </pc:picChg>
      </pc:sldChg>
      <pc:sldMasterChg chg="modSldLayout">
        <pc:chgData name="Kirsty Patterson" userId="06c453ef-d90e-4cbc-ba6b-1bf363c3e0a9" providerId="ADAL" clId="{2B52998C-451C-485A-9808-79CB34D495AD}" dt="2025-12-02T11:23:06.826" v="175" actId="14100"/>
        <pc:sldMasterMkLst>
          <pc:docMk/>
          <pc:sldMasterMk cId="2405364243" sldId="2147483648"/>
        </pc:sldMasterMkLst>
        <pc:sldLayoutChg chg="modSp mod">
          <pc:chgData name="Kirsty Patterson" userId="06c453ef-d90e-4cbc-ba6b-1bf363c3e0a9" providerId="ADAL" clId="{2B52998C-451C-485A-9808-79CB34D495AD}" dt="2025-12-02T11:23:06.826" v="175" actId="14100"/>
          <pc:sldLayoutMkLst>
            <pc:docMk/>
            <pc:sldMasterMk cId="2405364243" sldId="2147483648"/>
            <pc:sldLayoutMk cId="1226937080" sldId="2147483649"/>
          </pc:sldLayoutMkLst>
          <pc:spChg chg="mod">
            <ac:chgData name="Kirsty Patterson" userId="06c453ef-d90e-4cbc-ba6b-1bf363c3e0a9" providerId="ADAL" clId="{2B52998C-451C-485A-9808-79CB34D495AD}" dt="2025-12-02T11:23:06.826" v="175" actId="14100"/>
            <ac:spMkLst>
              <pc:docMk/>
              <pc:sldMasterMk cId="2405364243" sldId="2147483648"/>
              <pc:sldLayoutMk cId="1226937080" sldId="2147483649"/>
              <ac:spMk id="14" creationId="{2281CF7B-F07A-C049-BDB9-748CCF3F310B}"/>
            </ac:spMkLst>
          </pc:spChg>
        </pc:sldLayoutChg>
        <pc:sldLayoutChg chg="modSp mod">
          <pc:chgData name="Kirsty Patterson" userId="06c453ef-d90e-4cbc-ba6b-1bf363c3e0a9" providerId="ADAL" clId="{2B52998C-451C-485A-9808-79CB34D495AD}" dt="2025-12-02T11:22:54.445" v="170" actId="27636"/>
          <pc:sldLayoutMkLst>
            <pc:docMk/>
            <pc:sldMasterMk cId="2405364243" sldId="2147483648"/>
            <pc:sldLayoutMk cId="2557262464" sldId="2147483660"/>
          </pc:sldLayoutMkLst>
          <pc:spChg chg="mod">
            <ac:chgData name="Kirsty Patterson" userId="06c453ef-d90e-4cbc-ba6b-1bf363c3e0a9" providerId="ADAL" clId="{2B52998C-451C-485A-9808-79CB34D495AD}" dt="2025-12-02T11:22:54.445" v="170" actId="27636"/>
            <ac:spMkLst>
              <pc:docMk/>
              <pc:sldMasterMk cId="2405364243" sldId="2147483648"/>
              <pc:sldLayoutMk cId="2557262464" sldId="2147483660"/>
              <ac:spMk id="17" creationId="{7854A24E-0016-C74A-86CC-C558B7FBB5DF}"/>
            </ac:spMkLst>
          </pc:spChg>
        </pc:sldLayoutChg>
        <pc:sldLayoutChg chg="modSp mod">
          <pc:chgData name="Kirsty Patterson" userId="06c453ef-d90e-4cbc-ba6b-1bf363c3e0a9" providerId="ADAL" clId="{2B52998C-451C-485A-9808-79CB34D495AD}" dt="2025-12-02T11:22:38.332" v="166" actId="1076"/>
          <pc:sldLayoutMkLst>
            <pc:docMk/>
            <pc:sldMasterMk cId="2405364243" sldId="2147483648"/>
            <pc:sldLayoutMk cId="4150296504" sldId="2147483682"/>
          </pc:sldLayoutMkLst>
          <pc:spChg chg="mod">
            <ac:chgData name="Kirsty Patterson" userId="06c453ef-d90e-4cbc-ba6b-1bf363c3e0a9" providerId="ADAL" clId="{2B52998C-451C-485A-9808-79CB34D495AD}" dt="2025-12-02T11:22:38.332" v="166" actId="1076"/>
            <ac:spMkLst>
              <pc:docMk/>
              <pc:sldMasterMk cId="2405364243" sldId="2147483648"/>
              <pc:sldLayoutMk cId="4150296504" sldId="2147483682"/>
              <ac:spMk id="17" creationId="{E5AB7EBB-737A-9540-BC73-AD8D595C8E34}"/>
            </ac:spMkLst>
          </pc:spChg>
        </pc:sldLayoutChg>
      </pc:sldMasterChg>
    </pc:docChg>
  </pc:docChgLst>
  <pc:docChgLst>
    <pc:chgData name="Jo Pugh" userId="1187eaa31d8c3d2c" providerId="LiveId" clId="{2635C83F-2F05-40DB-9CDE-86F96A3CA64C}"/>
    <pc:docChg chg="custSel modSld">
      <pc:chgData name="Jo Pugh" userId="1187eaa31d8c3d2c" providerId="LiveId" clId="{2635C83F-2F05-40DB-9CDE-86F96A3CA64C}" dt="2025-11-25T18:07:43.383" v="182" actId="20577"/>
      <pc:docMkLst>
        <pc:docMk/>
      </pc:docMkLst>
      <pc:sldChg chg="modSp mod modCm">
        <pc:chgData name="Jo Pugh" userId="1187eaa31d8c3d2c" providerId="LiveId" clId="{2635C83F-2F05-40DB-9CDE-86F96A3CA64C}" dt="2025-11-25T17:57:11.799" v="52" actId="20577"/>
        <pc:sldMkLst>
          <pc:docMk/>
          <pc:sldMk cId="1833564579" sldId="287"/>
        </pc:sldMkLst>
        <pc:spChg chg="mod">
          <ac:chgData name="Jo Pugh" userId="1187eaa31d8c3d2c" providerId="LiveId" clId="{2635C83F-2F05-40DB-9CDE-86F96A3CA64C}" dt="2025-11-25T17:57:11.799" v="52" actId="20577"/>
          <ac:spMkLst>
            <pc:docMk/>
            <pc:sldMk cId="1833564579" sldId="287"/>
            <ac:spMk id="3" creationId="{A392CD0D-586A-C746-A628-7A9409208494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Jo Pugh" userId="1187eaa31d8c3d2c" providerId="LiveId" clId="{2635C83F-2F05-40DB-9CDE-86F96A3CA64C}" dt="2025-11-25T17:57:11.799" v="52" actId="20577"/>
              <pc2:cmMkLst xmlns:pc2="http://schemas.microsoft.com/office/powerpoint/2019/9/main/command">
                <pc:docMk/>
                <pc:sldMk cId="1833564579" sldId="287"/>
                <pc2:cmMk id="{A959F3B1-0DAE-42D8-9A25-EF0F5426877F}"/>
              </pc2:cmMkLst>
            </pc226:cmChg>
          </p:ext>
        </pc:extLst>
      </pc:sldChg>
      <pc:sldChg chg="modSp mod">
        <pc:chgData name="Jo Pugh" userId="1187eaa31d8c3d2c" providerId="LiveId" clId="{2635C83F-2F05-40DB-9CDE-86F96A3CA64C}" dt="2025-11-25T17:58:51.800" v="99" actId="20577"/>
        <pc:sldMkLst>
          <pc:docMk/>
          <pc:sldMk cId="1629480246" sldId="288"/>
        </pc:sldMkLst>
        <pc:spChg chg="mod">
          <ac:chgData name="Jo Pugh" userId="1187eaa31d8c3d2c" providerId="LiveId" clId="{2635C83F-2F05-40DB-9CDE-86F96A3CA64C}" dt="2025-11-25T17:58:51.800" v="99" actId="20577"/>
          <ac:spMkLst>
            <pc:docMk/>
            <pc:sldMk cId="1629480246" sldId="288"/>
            <ac:spMk id="3" creationId="{B9B1F842-BC16-354A-84F3-BCA1F48752F2}"/>
          </ac:spMkLst>
        </pc:spChg>
      </pc:sldChg>
      <pc:sldChg chg="modSp mod">
        <pc:chgData name="Jo Pugh" userId="1187eaa31d8c3d2c" providerId="LiveId" clId="{2635C83F-2F05-40DB-9CDE-86F96A3CA64C}" dt="2025-11-25T17:54:10.835" v="1" actId="20577"/>
        <pc:sldMkLst>
          <pc:docMk/>
          <pc:sldMk cId="2653521761" sldId="289"/>
        </pc:sldMkLst>
        <pc:spChg chg="mod">
          <ac:chgData name="Jo Pugh" userId="1187eaa31d8c3d2c" providerId="LiveId" clId="{2635C83F-2F05-40DB-9CDE-86F96A3CA64C}" dt="2025-11-25T17:54:10.835" v="1" actId="20577"/>
          <ac:spMkLst>
            <pc:docMk/>
            <pc:sldMk cId="2653521761" sldId="289"/>
            <ac:spMk id="3" creationId="{4AC8368B-B514-8E4D-A908-1909D2469E48}"/>
          </ac:spMkLst>
        </pc:spChg>
      </pc:sldChg>
      <pc:sldChg chg="modSp mod">
        <pc:chgData name="Jo Pugh" userId="1187eaa31d8c3d2c" providerId="LiveId" clId="{2635C83F-2F05-40DB-9CDE-86F96A3CA64C}" dt="2025-11-25T18:05:07.990" v="144" actId="20577"/>
        <pc:sldMkLst>
          <pc:docMk/>
          <pc:sldMk cId="1282669575" sldId="305"/>
        </pc:sldMkLst>
        <pc:spChg chg="mod">
          <ac:chgData name="Jo Pugh" userId="1187eaa31d8c3d2c" providerId="LiveId" clId="{2635C83F-2F05-40DB-9CDE-86F96A3CA64C}" dt="2025-11-25T18:05:07.990" v="144" actId="20577"/>
          <ac:spMkLst>
            <pc:docMk/>
            <pc:sldMk cId="1282669575" sldId="305"/>
            <ac:spMk id="2" creationId="{4573FA46-4912-DF46-8997-471B49E44DBE}"/>
          </ac:spMkLst>
        </pc:spChg>
      </pc:sldChg>
      <pc:sldChg chg="modSp mod">
        <pc:chgData name="Jo Pugh" userId="1187eaa31d8c3d2c" providerId="LiveId" clId="{2635C83F-2F05-40DB-9CDE-86F96A3CA64C}" dt="2025-11-25T18:04:46.209" v="140" actId="14734"/>
        <pc:sldMkLst>
          <pc:docMk/>
          <pc:sldMk cId="2592905256" sldId="313"/>
        </pc:sldMkLst>
        <pc:graphicFrameChg chg="modGraphic">
          <ac:chgData name="Jo Pugh" userId="1187eaa31d8c3d2c" providerId="LiveId" clId="{2635C83F-2F05-40DB-9CDE-86F96A3CA64C}" dt="2025-11-25T18:04:46.209" v="140" actId="14734"/>
          <ac:graphicFrameMkLst>
            <pc:docMk/>
            <pc:sldMk cId="2592905256" sldId="313"/>
            <ac:graphicFrameMk id="4" creationId="{2E093A2D-15A5-E94E-A20D-54B5573ADCF0}"/>
          </ac:graphicFrameMkLst>
        </pc:graphicFrameChg>
      </pc:sldChg>
      <pc:sldChg chg="modSp mod">
        <pc:chgData name="Jo Pugh" userId="1187eaa31d8c3d2c" providerId="LiveId" clId="{2635C83F-2F05-40DB-9CDE-86F96A3CA64C}" dt="2025-11-25T18:07:17.543" v="175" actId="20577"/>
        <pc:sldMkLst>
          <pc:docMk/>
          <pc:sldMk cId="491792957" sldId="314"/>
        </pc:sldMkLst>
        <pc:spChg chg="mod">
          <ac:chgData name="Jo Pugh" userId="1187eaa31d8c3d2c" providerId="LiveId" clId="{2635C83F-2F05-40DB-9CDE-86F96A3CA64C}" dt="2025-11-25T18:07:17.543" v="175" actId="20577"/>
          <ac:spMkLst>
            <pc:docMk/>
            <pc:sldMk cId="491792957" sldId="314"/>
            <ac:spMk id="3" creationId="{A392CD0D-586A-C746-A628-7A9409208494}"/>
          </ac:spMkLst>
        </pc:spChg>
      </pc:sldChg>
      <pc:sldChg chg="modSp mod">
        <pc:chgData name="Jo Pugh" userId="1187eaa31d8c3d2c" providerId="LiveId" clId="{2635C83F-2F05-40DB-9CDE-86F96A3CA64C}" dt="2025-11-25T18:07:34.172" v="177" actId="20577"/>
        <pc:sldMkLst>
          <pc:docMk/>
          <pc:sldMk cId="188424135" sldId="315"/>
        </pc:sldMkLst>
        <pc:spChg chg="mod">
          <ac:chgData name="Jo Pugh" userId="1187eaa31d8c3d2c" providerId="LiveId" clId="{2635C83F-2F05-40DB-9CDE-86F96A3CA64C}" dt="2025-11-25T18:07:34.172" v="177" actId="20577"/>
          <ac:spMkLst>
            <pc:docMk/>
            <pc:sldMk cId="188424135" sldId="315"/>
            <ac:spMk id="3" creationId="{A392CD0D-586A-C746-A628-7A9409208494}"/>
          </ac:spMkLst>
        </pc:spChg>
      </pc:sldChg>
      <pc:sldChg chg="modSp mod">
        <pc:chgData name="Jo Pugh" userId="1187eaa31d8c3d2c" providerId="LiveId" clId="{2635C83F-2F05-40DB-9CDE-86F96A3CA64C}" dt="2025-11-25T18:07:43.383" v="182" actId="20577"/>
        <pc:sldMkLst>
          <pc:docMk/>
          <pc:sldMk cId="2987280945" sldId="316"/>
        </pc:sldMkLst>
        <pc:spChg chg="mod">
          <ac:chgData name="Jo Pugh" userId="1187eaa31d8c3d2c" providerId="LiveId" clId="{2635C83F-2F05-40DB-9CDE-86F96A3CA64C}" dt="2025-11-25T18:07:43.383" v="182" actId="20577"/>
          <ac:spMkLst>
            <pc:docMk/>
            <pc:sldMk cId="2987280945" sldId="316"/>
            <ac:spMk id="3" creationId="{4AC8368B-B514-8E4D-A908-1909D2469E48}"/>
          </ac:spMkLst>
        </pc:spChg>
      </pc:sldChg>
      <pc:sldChg chg="modSp mod modNotesTx">
        <pc:chgData name="Jo Pugh" userId="1187eaa31d8c3d2c" providerId="LiveId" clId="{2635C83F-2F05-40DB-9CDE-86F96A3CA64C}" dt="2025-11-25T18:04:13.678" v="139" actId="20577"/>
        <pc:sldMkLst>
          <pc:docMk/>
          <pc:sldMk cId="1540263253" sldId="317"/>
        </pc:sldMkLst>
      </pc:sldChg>
    </pc:docChg>
  </pc:docChgLst>
  <pc:docChgLst>
    <pc:chgData name="Emily Kelly" userId="129b2903-a77d-4011-b626-fdf346dce13b" providerId="ADAL" clId="{85A5C25D-5312-4C33-8E0A-4DB7416EB847}"/>
    <pc:docChg chg="undo custSel delSld modSld">
      <pc:chgData name="Emily Kelly" userId="129b2903-a77d-4011-b626-fdf346dce13b" providerId="ADAL" clId="{85A5C25D-5312-4C33-8E0A-4DB7416EB847}" dt="2025-12-02T16:03:51.685" v="338" actId="20577"/>
      <pc:docMkLst>
        <pc:docMk/>
      </pc:docMkLst>
      <pc:sldChg chg="modSp mod modCm">
        <pc:chgData name="Emily Kelly" userId="129b2903-a77d-4011-b626-fdf346dce13b" providerId="ADAL" clId="{85A5C25D-5312-4C33-8E0A-4DB7416EB847}" dt="2025-12-02T15:46:51.694" v="276" actId="20577"/>
        <pc:sldMkLst>
          <pc:docMk/>
          <pc:sldMk cId="1833564579" sldId="287"/>
        </pc:sldMkLst>
        <pc:spChg chg="mod">
          <ac:chgData name="Emily Kelly" userId="129b2903-a77d-4011-b626-fdf346dce13b" providerId="ADAL" clId="{85A5C25D-5312-4C33-8E0A-4DB7416EB847}" dt="2025-12-02T15:46:51.694" v="276" actId="20577"/>
          <ac:spMkLst>
            <pc:docMk/>
            <pc:sldMk cId="1833564579" sldId="287"/>
            <ac:spMk id="3" creationId="{A392CD0D-586A-C746-A628-7A9409208494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Emily Kelly" userId="129b2903-a77d-4011-b626-fdf346dce13b" providerId="ADAL" clId="{85A5C25D-5312-4C33-8E0A-4DB7416EB847}" dt="2025-12-02T15:46:51.694" v="276" actId="20577"/>
              <pc2:cmMkLst xmlns:pc2="http://schemas.microsoft.com/office/powerpoint/2019/9/main/command">
                <pc:docMk/>
                <pc:sldMk cId="1833564579" sldId="287"/>
                <pc2:cmMk id="{BE01EC5B-9DDC-4288-9FD8-5E59FAE033EE}"/>
              </pc2:cmMkLst>
            </pc226:cmChg>
            <pc226:cmChg xmlns:pc226="http://schemas.microsoft.com/office/powerpoint/2022/06/main/command" chg="mod">
              <pc226:chgData name="Emily Kelly" userId="129b2903-a77d-4011-b626-fdf346dce13b" providerId="ADAL" clId="{85A5C25D-5312-4C33-8E0A-4DB7416EB847}" dt="2025-11-26T12:25:22.555" v="2" actId="20577"/>
              <pc2:cmMkLst xmlns:pc2="http://schemas.microsoft.com/office/powerpoint/2019/9/main/command">
                <pc:docMk/>
                <pc:sldMk cId="1833564579" sldId="287"/>
                <pc2:cmMk id="{A959F3B1-0DAE-42D8-9A25-EF0F5426877F}"/>
              </pc2:cmMkLst>
            </pc226:cmChg>
          </p:ext>
        </pc:extLst>
      </pc:sldChg>
      <pc:sldChg chg="modSp mod modCm">
        <pc:chgData name="Emily Kelly" userId="129b2903-a77d-4011-b626-fdf346dce13b" providerId="ADAL" clId="{85A5C25D-5312-4C33-8E0A-4DB7416EB847}" dt="2025-12-02T15:47:35.574" v="326" actId="20577"/>
        <pc:sldMkLst>
          <pc:docMk/>
          <pc:sldMk cId="1629480246" sldId="288"/>
        </pc:sldMkLst>
        <pc:spChg chg="mod">
          <ac:chgData name="Emily Kelly" userId="129b2903-a77d-4011-b626-fdf346dce13b" providerId="ADAL" clId="{85A5C25D-5312-4C33-8E0A-4DB7416EB847}" dt="2025-12-02T15:47:35.574" v="326" actId="20577"/>
          <ac:spMkLst>
            <pc:docMk/>
            <pc:sldMk cId="1629480246" sldId="288"/>
            <ac:spMk id="3" creationId="{B9B1F842-BC16-354A-84F3-BCA1F48752F2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Emily Kelly" userId="129b2903-a77d-4011-b626-fdf346dce13b" providerId="ADAL" clId="{85A5C25D-5312-4C33-8E0A-4DB7416EB847}" dt="2025-12-02T15:47:08.951" v="290" actId="20577"/>
              <pc2:cmMkLst xmlns:pc2="http://schemas.microsoft.com/office/powerpoint/2019/9/main/command">
                <pc:docMk/>
                <pc:sldMk cId="1629480246" sldId="288"/>
                <pc2:cmMk id="{462815B1-EDD2-4FDE-9644-47C06A212D75}"/>
              </pc2:cmMkLst>
            </pc226:cmChg>
            <pc226:cmChg xmlns:pc226="http://schemas.microsoft.com/office/powerpoint/2022/06/main/command" chg="mod">
              <pc226:chgData name="Emily Kelly" userId="129b2903-a77d-4011-b626-fdf346dce13b" providerId="ADAL" clId="{85A5C25D-5312-4C33-8E0A-4DB7416EB847}" dt="2025-12-02T15:47:35.574" v="326" actId="20577"/>
              <pc2:cmMkLst xmlns:pc2="http://schemas.microsoft.com/office/powerpoint/2019/9/main/command">
                <pc:docMk/>
                <pc:sldMk cId="1629480246" sldId="288"/>
                <pc2:cmMk id="{27AC4BBE-F328-48DC-A243-C5CB4849C557}"/>
              </pc2:cmMkLst>
            </pc226:cmChg>
          </p:ext>
        </pc:extLst>
      </pc:sldChg>
      <pc:sldChg chg="modSp mod">
        <pc:chgData name="Emily Kelly" userId="129b2903-a77d-4011-b626-fdf346dce13b" providerId="ADAL" clId="{85A5C25D-5312-4C33-8E0A-4DB7416EB847}" dt="2025-11-26T16:20:29.113" v="256" actId="962"/>
        <pc:sldMkLst>
          <pc:docMk/>
          <pc:sldMk cId="1282669575" sldId="305"/>
        </pc:sldMkLst>
        <pc:picChg chg="mod">
          <ac:chgData name="Emily Kelly" userId="129b2903-a77d-4011-b626-fdf346dce13b" providerId="ADAL" clId="{85A5C25D-5312-4C33-8E0A-4DB7416EB847}" dt="2025-11-26T16:20:29.113" v="256" actId="962"/>
          <ac:picMkLst>
            <pc:docMk/>
            <pc:sldMk cId="1282669575" sldId="305"/>
            <ac:picMk id="14" creationId="{F4CD8D30-0ED7-38E8-5B04-241C15EF6931}"/>
          </ac:picMkLst>
        </pc:picChg>
      </pc:sldChg>
      <pc:sldChg chg="modSp mod">
        <pc:chgData name="Emily Kelly" userId="129b2903-a77d-4011-b626-fdf346dce13b" providerId="ADAL" clId="{85A5C25D-5312-4C33-8E0A-4DB7416EB847}" dt="2025-11-26T16:22:09.274" v="269" actId="13244"/>
        <pc:sldMkLst>
          <pc:docMk/>
          <pc:sldMk cId="2592905256" sldId="313"/>
        </pc:sldMkLst>
        <pc:spChg chg="ord">
          <ac:chgData name="Emily Kelly" userId="129b2903-a77d-4011-b626-fdf346dce13b" providerId="ADAL" clId="{85A5C25D-5312-4C33-8E0A-4DB7416EB847}" dt="2025-11-26T16:22:08.040" v="268" actId="13244"/>
          <ac:spMkLst>
            <pc:docMk/>
            <pc:sldMk cId="2592905256" sldId="313"/>
            <ac:spMk id="5" creationId="{40335829-57ED-B34D-851D-AF966B65F047}"/>
          </ac:spMkLst>
        </pc:spChg>
        <pc:spChg chg="ord">
          <ac:chgData name="Emily Kelly" userId="129b2903-a77d-4011-b626-fdf346dce13b" providerId="ADAL" clId="{85A5C25D-5312-4C33-8E0A-4DB7416EB847}" dt="2025-11-26T16:22:09.274" v="269" actId="13244"/>
          <ac:spMkLst>
            <pc:docMk/>
            <pc:sldMk cId="2592905256" sldId="313"/>
            <ac:spMk id="6" creationId="{DE747243-26CC-AB48-86F7-D5536334B21F}"/>
          </ac:spMkLst>
        </pc:spChg>
      </pc:sldChg>
      <pc:sldChg chg="modSp mod">
        <pc:chgData name="Emily Kelly" userId="129b2903-a77d-4011-b626-fdf346dce13b" providerId="ADAL" clId="{85A5C25D-5312-4C33-8E0A-4DB7416EB847}" dt="2025-11-26T16:17:49.032" v="236" actId="962"/>
        <pc:sldMkLst>
          <pc:docMk/>
          <pc:sldMk cId="491792957" sldId="314"/>
        </pc:sldMkLst>
        <pc:spChg chg="mod">
          <ac:chgData name="Emily Kelly" userId="129b2903-a77d-4011-b626-fdf346dce13b" providerId="ADAL" clId="{85A5C25D-5312-4C33-8E0A-4DB7416EB847}" dt="2025-11-26T16:17:49.032" v="236" actId="962"/>
          <ac:spMkLst>
            <pc:docMk/>
            <pc:sldMk cId="491792957" sldId="314"/>
            <ac:spMk id="5" creationId="{864BD236-113E-444D-9271-431AB16BEF04}"/>
          </ac:spMkLst>
        </pc:spChg>
      </pc:sldChg>
      <pc:sldChg chg="addSp delSp modSp del mod">
        <pc:chgData name="Emily Kelly" userId="129b2903-a77d-4011-b626-fdf346dce13b" providerId="ADAL" clId="{85A5C25D-5312-4C33-8E0A-4DB7416EB847}" dt="2025-12-02T15:48:27.873" v="327" actId="2696"/>
        <pc:sldMkLst>
          <pc:docMk/>
          <pc:sldMk cId="1540263253" sldId="317"/>
        </pc:sldMkLst>
      </pc:sldChg>
      <pc:sldChg chg="modSp mod modNotesTx">
        <pc:chgData name="Emily Kelly" userId="129b2903-a77d-4011-b626-fdf346dce13b" providerId="ADAL" clId="{85A5C25D-5312-4C33-8E0A-4DB7416EB847}" dt="2025-12-02T16:03:51.685" v="338" actId="20577"/>
        <pc:sldMkLst>
          <pc:docMk/>
          <pc:sldMk cId="305220274" sldId="318"/>
        </pc:sldMkLst>
        <pc:spChg chg="mod">
          <ac:chgData name="Emily Kelly" userId="129b2903-a77d-4011-b626-fdf346dce13b" providerId="ADAL" clId="{85A5C25D-5312-4C33-8E0A-4DB7416EB847}" dt="2025-12-02T16:03:05.304" v="333" actId="1076"/>
          <ac:spMkLst>
            <pc:docMk/>
            <pc:sldMk cId="305220274" sldId="318"/>
            <ac:spMk id="15" creationId="{C505B624-607E-1C26-67F9-23A18D5B5DD9}"/>
          </ac:spMkLst>
        </pc:spChg>
        <pc:spChg chg="mod">
          <ac:chgData name="Emily Kelly" userId="129b2903-a77d-4011-b626-fdf346dce13b" providerId="ADAL" clId="{85A5C25D-5312-4C33-8E0A-4DB7416EB847}" dt="2025-12-02T16:03:23.952" v="337" actId="14100"/>
          <ac:spMkLst>
            <pc:docMk/>
            <pc:sldMk cId="305220274" sldId="318"/>
            <ac:spMk id="226" creationId="{3044F256-795A-1833-BD7A-AAF1F5D8B502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66D5BB-DA72-4724-8A32-AB9E2FB05B63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14DEA5-1615-4224-A87C-41B017A6A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89185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14DEA5-1615-4224-A87C-41B017A6A42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77189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14DEA5-1615-4224-A87C-41B017A6A429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5652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A31A06-9E14-86CB-0BD8-3B9411E5FD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D77F3B-0EAA-75D8-3628-13C1AF2993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0442BF-F5F2-83DE-87EE-F08F504BB5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 err="1"/>
              <a:t>Supercooling</a:t>
            </a:r>
            <a:r>
              <a:rPr lang="en-GB" b="1" dirty="0"/>
              <a:t> and</a:t>
            </a:r>
            <a:r>
              <a:rPr lang="en-GB" b="1" baseline="0" dirty="0"/>
              <a:t> energetics of freezing</a:t>
            </a:r>
            <a:endParaRPr lang="en-GB" b="1" dirty="0"/>
          </a:p>
          <a:p>
            <a:pPr marL="228600" indent="-228600">
              <a:buAutoNum type="arabicPeriod"/>
            </a:pPr>
            <a:r>
              <a:rPr lang="en-GB" sz="1200" dirty="0"/>
              <a:t>Add 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sodium thiosulfate pentahydrate </a:t>
            </a:r>
            <a:r>
              <a:rPr lang="en-GB" sz="1200" dirty="0"/>
              <a:t>crystals.</a:t>
            </a:r>
          </a:p>
          <a:p>
            <a:pPr marL="228600" indent="-228600">
              <a:buAutoNum type="arabicPeriod"/>
            </a:pPr>
            <a:r>
              <a:rPr lang="en-GB" sz="1200" dirty="0"/>
              <a:t>Put cotton wool in end of tube.</a:t>
            </a:r>
          </a:p>
          <a:p>
            <a:pPr marL="228600" indent="-228600">
              <a:buAutoNum type="arabicPeriod"/>
            </a:pPr>
            <a:r>
              <a:rPr lang="en-GB" sz="1200" dirty="0"/>
              <a:t>Melt crystals in hot water.</a:t>
            </a:r>
          </a:p>
          <a:p>
            <a:pPr marL="228600" indent="-228600">
              <a:buAutoNum type="arabicPeriod"/>
            </a:pPr>
            <a:r>
              <a:rPr lang="en-GB" sz="1200" dirty="0"/>
              <a:t>Remove boiling tube from hot water.</a:t>
            </a:r>
          </a:p>
          <a:p>
            <a:pPr marL="228600" indent="-228600">
              <a:buAutoNum type="arabicPeriod"/>
            </a:pPr>
            <a:r>
              <a:rPr lang="en-GB" sz="1200" dirty="0"/>
              <a:t>Place thermometer in tube. Leave to cool. Start timer.</a:t>
            </a:r>
          </a:p>
          <a:p>
            <a:pPr marL="228600" indent="-228600">
              <a:buAutoNum type="arabicPeriod"/>
            </a:pPr>
            <a:r>
              <a:rPr lang="en-GB" sz="1200" dirty="0"/>
              <a:t>Record the temperature, until it reaches 30−40</a:t>
            </a:r>
            <a:r>
              <a:rPr lang="en-GB" sz="1200" baseline="30000" dirty="0"/>
              <a:t>o</a:t>
            </a:r>
            <a:r>
              <a:rPr lang="en-GB" sz="1200" dirty="0"/>
              <a:t>C.</a:t>
            </a:r>
          </a:p>
          <a:p>
            <a:pPr marL="228600" indent="-228600">
              <a:buAutoNum type="arabicPeriod"/>
            </a:pPr>
            <a:r>
              <a:rPr lang="en-GB" sz="1200" dirty="0"/>
              <a:t>Add a fresh crystal of 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sodium thiosulfate pentahydrate</a:t>
            </a:r>
            <a:r>
              <a:rPr lang="en-GB" sz="1200" dirty="0"/>
              <a:t>.</a:t>
            </a:r>
          </a:p>
          <a:p>
            <a:pPr marL="228600" indent="-228600">
              <a:buAutoNum type="arabicPeriod"/>
            </a:pPr>
            <a:r>
              <a:rPr lang="en-GB" sz="1200" dirty="0"/>
              <a:t>Record the temperature until it reaches 25−30</a:t>
            </a:r>
            <a:r>
              <a:rPr lang="en-GB" sz="1200" baseline="30000" dirty="0"/>
              <a:t>o</a:t>
            </a:r>
            <a:r>
              <a:rPr lang="en-GB" sz="1200" dirty="0"/>
              <a:t>C.</a:t>
            </a:r>
          </a:p>
          <a:p>
            <a:pPr marL="228600" indent="-228600">
              <a:buAutoNum type="arabicPeriod"/>
            </a:pPr>
            <a:endParaRPr lang="en-GB" sz="1200" dirty="0"/>
          </a:p>
          <a:p>
            <a:pPr marL="228600" indent="-228600">
              <a:buAutoNum type="arabicPeriod"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0E0EA7-F9C2-FA52-A4A9-170950D2DA6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4DA5DC-95BF-4697-A9FC-A2237F0DBCE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91982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14DEA5-1615-4224-A87C-41B017A6A429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4951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14DEA5-1615-4224-A87C-41B017A6A429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63092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4aeiMyg" TargetMode="Externa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4aeiMyg" TargetMode="Externa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4aeiMyg" TargetMode="Externa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>
            <a:extLst>
              <a:ext uri="{FF2B5EF4-FFF2-40B4-BE49-F238E27FC236}">
                <a16:creationId xmlns:a16="http://schemas.microsoft.com/office/drawing/2014/main" id="{F5168C22-13C5-5042-B68D-D5810F149BD4}"/>
              </a:ext>
            </a:extLst>
          </p:cNvPr>
          <p:cNvGrpSpPr/>
          <p:nvPr userDrawn="1"/>
        </p:nvGrpSpPr>
        <p:grpSpPr>
          <a:xfrm>
            <a:off x="0" y="0"/>
            <a:ext cx="12196800" cy="6858000"/>
            <a:chOff x="0" y="0"/>
            <a:chExt cx="12196800" cy="6858000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01348E18-6A0F-0842-92AA-634472BB458F}"/>
                </a:ext>
              </a:extLst>
            </p:cNvPr>
            <p:cNvPicPr>
              <a:picLocks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6800" cy="6858000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7D0D226C-0904-EC4D-9B16-19AD2507974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06038" y="0"/>
              <a:ext cx="6855236" cy="6858000"/>
            </a:xfrm>
            <a:prstGeom prst="rect">
              <a:avLst/>
            </a:prstGeom>
          </p:spPr>
        </p:pic>
      </p:grpSp>
      <p:grpSp>
        <p:nvGrpSpPr>
          <p:cNvPr id="98" name="Group 97">
            <a:extLst>
              <a:ext uri="{FF2B5EF4-FFF2-40B4-BE49-F238E27FC236}">
                <a16:creationId xmlns:a16="http://schemas.microsoft.com/office/drawing/2014/main" id="{D1166B66-EF9F-7F44-B3D5-0039E00DA134}"/>
              </a:ext>
            </a:extLst>
          </p:cNvPr>
          <p:cNvGrpSpPr/>
          <p:nvPr userDrawn="1"/>
        </p:nvGrpSpPr>
        <p:grpSpPr>
          <a:xfrm>
            <a:off x="0" y="-1670"/>
            <a:ext cx="7622497" cy="6859670"/>
            <a:chOff x="0" y="-1670"/>
            <a:chExt cx="7622497" cy="6859670"/>
          </a:xfrm>
        </p:grpSpPr>
        <p:pic>
          <p:nvPicPr>
            <p:cNvPr id="84" name="Picture 83">
              <a:extLst>
                <a:ext uri="{FF2B5EF4-FFF2-40B4-BE49-F238E27FC236}">
                  <a16:creationId xmlns:a16="http://schemas.microsoft.com/office/drawing/2014/main" id="{F1E65715-C07C-5A49-8AE3-55777E91145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7485972" cy="6858000"/>
            </a:xfrm>
            <a:prstGeom prst="rect">
              <a:avLst/>
            </a:prstGeom>
          </p:spPr>
        </p:pic>
        <p:pic>
          <p:nvPicPr>
            <p:cNvPr id="86" name="Picture 85">
              <a:extLst>
                <a:ext uri="{FF2B5EF4-FFF2-40B4-BE49-F238E27FC236}">
                  <a16:creationId xmlns:a16="http://schemas.microsoft.com/office/drawing/2014/main" id="{2A1E57C7-F139-AD4D-BA28-4F7521ED059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83422" y="-1670"/>
              <a:ext cx="4239075" cy="6858000"/>
            </a:xfrm>
            <a:prstGeom prst="rect">
              <a:avLst/>
            </a:prstGeom>
          </p:spPr>
        </p:pic>
        <p:pic>
          <p:nvPicPr>
            <p:cNvPr id="96" name="Picture 95">
              <a:extLst>
                <a:ext uri="{FF2B5EF4-FFF2-40B4-BE49-F238E27FC236}">
                  <a16:creationId xmlns:a16="http://schemas.microsoft.com/office/drawing/2014/main" id="{6CC0A54E-2863-3942-914D-4D2B8FFDF4B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 cstate="print">
              <a:alphaModFix amt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23211" y="0"/>
              <a:ext cx="3599286" cy="2832100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B8CB521-08A1-6042-8AA6-46C1C137B9E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11–14 years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74CC80-688D-714B-9546-CAC5C231FAE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Single line title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20B49D5-F310-A340-BF5B-AB0D4EB1E384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4E3DA79-FDC9-7F4B-9277-8C9EB9346AD6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2281CF7B-F07A-C049-BDB9-748CCF3F310B}"/>
              </a:ext>
            </a:extLst>
          </p:cNvPr>
          <p:cNvSpPr txBox="1">
            <a:spLocks/>
          </p:cNvSpPr>
          <p:nvPr userDrawn="1"/>
        </p:nvSpPr>
        <p:spPr>
          <a:xfrm>
            <a:off x="7622497" y="5816600"/>
            <a:ext cx="4347829" cy="3701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Downloaded from: </a:t>
            </a:r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rsc.li/4aeiMyg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9370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A411C634-342E-F545-A3E0-966E94C8989E}"/>
              </a:ext>
            </a:extLst>
          </p:cNvPr>
          <p:cNvGrpSpPr/>
          <p:nvPr userDrawn="1"/>
        </p:nvGrpSpPr>
        <p:grpSpPr>
          <a:xfrm>
            <a:off x="0" y="-830"/>
            <a:ext cx="12196800" cy="6858000"/>
            <a:chOff x="0" y="0"/>
            <a:chExt cx="12196800" cy="6858000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F29614DA-6B90-DA48-8139-C28306C4EEAE}"/>
                </a:ext>
              </a:extLst>
            </p:cNvPr>
            <p:cNvPicPr>
              <a:picLocks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6800" cy="685800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83805CC-C213-4B4C-85F7-4F680A3803D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06038" y="0"/>
              <a:ext cx="6855236" cy="685800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3C7BD55-048E-5B42-AB50-9C11D4877717}"/>
              </a:ext>
            </a:extLst>
          </p:cNvPr>
          <p:cNvGrpSpPr/>
          <p:nvPr userDrawn="1"/>
        </p:nvGrpSpPr>
        <p:grpSpPr>
          <a:xfrm>
            <a:off x="0" y="-1670"/>
            <a:ext cx="7622497" cy="6859670"/>
            <a:chOff x="0" y="-1670"/>
            <a:chExt cx="7622497" cy="6859670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B65C8396-5F45-5649-8B5F-3139EE072DC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7485972" cy="685800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5213ADDD-C006-594E-8C60-820DE61636A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83422" y="-1670"/>
              <a:ext cx="4239075" cy="6858000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026E7407-F898-5142-88BB-7D8A2BEEAE0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 cstate="print">
              <a:alphaModFix amt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23211" y="0"/>
              <a:ext cx="3599286" cy="2832100"/>
            </a:xfrm>
            <a:prstGeom prst="rect">
              <a:avLst/>
            </a:prstGeom>
          </p:spPr>
        </p:pic>
      </p:grpSp>
      <p:sp>
        <p:nvSpPr>
          <p:cNvPr id="25" name="Title 1">
            <a:extLst>
              <a:ext uri="{FF2B5EF4-FFF2-40B4-BE49-F238E27FC236}">
                <a16:creationId xmlns:a16="http://schemas.microsoft.com/office/drawing/2014/main" id="{0197BF56-5D37-7C46-9B8F-1EC23915013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11–14 years</a:t>
            </a:r>
            <a:endParaRPr lang="en-US" dirty="0"/>
          </a:p>
        </p:txBody>
      </p:sp>
      <p:sp>
        <p:nvSpPr>
          <p:cNvPr id="26" name="Subtitle 2">
            <a:extLst>
              <a:ext uri="{FF2B5EF4-FFF2-40B4-BE49-F238E27FC236}">
                <a16:creationId xmlns:a16="http://schemas.microsoft.com/office/drawing/2014/main" id="{AA51607E-49B0-7845-BF9B-B7913142532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652200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Double line title with turnover</a:t>
            </a:r>
            <a:endParaRPr lang="en-US"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07D73AB0-DEF7-4046-847B-A28ADD104FA2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D2D02F5-2384-7B49-A386-3ED4975FF971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id="{7854A24E-0016-C74A-86CC-C558B7FBB5DF}"/>
              </a:ext>
            </a:extLst>
          </p:cNvPr>
          <p:cNvSpPr txBox="1">
            <a:spLocks/>
          </p:cNvSpPr>
          <p:nvPr userDrawn="1"/>
        </p:nvSpPr>
        <p:spPr>
          <a:xfrm>
            <a:off x="8212667" y="5850000"/>
            <a:ext cx="3707783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Downloaded from: </a:t>
            </a:r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rsc.li/4aeiMyg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7262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C3214C2A-CA33-A842-888E-B812F12CF807}"/>
              </a:ext>
            </a:extLst>
          </p:cNvPr>
          <p:cNvGrpSpPr/>
          <p:nvPr userDrawn="1"/>
        </p:nvGrpSpPr>
        <p:grpSpPr>
          <a:xfrm>
            <a:off x="0" y="0"/>
            <a:ext cx="12196800" cy="6858000"/>
            <a:chOff x="0" y="0"/>
            <a:chExt cx="12196800" cy="6858000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27CC39-9374-7A48-B80F-E35EE9CF0B37}"/>
                </a:ext>
              </a:extLst>
            </p:cNvPr>
            <p:cNvPicPr>
              <a:picLocks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6800" cy="6858000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66772C03-ED45-D342-93E9-6EBA673FF73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06038" y="0"/>
              <a:ext cx="6855236" cy="6858000"/>
            </a:xfrm>
            <a:prstGeom prst="rect">
              <a:avLst/>
            </a:prstGeom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32422E4D-C8B1-F447-93AA-3FD97F2A6C7C}"/>
              </a:ext>
            </a:extLst>
          </p:cNvPr>
          <p:cNvGrpSpPr/>
          <p:nvPr userDrawn="1"/>
        </p:nvGrpSpPr>
        <p:grpSpPr>
          <a:xfrm>
            <a:off x="0" y="-1670"/>
            <a:ext cx="7622497" cy="6859670"/>
            <a:chOff x="0" y="-1670"/>
            <a:chExt cx="7622497" cy="6859670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1D282529-8467-4F47-ADC0-2356B7041C8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7485972" cy="6858000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6F51DED8-6D16-3546-BB8A-1A86FBB8734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83422" y="-1670"/>
              <a:ext cx="4239075" cy="6858000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D2202739-A959-9744-A152-EB3C529DE1B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 cstate="print">
              <a:alphaModFix amt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23211" y="0"/>
              <a:ext cx="3599286" cy="2832100"/>
            </a:xfrm>
            <a:prstGeom prst="rect">
              <a:avLst/>
            </a:prstGeom>
          </p:spPr>
        </p:pic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2AE1447F-978F-5E49-B247-75A265105BE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11–14 years</a:t>
            </a:r>
            <a:endParaRPr lang="en-US" dirty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DFA8AA5F-D49E-F447-96D3-96799541904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79999"/>
            <a:ext cx="5220000" cy="2579677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Triple line title with turnover on three lines</a:t>
            </a:r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6F012F8-82AF-D84F-84FF-3F72B976A026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6E46DDE-04FF-0948-9D74-AAEC5E80044D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id="{E5AB7EBB-737A-9540-BC73-AD8D595C8E34}"/>
              </a:ext>
            </a:extLst>
          </p:cNvPr>
          <p:cNvSpPr txBox="1">
            <a:spLocks/>
          </p:cNvSpPr>
          <p:nvPr userDrawn="1"/>
        </p:nvSpPr>
        <p:spPr>
          <a:xfrm>
            <a:off x="8072657" y="5640908"/>
            <a:ext cx="3638456" cy="593409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Downloaded from: </a:t>
            </a:r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rsc.li/4aeiMyg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296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702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1067C70-ACA3-B14D-96A0-0D77B8CFC9D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02CD3606-77CB-6E4D-9323-AB8EF1219EF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4FF0AC-E9DB-1248-A929-F5456D977C3B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8028020-C193-574C-845B-55DE20C710D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18A1EB2-8DF8-6542-A7A9-0F3B0C8FD39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BA650EB0-B31B-E84E-ABFC-1CF9FBE832D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6F62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648709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B543E3E-01B2-EB46-845D-1381317D3CB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C87EC78B-5880-3945-9FAD-DABB5B4826E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D89EB5B-F66A-3E48-BD79-D27C96AA6218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F046732-56CB-9E44-BD4C-38016D2A9A7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989A2B9-415B-2F4C-8BC6-1CD03508DFA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21F1670D-5751-0349-B530-C491658DFB7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6F62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360349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</p:spTree>
    <p:extLst>
      <p:ext uri="{BB962C8B-B14F-4D97-AF65-F5344CB8AC3E}">
        <p14:creationId xmlns:p14="http://schemas.microsoft.com/office/powerpoint/2010/main" val="752318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4272807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0BE649A-7EEA-FA47-B309-34656CF95BA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Table goes here.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DDF54D36-4C6E-4A4A-9D38-7C20B2EB3E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1790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0F17FE5-8B45-FD4E-B2AA-D3A399E25B6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DD3DEB5F-6D25-DB49-A7A3-A2747080F39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Acknowledgements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246385C-066B-7047-89F4-E951DC4047DE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9FACF26-A48F-204C-A799-6508E3A7CDD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B9F82AE-496C-2044-9F60-068845D6F84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22F2C8A-D7CD-264F-B813-D73766D1865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927852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67905-5208-45C9-91A7-153AFC22B9EB}" type="datetimeFigureOut">
              <a:rPr lang="en-GB" smtClean="0"/>
              <a:t>02/12/2025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7A888-D3E9-4A2B-B344-8C41375D90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8675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t>12/2/2025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82" r:id="rId3"/>
    <p:sldLayoutId id="2147483650" r:id="rId4"/>
    <p:sldLayoutId id="2147483671" r:id="rId5"/>
    <p:sldLayoutId id="2147483667" r:id="rId6"/>
    <p:sldLayoutId id="2147483687" r:id="rId7"/>
    <p:sldLayoutId id="2147483690" r:id="rId8"/>
    <p:sldLayoutId id="2147483694" r:id="rId9"/>
    <p:sldLayoutId id="2147483685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-sa/2.0/uk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4.png"/><Relationship Id="rId5" Type="http://schemas.openxmlformats.org/officeDocument/2006/relationships/hyperlink" Target="https://edu.rsc.org/experiments/supercooling-and-the-energetics-of-freezing/390.article?utm_source=390&amp;utm_medium=resource&amp;utm_campaign=nuffieldpractical" TargetMode="Externa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01BB72-475E-C041-9D7D-237162AFDA0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11–14 years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6A331A-11B3-0843-89B3-701D432159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000" y="1979999"/>
            <a:ext cx="5556000" cy="2579677"/>
          </a:xfrm>
        </p:spPr>
        <p:txBody>
          <a:bodyPr/>
          <a:lstStyle/>
          <a:p>
            <a:r>
              <a:rPr lang="en-US" dirty="0"/>
              <a:t>Supercooling and the energetics of freezing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6732342C-86CA-5C3E-5AF9-B057DF326C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27625" y="-870363"/>
            <a:ext cx="4320000" cy="4320000"/>
          </a:xfrm>
          <a:prstGeom prst="ellipse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 w="127000">
            <a:solidFill>
              <a:srgbClr val="006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24268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93D871-9F35-9342-B411-7CBBF7B7D8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C8368B-B514-8E4D-A908-1909D2469E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GB" dirty="0"/>
              <a:t>During this lesson, you will:</a:t>
            </a:r>
          </a:p>
          <a:p>
            <a:pPr lvl="0"/>
            <a:r>
              <a:rPr lang="en-GB" dirty="0"/>
              <a:t>Make and record observations.</a:t>
            </a:r>
          </a:p>
          <a:p>
            <a:pPr lvl="0"/>
            <a:r>
              <a:rPr lang="en-GB" dirty="0"/>
              <a:t>Interpret a graph. </a:t>
            </a:r>
          </a:p>
          <a:p>
            <a:r>
              <a:rPr lang="en-GB" dirty="0"/>
              <a:t>Describe the energy changes that take place during a change of state.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6CD6E36-2F1F-E04E-93A3-B9BB4B23EDD1}"/>
              </a:ext>
            </a:extLst>
          </p:cNvPr>
          <p:cNvSpPr txBox="1">
            <a:spLocks/>
          </p:cNvSpPr>
          <p:nvPr/>
        </p:nvSpPr>
        <p:spPr>
          <a:xfrm rot="5400000">
            <a:off x="971700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2200" dirty="0">
                <a:solidFill>
                  <a:schemeClr val="bg1"/>
                </a:solidFill>
              </a:rPr>
              <a:t>Learning objectives</a:t>
            </a:r>
            <a:endParaRPr lang="en-US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5217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2CF485-D268-EE4F-A331-75DB10426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9540000" cy="440661"/>
          </a:xfrm>
        </p:spPr>
        <p:txBody>
          <a:bodyPr/>
          <a:lstStyle/>
          <a:p>
            <a:r>
              <a:rPr lang="en-US" dirty="0"/>
              <a:t>Supercooling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92CD0D-586A-C746-A628-7A94092084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475"/>
            <a:ext cx="10300915" cy="4876800"/>
          </a:xfrm>
        </p:spPr>
        <p:txBody>
          <a:bodyPr>
            <a:normAutofit/>
          </a:bodyPr>
          <a:lstStyle/>
          <a:p>
            <a:r>
              <a:rPr lang="en-GB" dirty="0"/>
              <a:t>You are going to explore what happens when a liquid is supercooled, by melting sodium thiosulfate crystals.</a:t>
            </a:r>
          </a:p>
          <a:p>
            <a:r>
              <a:rPr lang="en-GB" dirty="0"/>
              <a:t>Supercooling is the process of lowering the temperature of a liquid (or gas) to below its freezing point, without it solidifying.</a:t>
            </a:r>
          </a:p>
          <a:p>
            <a:r>
              <a:rPr lang="en-GB" dirty="0"/>
              <a:t>The melted crystals exist in a metastable supercooled state.</a:t>
            </a:r>
          </a:p>
          <a:p>
            <a:endParaRPr lang="en-GB" dirty="0"/>
          </a:p>
          <a:p>
            <a:r>
              <a:rPr lang="en-GB" dirty="0"/>
              <a:t>How low the temperature will go depends on:</a:t>
            </a:r>
          </a:p>
          <a:p>
            <a:pPr marL="342900" indent="-342900">
              <a:buClr>
                <a:srgbClr val="006F62"/>
              </a:buClr>
              <a:buFont typeface="Arial" panose="020B0604020202020204" pitchFamily="34" charset="0"/>
              <a:buChar char="•"/>
            </a:pPr>
            <a:r>
              <a:rPr lang="en-GB" dirty="0"/>
              <a:t>the purity of the sample.</a:t>
            </a:r>
          </a:p>
          <a:p>
            <a:pPr marL="342900" indent="-342900">
              <a:buClr>
                <a:srgbClr val="006F62"/>
              </a:buClr>
              <a:buFont typeface="Arial" panose="020B0604020202020204" pitchFamily="34" charset="0"/>
              <a:buChar char="•"/>
            </a:pPr>
            <a:r>
              <a:rPr lang="en-GB" dirty="0"/>
              <a:t>how clean the boiling tube is.</a:t>
            </a:r>
          </a:p>
          <a:p>
            <a:pPr marL="342900" indent="-342900">
              <a:buClr>
                <a:srgbClr val="006F62"/>
              </a:buClr>
              <a:buFont typeface="Arial" panose="020B0604020202020204" pitchFamily="34" charset="0"/>
              <a:buChar char="•"/>
            </a:pPr>
            <a:r>
              <a:rPr lang="en-GB" dirty="0"/>
              <a:t>whether the sample is disturbed.</a:t>
            </a:r>
          </a:p>
          <a:p>
            <a:endParaRPr lang="en-GB" dirty="0"/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864BD236-113E-444D-9271-431AB16BEF04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Introduction</a:t>
            </a:r>
            <a:endParaRPr lang="en-US" sz="2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5" descr="A pile of white plastic pieces&#10;&#10;AI-generated content may be incorrect.">
            <a:extLst>
              <a:ext uri="{FF2B5EF4-FFF2-40B4-BE49-F238E27FC236}">
                <a16:creationId xmlns:a16="http://schemas.microsoft.com/office/drawing/2014/main" id="{9C63C905-340D-8A20-3667-DE0826747E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71" t="14738" r="11428" b="9013"/>
          <a:stretch>
            <a:fillRect/>
          </a:stretch>
        </p:blipFill>
        <p:spPr>
          <a:xfrm>
            <a:off x="6996738" y="3429000"/>
            <a:ext cx="3734262" cy="2840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5645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31E722-E089-0544-A3BC-10C0F41FA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B1F842-BC16-354A-84F3-BCA1F48752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457200" lvl="0" indent="-457200">
              <a:buFont typeface="+mj-lt"/>
              <a:buAutoNum type="arabicPeriod"/>
            </a:pPr>
            <a:r>
              <a:rPr lang="en-GB" dirty="0"/>
              <a:t>Half-fill a very clean boiling tube with crystals of sodium thiosulfate pentahydrate.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GB" dirty="0"/>
              <a:t>Put a tuft of cotton wool in the end of the boiling tube. Then put the boiling tube in a beaker of hot water (about 50°C) to melt the crystals.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GB" dirty="0"/>
              <a:t>When all the crystals have melted, remove the cotton wool, put a thermometer in the boiling tube and record the temperature of the liquid. If the liquid starts to crystallise on inserting the thermometer, reheat in water to melt all the solid.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GB" dirty="0"/>
              <a:t>Stand the boiling tube in an empty beaker and leave to cool where it won’t be disturbed.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GB" dirty="0"/>
              <a:t>Observe the temperature at various intervals until the value is in the region of 30-40°C. No crystallisation should have occurred.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GB" dirty="0"/>
              <a:t>Add a fresh crystal of sodium thiosulfate, observe the rapid crystallisation which occurs, and continue to monitor the temperature at regular intervals. Record your results in a table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GB" dirty="0"/>
              <a:t>Continue to record your results until the temperature has fallen to about 25−30°C.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22C5118-FDAB-6644-9CD8-9A20DFD34922}"/>
              </a:ext>
            </a:extLst>
          </p:cNvPr>
          <p:cNvSpPr txBox="1">
            <a:spLocks/>
          </p:cNvSpPr>
          <p:nvPr/>
        </p:nvSpPr>
        <p:spPr>
          <a:xfrm rot="5400000">
            <a:off x="971700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2200" dirty="0">
                <a:solidFill>
                  <a:schemeClr val="bg1"/>
                </a:solidFill>
              </a:rPr>
              <a:t>Method</a:t>
            </a:r>
            <a:endParaRPr lang="en-US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94802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1BE84D-B721-C533-23C6-8A27F79902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hlinkClick r:id="rId3"/>
            <a:extLst>
              <a:ext uri="{FF2B5EF4-FFF2-40B4-BE49-F238E27FC236}">
                <a16:creationId xmlns:a16="http://schemas.microsoft.com/office/drawing/2014/main" id="{A3AF3D25-1234-940A-5C97-930E0C129F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2450" y="6356822"/>
            <a:ext cx="1459550" cy="515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9" name="Bent Arrow 164">
            <a:extLst>
              <a:ext uri="{FF2B5EF4-FFF2-40B4-BE49-F238E27FC236}">
                <a16:creationId xmlns:a16="http://schemas.microsoft.com/office/drawing/2014/main" id="{19847A37-4ABC-7F92-C55B-2CFC63ECC9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 flipH="1">
            <a:off x="8539744" y="1291770"/>
            <a:ext cx="711200" cy="787400"/>
          </a:xfrm>
          <a:prstGeom prst="bentArrow">
            <a:avLst>
              <a:gd name="adj1" fmla="val 12778"/>
              <a:gd name="adj2" fmla="val 16111"/>
              <a:gd name="adj3" fmla="val 29444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Bent Arrow 164">
            <a:extLst>
              <a:ext uri="{FF2B5EF4-FFF2-40B4-BE49-F238E27FC236}">
                <a16:creationId xmlns:a16="http://schemas.microsoft.com/office/drawing/2014/main" id="{1D7BBC68-134E-2768-AB82-9510AD6B5B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3268781" y="1032017"/>
            <a:ext cx="600072" cy="1472528"/>
          </a:xfrm>
          <a:prstGeom prst="bentArrow">
            <a:avLst>
              <a:gd name="adj1" fmla="val 17526"/>
              <a:gd name="adj2" fmla="val 23876"/>
              <a:gd name="adj3" fmla="val 27166"/>
              <a:gd name="adj4" fmla="val 424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5" name="Bent Arrow 164">
            <a:extLst>
              <a:ext uri="{FF2B5EF4-FFF2-40B4-BE49-F238E27FC236}">
                <a16:creationId xmlns:a16="http://schemas.microsoft.com/office/drawing/2014/main" id="{8DCF874D-C39A-2F74-6CF9-288AAD680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3451692" y="885111"/>
            <a:ext cx="1146895" cy="1150307"/>
          </a:xfrm>
          <a:prstGeom prst="bentArrow">
            <a:avLst>
              <a:gd name="adj1" fmla="val 8818"/>
              <a:gd name="adj2" fmla="val 12992"/>
              <a:gd name="adj3" fmla="val 27166"/>
              <a:gd name="adj4" fmla="val 424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Arc 8">
            <a:extLst>
              <a:ext uri="{FF2B5EF4-FFF2-40B4-BE49-F238E27FC236}">
                <a16:creationId xmlns:a16="http://schemas.microsoft.com/office/drawing/2014/main" id="{5A71C2E0-6043-0BAB-7FEF-CEC37B67F4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20736935" flipH="1">
            <a:off x="1661855" y="-588144"/>
            <a:ext cx="8814152" cy="7012498"/>
          </a:xfrm>
          <a:prstGeom prst="arc">
            <a:avLst>
              <a:gd name="adj1" fmla="val 18380963"/>
              <a:gd name="adj2" fmla="val 12114969"/>
            </a:avLst>
          </a:prstGeom>
          <a:ln w="228600">
            <a:solidFill>
              <a:schemeClr val="bg1">
                <a:lumMod val="75000"/>
              </a:schemeClr>
            </a:solidFill>
            <a:prstDash val="solid"/>
            <a:tailEnd type="stealth"/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5537878 w 6712941"/>
                      <a:gd name="connsiteY0" fmla="*/ 583568 h 4863274"/>
                      <a:gd name="connsiteX1" fmla="*/ 5874621 w 6712941"/>
                      <a:gd name="connsiteY1" fmla="*/ 4039360 h 4863274"/>
                      <a:gd name="connsiteX2" fmla="*/ 2700340 w 6712941"/>
                      <a:gd name="connsiteY2" fmla="*/ 4816362 h 4863274"/>
                      <a:gd name="connsiteX3" fmla="*/ 3115 w 6712941"/>
                      <a:gd name="connsiteY3" fmla="*/ 2536377 h 4863274"/>
                      <a:gd name="connsiteX4" fmla="*/ 606719 w 6712941"/>
                      <a:gd name="connsiteY4" fmla="*/ 2517524 h 4863274"/>
                      <a:gd name="connsiteX5" fmla="*/ 1344457 w 6712941"/>
                      <a:gd name="connsiteY5" fmla="*/ 2494481 h 4863274"/>
                      <a:gd name="connsiteX6" fmla="*/ 1948061 w 6712941"/>
                      <a:gd name="connsiteY6" fmla="*/ 2475628 h 4863274"/>
                      <a:gd name="connsiteX7" fmla="*/ 2685800 w 6712941"/>
                      <a:gd name="connsiteY7" fmla="*/ 2452585 h 4863274"/>
                      <a:gd name="connsiteX8" fmla="*/ 3356471 w 6712941"/>
                      <a:gd name="connsiteY8" fmla="*/ 2431637 h 4863274"/>
                      <a:gd name="connsiteX9" fmla="*/ 3792752 w 6712941"/>
                      <a:gd name="connsiteY9" fmla="*/ 2062023 h 4863274"/>
                      <a:gd name="connsiteX10" fmla="*/ 4229034 w 6712941"/>
                      <a:gd name="connsiteY10" fmla="*/ 1692409 h 4863274"/>
                      <a:gd name="connsiteX11" fmla="*/ 4687129 w 6712941"/>
                      <a:gd name="connsiteY11" fmla="*/ 1304315 h 4863274"/>
                      <a:gd name="connsiteX12" fmla="*/ 5057968 w 6712941"/>
                      <a:gd name="connsiteY12" fmla="*/ 990143 h 4863274"/>
                      <a:gd name="connsiteX13" fmla="*/ 5537878 w 6712941"/>
                      <a:gd name="connsiteY13" fmla="*/ 583568 h 4863274"/>
                      <a:gd name="connsiteX0" fmla="*/ 5537878 w 6712941"/>
                      <a:gd name="connsiteY0" fmla="*/ 583568 h 4863274"/>
                      <a:gd name="connsiteX1" fmla="*/ 5874621 w 6712941"/>
                      <a:gd name="connsiteY1" fmla="*/ 4039360 h 4863274"/>
                      <a:gd name="connsiteX2" fmla="*/ 2700340 w 6712941"/>
                      <a:gd name="connsiteY2" fmla="*/ 4816362 h 4863274"/>
                      <a:gd name="connsiteX3" fmla="*/ 3115 w 6712941"/>
                      <a:gd name="connsiteY3" fmla="*/ 2536377 h 486327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6712941" h="4863274" stroke="0" extrusionOk="0">
                        <a:moveTo>
                          <a:pt x="5537878" y="583568"/>
                        </a:moveTo>
                        <a:cubicBezTo>
                          <a:pt x="6841623" y="1391577"/>
                          <a:pt x="7054728" y="3043127"/>
                          <a:pt x="5874621" y="4039360"/>
                        </a:cubicBezTo>
                        <a:cubicBezTo>
                          <a:pt x="5285774" y="4732407"/>
                          <a:pt x="3825124" y="4987394"/>
                          <a:pt x="2700340" y="4816362"/>
                        </a:cubicBezTo>
                        <a:cubicBezTo>
                          <a:pt x="1055597" y="4722298"/>
                          <a:pt x="52278" y="3752279"/>
                          <a:pt x="3115" y="2536377"/>
                        </a:cubicBezTo>
                        <a:cubicBezTo>
                          <a:pt x="124249" y="2521723"/>
                          <a:pt x="423572" y="2502097"/>
                          <a:pt x="606719" y="2517524"/>
                        </a:cubicBezTo>
                        <a:cubicBezTo>
                          <a:pt x="789866" y="2532951"/>
                          <a:pt x="989337" y="2506625"/>
                          <a:pt x="1344457" y="2494481"/>
                        </a:cubicBezTo>
                        <a:cubicBezTo>
                          <a:pt x="1699577" y="2482337"/>
                          <a:pt x="1660741" y="2478639"/>
                          <a:pt x="1948061" y="2475628"/>
                        </a:cubicBezTo>
                        <a:cubicBezTo>
                          <a:pt x="2235381" y="2472616"/>
                          <a:pt x="2379326" y="2429479"/>
                          <a:pt x="2685800" y="2452585"/>
                        </a:cubicBezTo>
                        <a:cubicBezTo>
                          <a:pt x="2992274" y="2475691"/>
                          <a:pt x="3067472" y="2410681"/>
                          <a:pt x="3356471" y="2431637"/>
                        </a:cubicBezTo>
                        <a:cubicBezTo>
                          <a:pt x="3512560" y="2269174"/>
                          <a:pt x="3591513" y="2211097"/>
                          <a:pt x="3792752" y="2062023"/>
                        </a:cubicBezTo>
                        <a:cubicBezTo>
                          <a:pt x="3993992" y="1912949"/>
                          <a:pt x="4047483" y="1874118"/>
                          <a:pt x="4229034" y="1692409"/>
                        </a:cubicBezTo>
                        <a:cubicBezTo>
                          <a:pt x="4410585" y="1510700"/>
                          <a:pt x="4486441" y="1469375"/>
                          <a:pt x="4687129" y="1304315"/>
                        </a:cubicBezTo>
                        <a:cubicBezTo>
                          <a:pt x="4887817" y="1139255"/>
                          <a:pt x="4994140" y="1071077"/>
                          <a:pt x="5057968" y="990143"/>
                        </a:cubicBezTo>
                        <a:cubicBezTo>
                          <a:pt x="5121796" y="909209"/>
                          <a:pt x="5316796" y="743212"/>
                          <a:pt x="5537878" y="583568"/>
                        </a:cubicBezTo>
                        <a:close/>
                      </a:path>
                      <a:path w="6712941" h="4863274" fill="none" extrusionOk="0">
                        <a:moveTo>
                          <a:pt x="5537878" y="583568"/>
                        </a:moveTo>
                        <a:cubicBezTo>
                          <a:pt x="7021254" y="1185012"/>
                          <a:pt x="7063836" y="3029290"/>
                          <a:pt x="5874621" y="4039360"/>
                        </a:cubicBezTo>
                        <a:cubicBezTo>
                          <a:pt x="5043404" y="4662213"/>
                          <a:pt x="3622671" y="4968003"/>
                          <a:pt x="2700340" y="4816362"/>
                        </a:cubicBezTo>
                        <a:cubicBezTo>
                          <a:pt x="1112331" y="4452125"/>
                          <a:pt x="72632" y="3616594"/>
                          <a:pt x="3115" y="2536377"/>
                        </a:cubicBezTo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505B624-607E-1C26-67F9-23A18D5B5DD9}"/>
              </a:ext>
            </a:extLst>
          </p:cNvPr>
          <p:cNvSpPr txBox="1"/>
          <p:nvPr/>
        </p:nvSpPr>
        <p:spPr>
          <a:xfrm>
            <a:off x="1114347" y="78902"/>
            <a:ext cx="3584404" cy="108459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514600" algn="r"/>
              </a:tabLst>
            </a:pPr>
            <a:r>
              <a:rPr lang="en-GB" sz="2400" dirty="0"/>
              <a:t>❶ </a:t>
            </a:r>
            <a:r>
              <a:rPr lang="en-GB" dirty="0">
                <a:latin typeface="Century Gothic" panose="020B0502020202020204" pitchFamily="34" charset="0"/>
              </a:rPr>
              <a:t>Add sodium thiosulfate pentahydrate crystals to boiling tube</a:t>
            </a:r>
            <a:r>
              <a:rPr lang="en-GB" sz="2400" dirty="0">
                <a:latin typeface="Century Gothic" panose="020B0502020202020204" pitchFamily="34" charset="0"/>
              </a:rPr>
              <a:t> </a:t>
            </a:r>
            <a:r>
              <a:rPr lang="en-GB" sz="2400" dirty="0">
                <a:sym typeface="Wingdings" panose="05000000000000000000" pitchFamily="2" charset="2"/>
              </a:rPr>
              <a:t></a:t>
            </a:r>
            <a:endParaRPr lang="en-GB" sz="2400" dirty="0"/>
          </a:p>
        </p:txBody>
      </p:sp>
      <p:sp>
        <p:nvSpPr>
          <p:cNvPr id="221" name="TextBox 220">
            <a:extLst>
              <a:ext uri="{FF2B5EF4-FFF2-40B4-BE49-F238E27FC236}">
                <a16:creationId xmlns:a16="http://schemas.microsoft.com/office/drawing/2014/main" id="{112B34A5-218F-E99B-5165-E7F8AE40877D}"/>
              </a:ext>
            </a:extLst>
          </p:cNvPr>
          <p:cNvSpPr txBox="1"/>
          <p:nvPr/>
        </p:nvSpPr>
        <p:spPr>
          <a:xfrm>
            <a:off x="199230" y="1336296"/>
            <a:ext cx="2745372" cy="8111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514600" algn="r"/>
              </a:tabLst>
            </a:pPr>
            <a:r>
              <a:rPr lang="en-GB" sz="2400" dirty="0"/>
              <a:t>❷ </a:t>
            </a:r>
            <a:r>
              <a:rPr lang="en-GB" dirty="0">
                <a:latin typeface="Century Gothic" panose="020B0502020202020204" pitchFamily="34" charset="0"/>
              </a:rPr>
              <a:t>Put cotton wool in end of tube</a:t>
            </a:r>
            <a:r>
              <a:rPr lang="en-GB" sz="2400" dirty="0"/>
              <a:t>	</a:t>
            </a:r>
            <a:r>
              <a:rPr lang="en-GB" sz="2400" dirty="0">
                <a:sym typeface="Wingdings" panose="05000000000000000000" pitchFamily="2" charset="2"/>
              </a:rPr>
              <a:t></a:t>
            </a:r>
            <a:endParaRPr lang="en-GB" sz="2400" dirty="0"/>
          </a:p>
        </p:txBody>
      </p:sp>
      <p:sp>
        <p:nvSpPr>
          <p:cNvPr id="222" name="TextBox 221">
            <a:extLst>
              <a:ext uri="{FF2B5EF4-FFF2-40B4-BE49-F238E27FC236}">
                <a16:creationId xmlns:a16="http://schemas.microsoft.com/office/drawing/2014/main" id="{AAF27441-B0C3-D465-0242-E487CF9D8C23}"/>
              </a:ext>
            </a:extLst>
          </p:cNvPr>
          <p:cNvSpPr txBox="1"/>
          <p:nvPr/>
        </p:nvSpPr>
        <p:spPr>
          <a:xfrm>
            <a:off x="187317" y="2559680"/>
            <a:ext cx="2745372" cy="106773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514600" algn="r"/>
              </a:tabLst>
            </a:pPr>
            <a:r>
              <a:rPr lang="en-GB" sz="2400" dirty="0"/>
              <a:t>❸ </a:t>
            </a:r>
            <a:r>
              <a:rPr lang="en-GB" dirty="0">
                <a:latin typeface="Century Gothic" panose="020B0502020202020204" pitchFamily="34" charset="0"/>
              </a:rPr>
              <a:t>Melt crystals in beaker of hot water</a:t>
            </a:r>
            <a:r>
              <a:rPr lang="en-GB" sz="2400" dirty="0"/>
              <a:t>	</a:t>
            </a:r>
            <a:r>
              <a:rPr lang="en-GB" sz="2400" dirty="0">
                <a:sym typeface="Wingdings" panose="05000000000000000000" pitchFamily="2" charset="2"/>
              </a:rPr>
              <a:t></a:t>
            </a:r>
            <a:endParaRPr lang="en-GB" sz="2400" dirty="0"/>
          </a:p>
        </p:txBody>
      </p:sp>
      <p:sp>
        <p:nvSpPr>
          <p:cNvPr id="223" name="TextBox 222">
            <a:extLst>
              <a:ext uri="{FF2B5EF4-FFF2-40B4-BE49-F238E27FC236}">
                <a16:creationId xmlns:a16="http://schemas.microsoft.com/office/drawing/2014/main" id="{EE6150BC-E16C-3AAD-1EB0-7358BB678C5E}"/>
              </a:ext>
            </a:extLst>
          </p:cNvPr>
          <p:cNvSpPr txBox="1"/>
          <p:nvPr/>
        </p:nvSpPr>
        <p:spPr>
          <a:xfrm>
            <a:off x="6932766" y="4716026"/>
            <a:ext cx="3763621" cy="111950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870200" algn="r"/>
              </a:tabLst>
            </a:pPr>
            <a:r>
              <a:rPr lang="en-GB" sz="2400" dirty="0"/>
              <a:t>❺ </a:t>
            </a:r>
            <a:r>
              <a:rPr lang="en-GB" dirty="0">
                <a:latin typeface="Century Gothic" panose="020B0502020202020204" pitchFamily="34" charset="0"/>
              </a:rPr>
              <a:t>Place thermometer in boiling tube. Leave to cool. </a:t>
            </a:r>
            <a:br>
              <a:rPr lang="en-GB" dirty="0">
                <a:latin typeface="Century Gothic" panose="020B0502020202020204" pitchFamily="34" charset="0"/>
              </a:rPr>
            </a:br>
            <a:r>
              <a:rPr lang="en-GB" dirty="0">
                <a:latin typeface="Century Gothic" panose="020B0502020202020204" pitchFamily="34" charset="0"/>
              </a:rPr>
              <a:t>Start timer</a:t>
            </a:r>
            <a:r>
              <a:rPr lang="en-GB" sz="2400" dirty="0">
                <a:latin typeface="Century Gothic" panose="020B0502020202020204" pitchFamily="34" charset="0"/>
              </a:rPr>
              <a:t> </a:t>
            </a:r>
            <a:r>
              <a:rPr lang="en-GB" sz="2400" dirty="0">
                <a:sym typeface="Wingdings" panose="05000000000000000000" pitchFamily="2" charset="2"/>
              </a:rPr>
              <a:t></a:t>
            </a:r>
            <a:endParaRPr lang="en-GB" sz="2400" dirty="0"/>
          </a:p>
        </p:txBody>
      </p:sp>
      <p:sp>
        <p:nvSpPr>
          <p:cNvPr id="224" name="TextBox 223">
            <a:extLst>
              <a:ext uri="{FF2B5EF4-FFF2-40B4-BE49-F238E27FC236}">
                <a16:creationId xmlns:a16="http://schemas.microsoft.com/office/drawing/2014/main" id="{1FAAFAA4-AD79-DF05-9E3D-E1CDBE39D751}"/>
              </a:ext>
            </a:extLst>
          </p:cNvPr>
          <p:cNvSpPr txBox="1"/>
          <p:nvPr/>
        </p:nvSpPr>
        <p:spPr>
          <a:xfrm>
            <a:off x="9380624" y="2955723"/>
            <a:ext cx="2596099" cy="134338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870200" algn="r"/>
              </a:tabLst>
            </a:pPr>
            <a:r>
              <a:rPr lang="en-GB" sz="2400" dirty="0"/>
              <a:t>❻ </a:t>
            </a:r>
            <a:r>
              <a:rPr lang="en-GB" dirty="0">
                <a:latin typeface="Century Gothic" panose="020B0502020202020204" pitchFamily="34" charset="0"/>
              </a:rPr>
              <a:t>Record the temperature, until it reaches 30−40</a:t>
            </a:r>
            <a:r>
              <a:rPr lang="en-GB" baseline="30000" dirty="0">
                <a:latin typeface="Century Gothic" panose="020B0502020202020204" pitchFamily="34" charset="0"/>
              </a:rPr>
              <a:t>°</a:t>
            </a:r>
            <a:r>
              <a:rPr lang="en-GB" dirty="0">
                <a:latin typeface="Century Gothic" panose="020B0502020202020204" pitchFamily="34" charset="0"/>
              </a:rPr>
              <a:t>C </a:t>
            </a:r>
            <a:r>
              <a:rPr lang="en-GB" sz="2400" dirty="0">
                <a:sym typeface="Wingdings" panose="05000000000000000000" pitchFamily="2" charset="2"/>
              </a:rPr>
              <a:t></a:t>
            </a:r>
            <a:endParaRPr lang="en-GB" sz="2400" dirty="0"/>
          </a:p>
        </p:txBody>
      </p:sp>
      <p:sp>
        <p:nvSpPr>
          <p:cNvPr id="226" name="TextBox 225">
            <a:extLst>
              <a:ext uri="{FF2B5EF4-FFF2-40B4-BE49-F238E27FC236}">
                <a16:creationId xmlns:a16="http://schemas.microsoft.com/office/drawing/2014/main" id="{3044F256-795A-1833-BD7A-AAF1F5D8B502}"/>
              </a:ext>
            </a:extLst>
          </p:cNvPr>
          <p:cNvSpPr txBox="1"/>
          <p:nvPr/>
        </p:nvSpPr>
        <p:spPr>
          <a:xfrm>
            <a:off x="9253305" y="1282389"/>
            <a:ext cx="2867636" cy="133595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870200" algn="r"/>
              </a:tabLst>
            </a:pPr>
            <a:r>
              <a:rPr lang="en-GB" sz="2400" dirty="0"/>
              <a:t>❼ </a:t>
            </a:r>
            <a:r>
              <a:rPr lang="en-GB" dirty="0">
                <a:latin typeface="Century Gothic" panose="020B0502020202020204" pitchFamily="34" charset="0"/>
              </a:rPr>
              <a:t>Add a fresh crystal of sodium thiosulfate pentahydrate </a:t>
            </a:r>
            <a:r>
              <a:rPr lang="en-GB" sz="2400" dirty="0"/>
              <a:t>	</a:t>
            </a:r>
            <a:r>
              <a:rPr lang="en-GB" sz="2400" dirty="0">
                <a:sym typeface="Wingdings" panose="05000000000000000000" pitchFamily="2" charset="2"/>
              </a:rPr>
              <a:t></a:t>
            </a:r>
            <a:endParaRPr lang="en-GB" sz="2400" dirty="0"/>
          </a:p>
        </p:txBody>
      </p:sp>
      <p:sp>
        <p:nvSpPr>
          <p:cNvPr id="227" name="TextBox 226">
            <a:extLst>
              <a:ext uri="{FF2B5EF4-FFF2-40B4-BE49-F238E27FC236}">
                <a16:creationId xmlns:a16="http://schemas.microsoft.com/office/drawing/2014/main" id="{08921F1B-407C-7C6E-FB91-CD77B7B43ACC}"/>
              </a:ext>
            </a:extLst>
          </p:cNvPr>
          <p:cNvSpPr txBox="1"/>
          <p:nvPr/>
        </p:nvSpPr>
        <p:spPr>
          <a:xfrm>
            <a:off x="6057217" y="136759"/>
            <a:ext cx="3196088" cy="111950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870200" algn="r"/>
              </a:tabLst>
            </a:pPr>
            <a:r>
              <a:rPr lang="en-GB" sz="2400" dirty="0"/>
              <a:t>❽ </a:t>
            </a:r>
            <a:r>
              <a:rPr lang="en-GB" dirty="0">
                <a:latin typeface="Century Gothic" panose="020B0502020202020204" pitchFamily="34" charset="0"/>
              </a:rPr>
              <a:t>Continue to record the temperature until it reaches 25−30</a:t>
            </a:r>
            <a:r>
              <a:rPr lang="en-GB" baseline="30000" dirty="0">
                <a:latin typeface="Century Gothic" panose="020B0502020202020204" pitchFamily="34" charset="0"/>
              </a:rPr>
              <a:t>°</a:t>
            </a:r>
            <a:r>
              <a:rPr lang="en-GB" dirty="0">
                <a:latin typeface="Century Gothic" panose="020B0502020202020204" pitchFamily="34" charset="0"/>
              </a:rPr>
              <a:t>C </a:t>
            </a:r>
            <a:r>
              <a:rPr lang="en-GB" sz="2400" dirty="0"/>
              <a:t>	</a:t>
            </a:r>
            <a:r>
              <a:rPr lang="en-GB" sz="2400" dirty="0">
                <a:sym typeface="Wingdings" panose="05000000000000000000" pitchFamily="2" charset="2"/>
              </a:rPr>
              <a:t></a:t>
            </a:r>
            <a:endParaRPr lang="en-GB" sz="2400" dirty="0"/>
          </a:p>
        </p:txBody>
      </p:sp>
      <p:grpSp>
        <p:nvGrpSpPr>
          <p:cNvPr id="126" name="Group 125">
            <a:extLst>
              <a:ext uri="{FF2B5EF4-FFF2-40B4-BE49-F238E27FC236}">
                <a16:creationId xmlns:a16="http://schemas.microsoft.com/office/drawing/2014/main" id="{499388C8-EB1E-2625-0A77-A445E96B8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955533" y="808861"/>
            <a:ext cx="588226" cy="524189"/>
            <a:chOff x="10472150" y="6178006"/>
            <a:chExt cx="588226" cy="524189"/>
          </a:xfrm>
        </p:grpSpPr>
        <p:grpSp>
          <p:nvGrpSpPr>
            <p:cNvPr id="127" name="Group 126">
              <a:extLst>
                <a:ext uri="{FF2B5EF4-FFF2-40B4-BE49-F238E27FC236}">
                  <a16:creationId xmlns:a16="http://schemas.microsoft.com/office/drawing/2014/main" id="{A1E5BB20-A458-CE29-55C5-729E916B20A4}"/>
                </a:ext>
              </a:extLst>
            </p:cNvPr>
            <p:cNvGrpSpPr/>
            <p:nvPr/>
          </p:nvGrpSpPr>
          <p:grpSpPr>
            <a:xfrm>
              <a:off x="10472150" y="6178006"/>
              <a:ext cx="412932" cy="524189"/>
              <a:chOff x="6714701" y="4669178"/>
              <a:chExt cx="749300" cy="882536"/>
            </a:xfrm>
          </p:grpSpPr>
          <p:sp>
            <p:nvSpPr>
              <p:cNvPr id="132" name="Rectangle 131">
                <a:extLst>
                  <a:ext uri="{FF2B5EF4-FFF2-40B4-BE49-F238E27FC236}">
                    <a16:creationId xmlns:a16="http://schemas.microsoft.com/office/drawing/2014/main" id="{12BEDA3B-49CB-9059-4DB6-F057AC37634C}"/>
                  </a:ext>
                </a:extLst>
              </p:cNvPr>
              <p:cNvSpPr/>
              <p:nvPr/>
            </p:nvSpPr>
            <p:spPr>
              <a:xfrm>
                <a:off x="6714701" y="4669178"/>
                <a:ext cx="749300" cy="882536"/>
              </a:xfrm>
              <a:prstGeom prst="rect">
                <a:avLst/>
              </a:prstGeom>
              <a:solidFill>
                <a:srgbClr val="FFFF00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/>
                  <a:t>c</a:t>
                </a:r>
              </a:p>
            </p:txBody>
          </p:sp>
          <p:grpSp>
            <p:nvGrpSpPr>
              <p:cNvPr id="133" name="Group 132">
                <a:extLst>
                  <a:ext uri="{FF2B5EF4-FFF2-40B4-BE49-F238E27FC236}">
                    <a16:creationId xmlns:a16="http://schemas.microsoft.com/office/drawing/2014/main" id="{AC23DAAC-1F29-129A-AA40-1D59BE4120D4}"/>
                  </a:ext>
                </a:extLst>
              </p:cNvPr>
              <p:cNvGrpSpPr/>
              <p:nvPr/>
            </p:nvGrpSpPr>
            <p:grpSpPr>
              <a:xfrm>
                <a:off x="6807099" y="4755724"/>
                <a:ext cx="577043" cy="178593"/>
                <a:chOff x="6807100" y="4755724"/>
                <a:chExt cx="483600" cy="178593"/>
              </a:xfrm>
            </p:grpSpPr>
            <p:sp>
              <p:nvSpPr>
                <p:cNvPr id="150" name="Rectangle 149">
                  <a:extLst>
                    <a:ext uri="{FF2B5EF4-FFF2-40B4-BE49-F238E27FC236}">
                      <a16:creationId xmlns:a16="http://schemas.microsoft.com/office/drawing/2014/main" id="{7C668E85-0712-7331-5964-D19B37FCB1F1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151" name="Rectangle 150">
                  <a:extLst>
                    <a:ext uri="{FF2B5EF4-FFF2-40B4-BE49-F238E27FC236}">
                      <a16:creationId xmlns:a16="http://schemas.microsoft.com/office/drawing/2014/main" id="{16A54A00-E49F-41DB-03DA-C7BC1DDBDF0E}"/>
                    </a:ext>
                  </a:extLst>
                </p:cNvPr>
                <p:cNvSpPr/>
                <p:nvPr/>
              </p:nvSpPr>
              <p:spPr>
                <a:xfrm>
                  <a:off x="7052263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grpSp>
            <p:nvGrpSpPr>
              <p:cNvPr id="134" name="Group 133">
                <a:extLst>
                  <a:ext uri="{FF2B5EF4-FFF2-40B4-BE49-F238E27FC236}">
                    <a16:creationId xmlns:a16="http://schemas.microsoft.com/office/drawing/2014/main" id="{074121B6-F1FD-5FC3-46ED-33C3982C10DB}"/>
                  </a:ext>
                </a:extLst>
              </p:cNvPr>
              <p:cNvGrpSpPr/>
              <p:nvPr/>
            </p:nvGrpSpPr>
            <p:grpSpPr>
              <a:xfrm>
                <a:off x="6807099" y="4937371"/>
                <a:ext cx="577043" cy="112741"/>
                <a:chOff x="6807100" y="4755724"/>
                <a:chExt cx="483600" cy="178596"/>
              </a:xfrm>
            </p:grpSpPr>
            <p:sp>
              <p:nvSpPr>
                <p:cNvPr id="148" name="Rectangle 147">
                  <a:extLst>
                    <a:ext uri="{FF2B5EF4-FFF2-40B4-BE49-F238E27FC236}">
                      <a16:creationId xmlns:a16="http://schemas.microsoft.com/office/drawing/2014/main" id="{57FD4379-91C1-8BE9-D8DA-53FF03C06873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149" name="Rectangle 148">
                  <a:extLst>
                    <a:ext uri="{FF2B5EF4-FFF2-40B4-BE49-F238E27FC236}">
                      <a16:creationId xmlns:a16="http://schemas.microsoft.com/office/drawing/2014/main" id="{A97F7B08-F56F-CBB4-D54E-30A421108E19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grpSp>
            <p:nvGrpSpPr>
              <p:cNvPr id="135" name="Group 134">
                <a:extLst>
                  <a:ext uri="{FF2B5EF4-FFF2-40B4-BE49-F238E27FC236}">
                    <a16:creationId xmlns:a16="http://schemas.microsoft.com/office/drawing/2014/main" id="{5F89604C-7FE6-83E7-FFCE-68F88727FCC8}"/>
                  </a:ext>
                </a:extLst>
              </p:cNvPr>
              <p:cNvGrpSpPr/>
              <p:nvPr/>
            </p:nvGrpSpPr>
            <p:grpSpPr>
              <a:xfrm>
                <a:off x="6807099" y="5054075"/>
                <a:ext cx="577043" cy="112741"/>
                <a:chOff x="6807100" y="4755724"/>
                <a:chExt cx="483600" cy="178596"/>
              </a:xfrm>
            </p:grpSpPr>
            <p:sp>
              <p:nvSpPr>
                <p:cNvPr id="146" name="Rectangle 145">
                  <a:extLst>
                    <a:ext uri="{FF2B5EF4-FFF2-40B4-BE49-F238E27FC236}">
                      <a16:creationId xmlns:a16="http://schemas.microsoft.com/office/drawing/2014/main" id="{E0F30458-0019-9A54-8903-7478342DED0A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147" name="Rectangle 146">
                  <a:extLst>
                    <a:ext uri="{FF2B5EF4-FFF2-40B4-BE49-F238E27FC236}">
                      <a16:creationId xmlns:a16="http://schemas.microsoft.com/office/drawing/2014/main" id="{2D1F3947-9C5E-8B6D-A0FD-29712C44210B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grpSp>
            <p:nvGrpSpPr>
              <p:cNvPr id="136" name="Group 135">
                <a:extLst>
                  <a:ext uri="{FF2B5EF4-FFF2-40B4-BE49-F238E27FC236}">
                    <a16:creationId xmlns:a16="http://schemas.microsoft.com/office/drawing/2014/main" id="{0D145581-4189-FE0C-03E6-F376318B3657}"/>
                  </a:ext>
                </a:extLst>
              </p:cNvPr>
              <p:cNvGrpSpPr/>
              <p:nvPr/>
            </p:nvGrpSpPr>
            <p:grpSpPr>
              <a:xfrm>
                <a:off x="6807099" y="5171037"/>
                <a:ext cx="577043" cy="112741"/>
                <a:chOff x="6807100" y="4755724"/>
                <a:chExt cx="483600" cy="178596"/>
              </a:xfrm>
            </p:grpSpPr>
            <p:sp>
              <p:nvSpPr>
                <p:cNvPr id="144" name="Rectangle 143">
                  <a:extLst>
                    <a:ext uri="{FF2B5EF4-FFF2-40B4-BE49-F238E27FC236}">
                      <a16:creationId xmlns:a16="http://schemas.microsoft.com/office/drawing/2014/main" id="{97A9AEDE-03E6-C749-F016-4D47CE04BB0C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145" name="Rectangle 144">
                  <a:extLst>
                    <a:ext uri="{FF2B5EF4-FFF2-40B4-BE49-F238E27FC236}">
                      <a16:creationId xmlns:a16="http://schemas.microsoft.com/office/drawing/2014/main" id="{F1F8E80E-4F22-B1A7-780F-9DD6865064A5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grpSp>
            <p:nvGrpSpPr>
              <p:cNvPr id="137" name="Group 136">
                <a:extLst>
                  <a:ext uri="{FF2B5EF4-FFF2-40B4-BE49-F238E27FC236}">
                    <a16:creationId xmlns:a16="http://schemas.microsoft.com/office/drawing/2014/main" id="{0D6CDD8F-0BCB-CA94-7FFB-21A1DF863495}"/>
                  </a:ext>
                </a:extLst>
              </p:cNvPr>
              <p:cNvGrpSpPr/>
              <p:nvPr/>
            </p:nvGrpSpPr>
            <p:grpSpPr>
              <a:xfrm>
                <a:off x="6807099" y="5287741"/>
                <a:ext cx="577043" cy="112741"/>
                <a:chOff x="6807100" y="4755724"/>
                <a:chExt cx="483600" cy="178596"/>
              </a:xfrm>
            </p:grpSpPr>
            <p:sp>
              <p:nvSpPr>
                <p:cNvPr id="142" name="Rectangle 141">
                  <a:extLst>
                    <a:ext uri="{FF2B5EF4-FFF2-40B4-BE49-F238E27FC236}">
                      <a16:creationId xmlns:a16="http://schemas.microsoft.com/office/drawing/2014/main" id="{0B5C8F3F-A751-5008-8B6B-07903098FA14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143" name="Rectangle 142">
                  <a:extLst>
                    <a:ext uri="{FF2B5EF4-FFF2-40B4-BE49-F238E27FC236}">
                      <a16:creationId xmlns:a16="http://schemas.microsoft.com/office/drawing/2014/main" id="{3D68CC42-5024-1849-C56F-417926A2013A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sp>
            <p:nvSpPr>
              <p:cNvPr id="138" name="Freeform: Shape 137">
                <a:extLst>
                  <a:ext uri="{FF2B5EF4-FFF2-40B4-BE49-F238E27FC236}">
                    <a16:creationId xmlns:a16="http://schemas.microsoft.com/office/drawing/2014/main" id="{68FB24FD-7102-9C01-48B9-B400ED887CE4}"/>
                  </a:ext>
                </a:extLst>
              </p:cNvPr>
              <p:cNvSpPr/>
              <p:nvPr/>
            </p:nvSpPr>
            <p:spPr>
              <a:xfrm>
                <a:off x="6851826" y="4800600"/>
                <a:ext cx="194860" cy="111191"/>
              </a:xfrm>
              <a:custGeom>
                <a:avLst/>
                <a:gdLst>
                  <a:gd name="connsiteX0" fmla="*/ 20688 w 194860"/>
                  <a:gd name="connsiteY0" fmla="*/ 7257 h 111191"/>
                  <a:gd name="connsiteX1" fmla="*/ 17060 w 194860"/>
                  <a:gd name="connsiteY1" fmla="*/ 30843 h 111191"/>
                  <a:gd name="connsiteX2" fmla="*/ 15245 w 194860"/>
                  <a:gd name="connsiteY2" fmla="*/ 36286 h 111191"/>
                  <a:gd name="connsiteX3" fmla="*/ 13431 w 194860"/>
                  <a:gd name="connsiteY3" fmla="*/ 45357 h 111191"/>
                  <a:gd name="connsiteX4" fmla="*/ 11617 w 194860"/>
                  <a:gd name="connsiteY4" fmla="*/ 50800 h 111191"/>
                  <a:gd name="connsiteX5" fmla="*/ 9803 w 194860"/>
                  <a:gd name="connsiteY5" fmla="*/ 58057 h 111191"/>
                  <a:gd name="connsiteX6" fmla="*/ 2545 w 194860"/>
                  <a:gd name="connsiteY6" fmla="*/ 74386 h 111191"/>
                  <a:gd name="connsiteX7" fmla="*/ 731 w 194860"/>
                  <a:gd name="connsiteY7" fmla="*/ 87086 h 111191"/>
                  <a:gd name="connsiteX8" fmla="*/ 7988 w 194860"/>
                  <a:gd name="connsiteY8" fmla="*/ 83457 h 111191"/>
                  <a:gd name="connsiteX9" fmla="*/ 27945 w 194860"/>
                  <a:gd name="connsiteY9" fmla="*/ 67129 h 111191"/>
                  <a:gd name="connsiteX10" fmla="*/ 31574 w 194860"/>
                  <a:gd name="connsiteY10" fmla="*/ 61686 h 111191"/>
                  <a:gd name="connsiteX11" fmla="*/ 33388 w 194860"/>
                  <a:gd name="connsiteY11" fmla="*/ 56243 h 111191"/>
                  <a:gd name="connsiteX12" fmla="*/ 37017 w 194860"/>
                  <a:gd name="connsiteY12" fmla="*/ 50800 h 111191"/>
                  <a:gd name="connsiteX13" fmla="*/ 40645 w 194860"/>
                  <a:gd name="connsiteY13" fmla="*/ 34471 h 111191"/>
                  <a:gd name="connsiteX14" fmla="*/ 46088 w 194860"/>
                  <a:gd name="connsiteY14" fmla="*/ 30843 h 111191"/>
                  <a:gd name="connsiteX15" fmla="*/ 49717 w 194860"/>
                  <a:gd name="connsiteY15" fmla="*/ 59871 h 111191"/>
                  <a:gd name="connsiteX16" fmla="*/ 51531 w 194860"/>
                  <a:gd name="connsiteY16" fmla="*/ 67129 h 111191"/>
                  <a:gd name="connsiteX17" fmla="*/ 56974 w 194860"/>
                  <a:gd name="connsiteY17" fmla="*/ 68943 h 111191"/>
                  <a:gd name="connsiteX18" fmla="*/ 69674 w 194860"/>
                  <a:gd name="connsiteY18" fmla="*/ 52614 h 111191"/>
                  <a:gd name="connsiteX19" fmla="*/ 87817 w 194860"/>
                  <a:gd name="connsiteY19" fmla="*/ 32657 h 111191"/>
                  <a:gd name="connsiteX20" fmla="*/ 95074 w 194860"/>
                  <a:gd name="connsiteY20" fmla="*/ 27214 h 111191"/>
                  <a:gd name="connsiteX21" fmla="*/ 98703 w 194860"/>
                  <a:gd name="connsiteY21" fmla="*/ 32657 h 111191"/>
                  <a:gd name="connsiteX22" fmla="*/ 100517 w 194860"/>
                  <a:gd name="connsiteY22" fmla="*/ 38100 h 111191"/>
                  <a:gd name="connsiteX23" fmla="*/ 107774 w 194860"/>
                  <a:gd name="connsiteY23" fmla="*/ 34471 h 111191"/>
                  <a:gd name="connsiteX24" fmla="*/ 109588 w 194860"/>
                  <a:gd name="connsiteY24" fmla="*/ 25400 h 111191"/>
                  <a:gd name="connsiteX25" fmla="*/ 113217 w 194860"/>
                  <a:gd name="connsiteY25" fmla="*/ 19957 h 111191"/>
                  <a:gd name="connsiteX26" fmla="*/ 111403 w 194860"/>
                  <a:gd name="connsiteY26" fmla="*/ 52614 h 111191"/>
                  <a:gd name="connsiteX27" fmla="*/ 104145 w 194860"/>
                  <a:gd name="connsiteY27" fmla="*/ 76200 h 111191"/>
                  <a:gd name="connsiteX28" fmla="*/ 102331 w 194860"/>
                  <a:gd name="connsiteY28" fmla="*/ 88900 h 111191"/>
                  <a:gd name="connsiteX29" fmla="*/ 100517 w 194860"/>
                  <a:gd name="connsiteY29" fmla="*/ 97971 h 111191"/>
                  <a:gd name="connsiteX30" fmla="*/ 98703 w 194860"/>
                  <a:gd name="connsiteY30" fmla="*/ 110671 h 111191"/>
                  <a:gd name="connsiteX31" fmla="*/ 104145 w 194860"/>
                  <a:gd name="connsiteY31" fmla="*/ 107043 h 111191"/>
                  <a:gd name="connsiteX32" fmla="*/ 115031 w 194860"/>
                  <a:gd name="connsiteY32" fmla="*/ 88900 h 111191"/>
                  <a:gd name="connsiteX33" fmla="*/ 118660 w 194860"/>
                  <a:gd name="connsiteY33" fmla="*/ 81643 h 111191"/>
                  <a:gd name="connsiteX34" fmla="*/ 127731 w 194860"/>
                  <a:gd name="connsiteY34" fmla="*/ 67129 h 111191"/>
                  <a:gd name="connsiteX35" fmla="*/ 134988 w 194860"/>
                  <a:gd name="connsiteY35" fmla="*/ 54429 h 111191"/>
                  <a:gd name="connsiteX36" fmla="*/ 142245 w 194860"/>
                  <a:gd name="connsiteY36" fmla="*/ 38100 h 111191"/>
                  <a:gd name="connsiteX37" fmla="*/ 145874 w 194860"/>
                  <a:gd name="connsiteY37" fmla="*/ 32657 h 111191"/>
                  <a:gd name="connsiteX38" fmla="*/ 149503 w 194860"/>
                  <a:gd name="connsiteY38" fmla="*/ 18143 h 111191"/>
                  <a:gd name="connsiteX39" fmla="*/ 153131 w 194860"/>
                  <a:gd name="connsiteY39" fmla="*/ 10886 h 111191"/>
                  <a:gd name="connsiteX40" fmla="*/ 154945 w 194860"/>
                  <a:gd name="connsiteY40" fmla="*/ 5443 h 111191"/>
                  <a:gd name="connsiteX41" fmla="*/ 165831 w 194860"/>
                  <a:gd name="connsiteY41" fmla="*/ 0 h 111191"/>
                  <a:gd name="connsiteX42" fmla="*/ 174903 w 194860"/>
                  <a:gd name="connsiteY42" fmla="*/ 1814 h 111191"/>
                  <a:gd name="connsiteX43" fmla="*/ 176717 w 194860"/>
                  <a:gd name="connsiteY43" fmla="*/ 54429 h 111191"/>
                  <a:gd name="connsiteX44" fmla="*/ 178531 w 194860"/>
                  <a:gd name="connsiteY44" fmla="*/ 59871 h 111191"/>
                  <a:gd name="connsiteX45" fmla="*/ 183974 w 194860"/>
                  <a:gd name="connsiteY45" fmla="*/ 47171 h 111191"/>
                  <a:gd name="connsiteX46" fmla="*/ 185788 w 194860"/>
                  <a:gd name="connsiteY46" fmla="*/ 41729 h 111191"/>
                  <a:gd name="connsiteX47" fmla="*/ 194860 w 194860"/>
                  <a:gd name="connsiteY47" fmla="*/ 39914 h 1111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194860" h="111191">
                    <a:moveTo>
                      <a:pt x="20688" y="7257"/>
                    </a:moveTo>
                    <a:cubicBezTo>
                      <a:pt x="19588" y="16062"/>
                      <a:pt x="19137" y="22536"/>
                      <a:pt x="17060" y="30843"/>
                    </a:cubicBezTo>
                    <a:cubicBezTo>
                      <a:pt x="16596" y="32698"/>
                      <a:pt x="15709" y="34431"/>
                      <a:pt x="15245" y="36286"/>
                    </a:cubicBezTo>
                    <a:cubicBezTo>
                      <a:pt x="14497" y="39277"/>
                      <a:pt x="14179" y="42366"/>
                      <a:pt x="13431" y="45357"/>
                    </a:cubicBezTo>
                    <a:cubicBezTo>
                      <a:pt x="12967" y="47212"/>
                      <a:pt x="12142" y="48961"/>
                      <a:pt x="11617" y="50800"/>
                    </a:cubicBezTo>
                    <a:cubicBezTo>
                      <a:pt x="10932" y="53198"/>
                      <a:pt x="10591" y="55692"/>
                      <a:pt x="9803" y="58057"/>
                    </a:cubicBezTo>
                    <a:cubicBezTo>
                      <a:pt x="7486" y="65007"/>
                      <a:pt x="5707" y="68063"/>
                      <a:pt x="2545" y="74386"/>
                    </a:cubicBezTo>
                    <a:cubicBezTo>
                      <a:pt x="1940" y="78619"/>
                      <a:pt x="-1469" y="83419"/>
                      <a:pt x="731" y="87086"/>
                    </a:cubicBezTo>
                    <a:cubicBezTo>
                      <a:pt x="2123" y="89405"/>
                      <a:pt x="5738" y="84957"/>
                      <a:pt x="7988" y="83457"/>
                    </a:cubicBezTo>
                    <a:cubicBezTo>
                      <a:pt x="13376" y="79865"/>
                      <a:pt x="22968" y="73101"/>
                      <a:pt x="27945" y="67129"/>
                    </a:cubicBezTo>
                    <a:cubicBezTo>
                      <a:pt x="29341" y="65454"/>
                      <a:pt x="30364" y="63500"/>
                      <a:pt x="31574" y="61686"/>
                    </a:cubicBezTo>
                    <a:cubicBezTo>
                      <a:pt x="32179" y="59872"/>
                      <a:pt x="32533" y="57954"/>
                      <a:pt x="33388" y="56243"/>
                    </a:cubicBezTo>
                    <a:cubicBezTo>
                      <a:pt x="34363" y="54293"/>
                      <a:pt x="36251" y="52842"/>
                      <a:pt x="37017" y="50800"/>
                    </a:cubicBezTo>
                    <a:cubicBezTo>
                      <a:pt x="37137" y="50481"/>
                      <a:pt x="39849" y="35665"/>
                      <a:pt x="40645" y="34471"/>
                    </a:cubicBezTo>
                    <a:cubicBezTo>
                      <a:pt x="41854" y="32657"/>
                      <a:pt x="44274" y="32052"/>
                      <a:pt x="46088" y="30843"/>
                    </a:cubicBezTo>
                    <a:cubicBezTo>
                      <a:pt x="50564" y="53216"/>
                      <a:pt x="44697" y="22217"/>
                      <a:pt x="49717" y="59871"/>
                    </a:cubicBezTo>
                    <a:cubicBezTo>
                      <a:pt x="50047" y="62343"/>
                      <a:pt x="49973" y="65182"/>
                      <a:pt x="51531" y="67129"/>
                    </a:cubicBezTo>
                    <a:cubicBezTo>
                      <a:pt x="52726" y="68622"/>
                      <a:pt x="55160" y="68338"/>
                      <a:pt x="56974" y="68943"/>
                    </a:cubicBezTo>
                    <a:lnTo>
                      <a:pt x="69674" y="52614"/>
                    </a:lnTo>
                    <a:cubicBezTo>
                      <a:pt x="74765" y="46135"/>
                      <a:pt x="81312" y="37536"/>
                      <a:pt x="87817" y="32657"/>
                    </a:cubicBezTo>
                    <a:lnTo>
                      <a:pt x="95074" y="27214"/>
                    </a:lnTo>
                    <a:cubicBezTo>
                      <a:pt x="96284" y="29028"/>
                      <a:pt x="97728" y="30707"/>
                      <a:pt x="98703" y="32657"/>
                    </a:cubicBezTo>
                    <a:cubicBezTo>
                      <a:pt x="99558" y="34368"/>
                      <a:pt x="98642" y="37725"/>
                      <a:pt x="100517" y="38100"/>
                    </a:cubicBezTo>
                    <a:cubicBezTo>
                      <a:pt x="103169" y="38630"/>
                      <a:pt x="105355" y="35681"/>
                      <a:pt x="107774" y="34471"/>
                    </a:cubicBezTo>
                    <a:cubicBezTo>
                      <a:pt x="108379" y="31447"/>
                      <a:pt x="108505" y="28287"/>
                      <a:pt x="109588" y="25400"/>
                    </a:cubicBezTo>
                    <a:cubicBezTo>
                      <a:pt x="110354" y="23358"/>
                      <a:pt x="113072" y="17781"/>
                      <a:pt x="113217" y="19957"/>
                    </a:cubicBezTo>
                    <a:cubicBezTo>
                      <a:pt x="113943" y="30835"/>
                      <a:pt x="112309" y="41749"/>
                      <a:pt x="111403" y="52614"/>
                    </a:cubicBezTo>
                    <a:cubicBezTo>
                      <a:pt x="110428" y="64316"/>
                      <a:pt x="109038" y="64784"/>
                      <a:pt x="104145" y="76200"/>
                    </a:cubicBezTo>
                    <a:cubicBezTo>
                      <a:pt x="103540" y="80433"/>
                      <a:pt x="103034" y="84682"/>
                      <a:pt x="102331" y="88900"/>
                    </a:cubicBezTo>
                    <a:cubicBezTo>
                      <a:pt x="101824" y="91942"/>
                      <a:pt x="101024" y="94929"/>
                      <a:pt x="100517" y="97971"/>
                    </a:cubicBezTo>
                    <a:cubicBezTo>
                      <a:pt x="99814" y="102189"/>
                      <a:pt x="97115" y="106700"/>
                      <a:pt x="98703" y="110671"/>
                    </a:cubicBezTo>
                    <a:cubicBezTo>
                      <a:pt x="99513" y="112695"/>
                      <a:pt x="102331" y="108252"/>
                      <a:pt x="104145" y="107043"/>
                    </a:cubicBezTo>
                    <a:cubicBezTo>
                      <a:pt x="107774" y="100995"/>
                      <a:pt x="111877" y="95208"/>
                      <a:pt x="115031" y="88900"/>
                    </a:cubicBezTo>
                    <a:cubicBezTo>
                      <a:pt x="116241" y="86481"/>
                      <a:pt x="117226" y="83936"/>
                      <a:pt x="118660" y="81643"/>
                    </a:cubicBezTo>
                    <a:cubicBezTo>
                      <a:pt x="130430" y="62812"/>
                      <a:pt x="118543" y="85507"/>
                      <a:pt x="127731" y="67129"/>
                    </a:cubicBezTo>
                    <a:cubicBezTo>
                      <a:pt x="131244" y="53071"/>
                      <a:pt x="126673" y="66069"/>
                      <a:pt x="134988" y="54429"/>
                    </a:cubicBezTo>
                    <a:cubicBezTo>
                      <a:pt x="138196" y="49938"/>
                      <a:pt x="139873" y="42844"/>
                      <a:pt x="142245" y="38100"/>
                    </a:cubicBezTo>
                    <a:cubicBezTo>
                      <a:pt x="143220" y="36150"/>
                      <a:pt x="144664" y="34471"/>
                      <a:pt x="145874" y="32657"/>
                    </a:cubicBezTo>
                    <a:cubicBezTo>
                      <a:pt x="146940" y="27325"/>
                      <a:pt x="147409" y="23029"/>
                      <a:pt x="149503" y="18143"/>
                    </a:cubicBezTo>
                    <a:cubicBezTo>
                      <a:pt x="150568" y="15657"/>
                      <a:pt x="152066" y="13372"/>
                      <a:pt x="153131" y="10886"/>
                    </a:cubicBezTo>
                    <a:cubicBezTo>
                      <a:pt x="153884" y="9128"/>
                      <a:pt x="153750" y="6936"/>
                      <a:pt x="154945" y="5443"/>
                    </a:cubicBezTo>
                    <a:cubicBezTo>
                      <a:pt x="157503" y="2245"/>
                      <a:pt x="162245" y="1195"/>
                      <a:pt x="165831" y="0"/>
                    </a:cubicBezTo>
                    <a:cubicBezTo>
                      <a:pt x="168855" y="605"/>
                      <a:pt x="174298" y="-1210"/>
                      <a:pt x="174903" y="1814"/>
                    </a:cubicBezTo>
                    <a:cubicBezTo>
                      <a:pt x="178345" y="19022"/>
                      <a:pt x="175623" y="36914"/>
                      <a:pt x="176717" y="54429"/>
                    </a:cubicBezTo>
                    <a:cubicBezTo>
                      <a:pt x="176836" y="56337"/>
                      <a:pt x="177926" y="58057"/>
                      <a:pt x="178531" y="59871"/>
                    </a:cubicBezTo>
                    <a:cubicBezTo>
                      <a:pt x="182306" y="44769"/>
                      <a:pt x="177709" y="59699"/>
                      <a:pt x="183974" y="47171"/>
                    </a:cubicBezTo>
                    <a:cubicBezTo>
                      <a:pt x="184829" y="45461"/>
                      <a:pt x="184436" y="43081"/>
                      <a:pt x="185788" y="41729"/>
                    </a:cubicBezTo>
                    <a:cubicBezTo>
                      <a:pt x="187986" y="39531"/>
                      <a:pt x="192097" y="39914"/>
                      <a:pt x="194860" y="39914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9" name="Freeform: Shape 138">
                <a:extLst>
                  <a:ext uri="{FF2B5EF4-FFF2-40B4-BE49-F238E27FC236}">
                    <a16:creationId xmlns:a16="http://schemas.microsoft.com/office/drawing/2014/main" id="{CD75A3CF-782E-B483-45F7-7B06F4135A71}"/>
                  </a:ext>
                </a:extLst>
              </p:cNvPr>
              <p:cNvSpPr/>
              <p:nvPr/>
            </p:nvSpPr>
            <p:spPr>
              <a:xfrm>
                <a:off x="7148286" y="4802414"/>
                <a:ext cx="116114" cy="78368"/>
              </a:xfrm>
              <a:custGeom>
                <a:avLst/>
                <a:gdLst>
                  <a:gd name="connsiteX0" fmla="*/ 12700 w 116114"/>
                  <a:gd name="connsiteY0" fmla="*/ 16329 h 78368"/>
                  <a:gd name="connsiteX1" fmla="*/ 7257 w 116114"/>
                  <a:gd name="connsiteY1" fmla="*/ 36286 h 78368"/>
                  <a:gd name="connsiteX2" fmla="*/ 3628 w 116114"/>
                  <a:gd name="connsiteY2" fmla="*/ 50800 h 78368"/>
                  <a:gd name="connsiteX3" fmla="*/ 0 w 116114"/>
                  <a:gd name="connsiteY3" fmla="*/ 63500 h 78368"/>
                  <a:gd name="connsiteX4" fmla="*/ 3628 w 116114"/>
                  <a:gd name="connsiteY4" fmla="*/ 78015 h 78368"/>
                  <a:gd name="connsiteX5" fmla="*/ 14514 w 116114"/>
                  <a:gd name="connsiteY5" fmla="*/ 70757 h 78368"/>
                  <a:gd name="connsiteX6" fmla="*/ 23585 w 116114"/>
                  <a:gd name="connsiteY6" fmla="*/ 63500 h 78368"/>
                  <a:gd name="connsiteX7" fmla="*/ 32657 w 116114"/>
                  <a:gd name="connsiteY7" fmla="*/ 59872 h 78368"/>
                  <a:gd name="connsiteX8" fmla="*/ 39914 w 116114"/>
                  <a:gd name="connsiteY8" fmla="*/ 54429 h 78368"/>
                  <a:gd name="connsiteX9" fmla="*/ 48985 w 116114"/>
                  <a:gd name="connsiteY9" fmla="*/ 50800 h 78368"/>
                  <a:gd name="connsiteX10" fmla="*/ 56243 w 116114"/>
                  <a:gd name="connsiteY10" fmla="*/ 47172 h 78368"/>
                  <a:gd name="connsiteX11" fmla="*/ 59871 w 116114"/>
                  <a:gd name="connsiteY11" fmla="*/ 41729 h 78368"/>
                  <a:gd name="connsiteX12" fmla="*/ 63500 w 116114"/>
                  <a:gd name="connsiteY12" fmla="*/ 56243 h 78368"/>
                  <a:gd name="connsiteX13" fmla="*/ 68943 w 116114"/>
                  <a:gd name="connsiteY13" fmla="*/ 67129 h 78368"/>
                  <a:gd name="connsiteX14" fmla="*/ 74385 w 116114"/>
                  <a:gd name="connsiteY14" fmla="*/ 65315 h 78368"/>
                  <a:gd name="connsiteX15" fmla="*/ 78014 w 116114"/>
                  <a:gd name="connsiteY15" fmla="*/ 56243 h 78368"/>
                  <a:gd name="connsiteX16" fmla="*/ 81643 w 116114"/>
                  <a:gd name="connsiteY16" fmla="*/ 32657 h 78368"/>
                  <a:gd name="connsiteX17" fmla="*/ 83457 w 116114"/>
                  <a:gd name="connsiteY17" fmla="*/ 12700 h 78368"/>
                  <a:gd name="connsiteX18" fmla="*/ 88900 w 116114"/>
                  <a:gd name="connsiteY18" fmla="*/ 7257 h 78368"/>
                  <a:gd name="connsiteX19" fmla="*/ 103414 w 116114"/>
                  <a:gd name="connsiteY19" fmla="*/ 1815 h 78368"/>
                  <a:gd name="connsiteX20" fmla="*/ 108857 w 116114"/>
                  <a:gd name="connsiteY20" fmla="*/ 0 h 78368"/>
                  <a:gd name="connsiteX21" fmla="*/ 116114 w 116114"/>
                  <a:gd name="connsiteY21" fmla="*/ 5443 h 783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16114" h="78368">
                    <a:moveTo>
                      <a:pt x="12700" y="16329"/>
                    </a:moveTo>
                    <a:cubicBezTo>
                      <a:pt x="8897" y="35336"/>
                      <a:pt x="13395" y="14802"/>
                      <a:pt x="7257" y="36286"/>
                    </a:cubicBezTo>
                    <a:cubicBezTo>
                      <a:pt x="5887" y="41081"/>
                      <a:pt x="4998" y="46005"/>
                      <a:pt x="3628" y="50800"/>
                    </a:cubicBezTo>
                    <a:lnTo>
                      <a:pt x="0" y="63500"/>
                    </a:lnTo>
                    <a:cubicBezTo>
                      <a:pt x="1209" y="68338"/>
                      <a:pt x="-833" y="75785"/>
                      <a:pt x="3628" y="78015"/>
                    </a:cubicBezTo>
                    <a:cubicBezTo>
                      <a:pt x="7529" y="79965"/>
                      <a:pt x="10987" y="73322"/>
                      <a:pt x="14514" y="70757"/>
                    </a:cubicBezTo>
                    <a:cubicBezTo>
                      <a:pt x="17646" y="68479"/>
                      <a:pt x="20265" y="65492"/>
                      <a:pt x="23585" y="63500"/>
                    </a:cubicBezTo>
                    <a:cubicBezTo>
                      <a:pt x="26378" y="61824"/>
                      <a:pt x="29810" y="61454"/>
                      <a:pt x="32657" y="59872"/>
                    </a:cubicBezTo>
                    <a:cubicBezTo>
                      <a:pt x="35300" y="58404"/>
                      <a:pt x="37271" y="55898"/>
                      <a:pt x="39914" y="54429"/>
                    </a:cubicBezTo>
                    <a:cubicBezTo>
                      <a:pt x="42761" y="52847"/>
                      <a:pt x="46009" y="52123"/>
                      <a:pt x="48985" y="50800"/>
                    </a:cubicBezTo>
                    <a:cubicBezTo>
                      <a:pt x="51457" y="49702"/>
                      <a:pt x="53824" y="48381"/>
                      <a:pt x="56243" y="47172"/>
                    </a:cubicBezTo>
                    <a:cubicBezTo>
                      <a:pt x="57452" y="45358"/>
                      <a:pt x="58509" y="40026"/>
                      <a:pt x="59871" y="41729"/>
                    </a:cubicBezTo>
                    <a:cubicBezTo>
                      <a:pt x="62986" y="45623"/>
                      <a:pt x="61923" y="51512"/>
                      <a:pt x="63500" y="56243"/>
                    </a:cubicBezTo>
                    <a:cubicBezTo>
                      <a:pt x="66003" y="63755"/>
                      <a:pt x="64253" y="60095"/>
                      <a:pt x="68943" y="67129"/>
                    </a:cubicBezTo>
                    <a:cubicBezTo>
                      <a:pt x="70757" y="66524"/>
                      <a:pt x="73161" y="66784"/>
                      <a:pt x="74385" y="65315"/>
                    </a:cubicBezTo>
                    <a:cubicBezTo>
                      <a:pt x="76470" y="62813"/>
                      <a:pt x="77375" y="59437"/>
                      <a:pt x="78014" y="56243"/>
                    </a:cubicBezTo>
                    <a:cubicBezTo>
                      <a:pt x="85028" y="21174"/>
                      <a:pt x="76329" y="48593"/>
                      <a:pt x="81643" y="32657"/>
                    </a:cubicBezTo>
                    <a:cubicBezTo>
                      <a:pt x="82248" y="26005"/>
                      <a:pt x="81622" y="19123"/>
                      <a:pt x="83457" y="12700"/>
                    </a:cubicBezTo>
                    <a:cubicBezTo>
                      <a:pt x="84162" y="10233"/>
                      <a:pt x="86812" y="8748"/>
                      <a:pt x="88900" y="7257"/>
                    </a:cubicBezTo>
                    <a:cubicBezTo>
                      <a:pt x="94537" y="3231"/>
                      <a:pt x="97083" y="3624"/>
                      <a:pt x="103414" y="1815"/>
                    </a:cubicBezTo>
                    <a:cubicBezTo>
                      <a:pt x="105253" y="1290"/>
                      <a:pt x="107043" y="605"/>
                      <a:pt x="108857" y="0"/>
                    </a:cubicBezTo>
                    <a:cubicBezTo>
                      <a:pt x="115583" y="2243"/>
                      <a:pt x="113445" y="104"/>
                      <a:pt x="116114" y="5443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0" name="Freeform: Shape 139">
                <a:extLst>
                  <a:ext uri="{FF2B5EF4-FFF2-40B4-BE49-F238E27FC236}">
                    <a16:creationId xmlns:a16="http://schemas.microsoft.com/office/drawing/2014/main" id="{DED49E8F-EEE7-9420-00F0-A4E9272C4F71}"/>
                  </a:ext>
                </a:extLst>
              </p:cNvPr>
              <p:cNvSpPr/>
              <p:nvPr/>
            </p:nvSpPr>
            <p:spPr>
              <a:xfrm>
                <a:off x="6859814" y="4982029"/>
                <a:ext cx="74388" cy="30908"/>
              </a:xfrm>
              <a:custGeom>
                <a:avLst/>
                <a:gdLst>
                  <a:gd name="connsiteX0" fmla="*/ 0 w 74388"/>
                  <a:gd name="connsiteY0" fmla="*/ 0 h 30908"/>
                  <a:gd name="connsiteX1" fmla="*/ 1815 w 74388"/>
                  <a:gd name="connsiteY1" fmla="*/ 25400 h 30908"/>
                  <a:gd name="connsiteX2" fmla="*/ 3629 w 74388"/>
                  <a:gd name="connsiteY2" fmla="*/ 30842 h 30908"/>
                  <a:gd name="connsiteX3" fmla="*/ 16329 w 74388"/>
                  <a:gd name="connsiteY3" fmla="*/ 27214 h 30908"/>
                  <a:gd name="connsiteX4" fmla="*/ 21772 w 74388"/>
                  <a:gd name="connsiteY4" fmla="*/ 23585 h 30908"/>
                  <a:gd name="connsiteX5" fmla="*/ 29029 w 74388"/>
                  <a:gd name="connsiteY5" fmla="*/ 16328 h 30908"/>
                  <a:gd name="connsiteX6" fmla="*/ 34472 w 74388"/>
                  <a:gd name="connsiteY6" fmla="*/ 14514 h 30908"/>
                  <a:gd name="connsiteX7" fmla="*/ 45357 w 74388"/>
                  <a:gd name="connsiteY7" fmla="*/ 9071 h 30908"/>
                  <a:gd name="connsiteX8" fmla="*/ 48986 w 74388"/>
                  <a:gd name="connsiteY8" fmla="*/ 14514 h 30908"/>
                  <a:gd name="connsiteX9" fmla="*/ 50800 w 74388"/>
                  <a:gd name="connsiteY9" fmla="*/ 19957 h 30908"/>
                  <a:gd name="connsiteX10" fmla="*/ 63500 w 74388"/>
                  <a:gd name="connsiteY10" fmla="*/ 14514 h 30908"/>
                  <a:gd name="connsiteX11" fmla="*/ 67129 w 74388"/>
                  <a:gd name="connsiteY11" fmla="*/ 9071 h 30908"/>
                  <a:gd name="connsiteX12" fmla="*/ 72572 w 74388"/>
                  <a:gd name="connsiteY12" fmla="*/ 19957 h 30908"/>
                  <a:gd name="connsiteX13" fmla="*/ 74386 w 74388"/>
                  <a:gd name="connsiteY13" fmla="*/ 10885 h 309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74388" h="30908">
                    <a:moveTo>
                      <a:pt x="0" y="0"/>
                    </a:moveTo>
                    <a:cubicBezTo>
                      <a:pt x="605" y="8467"/>
                      <a:pt x="823" y="16970"/>
                      <a:pt x="1815" y="25400"/>
                    </a:cubicBezTo>
                    <a:cubicBezTo>
                      <a:pt x="2038" y="27299"/>
                      <a:pt x="1732" y="30605"/>
                      <a:pt x="3629" y="30842"/>
                    </a:cubicBezTo>
                    <a:cubicBezTo>
                      <a:pt x="7998" y="31388"/>
                      <a:pt x="12096" y="28423"/>
                      <a:pt x="16329" y="27214"/>
                    </a:cubicBezTo>
                    <a:cubicBezTo>
                      <a:pt x="18143" y="26004"/>
                      <a:pt x="20116" y="25004"/>
                      <a:pt x="21772" y="23585"/>
                    </a:cubicBezTo>
                    <a:cubicBezTo>
                      <a:pt x="24369" y="21359"/>
                      <a:pt x="26245" y="18316"/>
                      <a:pt x="29029" y="16328"/>
                    </a:cubicBezTo>
                    <a:cubicBezTo>
                      <a:pt x="30585" y="15216"/>
                      <a:pt x="32658" y="15119"/>
                      <a:pt x="34472" y="14514"/>
                    </a:cubicBezTo>
                    <a:cubicBezTo>
                      <a:pt x="35617" y="13750"/>
                      <a:pt x="43010" y="8132"/>
                      <a:pt x="45357" y="9071"/>
                    </a:cubicBezTo>
                    <a:cubicBezTo>
                      <a:pt x="47382" y="9881"/>
                      <a:pt x="47776" y="12700"/>
                      <a:pt x="48986" y="14514"/>
                    </a:cubicBezTo>
                    <a:cubicBezTo>
                      <a:pt x="49591" y="16328"/>
                      <a:pt x="49024" y="19247"/>
                      <a:pt x="50800" y="19957"/>
                    </a:cubicBezTo>
                    <a:cubicBezTo>
                      <a:pt x="54460" y="21421"/>
                      <a:pt x="60978" y="16195"/>
                      <a:pt x="63500" y="14514"/>
                    </a:cubicBezTo>
                    <a:cubicBezTo>
                      <a:pt x="64710" y="12700"/>
                      <a:pt x="64948" y="9071"/>
                      <a:pt x="67129" y="9071"/>
                    </a:cubicBezTo>
                    <a:cubicBezTo>
                      <a:pt x="69472" y="9071"/>
                      <a:pt x="72125" y="18616"/>
                      <a:pt x="72572" y="19957"/>
                    </a:cubicBezTo>
                    <a:cubicBezTo>
                      <a:pt x="74533" y="12113"/>
                      <a:pt x="74386" y="15193"/>
                      <a:pt x="74386" y="10885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1" name="Freeform: Shape 140">
                <a:extLst>
                  <a:ext uri="{FF2B5EF4-FFF2-40B4-BE49-F238E27FC236}">
                    <a16:creationId xmlns:a16="http://schemas.microsoft.com/office/drawing/2014/main" id="{0B61EA3C-B88A-66C8-4392-804B13C60775}"/>
                  </a:ext>
                </a:extLst>
              </p:cNvPr>
              <p:cNvSpPr/>
              <p:nvPr/>
            </p:nvSpPr>
            <p:spPr>
              <a:xfrm>
                <a:off x="7170057" y="4974771"/>
                <a:ext cx="146957" cy="27430"/>
              </a:xfrm>
              <a:custGeom>
                <a:avLst/>
                <a:gdLst>
                  <a:gd name="connsiteX0" fmla="*/ 0 w 146957"/>
                  <a:gd name="connsiteY0" fmla="*/ 3629 h 27430"/>
                  <a:gd name="connsiteX1" fmla="*/ 5443 w 146957"/>
                  <a:gd name="connsiteY1" fmla="*/ 12700 h 27430"/>
                  <a:gd name="connsiteX2" fmla="*/ 14514 w 146957"/>
                  <a:gd name="connsiteY2" fmla="*/ 21772 h 27430"/>
                  <a:gd name="connsiteX3" fmla="*/ 25400 w 146957"/>
                  <a:gd name="connsiteY3" fmla="*/ 25400 h 27430"/>
                  <a:gd name="connsiteX4" fmla="*/ 41729 w 146957"/>
                  <a:gd name="connsiteY4" fmla="*/ 23586 h 27430"/>
                  <a:gd name="connsiteX5" fmla="*/ 50800 w 146957"/>
                  <a:gd name="connsiteY5" fmla="*/ 14515 h 27430"/>
                  <a:gd name="connsiteX6" fmla="*/ 63500 w 146957"/>
                  <a:gd name="connsiteY6" fmla="*/ 5443 h 27430"/>
                  <a:gd name="connsiteX7" fmla="*/ 67129 w 146957"/>
                  <a:gd name="connsiteY7" fmla="*/ 0 h 27430"/>
                  <a:gd name="connsiteX8" fmla="*/ 70757 w 146957"/>
                  <a:gd name="connsiteY8" fmla="*/ 5443 h 27430"/>
                  <a:gd name="connsiteX9" fmla="*/ 72572 w 146957"/>
                  <a:gd name="connsiteY9" fmla="*/ 10886 h 27430"/>
                  <a:gd name="connsiteX10" fmla="*/ 83457 w 146957"/>
                  <a:gd name="connsiteY10" fmla="*/ 7258 h 27430"/>
                  <a:gd name="connsiteX11" fmla="*/ 94343 w 146957"/>
                  <a:gd name="connsiteY11" fmla="*/ 9072 h 27430"/>
                  <a:gd name="connsiteX12" fmla="*/ 108857 w 146957"/>
                  <a:gd name="connsiteY12" fmla="*/ 12700 h 27430"/>
                  <a:gd name="connsiteX13" fmla="*/ 121557 w 146957"/>
                  <a:gd name="connsiteY13" fmla="*/ 16329 h 27430"/>
                  <a:gd name="connsiteX14" fmla="*/ 128814 w 146957"/>
                  <a:gd name="connsiteY14" fmla="*/ 21772 h 27430"/>
                  <a:gd name="connsiteX15" fmla="*/ 134257 w 146957"/>
                  <a:gd name="connsiteY15" fmla="*/ 27215 h 27430"/>
                  <a:gd name="connsiteX16" fmla="*/ 143329 w 146957"/>
                  <a:gd name="connsiteY16" fmla="*/ 25400 h 27430"/>
                  <a:gd name="connsiteX17" fmla="*/ 146957 w 146957"/>
                  <a:gd name="connsiteY17" fmla="*/ 21772 h 27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46957" h="27430">
                    <a:moveTo>
                      <a:pt x="0" y="3629"/>
                    </a:moveTo>
                    <a:cubicBezTo>
                      <a:pt x="1814" y="6653"/>
                      <a:pt x="3574" y="9710"/>
                      <a:pt x="5443" y="12700"/>
                    </a:cubicBezTo>
                    <a:cubicBezTo>
                      <a:pt x="8466" y="17536"/>
                      <a:pt x="9073" y="19354"/>
                      <a:pt x="14514" y="21772"/>
                    </a:cubicBezTo>
                    <a:cubicBezTo>
                      <a:pt x="18009" y="23325"/>
                      <a:pt x="25400" y="25400"/>
                      <a:pt x="25400" y="25400"/>
                    </a:cubicBezTo>
                    <a:cubicBezTo>
                      <a:pt x="30843" y="24795"/>
                      <a:pt x="36695" y="25743"/>
                      <a:pt x="41729" y="23586"/>
                    </a:cubicBezTo>
                    <a:cubicBezTo>
                      <a:pt x="45659" y="21902"/>
                      <a:pt x="47582" y="17331"/>
                      <a:pt x="50800" y="14515"/>
                    </a:cubicBezTo>
                    <a:cubicBezTo>
                      <a:pt x="59040" y="7305"/>
                      <a:pt x="54109" y="14834"/>
                      <a:pt x="63500" y="5443"/>
                    </a:cubicBezTo>
                    <a:cubicBezTo>
                      <a:pt x="65042" y="3901"/>
                      <a:pt x="65919" y="1814"/>
                      <a:pt x="67129" y="0"/>
                    </a:cubicBezTo>
                    <a:cubicBezTo>
                      <a:pt x="68338" y="1814"/>
                      <a:pt x="69782" y="3493"/>
                      <a:pt x="70757" y="5443"/>
                    </a:cubicBezTo>
                    <a:cubicBezTo>
                      <a:pt x="71612" y="7154"/>
                      <a:pt x="70679" y="10615"/>
                      <a:pt x="72572" y="10886"/>
                    </a:cubicBezTo>
                    <a:cubicBezTo>
                      <a:pt x="76358" y="11427"/>
                      <a:pt x="83457" y="7258"/>
                      <a:pt x="83457" y="7258"/>
                    </a:cubicBezTo>
                    <a:cubicBezTo>
                      <a:pt x="87086" y="7863"/>
                      <a:pt x="90746" y="8301"/>
                      <a:pt x="94343" y="9072"/>
                    </a:cubicBezTo>
                    <a:cubicBezTo>
                      <a:pt x="99219" y="10117"/>
                      <a:pt x="104126" y="11122"/>
                      <a:pt x="108857" y="12700"/>
                    </a:cubicBezTo>
                    <a:cubicBezTo>
                      <a:pt x="116665" y="15304"/>
                      <a:pt x="112445" y="14051"/>
                      <a:pt x="121557" y="16329"/>
                    </a:cubicBezTo>
                    <a:cubicBezTo>
                      <a:pt x="123976" y="18143"/>
                      <a:pt x="126518" y="19804"/>
                      <a:pt x="128814" y="21772"/>
                    </a:cubicBezTo>
                    <a:cubicBezTo>
                      <a:pt x="130762" y="23442"/>
                      <a:pt x="131768" y="26593"/>
                      <a:pt x="134257" y="27215"/>
                    </a:cubicBezTo>
                    <a:cubicBezTo>
                      <a:pt x="137249" y="27963"/>
                      <a:pt x="140494" y="26615"/>
                      <a:pt x="143329" y="25400"/>
                    </a:cubicBezTo>
                    <a:cubicBezTo>
                      <a:pt x="144901" y="24726"/>
                      <a:pt x="145748" y="22981"/>
                      <a:pt x="146957" y="21772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28" name="Group 127">
              <a:extLst>
                <a:ext uri="{FF2B5EF4-FFF2-40B4-BE49-F238E27FC236}">
                  <a16:creationId xmlns:a16="http://schemas.microsoft.com/office/drawing/2014/main" id="{C470A936-B9FD-8B52-D22F-FA1D2C6C42D2}"/>
                </a:ext>
              </a:extLst>
            </p:cNvPr>
            <p:cNvGrpSpPr/>
            <p:nvPr/>
          </p:nvGrpSpPr>
          <p:grpSpPr>
            <a:xfrm rot="13829337" flipH="1">
              <a:off x="10811936" y="6047203"/>
              <a:ext cx="114715" cy="382165"/>
              <a:chOff x="9024888" y="4258446"/>
              <a:chExt cx="152548" cy="1829809"/>
            </a:xfrm>
          </p:grpSpPr>
          <p:sp>
            <p:nvSpPr>
              <p:cNvPr id="129" name="Rectangle 128">
                <a:extLst>
                  <a:ext uri="{FF2B5EF4-FFF2-40B4-BE49-F238E27FC236}">
                    <a16:creationId xmlns:a16="http://schemas.microsoft.com/office/drawing/2014/main" id="{80D0DB00-00E8-87B2-C59C-776C8BA756E2}"/>
                  </a:ext>
                </a:extLst>
              </p:cNvPr>
              <p:cNvSpPr/>
              <p:nvPr/>
            </p:nvSpPr>
            <p:spPr>
              <a:xfrm>
                <a:off x="9024888" y="4594611"/>
                <a:ext cx="152548" cy="1493644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0" name="Rectangle 129">
                <a:extLst>
                  <a:ext uri="{FF2B5EF4-FFF2-40B4-BE49-F238E27FC236}">
                    <a16:creationId xmlns:a16="http://schemas.microsoft.com/office/drawing/2014/main" id="{066104D3-6766-7160-DB12-EC5686B449E1}"/>
                  </a:ext>
                </a:extLst>
              </p:cNvPr>
              <p:cNvSpPr/>
              <p:nvPr/>
            </p:nvSpPr>
            <p:spPr>
              <a:xfrm>
                <a:off x="9056865" y="4384458"/>
                <a:ext cx="90000" cy="210153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1" name="Isosceles Triangle 130">
                <a:extLst>
                  <a:ext uri="{FF2B5EF4-FFF2-40B4-BE49-F238E27FC236}">
                    <a16:creationId xmlns:a16="http://schemas.microsoft.com/office/drawing/2014/main" id="{D8CE1E2E-4009-7E00-8A65-73BA480D2386}"/>
                  </a:ext>
                </a:extLst>
              </p:cNvPr>
              <p:cNvSpPr/>
              <p:nvPr/>
            </p:nvSpPr>
            <p:spPr>
              <a:xfrm>
                <a:off x="9058884" y="4258446"/>
                <a:ext cx="86400" cy="125186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55" name="TextBox 254">
            <a:extLst>
              <a:ext uri="{FF2B5EF4-FFF2-40B4-BE49-F238E27FC236}">
                <a16:creationId xmlns:a16="http://schemas.microsoft.com/office/drawing/2014/main" id="{E8ACC47C-1FD3-EF9D-274E-BCE44D5B14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>
            <a:off x="104586" y="6122110"/>
            <a:ext cx="3461574" cy="6365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r>
              <a:rPr lang="en-GB" sz="1200" b="1" dirty="0">
                <a:solidFill>
                  <a:srgbClr val="006F62"/>
                </a:solidFill>
                <a:latin typeface="Century Gothic" panose="020B0502020202020204" pitchFamily="34" charset="0"/>
                <a:sym typeface="Wingdings 2" panose="05020102010507070707" pitchFamily="18" charset="2"/>
              </a:rPr>
              <a:t>Royal Society of Chemistry </a:t>
            </a:r>
            <a:br>
              <a:rPr lang="en-GB" sz="1200" b="1" dirty="0">
                <a:solidFill>
                  <a:srgbClr val="006F62"/>
                </a:solidFill>
                <a:latin typeface="Century Gothic" panose="020B0502020202020204" pitchFamily="34" charset="0"/>
                <a:sym typeface="Wingdings 2" panose="05020102010507070707" pitchFamily="18" charset="2"/>
              </a:rPr>
            </a:br>
            <a:r>
              <a:rPr lang="en-GB" sz="1200" dirty="0">
                <a:latin typeface="Century Gothic" panose="020B0502020202020204" pitchFamily="34" charset="0"/>
                <a:sym typeface="Wingdings 2" panose="05020102010507070707" pitchFamily="18" charset="2"/>
              </a:rPr>
              <a:t>Supercooling and energetics of freezing</a:t>
            </a:r>
            <a:br>
              <a:rPr lang="en-GB" sz="1200" dirty="0">
                <a:latin typeface="Century Gothic" panose="020B0502020202020204" pitchFamily="34" charset="0"/>
                <a:sym typeface="Wingdings 2" panose="05020102010507070707" pitchFamily="18" charset="2"/>
              </a:rPr>
            </a:br>
            <a:r>
              <a:rPr lang="en-GB" sz="1200" dirty="0">
                <a:latin typeface="Century Gothic" panose="020B0502020202020204" pitchFamily="34" charset="0"/>
                <a:sym typeface="Wingdings 2" panose="05020102010507070707" pitchFamily="18" charset="2"/>
              </a:rPr>
              <a:t>Downloaded from: </a:t>
            </a:r>
            <a:r>
              <a:rPr lang="en-GB" sz="1200" dirty="0">
                <a:latin typeface="Century Gothic" panose="020B0502020202020204" pitchFamily="34" charset="0"/>
                <a:sym typeface="Wingdings 2" panose="05020102010507070707" pitchFamily="18" charset="2"/>
                <a:hlinkClick r:id="rId5"/>
              </a:rPr>
              <a:t>rsc.li/4aeiMyg</a:t>
            </a:r>
            <a:endParaRPr lang="en-GB" sz="1200" dirty="0">
              <a:latin typeface="Century Gothic" panose="020B0502020202020204" pitchFamily="34" charset="0"/>
              <a:sym typeface="Wingdings 2" panose="05020102010507070707" pitchFamily="18" charset="2"/>
            </a:endParaRPr>
          </a:p>
        </p:txBody>
      </p:sp>
      <p:pic>
        <p:nvPicPr>
          <p:cNvPr id="119" name="Picture 118">
            <a:extLst>
              <a:ext uri="{FF2B5EF4-FFF2-40B4-BE49-F238E27FC236}">
                <a16:creationId xmlns:a16="http://schemas.microsoft.com/office/drawing/2014/main" id="{4976EC44-4885-6781-1475-9BDF098A5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3825" y="309802"/>
            <a:ext cx="710830" cy="639747"/>
          </a:xfrm>
          <a:prstGeom prst="rect">
            <a:avLst/>
          </a:prstGeom>
        </p:spPr>
      </p:pic>
      <p:grpSp>
        <p:nvGrpSpPr>
          <p:cNvPr id="276" name="Group 275">
            <a:extLst>
              <a:ext uri="{FF2B5EF4-FFF2-40B4-BE49-F238E27FC236}">
                <a16:creationId xmlns:a16="http://schemas.microsoft.com/office/drawing/2014/main" id="{5F2C3B6D-510B-F6EF-7B59-C6D78F807A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635457" y="5489911"/>
            <a:ext cx="749300" cy="682999"/>
            <a:chOff x="9674226" y="1571251"/>
            <a:chExt cx="749300" cy="682999"/>
          </a:xfrm>
        </p:grpSpPr>
        <p:sp>
          <p:nvSpPr>
            <p:cNvPr id="277" name="Rectangle 276">
              <a:extLst>
                <a:ext uri="{FF2B5EF4-FFF2-40B4-BE49-F238E27FC236}">
                  <a16:creationId xmlns:a16="http://schemas.microsoft.com/office/drawing/2014/main" id="{9594D4FD-A02E-D1C2-7D75-52E9B64B723A}"/>
                </a:ext>
              </a:extLst>
            </p:cNvPr>
            <p:cNvSpPr/>
            <p:nvPr/>
          </p:nvSpPr>
          <p:spPr>
            <a:xfrm>
              <a:off x="9674226" y="1571251"/>
              <a:ext cx="749300" cy="682999"/>
            </a:xfrm>
            <a:prstGeom prst="rect">
              <a:avLst/>
            </a:prstGeom>
            <a:solidFill>
              <a:schemeClr val="bg1"/>
            </a:solidFill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8" name="TextBox 277">
              <a:extLst>
                <a:ext uri="{FF2B5EF4-FFF2-40B4-BE49-F238E27FC236}">
                  <a16:creationId xmlns:a16="http://schemas.microsoft.com/office/drawing/2014/main" id="{38159CCF-FA0E-CF92-76A6-E1F6EF40321A}"/>
                </a:ext>
              </a:extLst>
            </p:cNvPr>
            <p:cNvSpPr txBox="1"/>
            <p:nvPr/>
          </p:nvSpPr>
          <p:spPr>
            <a:xfrm>
              <a:off x="9725024" y="1638300"/>
              <a:ext cx="650875" cy="338554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dirty="0"/>
                <a:t>00.00</a:t>
              </a:r>
            </a:p>
          </p:txBody>
        </p:sp>
        <p:sp>
          <p:nvSpPr>
            <p:cNvPr id="279" name="Rounded Rectangle 278">
              <a:extLst>
                <a:ext uri="{FF2B5EF4-FFF2-40B4-BE49-F238E27FC236}">
                  <a16:creationId xmlns:a16="http://schemas.microsoft.com/office/drawing/2014/main" id="{85FB7950-414C-0892-EA36-23D534C487D4}"/>
                </a:ext>
              </a:extLst>
            </p:cNvPr>
            <p:cNvSpPr/>
            <p:nvPr/>
          </p:nvSpPr>
          <p:spPr>
            <a:xfrm>
              <a:off x="9726372" y="2038350"/>
              <a:ext cx="165100" cy="165100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0" name="Rounded Rectangle 279">
              <a:extLst>
                <a:ext uri="{FF2B5EF4-FFF2-40B4-BE49-F238E27FC236}">
                  <a16:creationId xmlns:a16="http://schemas.microsoft.com/office/drawing/2014/main" id="{353876D3-83D0-98DB-D374-52D1A3967F8D}"/>
                </a:ext>
              </a:extLst>
            </p:cNvPr>
            <p:cNvSpPr/>
            <p:nvPr/>
          </p:nvSpPr>
          <p:spPr>
            <a:xfrm>
              <a:off x="10210799" y="2038350"/>
              <a:ext cx="165100" cy="165100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29" name="Group 228">
            <a:extLst>
              <a:ext uri="{FF2B5EF4-FFF2-40B4-BE49-F238E27FC236}">
                <a16:creationId xmlns:a16="http://schemas.microsoft.com/office/drawing/2014/main" id="{87EBB2F2-017B-391A-2BA5-BBC30CB55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1353780" y="3961993"/>
            <a:ext cx="588226" cy="524189"/>
            <a:chOff x="10472150" y="6178006"/>
            <a:chExt cx="588226" cy="524189"/>
          </a:xfrm>
        </p:grpSpPr>
        <p:grpSp>
          <p:nvGrpSpPr>
            <p:cNvPr id="230" name="Group 229">
              <a:extLst>
                <a:ext uri="{FF2B5EF4-FFF2-40B4-BE49-F238E27FC236}">
                  <a16:creationId xmlns:a16="http://schemas.microsoft.com/office/drawing/2014/main" id="{FE1DD789-6DBF-AE22-4379-ECA07DDF5A71}"/>
                </a:ext>
              </a:extLst>
            </p:cNvPr>
            <p:cNvGrpSpPr/>
            <p:nvPr/>
          </p:nvGrpSpPr>
          <p:grpSpPr>
            <a:xfrm>
              <a:off x="10472150" y="6178006"/>
              <a:ext cx="412932" cy="524189"/>
              <a:chOff x="6714701" y="4669178"/>
              <a:chExt cx="749300" cy="882536"/>
            </a:xfrm>
          </p:grpSpPr>
          <p:sp>
            <p:nvSpPr>
              <p:cNvPr id="235" name="Rectangle 234">
                <a:extLst>
                  <a:ext uri="{FF2B5EF4-FFF2-40B4-BE49-F238E27FC236}">
                    <a16:creationId xmlns:a16="http://schemas.microsoft.com/office/drawing/2014/main" id="{669DCD12-4591-AC0E-BAD1-CBA985862F13}"/>
                  </a:ext>
                </a:extLst>
              </p:cNvPr>
              <p:cNvSpPr/>
              <p:nvPr/>
            </p:nvSpPr>
            <p:spPr>
              <a:xfrm>
                <a:off x="6714701" y="4669178"/>
                <a:ext cx="749300" cy="882536"/>
              </a:xfrm>
              <a:prstGeom prst="rect">
                <a:avLst/>
              </a:prstGeom>
              <a:solidFill>
                <a:srgbClr val="FFFF00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/>
                  <a:t>c</a:t>
                </a:r>
              </a:p>
            </p:txBody>
          </p:sp>
          <p:grpSp>
            <p:nvGrpSpPr>
              <p:cNvPr id="236" name="Group 235">
                <a:extLst>
                  <a:ext uri="{FF2B5EF4-FFF2-40B4-BE49-F238E27FC236}">
                    <a16:creationId xmlns:a16="http://schemas.microsoft.com/office/drawing/2014/main" id="{3A6C2756-1C3D-A01F-4A29-5896FBC1392F}"/>
                  </a:ext>
                </a:extLst>
              </p:cNvPr>
              <p:cNvGrpSpPr/>
              <p:nvPr/>
            </p:nvGrpSpPr>
            <p:grpSpPr>
              <a:xfrm>
                <a:off x="6807099" y="4755724"/>
                <a:ext cx="577043" cy="178593"/>
                <a:chOff x="6807100" y="4755724"/>
                <a:chExt cx="483600" cy="178593"/>
              </a:xfrm>
            </p:grpSpPr>
            <p:sp>
              <p:nvSpPr>
                <p:cNvPr id="253" name="Rectangle 252">
                  <a:extLst>
                    <a:ext uri="{FF2B5EF4-FFF2-40B4-BE49-F238E27FC236}">
                      <a16:creationId xmlns:a16="http://schemas.microsoft.com/office/drawing/2014/main" id="{6C3CEE3E-CDAD-0C2A-DFEB-FA451F62CB47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254" name="Rectangle 253">
                  <a:extLst>
                    <a:ext uri="{FF2B5EF4-FFF2-40B4-BE49-F238E27FC236}">
                      <a16:creationId xmlns:a16="http://schemas.microsoft.com/office/drawing/2014/main" id="{9A9C3952-3415-DD91-0283-759A1CE45565}"/>
                    </a:ext>
                  </a:extLst>
                </p:cNvPr>
                <p:cNvSpPr/>
                <p:nvPr/>
              </p:nvSpPr>
              <p:spPr>
                <a:xfrm>
                  <a:off x="7052263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grpSp>
            <p:nvGrpSpPr>
              <p:cNvPr id="237" name="Group 236">
                <a:extLst>
                  <a:ext uri="{FF2B5EF4-FFF2-40B4-BE49-F238E27FC236}">
                    <a16:creationId xmlns:a16="http://schemas.microsoft.com/office/drawing/2014/main" id="{8765E4AC-5539-7211-6C5F-405FCD377C2F}"/>
                  </a:ext>
                </a:extLst>
              </p:cNvPr>
              <p:cNvGrpSpPr/>
              <p:nvPr/>
            </p:nvGrpSpPr>
            <p:grpSpPr>
              <a:xfrm>
                <a:off x="6807099" y="4937371"/>
                <a:ext cx="577043" cy="112741"/>
                <a:chOff x="6807100" y="4755724"/>
                <a:chExt cx="483600" cy="178596"/>
              </a:xfrm>
            </p:grpSpPr>
            <p:sp>
              <p:nvSpPr>
                <p:cNvPr id="251" name="Rectangle 250">
                  <a:extLst>
                    <a:ext uri="{FF2B5EF4-FFF2-40B4-BE49-F238E27FC236}">
                      <a16:creationId xmlns:a16="http://schemas.microsoft.com/office/drawing/2014/main" id="{7ADD4F33-2FCF-78E8-A08C-93E91B9826C6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252" name="Rectangle 251">
                  <a:extLst>
                    <a:ext uri="{FF2B5EF4-FFF2-40B4-BE49-F238E27FC236}">
                      <a16:creationId xmlns:a16="http://schemas.microsoft.com/office/drawing/2014/main" id="{B101002E-A85A-8235-D3F5-93B18A271CD8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grpSp>
            <p:nvGrpSpPr>
              <p:cNvPr id="238" name="Group 237">
                <a:extLst>
                  <a:ext uri="{FF2B5EF4-FFF2-40B4-BE49-F238E27FC236}">
                    <a16:creationId xmlns:a16="http://schemas.microsoft.com/office/drawing/2014/main" id="{F3E8C855-F760-F3E6-D0B4-B5FCEFA37224}"/>
                  </a:ext>
                </a:extLst>
              </p:cNvPr>
              <p:cNvGrpSpPr/>
              <p:nvPr/>
            </p:nvGrpSpPr>
            <p:grpSpPr>
              <a:xfrm>
                <a:off x="6807099" y="5054075"/>
                <a:ext cx="577043" cy="112741"/>
                <a:chOff x="6807100" y="4755724"/>
                <a:chExt cx="483600" cy="178596"/>
              </a:xfrm>
            </p:grpSpPr>
            <p:sp>
              <p:nvSpPr>
                <p:cNvPr id="249" name="Rectangle 248">
                  <a:extLst>
                    <a:ext uri="{FF2B5EF4-FFF2-40B4-BE49-F238E27FC236}">
                      <a16:creationId xmlns:a16="http://schemas.microsoft.com/office/drawing/2014/main" id="{6698A40B-AF74-EFA6-C7F2-1043DB4338FE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250" name="Rectangle 249">
                  <a:extLst>
                    <a:ext uri="{FF2B5EF4-FFF2-40B4-BE49-F238E27FC236}">
                      <a16:creationId xmlns:a16="http://schemas.microsoft.com/office/drawing/2014/main" id="{C49E9B27-E264-935A-E3AD-F9FEB25A1065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grpSp>
            <p:nvGrpSpPr>
              <p:cNvPr id="239" name="Group 238">
                <a:extLst>
                  <a:ext uri="{FF2B5EF4-FFF2-40B4-BE49-F238E27FC236}">
                    <a16:creationId xmlns:a16="http://schemas.microsoft.com/office/drawing/2014/main" id="{24B99862-8702-3142-C2A8-42AB9B0EEC98}"/>
                  </a:ext>
                </a:extLst>
              </p:cNvPr>
              <p:cNvGrpSpPr/>
              <p:nvPr/>
            </p:nvGrpSpPr>
            <p:grpSpPr>
              <a:xfrm>
                <a:off x="6807099" y="5171037"/>
                <a:ext cx="577043" cy="112741"/>
                <a:chOff x="6807100" y="4755724"/>
                <a:chExt cx="483600" cy="178596"/>
              </a:xfrm>
            </p:grpSpPr>
            <p:sp>
              <p:nvSpPr>
                <p:cNvPr id="247" name="Rectangle 246">
                  <a:extLst>
                    <a:ext uri="{FF2B5EF4-FFF2-40B4-BE49-F238E27FC236}">
                      <a16:creationId xmlns:a16="http://schemas.microsoft.com/office/drawing/2014/main" id="{B693CEA1-4CC8-C467-DBAE-6D7F3C1CB71C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248" name="Rectangle 247">
                  <a:extLst>
                    <a:ext uri="{FF2B5EF4-FFF2-40B4-BE49-F238E27FC236}">
                      <a16:creationId xmlns:a16="http://schemas.microsoft.com/office/drawing/2014/main" id="{53B208EF-7041-7683-8F39-5EF1E6605593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grpSp>
            <p:nvGrpSpPr>
              <p:cNvPr id="240" name="Group 239">
                <a:extLst>
                  <a:ext uri="{FF2B5EF4-FFF2-40B4-BE49-F238E27FC236}">
                    <a16:creationId xmlns:a16="http://schemas.microsoft.com/office/drawing/2014/main" id="{518803F6-FF04-B919-E03A-4134043871C7}"/>
                  </a:ext>
                </a:extLst>
              </p:cNvPr>
              <p:cNvGrpSpPr/>
              <p:nvPr/>
            </p:nvGrpSpPr>
            <p:grpSpPr>
              <a:xfrm>
                <a:off x="6807099" y="5287741"/>
                <a:ext cx="577043" cy="112741"/>
                <a:chOff x="6807100" y="4755724"/>
                <a:chExt cx="483600" cy="178596"/>
              </a:xfrm>
            </p:grpSpPr>
            <p:sp>
              <p:nvSpPr>
                <p:cNvPr id="245" name="Rectangle 244">
                  <a:extLst>
                    <a:ext uri="{FF2B5EF4-FFF2-40B4-BE49-F238E27FC236}">
                      <a16:creationId xmlns:a16="http://schemas.microsoft.com/office/drawing/2014/main" id="{00BFECA3-773C-BE69-6AA2-4097A23D0CA7}"/>
                    </a:ext>
                  </a:extLst>
                </p:cNvPr>
                <p:cNvSpPr/>
                <p:nvPr/>
              </p:nvSpPr>
              <p:spPr>
                <a:xfrm>
                  <a:off x="6807100" y="4755724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246" name="Rectangle 245">
                  <a:extLst>
                    <a:ext uri="{FF2B5EF4-FFF2-40B4-BE49-F238E27FC236}">
                      <a16:creationId xmlns:a16="http://schemas.microsoft.com/office/drawing/2014/main" id="{08517E16-300F-25F4-66F4-ECB924B0B144}"/>
                    </a:ext>
                  </a:extLst>
                </p:cNvPr>
                <p:cNvSpPr/>
                <p:nvPr/>
              </p:nvSpPr>
              <p:spPr>
                <a:xfrm>
                  <a:off x="7052263" y="4755727"/>
                  <a:ext cx="238437" cy="178593"/>
                </a:xfrm>
                <a:prstGeom prst="rect">
                  <a:avLst/>
                </a:prstGeom>
                <a:solidFill>
                  <a:schemeClr val="bg1"/>
                </a:solidFill>
                <a:ln w="285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  <p:sp>
            <p:nvSpPr>
              <p:cNvPr id="241" name="Freeform: Shape 240">
                <a:extLst>
                  <a:ext uri="{FF2B5EF4-FFF2-40B4-BE49-F238E27FC236}">
                    <a16:creationId xmlns:a16="http://schemas.microsoft.com/office/drawing/2014/main" id="{1583F3A2-6F72-D1D6-117E-72ADAFEAC30F}"/>
                  </a:ext>
                </a:extLst>
              </p:cNvPr>
              <p:cNvSpPr/>
              <p:nvPr/>
            </p:nvSpPr>
            <p:spPr>
              <a:xfrm>
                <a:off x="6851826" y="4800600"/>
                <a:ext cx="194860" cy="111191"/>
              </a:xfrm>
              <a:custGeom>
                <a:avLst/>
                <a:gdLst>
                  <a:gd name="connsiteX0" fmla="*/ 20688 w 194860"/>
                  <a:gd name="connsiteY0" fmla="*/ 7257 h 111191"/>
                  <a:gd name="connsiteX1" fmla="*/ 17060 w 194860"/>
                  <a:gd name="connsiteY1" fmla="*/ 30843 h 111191"/>
                  <a:gd name="connsiteX2" fmla="*/ 15245 w 194860"/>
                  <a:gd name="connsiteY2" fmla="*/ 36286 h 111191"/>
                  <a:gd name="connsiteX3" fmla="*/ 13431 w 194860"/>
                  <a:gd name="connsiteY3" fmla="*/ 45357 h 111191"/>
                  <a:gd name="connsiteX4" fmla="*/ 11617 w 194860"/>
                  <a:gd name="connsiteY4" fmla="*/ 50800 h 111191"/>
                  <a:gd name="connsiteX5" fmla="*/ 9803 w 194860"/>
                  <a:gd name="connsiteY5" fmla="*/ 58057 h 111191"/>
                  <a:gd name="connsiteX6" fmla="*/ 2545 w 194860"/>
                  <a:gd name="connsiteY6" fmla="*/ 74386 h 111191"/>
                  <a:gd name="connsiteX7" fmla="*/ 731 w 194860"/>
                  <a:gd name="connsiteY7" fmla="*/ 87086 h 111191"/>
                  <a:gd name="connsiteX8" fmla="*/ 7988 w 194860"/>
                  <a:gd name="connsiteY8" fmla="*/ 83457 h 111191"/>
                  <a:gd name="connsiteX9" fmla="*/ 27945 w 194860"/>
                  <a:gd name="connsiteY9" fmla="*/ 67129 h 111191"/>
                  <a:gd name="connsiteX10" fmla="*/ 31574 w 194860"/>
                  <a:gd name="connsiteY10" fmla="*/ 61686 h 111191"/>
                  <a:gd name="connsiteX11" fmla="*/ 33388 w 194860"/>
                  <a:gd name="connsiteY11" fmla="*/ 56243 h 111191"/>
                  <a:gd name="connsiteX12" fmla="*/ 37017 w 194860"/>
                  <a:gd name="connsiteY12" fmla="*/ 50800 h 111191"/>
                  <a:gd name="connsiteX13" fmla="*/ 40645 w 194860"/>
                  <a:gd name="connsiteY13" fmla="*/ 34471 h 111191"/>
                  <a:gd name="connsiteX14" fmla="*/ 46088 w 194860"/>
                  <a:gd name="connsiteY14" fmla="*/ 30843 h 111191"/>
                  <a:gd name="connsiteX15" fmla="*/ 49717 w 194860"/>
                  <a:gd name="connsiteY15" fmla="*/ 59871 h 111191"/>
                  <a:gd name="connsiteX16" fmla="*/ 51531 w 194860"/>
                  <a:gd name="connsiteY16" fmla="*/ 67129 h 111191"/>
                  <a:gd name="connsiteX17" fmla="*/ 56974 w 194860"/>
                  <a:gd name="connsiteY17" fmla="*/ 68943 h 111191"/>
                  <a:gd name="connsiteX18" fmla="*/ 69674 w 194860"/>
                  <a:gd name="connsiteY18" fmla="*/ 52614 h 111191"/>
                  <a:gd name="connsiteX19" fmla="*/ 87817 w 194860"/>
                  <a:gd name="connsiteY19" fmla="*/ 32657 h 111191"/>
                  <a:gd name="connsiteX20" fmla="*/ 95074 w 194860"/>
                  <a:gd name="connsiteY20" fmla="*/ 27214 h 111191"/>
                  <a:gd name="connsiteX21" fmla="*/ 98703 w 194860"/>
                  <a:gd name="connsiteY21" fmla="*/ 32657 h 111191"/>
                  <a:gd name="connsiteX22" fmla="*/ 100517 w 194860"/>
                  <a:gd name="connsiteY22" fmla="*/ 38100 h 111191"/>
                  <a:gd name="connsiteX23" fmla="*/ 107774 w 194860"/>
                  <a:gd name="connsiteY23" fmla="*/ 34471 h 111191"/>
                  <a:gd name="connsiteX24" fmla="*/ 109588 w 194860"/>
                  <a:gd name="connsiteY24" fmla="*/ 25400 h 111191"/>
                  <a:gd name="connsiteX25" fmla="*/ 113217 w 194860"/>
                  <a:gd name="connsiteY25" fmla="*/ 19957 h 111191"/>
                  <a:gd name="connsiteX26" fmla="*/ 111403 w 194860"/>
                  <a:gd name="connsiteY26" fmla="*/ 52614 h 111191"/>
                  <a:gd name="connsiteX27" fmla="*/ 104145 w 194860"/>
                  <a:gd name="connsiteY27" fmla="*/ 76200 h 111191"/>
                  <a:gd name="connsiteX28" fmla="*/ 102331 w 194860"/>
                  <a:gd name="connsiteY28" fmla="*/ 88900 h 111191"/>
                  <a:gd name="connsiteX29" fmla="*/ 100517 w 194860"/>
                  <a:gd name="connsiteY29" fmla="*/ 97971 h 111191"/>
                  <a:gd name="connsiteX30" fmla="*/ 98703 w 194860"/>
                  <a:gd name="connsiteY30" fmla="*/ 110671 h 111191"/>
                  <a:gd name="connsiteX31" fmla="*/ 104145 w 194860"/>
                  <a:gd name="connsiteY31" fmla="*/ 107043 h 111191"/>
                  <a:gd name="connsiteX32" fmla="*/ 115031 w 194860"/>
                  <a:gd name="connsiteY32" fmla="*/ 88900 h 111191"/>
                  <a:gd name="connsiteX33" fmla="*/ 118660 w 194860"/>
                  <a:gd name="connsiteY33" fmla="*/ 81643 h 111191"/>
                  <a:gd name="connsiteX34" fmla="*/ 127731 w 194860"/>
                  <a:gd name="connsiteY34" fmla="*/ 67129 h 111191"/>
                  <a:gd name="connsiteX35" fmla="*/ 134988 w 194860"/>
                  <a:gd name="connsiteY35" fmla="*/ 54429 h 111191"/>
                  <a:gd name="connsiteX36" fmla="*/ 142245 w 194860"/>
                  <a:gd name="connsiteY36" fmla="*/ 38100 h 111191"/>
                  <a:gd name="connsiteX37" fmla="*/ 145874 w 194860"/>
                  <a:gd name="connsiteY37" fmla="*/ 32657 h 111191"/>
                  <a:gd name="connsiteX38" fmla="*/ 149503 w 194860"/>
                  <a:gd name="connsiteY38" fmla="*/ 18143 h 111191"/>
                  <a:gd name="connsiteX39" fmla="*/ 153131 w 194860"/>
                  <a:gd name="connsiteY39" fmla="*/ 10886 h 111191"/>
                  <a:gd name="connsiteX40" fmla="*/ 154945 w 194860"/>
                  <a:gd name="connsiteY40" fmla="*/ 5443 h 111191"/>
                  <a:gd name="connsiteX41" fmla="*/ 165831 w 194860"/>
                  <a:gd name="connsiteY41" fmla="*/ 0 h 111191"/>
                  <a:gd name="connsiteX42" fmla="*/ 174903 w 194860"/>
                  <a:gd name="connsiteY42" fmla="*/ 1814 h 111191"/>
                  <a:gd name="connsiteX43" fmla="*/ 176717 w 194860"/>
                  <a:gd name="connsiteY43" fmla="*/ 54429 h 111191"/>
                  <a:gd name="connsiteX44" fmla="*/ 178531 w 194860"/>
                  <a:gd name="connsiteY44" fmla="*/ 59871 h 111191"/>
                  <a:gd name="connsiteX45" fmla="*/ 183974 w 194860"/>
                  <a:gd name="connsiteY45" fmla="*/ 47171 h 111191"/>
                  <a:gd name="connsiteX46" fmla="*/ 185788 w 194860"/>
                  <a:gd name="connsiteY46" fmla="*/ 41729 h 111191"/>
                  <a:gd name="connsiteX47" fmla="*/ 194860 w 194860"/>
                  <a:gd name="connsiteY47" fmla="*/ 39914 h 1111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194860" h="111191">
                    <a:moveTo>
                      <a:pt x="20688" y="7257"/>
                    </a:moveTo>
                    <a:cubicBezTo>
                      <a:pt x="19588" y="16062"/>
                      <a:pt x="19137" y="22536"/>
                      <a:pt x="17060" y="30843"/>
                    </a:cubicBezTo>
                    <a:cubicBezTo>
                      <a:pt x="16596" y="32698"/>
                      <a:pt x="15709" y="34431"/>
                      <a:pt x="15245" y="36286"/>
                    </a:cubicBezTo>
                    <a:cubicBezTo>
                      <a:pt x="14497" y="39277"/>
                      <a:pt x="14179" y="42366"/>
                      <a:pt x="13431" y="45357"/>
                    </a:cubicBezTo>
                    <a:cubicBezTo>
                      <a:pt x="12967" y="47212"/>
                      <a:pt x="12142" y="48961"/>
                      <a:pt x="11617" y="50800"/>
                    </a:cubicBezTo>
                    <a:cubicBezTo>
                      <a:pt x="10932" y="53198"/>
                      <a:pt x="10591" y="55692"/>
                      <a:pt x="9803" y="58057"/>
                    </a:cubicBezTo>
                    <a:cubicBezTo>
                      <a:pt x="7486" y="65007"/>
                      <a:pt x="5707" y="68063"/>
                      <a:pt x="2545" y="74386"/>
                    </a:cubicBezTo>
                    <a:cubicBezTo>
                      <a:pt x="1940" y="78619"/>
                      <a:pt x="-1469" y="83419"/>
                      <a:pt x="731" y="87086"/>
                    </a:cubicBezTo>
                    <a:cubicBezTo>
                      <a:pt x="2123" y="89405"/>
                      <a:pt x="5738" y="84957"/>
                      <a:pt x="7988" y="83457"/>
                    </a:cubicBezTo>
                    <a:cubicBezTo>
                      <a:pt x="13376" y="79865"/>
                      <a:pt x="22968" y="73101"/>
                      <a:pt x="27945" y="67129"/>
                    </a:cubicBezTo>
                    <a:cubicBezTo>
                      <a:pt x="29341" y="65454"/>
                      <a:pt x="30364" y="63500"/>
                      <a:pt x="31574" y="61686"/>
                    </a:cubicBezTo>
                    <a:cubicBezTo>
                      <a:pt x="32179" y="59872"/>
                      <a:pt x="32533" y="57954"/>
                      <a:pt x="33388" y="56243"/>
                    </a:cubicBezTo>
                    <a:cubicBezTo>
                      <a:pt x="34363" y="54293"/>
                      <a:pt x="36251" y="52842"/>
                      <a:pt x="37017" y="50800"/>
                    </a:cubicBezTo>
                    <a:cubicBezTo>
                      <a:pt x="37137" y="50481"/>
                      <a:pt x="39849" y="35665"/>
                      <a:pt x="40645" y="34471"/>
                    </a:cubicBezTo>
                    <a:cubicBezTo>
                      <a:pt x="41854" y="32657"/>
                      <a:pt x="44274" y="32052"/>
                      <a:pt x="46088" y="30843"/>
                    </a:cubicBezTo>
                    <a:cubicBezTo>
                      <a:pt x="50564" y="53216"/>
                      <a:pt x="44697" y="22217"/>
                      <a:pt x="49717" y="59871"/>
                    </a:cubicBezTo>
                    <a:cubicBezTo>
                      <a:pt x="50047" y="62343"/>
                      <a:pt x="49973" y="65182"/>
                      <a:pt x="51531" y="67129"/>
                    </a:cubicBezTo>
                    <a:cubicBezTo>
                      <a:pt x="52726" y="68622"/>
                      <a:pt x="55160" y="68338"/>
                      <a:pt x="56974" y="68943"/>
                    </a:cubicBezTo>
                    <a:lnTo>
                      <a:pt x="69674" y="52614"/>
                    </a:lnTo>
                    <a:cubicBezTo>
                      <a:pt x="74765" y="46135"/>
                      <a:pt x="81312" y="37536"/>
                      <a:pt x="87817" y="32657"/>
                    </a:cubicBezTo>
                    <a:lnTo>
                      <a:pt x="95074" y="27214"/>
                    </a:lnTo>
                    <a:cubicBezTo>
                      <a:pt x="96284" y="29028"/>
                      <a:pt x="97728" y="30707"/>
                      <a:pt x="98703" y="32657"/>
                    </a:cubicBezTo>
                    <a:cubicBezTo>
                      <a:pt x="99558" y="34368"/>
                      <a:pt x="98642" y="37725"/>
                      <a:pt x="100517" y="38100"/>
                    </a:cubicBezTo>
                    <a:cubicBezTo>
                      <a:pt x="103169" y="38630"/>
                      <a:pt x="105355" y="35681"/>
                      <a:pt x="107774" y="34471"/>
                    </a:cubicBezTo>
                    <a:cubicBezTo>
                      <a:pt x="108379" y="31447"/>
                      <a:pt x="108505" y="28287"/>
                      <a:pt x="109588" y="25400"/>
                    </a:cubicBezTo>
                    <a:cubicBezTo>
                      <a:pt x="110354" y="23358"/>
                      <a:pt x="113072" y="17781"/>
                      <a:pt x="113217" y="19957"/>
                    </a:cubicBezTo>
                    <a:cubicBezTo>
                      <a:pt x="113943" y="30835"/>
                      <a:pt x="112309" y="41749"/>
                      <a:pt x="111403" y="52614"/>
                    </a:cubicBezTo>
                    <a:cubicBezTo>
                      <a:pt x="110428" y="64316"/>
                      <a:pt x="109038" y="64784"/>
                      <a:pt x="104145" y="76200"/>
                    </a:cubicBezTo>
                    <a:cubicBezTo>
                      <a:pt x="103540" y="80433"/>
                      <a:pt x="103034" y="84682"/>
                      <a:pt x="102331" y="88900"/>
                    </a:cubicBezTo>
                    <a:cubicBezTo>
                      <a:pt x="101824" y="91942"/>
                      <a:pt x="101024" y="94929"/>
                      <a:pt x="100517" y="97971"/>
                    </a:cubicBezTo>
                    <a:cubicBezTo>
                      <a:pt x="99814" y="102189"/>
                      <a:pt x="97115" y="106700"/>
                      <a:pt x="98703" y="110671"/>
                    </a:cubicBezTo>
                    <a:cubicBezTo>
                      <a:pt x="99513" y="112695"/>
                      <a:pt x="102331" y="108252"/>
                      <a:pt x="104145" y="107043"/>
                    </a:cubicBezTo>
                    <a:cubicBezTo>
                      <a:pt x="107774" y="100995"/>
                      <a:pt x="111877" y="95208"/>
                      <a:pt x="115031" y="88900"/>
                    </a:cubicBezTo>
                    <a:cubicBezTo>
                      <a:pt x="116241" y="86481"/>
                      <a:pt x="117226" y="83936"/>
                      <a:pt x="118660" y="81643"/>
                    </a:cubicBezTo>
                    <a:cubicBezTo>
                      <a:pt x="130430" y="62812"/>
                      <a:pt x="118543" y="85507"/>
                      <a:pt x="127731" y="67129"/>
                    </a:cubicBezTo>
                    <a:cubicBezTo>
                      <a:pt x="131244" y="53071"/>
                      <a:pt x="126673" y="66069"/>
                      <a:pt x="134988" y="54429"/>
                    </a:cubicBezTo>
                    <a:cubicBezTo>
                      <a:pt x="138196" y="49938"/>
                      <a:pt x="139873" y="42844"/>
                      <a:pt x="142245" y="38100"/>
                    </a:cubicBezTo>
                    <a:cubicBezTo>
                      <a:pt x="143220" y="36150"/>
                      <a:pt x="144664" y="34471"/>
                      <a:pt x="145874" y="32657"/>
                    </a:cubicBezTo>
                    <a:cubicBezTo>
                      <a:pt x="146940" y="27325"/>
                      <a:pt x="147409" y="23029"/>
                      <a:pt x="149503" y="18143"/>
                    </a:cubicBezTo>
                    <a:cubicBezTo>
                      <a:pt x="150568" y="15657"/>
                      <a:pt x="152066" y="13372"/>
                      <a:pt x="153131" y="10886"/>
                    </a:cubicBezTo>
                    <a:cubicBezTo>
                      <a:pt x="153884" y="9128"/>
                      <a:pt x="153750" y="6936"/>
                      <a:pt x="154945" y="5443"/>
                    </a:cubicBezTo>
                    <a:cubicBezTo>
                      <a:pt x="157503" y="2245"/>
                      <a:pt x="162245" y="1195"/>
                      <a:pt x="165831" y="0"/>
                    </a:cubicBezTo>
                    <a:cubicBezTo>
                      <a:pt x="168855" y="605"/>
                      <a:pt x="174298" y="-1210"/>
                      <a:pt x="174903" y="1814"/>
                    </a:cubicBezTo>
                    <a:cubicBezTo>
                      <a:pt x="178345" y="19022"/>
                      <a:pt x="175623" y="36914"/>
                      <a:pt x="176717" y="54429"/>
                    </a:cubicBezTo>
                    <a:cubicBezTo>
                      <a:pt x="176836" y="56337"/>
                      <a:pt x="177926" y="58057"/>
                      <a:pt x="178531" y="59871"/>
                    </a:cubicBezTo>
                    <a:cubicBezTo>
                      <a:pt x="182306" y="44769"/>
                      <a:pt x="177709" y="59699"/>
                      <a:pt x="183974" y="47171"/>
                    </a:cubicBezTo>
                    <a:cubicBezTo>
                      <a:pt x="184829" y="45461"/>
                      <a:pt x="184436" y="43081"/>
                      <a:pt x="185788" y="41729"/>
                    </a:cubicBezTo>
                    <a:cubicBezTo>
                      <a:pt x="187986" y="39531"/>
                      <a:pt x="192097" y="39914"/>
                      <a:pt x="194860" y="39914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2" name="Freeform: Shape 241">
                <a:extLst>
                  <a:ext uri="{FF2B5EF4-FFF2-40B4-BE49-F238E27FC236}">
                    <a16:creationId xmlns:a16="http://schemas.microsoft.com/office/drawing/2014/main" id="{49815F1B-E3D6-04B2-754E-1D2A5FD7C6DE}"/>
                  </a:ext>
                </a:extLst>
              </p:cNvPr>
              <p:cNvSpPr/>
              <p:nvPr/>
            </p:nvSpPr>
            <p:spPr>
              <a:xfrm>
                <a:off x="7148286" y="4802414"/>
                <a:ext cx="116114" cy="78368"/>
              </a:xfrm>
              <a:custGeom>
                <a:avLst/>
                <a:gdLst>
                  <a:gd name="connsiteX0" fmla="*/ 12700 w 116114"/>
                  <a:gd name="connsiteY0" fmla="*/ 16329 h 78368"/>
                  <a:gd name="connsiteX1" fmla="*/ 7257 w 116114"/>
                  <a:gd name="connsiteY1" fmla="*/ 36286 h 78368"/>
                  <a:gd name="connsiteX2" fmla="*/ 3628 w 116114"/>
                  <a:gd name="connsiteY2" fmla="*/ 50800 h 78368"/>
                  <a:gd name="connsiteX3" fmla="*/ 0 w 116114"/>
                  <a:gd name="connsiteY3" fmla="*/ 63500 h 78368"/>
                  <a:gd name="connsiteX4" fmla="*/ 3628 w 116114"/>
                  <a:gd name="connsiteY4" fmla="*/ 78015 h 78368"/>
                  <a:gd name="connsiteX5" fmla="*/ 14514 w 116114"/>
                  <a:gd name="connsiteY5" fmla="*/ 70757 h 78368"/>
                  <a:gd name="connsiteX6" fmla="*/ 23585 w 116114"/>
                  <a:gd name="connsiteY6" fmla="*/ 63500 h 78368"/>
                  <a:gd name="connsiteX7" fmla="*/ 32657 w 116114"/>
                  <a:gd name="connsiteY7" fmla="*/ 59872 h 78368"/>
                  <a:gd name="connsiteX8" fmla="*/ 39914 w 116114"/>
                  <a:gd name="connsiteY8" fmla="*/ 54429 h 78368"/>
                  <a:gd name="connsiteX9" fmla="*/ 48985 w 116114"/>
                  <a:gd name="connsiteY9" fmla="*/ 50800 h 78368"/>
                  <a:gd name="connsiteX10" fmla="*/ 56243 w 116114"/>
                  <a:gd name="connsiteY10" fmla="*/ 47172 h 78368"/>
                  <a:gd name="connsiteX11" fmla="*/ 59871 w 116114"/>
                  <a:gd name="connsiteY11" fmla="*/ 41729 h 78368"/>
                  <a:gd name="connsiteX12" fmla="*/ 63500 w 116114"/>
                  <a:gd name="connsiteY12" fmla="*/ 56243 h 78368"/>
                  <a:gd name="connsiteX13" fmla="*/ 68943 w 116114"/>
                  <a:gd name="connsiteY13" fmla="*/ 67129 h 78368"/>
                  <a:gd name="connsiteX14" fmla="*/ 74385 w 116114"/>
                  <a:gd name="connsiteY14" fmla="*/ 65315 h 78368"/>
                  <a:gd name="connsiteX15" fmla="*/ 78014 w 116114"/>
                  <a:gd name="connsiteY15" fmla="*/ 56243 h 78368"/>
                  <a:gd name="connsiteX16" fmla="*/ 81643 w 116114"/>
                  <a:gd name="connsiteY16" fmla="*/ 32657 h 78368"/>
                  <a:gd name="connsiteX17" fmla="*/ 83457 w 116114"/>
                  <a:gd name="connsiteY17" fmla="*/ 12700 h 78368"/>
                  <a:gd name="connsiteX18" fmla="*/ 88900 w 116114"/>
                  <a:gd name="connsiteY18" fmla="*/ 7257 h 78368"/>
                  <a:gd name="connsiteX19" fmla="*/ 103414 w 116114"/>
                  <a:gd name="connsiteY19" fmla="*/ 1815 h 78368"/>
                  <a:gd name="connsiteX20" fmla="*/ 108857 w 116114"/>
                  <a:gd name="connsiteY20" fmla="*/ 0 h 78368"/>
                  <a:gd name="connsiteX21" fmla="*/ 116114 w 116114"/>
                  <a:gd name="connsiteY21" fmla="*/ 5443 h 783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16114" h="78368">
                    <a:moveTo>
                      <a:pt x="12700" y="16329"/>
                    </a:moveTo>
                    <a:cubicBezTo>
                      <a:pt x="8897" y="35336"/>
                      <a:pt x="13395" y="14802"/>
                      <a:pt x="7257" y="36286"/>
                    </a:cubicBezTo>
                    <a:cubicBezTo>
                      <a:pt x="5887" y="41081"/>
                      <a:pt x="4998" y="46005"/>
                      <a:pt x="3628" y="50800"/>
                    </a:cubicBezTo>
                    <a:lnTo>
                      <a:pt x="0" y="63500"/>
                    </a:lnTo>
                    <a:cubicBezTo>
                      <a:pt x="1209" y="68338"/>
                      <a:pt x="-833" y="75785"/>
                      <a:pt x="3628" y="78015"/>
                    </a:cubicBezTo>
                    <a:cubicBezTo>
                      <a:pt x="7529" y="79965"/>
                      <a:pt x="10987" y="73322"/>
                      <a:pt x="14514" y="70757"/>
                    </a:cubicBezTo>
                    <a:cubicBezTo>
                      <a:pt x="17646" y="68479"/>
                      <a:pt x="20265" y="65492"/>
                      <a:pt x="23585" y="63500"/>
                    </a:cubicBezTo>
                    <a:cubicBezTo>
                      <a:pt x="26378" y="61824"/>
                      <a:pt x="29810" y="61454"/>
                      <a:pt x="32657" y="59872"/>
                    </a:cubicBezTo>
                    <a:cubicBezTo>
                      <a:pt x="35300" y="58404"/>
                      <a:pt x="37271" y="55898"/>
                      <a:pt x="39914" y="54429"/>
                    </a:cubicBezTo>
                    <a:cubicBezTo>
                      <a:pt x="42761" y="52847"/>
                      <a:pt x="46009" y="52123"/>
                      <a:pt x="48985" y="50800"/>
                    </a:cubicBezTo>
                    <a:cubicBezTo>
                      <a:pt x="51457" y="49702"/>
                      <a:pt x="53824" y="48381"/>
                      <a:pt x="56243" y="47172"/>
                    </a:cubicBezTo>
                    <a:cubicBezTo>
                      <a:pt x="57452" y="45358"/>
                      <a:pt x="58509" y="40026"/>
                      <a:pt x="59871" y="41729"/>
                    </a:cubicBezTo>
                    <a:cubicBezTo>
                      <a:pt x="62986" y="45623"/>
                      <a:pt x="61923" y="51512"/>
                      <a:pt x="63500" y="56243"/>
                    </a:cubicBezTo>
                    <a:cubicBezTo>
                      <a:pt x="66003" y="63755"/>
                      <a:pt x="64253" y="60095"/>
                      <a:pt x="68943" y="67129"/>
                    </a:cubicBezTo>
                    <a:cubicBezTo>
                      <a:pt x="70757" y="66524"/>
                      <a:pt x="73161" y="66784"/>
                      <a:pt x="74385" y="65315"/>
                    </a:cubicBezTo>
                    <a:cubicBezTo>
                      <a:pt x="76470" y="62813"/>
                      <a:pt x="77375" y="59437"/>
                      <a:pt x="78014" y="56243"/>
                    </a:cubicBezTo>
                    <a:cubicBezTo>
                      <a:pt x="85028" y="21174"/>
                      <a:pt x="76329" y="48593"/>
                      <a:pt x="81643" y="32657"/>
                    </a:cubicBezTo>
                    <a:cubicBezTo>
                      <a:pt x="82248" y="26005"/>
                      <a:pt x="81622" y="19123"/>
                      <a:pt x="83457" y="12700"/>
                    </a:cubicBezTo>
                    <a:cubicBezTo>
                      <a:pt x="84162" y="10233"/>
                      <a:pt x="86812" y="8748"/>
                      <a:pt x="88900" y="7257"/>
                    </a:cubicBezTo>
                    <a:cubicBezTo>
                      <a:pt x="94537" y="3231"/>
                      <a:pt x="97083" y="3624"/>
                      <a:pt x="103414" y="1815"/>
                    </a:cubicBezTo>
                    <a:cubicBezTo>
                      <a:pt x="105253" y="1290"/>
                      <a:pt x="107043" y="605"/>
                      <a:pt x="108857" y="0"/>
                    </a:cubicBezTo>
                    <a:cubicBezTo>
                      <a:pt x="115583" y="2243"/>
                      <a:pt x="113445" y="104"/>
                      <a:pt x="116114" y="5443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3" name="Freeform: Shape 242">
                <a:extLst>
                  <a:ext uri="{FF2B5EF4-FFF2-40B4-BE49-F238E27FC236}">
                    <a16:creationId xmlns:a16="http://schemas.microsoft.com/office/drawing/2014/main" id="{DC040472-A79E-945F-FBD2-D82033C33E59}"/>
                  </a:ext>
                </a:extLst>
              </p:cNvPr>
              <p:cNvSpPr/>
              <p:nvPr/>
            </p:nvSpPr>
            <p:spPr>
              <a:xfrm>
                <a:off x="6859814" y="4982029"/>
                <a:ext cx="74388" cy="30908"/>
              </a:xfrm>
              <a:custGeom>
                <a:avLst/>
                <a:gdLst>
                  <a:gd name="connsiteX0" fmla="*/ 0 w 74388"/>
                  <a:gd name="connsiteY0" fmla="*/ 0 h 30908"/>
                  <a:gd name="connsiteX1" fmla="*/ 1815 w 74388"/>
                  <a:gd name="connsiteY1" fmla="*/ 25400 h 30908"/>
                  <a:gd name="connsiteX2" fmla="*/ 3629 w 74388"/>
                  <a:gd name="connsiteY2" fmla="*/ 30842 h 30908"/>
                  <a:gd name="connsiteX3" fmla="*/ 16329 w 74388"/>
                  <a:gd name="connsiteY3" fmla="*/ 27214 h 30908"/>
                  <a:gd name="connsiteX4" fmla="*/ 21772 w 74388"/>
                  <a:gd name="connsiteY4" fmla="*/ 23585 h 30908"/>
                  <a:gd name="connsiteX5" fmla="*/ 29029 w 74388"/>
                  <a:gd name="connsiteY5" fmla="*/ 16328 h 30908"/>
                  <a:gd name="connsiteX6" fmla="*/ 34472 w 74388"/>
                  <a:gd name="connsiteY6" fmla="*/ 14514 h 30908"/>
                  <a:gd name="connsiteX7" fmla="*/ 45357 w 74388"/>
                  <a:gd name="connsiteY7" fmla="*/ 9071 h 30908"/>
                  <a:gd name="connsiteX8" fmla="*/ 48986 w 74388"/>
                  <a:gd name="connsiteY8" fmla="*/ 14514 h 30908"/>
                  <a:gd name="connsiteX9" fmla="*/ 50800 w 74388"/>
                  <a:gd name="connsiteY9" fmla="*/ 19957 h 30908"/>
                  <a:gd name="connsiteX10" fmla="*/ 63500 w 74388"/>
                  <a:gd name="connsiteY10" fmla="*/ 14514 h 30908"/>
                  <a:gd name="connsiteX11" fmla="*/ 67129 w 74388"/>
                  <a:gd name="connsiteY11" fmla="*/ 9071 h 30908"/>
                  <a:gd name="connsiteX12" fmla="*/ 72572 w 74388"/>
                  <a:gd name="connsiteY12" fmla="*/ 19957 h 30908"/>
                  <a:gd name="connsiteX13" fmla="*/ 74386 w 74388"/>
                  <a:gd name="connsiteY13" fmla="*/ 10885 h 309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74388" h="30908">
                    <a:moveTo>
                      <a:pt x="0" y="0"/>
                    </a:moveTo>
                    <a:cubicBezTo>
                      <a:pt x="605" y="8467"/>
                      <a:pt x="823" y="16970"/>
                      <a:pt x="1815" y="25400"/>
                    </a:cubicBezTo>
                    <a:cubicBezTo>
                      <a:pt x="2038" y="27299"/>
                      <a:pt x="1732" y="30605"/>
                      <a:pt x="3629" y="30842"/>
                    </a:cubicBezTo>
                    <a:cubicBezTo>
                      <a:pt x="7998" y="31388"/>
                      <a:pt x="12096" y="28423"/>
                      <a:pt x="16329" y="27214"/>
                    </a:cubicBezTo>
                    <a:cubicBezTo>
                      <a:pt x="18143" y="26004"/>
                      <a:pt x="20116" y="25004"/>
                      <a:pt x="21772" y="23585"/>
                    </a:cubicBezTo>
                    <a:cubicBezTo>
                      <a:pt x="24369" y="21359"/>
                      <a:pt x="26245" y="18316"/>
                      <a:pt x="29029" y="16328"/>
                    </a:cubicBezTo>
                    <a:cubicBezTo>
                      <a:pt x="30585" y="15216"/>
                      <a:pt x="32658" y="15119"/>
                      <a:pt x="34472" y="14514"/>
                    </a:cubicBezTo>
                    <a:cubicBezTo>
                      <a:pt x="35617" y="13750"/>
                      <a:pt x="43010" y="8132"/>
                      <a:pt x="45357" y="9071"/>
                    </a:cubicBezTo>
                    <a:cubicBezTo>
                      <a:pt x="47382" y="9881"/>
                      <a:pt x="47776" y="12700"/>
                      <a:pt x="48986" y="14514"/>
                    </a:cubicBezTo>
                    <a:cubicBezTo>
                      <a:pt x="49591" y="16328"/>
                      <a:pt x="49024" y="19247"/>
                      <a:pt x="50800" y="19957"/>
                    </a:cubicBezTo>
                    <a:cubicBezTo>
                      <a:pt x="54460" y="21421"/>
                      <a:pt x="60978" y="16195"/>
                      <a:pt x="63500" y="14514"/>
                    </a:cubicBezTo>
                    <a:cubicBezTo>
                      <a:pt x="64710" y="12700"/>
                      <a:pt x="64948" y="9071"/>
                      <a:pt x="67129" y="9071"/>
                    </a:cubicBezTo>
                    <a:cubicBezTo>
                      <a:pt x="69472" y="9071"/>
                      <a:pt x="72125" y="18616"/>
                      <a:pt x="72572" y="19957"/>
                    </a:cubicBezTo>
                    <a:cubicBezTo>
                      <a:pt x="74533" y="12113"/>
                      <a:pt x="74386" y="15193"/>
                      <a:pt x="74386" y="10885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4" name="Freeform: Shape 243">
                <a:extLst>
                  <a:ext uri="{FF2B5EF4-FFF2-40B4-BE49-F238E27FC236}">
                    <a16:creationId xmlns:a16="http://schemas.microsoft.com/office/drawing/2014/main" id="{EB60FE3D-EF1E-3426-FC46-5105165926D5}"/>
                  </a:ext>
                </a:extLst>
              </p:cNvPr>
              <p:cNvSpPr/>
              <p:nvPr/>
            </p:nvSpPr>
            <p:spPr>
              <a:xfrm>
                <a:off x="7170057" y="4974771"/>
                <a:ext cx="146957" cy="27430"/>
              </a:xfrm>
              <a:custGeom>
                <a:avLst/>
                <a:gdLst>
                  <a:gd name="connsiteX0" fmla="*/ 0 w 146957"/>
                  <a:gd name="connsiteY0" fmla="*/ 3629 h 27430"/>
                  <a:gd name="connsiteX1" fmla="*/ 5443 w 146957"/>
                  <a:gd name="connsiteY1" fmla="*/ 12700 h 27430"/>
                  <a:gd name="connsiteX2" fmla="*/ 14514 w 146957"/>
                  <a:gd name="connsiteY2" fmla="*/ 21772 h 27430"/>
                  <a:gd name="connsiteX3" fmla="*/ 25400 w 146957"/>
                  <a:gd name="connsiteY3" fmla="*/ 25400 h 27430"/>
                  <a:gd name="connsiteX4" fmla="*/ 41729 w 146957"/>
                  <a:gd name="connsiteY4" fmla="*/ 23586 h 27430"/>
                  <a:gd name="connsiteX5" fmla="*/ 50800 w 146957"/>
                  <a:gd name="connsiteY5" fmla="*/ 14515 h 27430"/>
                  <a:gd name="connsiteX6" fmla="*/ 63500 w 146957"/>
                  <a:gd name="connsiteY6" fmla="*/ 5443 h 27430"/>
                  <a:gd name="connsiteX7" fmla="*/ 67129 w 146957"/>
                  <a:gd name="connsiteY7" fmla="*/ 0 h 27430"/>
                  <a:gd name="connsiteX8" fmla="*/ 70757 w 146957"/>
                  <a:gd name="connsiteY8" fmla="*/ 5443 h 27430"/>
                  <a:gd name="connsiteX9" fmla="*/ 72572 w 146957"/>
                  <a:gd name="connsiteY9" fmla="*/ 10886 h 27430"/>
                  <a:gd name="connsiteX10" fmla="*/ 83457 w 146957"/>
                  <a:gd name="connsiteY10" fmla="*/ 7258 h 27430"/>
                  <a:gd name="connsiteX11" fmla="*/ 94343 w 146957"/>
                  <a:gd name="connsiteY11" fmla="*/ 9072 h 27430"/>
                  <a:gd name="connsiteX12" fmla="*/ 108857 w 146957"/>
                  <a:gd name="connsiteY12" fmla="*/ 12700 h 27430"/>
                  <a:gd name="connsiteX13" fmla="*/ 121557 w 146957"/>
                  <a:gd name="connsiteY13" fmla="*/ 16329 h 27430"/>
                  <a:gd name="connsiteX14" fmla="*/ 128814 w 146957"/>
                  <a:gd name="connsiteY14" fmla="*/ 21772 h 27430"/>
                  <a:gd name="connsiteX15" fmla="*/ 134257 w 146957"/>
                  <a:gd name="connsiteY15" fmla="*/ 27215 h 27430"/>
                  <a:gd name="connsiteX16" fmla="*/ 143329 w 146957"/>
                  <a:gd name="connsiteY16" fmla="*/ 25400 h 27430"/>
                  <a:gd name="connsiteX17" fmla="*/ 146957 w 146957"/>
                  <a:gd name="connsiteY17" fmla="*/ 21772 h 27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46957" h="27430">
                    <a:moveTo>
                      <a:pt x="0" y="3629"/>
                    </a:moveTo>
                    <a:cubicBezTo>
                      <a:pt x="1814" y="6653"/>
                      <a:pt x="3574" y="9710"/>
                      <a:pt x="5443" y="12700"/>
                    </a:cubicBezTo>
                    <a:cubicBezTo>
                      <a:pt x="8466" y="17536"/>
                      <a:pt x="9073" y="19354"/>
                      <a:pt x="14514" y="21772"/>
                    </a:cubicBezTo>
                    <a:cubicBezTo>
                      <a:pt x="18009" y="23325"/>
                      <a:pt x="25400" y="25400"/>
                      <a:pt x="25400" y="25400"/>
                    </a:cubicBezTo>
                    <a:cubicBezTo>
                      <a:pt x="30843" y="24795"/>
                      <a:pt x="36695" y="25743"/>
                      <a:pt x="41729" y="23586"/>
                    </a:cubicBezTo>
                    <a:cubicBezTo>
                      <a:pt x="45659" y="21902"/>
                      <a:pt x="47582" y="17331"/>
                      <a:pt x="50800" y="14515"/>
                    </a:cubicBezTo>
                    <a:cubicBezTo>
                      <a:pt x="59040" y="7305"/>
                      <a:pt x="54109" y="14834"/>
                      <a:pt x="63500" y="5443"/>
                    </a:cubicBezTo>
                    <a:cubicBezTo>
                      <a:pt x="65042" y="3901"/>
                      <a:pt x="65919" y="1814"/>
                      <a:pt x="67129" y="0"/>
                    </a:cubicBezTo>
                    <a:cubicBezTo>
                      <a:pt x="68338" y="1814"/>
                      <a:pt x="69782" y="3493"/>
                      <a:pt x="70757" y="5443"/>
                    </a:cubicBezTo>
                    <a:cubicBezTo>
                      <a:pt x="71612" y="7154"/>
                      <a:pt x="70679" y="10615"/>
                      <a:pt x="72572" y="10886"/>
                    </a:cubicBezTo>
                    <a:cubicBezTo>
                      <a:pt x="76358" y="11427"/>
                      <a:pt x="83457" y="7258"/>
                      <a:pt x="83457" y="7258"/>
                    </a:cubicBezTo>
                    <a:cubicBezTo>
                      <a:pt x="87086" y="7863"/>
                      <a:pt x="90746" y="8301"/>
                      <a:pt x="94343" y="9072"/>
                    </a:cubicBezTo>
                    <a:cubicBezTo>
                      <a:pt x="99219" y="10117"/>
                      <a:pt x="104126" y="11122"/>
                      <a:pt x="108857" y="12700"/>
                    </a:cubicBezTo>
                    <a:cubicBezTo>
                      <a:pt x="116665" y="15304"/>
                      <a:pt x="112445" y="14051"/>
                      <a:pt x="121557" y="16329"/>
                    </a:cubicBezTo>
                    <a:cubicBezTo>
                      <a:pt x="123976" y="18143"/>
                      <a:pt x="126518" y="19804"/>
                      <a:pt x="128814" y="21772"/>
                    </a:cubicBezTo>
                    <a:cubicBezTo>
                      <a:pt x="130762" y="23442"/>
                      <a:pt x="131768" y="26593"/>
                      <a:pt x="134257" y="27215"/>
                    </a:cubicBezTo>
                    <a:cubicBezTo>
                      <a:pt x="137249" y="27963"/>
                      <a:pt x="140494" y="26615"/>
                      <a:pt x="143329" y="25400"/>
                    </a:cubicBezTo>
                    <a:cubicBezTo>
                      <a:pt x="144901" y="24726"/>
                      <a:pt x="145748" y="22981"/>
                      <a:pt x="146957" y="21772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31" name="Group 230">
              <a:extLst>
                <a:ext uri="{FF2B5EF4-FFF2-40B4-BE49-F238E27FC236}">
                  <a16:creationId xmlns:a16="http://schemas.microsoft.com/office/drawing/2014/main" id="{854D31DF-F778-8A8A-C1AA-563AD1BEC3E9}"/>
                </a:ext>
              </a:extLst>
            </p:cNvPr>
            <p:cNvGrpSpPr/>
            <p:nvPr/>
          </p:nvGrpSpPr>
          <p:grpSpPr>
            <a:xfrm rot="13829337" flipH="1">
              <a:off x="10811936" y="6047203"/>
              <a:ext cx="114715" cy="382165"/>
              <a:chOff x="9024888" y="4258446"/>
              <a:chExt cx="152548" cy="1829809"/>
            </a:xfrm>
          </p:grpSpPr>
          <p:sp>
            <p:nvSpPr>
              <p:cNvPr id="232" name="Rectangle 231">
                <a:extLst>
                  <a:ext uri="{FF2B5EF4-FFF2-40B4-BE49-F238E27FC236}">
                    <a16:creationId xmlns:a16="http://schemas.microsoft.com/office/drawing/2014/main" id="{1A3A27D2-53FA-228C-AE7A-6AACE13B7811}"/>
                  </a:ext>
                </a:extLst>
              </p:cNvPr>
              <p:cNvSpPr/>
              <p:nvPr/>
            </p:nvSpPr>
            <p:spPr>
              <a:xfrm>
                <a:off x="9024888" y="4594611"/>
                <a:ext cx="152548" cy="1493644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3" name="Rectangle 232">
                <a:extLst>
                  <a:ext uri="{FF2B5EF4-FFF2-40B4-BE49-F238E27FC236}">
                    <a16:creationId xmlns:a16="http://schemas.microsoft.com/office/drawing/2014/main" id="{A3D33637-7B28-4BB9-02F4-60113DB05279}"/>
                  </a:ext>
                </a:extLst>
              </p:cNvPr>
              <p:cNvSpPr/>
              <p:nvPr/>
            </p:nvSpPr>
            <p:spPr>
              <a:xfrm>
                <a:off x="9056865" y="4384458"/>
                <a:ext cx="90000" cy="210153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4" name="Isosceles Triangle 233">
                <a:extLst>
                  <a:ext uri="{FF2B5EF4-FFF2-40B4-BE49-F238E27FC236}">
                    <a16:creationId xmlns:a16="http://schemas.microsoft.com/office/drawing/2014/main" id="{3CE35A2B-C450-C70C-F86E-BF066413E5F0}"/>
                  </a:ext>
                </a:extLst>
              </p:cNvPr>
              <p:cNvSpPr/>
              <p:nvPr/>
            </p:nvSpPr>
            <p:spPr>
              <a:xfrm>
                <a:off x="9058884" y="4258446"/>
                <a:ext cx="86400" cy="125186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0C1141A1-A266-9236-1D43-D88ADA0B54E1}"/>
              </a:ext>
            </a:extLst>
          </p:cNvPr>
          <p:cNvGrpSpPr/>
          <p:nvPr/>
        </p:nvGrpSpPr>
        <p:grpSpPr>
          <a:xfrm>
            <a:off x="3120183" y="2661626"/>
            <a:ext cx="1319412" cy="1663378"/>
            <a:chOff x="6674476" y="980026"/>
            <a:chExt cx="1319412" cy="1663378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04FE78EE-3DCF-AEEF-A84A-AE107D353467}"/>
                </a:ext>
              </a:extLst>
            </p:cNvPr>
            <p:cNvSpPr/>
            <p:nvPr/>
          </p:nvSpPr>
          <p:spPr>
            <a:xfrm>
              <a:off x="6736588" y="2073020"/>
              <a:ext cx="1257300" cy="57038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/>
            </a:p>
          </p:txBody>
        </p:sp>
        <p:sp>
          <p:nvSpPr>
            <p:cNvPr id="5" name="Freeform 54">
              <a:extLst>
                <a:ext uri="{FF2B5EF4-FFF2-40B4-BE49-F238E27FC236}">
                  <a16:creationId xmlns:a16="http://schemas.microsoft.com/office/drawing/2014/main" id="{16C0E546-C637-21D8-F5E2-3D786BA21A1D}"/>
                </a:ext>
              </a:extLst>
            </p:cNvPr>
            <p:cNvSpPr/>
            <p:nvPr/>
          </p:nvSpPr>
          <p:spPr>
            <a:xfrm>
              <a:off x="6674476" y="980026"/>
              <a:ext cx="1319412" cy="1663378"/>
            </a:xfrm>
            <a:custGeom>
              <a:avLst/>
              <a:gdLst>
                <a:gd name="connsiteX0" fmla="*/ 56149 w 1978947"/>
                <a:gd name="connsiteY0" fmla="*/ 265800 h 2483180"/>
                <a:gd name="connsiteX1" fmla="*/ 132349 w 1978947"/>
                <a:gd name="connsiteY1" fmla="*/ 166740 h 2483180"/>
                <a:gd name="connsiteX2" fmla="*/ 117109 w 1978947"/>
                <a:gd name="connsiteY2" fmla="*/ 2208900 h 2483180"/>
                <a:gd name="connsiteX3" fmla="*/ 1793509 w 1978947"/>
                <a:gd name="connsiteY3" fmla="*/ 2231760 h 2483180"/>
                <a:gd name="connsiteX4" fmla="*/ 1862089 w 1978947"/>
                <a:gd name="connsiteY4" fmla="*/ 75300 h 2483180"/>
                <a:gd name="connsiteX0" fmla="*/ 56149 w 1978947"/>
                <a:gd name="connsiteY0" fmla="*/ 265800 h 2483180"/>
                <a:gd name="connsiteX1" fmla="*/ 132349 w 1978947"/>
                <a:gd name="connsiteY1" fmla="*/ 166740 h 2483180"/>
                <a:gd name="connsiteX2" fmla="*/ 117109 w 1978947"/>
                <a:gd name="connsiteY2" fmla="*/ 2208900 h 2483180"/>
                <a:gd name="connsiteX3" fmla="*/ 1793509 w 1978947"/>
                <a:gd name="connsiteY3" fmla="*/ 2231760 h 2483180"/>
                <a:gd name="connsiteX4" fmla="*/ 1862089 w 1978947"/>
                <a:gd name="connsiteY4" fmla="*/ 75300 h 2483180"/>
                <a:gd name="connsiteX0" fmla="*/ 56149 w 1978947"/>
                <a:gd name="connsiteY0" fmla="*/ 265800 h 2483180"/>
                <a:gd name="connsiteX1" fmla="*/ 132349 w 1978947"/>
                <a:gd name="connsiteY1" fmla="*/ 166740 h 2483180"/>
                <a:gd name="connsiteX2" fmla="*/ 117109 w 1978947"/>
                <a:gd name="connsiteY2" fmla="*/ 2208900 h 2483180"/>
                <a:gd name="connsiteX3" fmla="*/ 1793509 w 1978947"/>
                <a:gd name="connsiteY3" fmla="*/ 2231760 h 2483180"/>
                <a:gd name="connsiteX4" fmla="*/ 1862089 w 1978947"/>
                <a:gd name="connsiteY4" fmla="*/ 75300 h 2483180"/>
                <a:gd name="connsiteX0" fmla="*/ 56149 w 1978947"/>
                <a:gd name="connsiteY0" fmla="*/ 265800 h 2483180"/>
                <a:gd name="connsiteX1" fmla="*/ 132349 w 1978947"/>
                <a:gd name="connsiteY1" fmla="*/ 166740 h 2483180"/>
                <a:gd name="connsiteX2" fmla="*/ 117109 w 1978947"/>
                <a:gd name="connsiteY2" fmla="*/ 2208900 h 2483180"/>
                <a:gd name="connsiteX3" fmla="*/ 1793509 w 1978947"/>
                <a:gd name="connsiteY3" fmla="*/ 2231760 h 2483180"/>
                <a:gd name="connsiteX4" fmla="*/ 1862089 w 1978947"/>
                <a:gd name="connsiteY4" fmla="*/ 75300 h 2483180"/>
                <a:gd name="connsiteX0" fmla="*/ 56149 w 1944568"/>
                <a:gd name="connsiteY0" fmla="*/ 265800 h 2483180"/>
                <a:gd name="connsiteX1" fmla="*/ 132349 w 1944568"/>
                <a:gd name="connsiteY1" fmla="*/ 166740 h 2483180"/>
                <a:gd name="connsiteX2" fmla="*/ 117109 w 1944568"/>
                <a:gd name="connsiteY2" fmla="*/ 2208900 h 2483180"/>
                <a:gd name="connsiteX3" fmla="*/ 1793509 w 1944568"/>
                <a:gd name="connsiteY3" fmla="*/ 2231760 h 2483180"/>
                <a:gd name="connsiteX4" fmla="*/ 1862089 w 1944568"/>
                <a:gd name="connsiteY4" fmla="*/ 75300 h 2483180"/>
                <a:gd name="connsiteX0" fmla="*/ 56149 w 2003693"/>
                <a:gd name="connsiteY0" fmla="*/ 265800 h 2487254"/>
                <a:gd name="connsiteX1" fmla="*/ 132349 w 2003693"/>
                <a:gd name="connsiteY1" fmla="*/ 166740 h 2487254"/>
                <a:gd name="connsiteX2" fmla="*/ 117109 w 2003693"/>
                <a:gd name="connsiteY2" fmla="*/ 2208900 h 2487254"/>
                <a:gd name="connsiteX3" fmla="*/ 1877329 w 2003693"/>
                <a:gd name="connsiteY3" fmla="*/ 2239380 h 2487254"/>
                <a:gd name="connsiteX4" fmla="*/ 1862089 w 2003693"/>
                <a:gd name="connsiteY4" fmla="*/ 75300 h 2487254"/>
                <a:gd name="connsiteX0" fmla="*/ 56149 w 1877329"/>
                <a:gd name="connsiteY0" fmla="*/ 265800 h 2487254"/>
                <a:gd name="connsiteX1" fmla="*/ 132349 w 1877329"/>
                <a:gd name="connsiteY1" fmla="*/ 166740 h 2487254"/>
                <a:gd name="connsiteX2" fmla="*/ 117109 w 1877329"/>
                <a:gd name="connsiteY2" fmla="*/ 2208900 h 2487254"/>
                <a:gd name="connsiteX3" fmla="*/ 1877329 w 1877329"/>
                <a:gd name="connsiteY3" fmla="*/ 2239380 h 2487254"/>
                <a:gd name="connsiteX4" fmla="*/ 1862089 w 1877329"/>
                <a:gd name="connsiteY4" fmla="*/ 75300 h 2487254"/>
                <a:gd name="connsiteX0" fmla="*/ 56149 w 1877329"/>
                <a:gd name="connsiteY0" fmla="*/ 265800 h 2369571"/>
                <a:gd name="connsiteX1" fmla="*/ 132349 w 1877329"/>
                <a:gd name="connsiteY1" fmla="*/ 166740 h 2369571"/>
                <a:gd name="connsiteX2" fmla="*/ 117109 w 1877329"/>
                <a:gd name="connsiteY2" fmla="*/ 2208900 h 2369571"/>
                <a:gd name="connsiteX3" fmla="*/ 1877329 w 1877329"/>
                <a:gd name="connsiteY3" fmla="*/ 2239380 h 2369571"/>
                <a:gd name="connsiteX4" fmla="*/ 1862089 w 1877329"/>
                <a:gd name="connsiteY4" fmla="*/ 75300 h 2369571"/>
                <a:gd name="connsiteX0" fmla="*/ 56149 w 1877329"/>
                <a:gd name="connsiteY0" fmla="*/ 265800 h 2239380"/>
                <a:gd name="connsiteX1" fmla="*/ 132349 w 1877329"/>
                <a:gd name="connsiteY1" fmla="*/ 166740 h 2239380"/>
                <a:gd name="connsiteX2" fmla="*/ 117109 w 1877329"/>
                <a:gd name="connsiteY2" fmla="*/ 2208900 h 2239380"/>
                <a:gd name="connsiteX3" fmla="*/ 1877329 w 1877329"/>
                <a:gd name="connsiteY3" fmla="*/ 2239380 h 2239380"/>
                <a:gd name="connsiteX4" fmla="*/ 1862089 w 1877329"/>
                <a:gd name="connsiteY4" fmla="*/ 75300 h 2239380"/>
                <a:gd name="connsiteX0" fmla="*/ 0 w 1821180"/>
                <a:gd name="connsiteY0" fmla="*/ 265800 h 2239380"/>
                <a:gd name="connsiteX1" fmla="*/ 76200 w 1821180"/>
                <a:gd name="connsiteY1" fmla="*/ 166740 h 2239380"/>
                <a:gd name="connsiteX2" fmla="*/ 60960 w 1821180"/>
                <a:gd name="connsiteY2" fmla="*/ 2208900 h 2239380"/>
                <a:gd name="connsiteX3" fmla="*/ 1821180 w 1821180"/>
                <a:gd name="connsiteY3" fmla="*/ 2239380 h 2239380"/>
                <a:gd name="connsiteX4" fmla="*/ 1805940 w 1821180"/>
                <a:gd name="connsiteY4" fmla="*/ 75300 h 2239380"/>
                <a:gd name="connsiteX0" fmla="*/ 0 w 1821180"/>
                <a:gd name="connsiteY0" fmla="*/ 265800 h 2248128"/>
                <a:gd name="connsiteX1" fmla="*/ 76200 w 1821180"/>
                <a:gd name="connsiteY1" fmla="*/ 166740 h 2248128"/>
                <a:gd name="connsiteX2" fmla="*/ 70485 w 1821180"/>
                <a:gd name="connsiteY2" fmla="*/ 2237475 h 2248128"/>
                <a:gd name="connsiteX3" fmla="*/ 1821180 w 1821180"/>
                <a:gd name="connsiteY3" fmla="*/ 2239380 h 2248128"/>
                <a:gd name="connsiteX4" fmla="*/ 1805940 w 1821180"/>
                <a:gd name="connsiteY4" fmla="*/ 75300 h 2248128"/>
                <a:gd name="connsiteX0" fmla="*/ 0 w 1821180"/>
                <a:gd name="connsiteY0" fmla="*/ 265800 h 2239380"/>
                <a:gd name="connsiteX1" fmla="*/ 76200 w 1821180"/>
                <a:gd name="connsiteY1" fmla="*/ 166740 h 2239380"/>
                <a:gd name="connsiteX2" fmla="*/ 70485 w 1821180"/>
                <a:gd name="connsiteY2" fmla="*/ 2237475 h 2239380"/>
                <a:gd name="connsiteX3" fmla="*/ 1821180 w 1821180"/>
                <a:gd name="connsiteY3" fmla="*/ 2239380 h 2239380"/>
                <a:gd name="connsiteX4" fmla="*/ 1805940 w 1821180"/>
                <a:gd name="connsiteY4" fmla="*/ 75300 h 2239380"/>
                <a:gd name="connsiteX0" fmla="*/ 0 w 1821180"/>
                <a:gd name="connsiteY0" fmla="*/ 342674 h 2316254"/>
                <a:gd name="connsiteX1" fmla="*/ 76200 w 1821180"/>
                <a:gd name="connsiteY1" fmla="*/ 138839 h 2316254"/>
                <a:gd name="connsiteX2" fmla="*/ 70485 w 1821180"/>
                <a:gd name="connsiteY2" fmla="*/ 2314349 h 2316254"/>
                <a:gd name="connsiteX3" fmla="*/ 1821180 w 1821180"/>
                <a:gd name="connsiteY3" fmla="*/ 2316254 h 2316254"/>
                <a:gd name="connsiteX4" fmla="*/ 1805940 w 1821180"/>
                <a:gd name="connsiteY4" fmla="*/ 152174 h 2316254"/>
                <a:gd name="connsiteX0" fmla="*/ 0 w 2002155"/>
                <a:gd name="connsiteY0" fmla="*/ 338997 h 2317340"/>
                <a:gd name="connsiteX1" fmla="*/ 257175 w 2002155"/>
                <a:gd name="connsiteY1" fmla="*/ 139925 h 2317340"/>
                <a:gd name="connsiteX2" fmla="*/ 251460 w 2002155"/>
                <a:gd name="connsiteY2" fmla="*/ 2315435 h 2317340"/>
                <a:gd name="connsiteX3" fmla="*/ 2002155 w 2002155"/>
                <a:gd name="connsiteY3" fmla="*/ 2317340 h 2317340"/>
                <a:gd name="connsiteX4" fmla="*/ 1986915 w 2002155"/>
                <a:gd name="connsiteY4" fmla="*/ 153260 h 2317340"/>
                <a:gd name="connsiteX0" fmla="*/ 0 w 2002155"/>
                <a:gd name="connsiteY0" fmla="*/ 269561 h 2247904"/>
                <a:gd name="connsiteX1" fmla="*/ 257175 w 2002155"/>
                <a:gd name="connsiteY1" fmla="*/ 70489 h 2247904"/>
                <a:gd name="connsiteX2" fmla="*/ 251460 w 2002155"/>
                <a:gd name="connsiteY2" fmla="*/ 2245999 h 2247904"/>
                <a:gd name="connsiteX3" fmla="*/ 2002155 w 2002155"/>
                <a:gd name="connsiteY3" fmla="*/ 2247904 h 2247904"/>
                <a:gd name="connsiteX4" fmla="*/ 1986915 w 2002155"/>
                <a:gd name="connsiteY4" fmla="*/ 83824 h 2247904"/>
                <a:gd name="connsiteX0" fmla="*/ 0 w 1968818"/>
                <a:gd name="connsiteY0" fmla="*/ 262089 h 2249957"/>
                <a:gd name="connsiteX1" fmla="*/ 223838 w 1968818"/>
                <a:gd name="connsiteY1" fmla="*/ 72542 h 2249957"/>
                <a:gd name="connsiteX2" fmla="*/ 218123 w 1968818"/>
                <a:gd name="connsiteY2" fmla="*/ 2248052 h 2249957"/>
                <a:gd name="connsiteX3" fmla="*/ 1968818 w 1968818"/>
                <a:gd name="connsiteY3" fmla="*/ 2249957 h 2249957"/>
                <a:gd name="connsiteX4" fmla="*/ 1953578 w 1968818"/>
                <a:gd name="connsiteY4" fmla="*/ 85877 h 2249957"/>
                <a:gd name="connsiteX0" fmla="*/ 0 w 1973581"/>
                <a:gd name="connsiteY0" fmla="*/ 213006 h 2267549"/>
                <a:gd name="connsiteX1" fmla="*/ 228601 w 1973581"/>
                <a:gd name="connsiteY1" fmla="*/ 90134 h 2267549"/>
                <a:gd name="connsiteX2" fmla="*/ 222886 w 1973581"/>
                <a:gd name="connsiteY2" fmla="*/ 2265644 h 2267549"/>
                <a:gd name="connsiteX3" fmla="*/ 1973581 w 1973581"/>
                <a:gd name="connsiteY3" fmla="*/ 2267549 h 2267549"/>
                <a:gd name="connsiteX4" fmla="*/ 1958341 w 1973581"/>
                <a:gd name="connsiteY4" fmla="*/ 103469 h 2267549"/>
                <a:gd name="connsiteX0" fmla="*/ 0 w 1973581"/>
                <a:gd name="connsiteY0" fmla="*/ 195480 h 2250023"/>
                <a:gd name="connsiteX1" fmla="*/ 228601 w 1973581"/>
                <a:gd name="connsiteY1" fmla="*/ 72608 h 2250023"/>
                <a:gd name="connsiteX2" fmla="*/ 222886 w 1973581"/>
                <a:gd name="connsiteY2" fmla="*/ 2248118 h 2250023"/>
                <a:gd name="connsiteX3" fmla="*/ 1973581 w 1973581"/>
                <a:gd name="connsiteY3" fmla="*/ 2250023 h 2250023"/>
                <a:gd name="connsiteX4" fmla="*/ 1958341 w 1973581"/>
                <a:gd name="connsiteY4" fmla="*/ 85943 h 2250023"/>
                <a:gd name="connsiteX0" fmla="*/ 0 w 1964056"/>
                <a:gd name="connsiteY0" fmla="*/ 195480 h 2250023"/>
                <a:gd name="connsiteX1" fmla="*/ 228601 w 1964056"/>
                <a:gd name="connsiteY1" fmla="*/ 72608 h 2250023"/>
                <a:gd name="connsiteX2" fmla="*/ 222886 w 1964056"/>
                <a:gd name="connsiteY2" fmla="*/ 2248118 h 2250023"/>
                <a:gd name="connsiteX3" fmla="*/ 1964056 w 1964056"/>
                <a:gd name="connsiteY3" fmla="*/ 2250023 h 2250023"/>
                <a:gd name="connsiteX4" fmla="*/ 1958341 w 1964056"/>
                <a:gd name="connsiteY4" fmla="*/ 85943 h 2250023"/>
                <a:gd name="connsiteX0" fmla="*/ 0 w 1966757"/>
                <a:gd name="connsiteY0" fmla="*/ 195480 h 2250023"/>
                <a:gd name="connsiteX1" fmla="*/ 228601 w 1966757"/>
                <a:gd name="connsiteY1" fmla="*/ 72608 h 2250023"/>
                <a:gd name="connsiteX2" fmla="*/ 222886 w 1966757"/>
                <a:gd name="connsiteY2" fmla="*/ 2248118 h 2250023"/>
                <a:gd name="connsiteX3" fmla="*/ 1964056 w 1966757"/>
                <a:gd name="connsiteY3" fmla="*/ 2250023 h 2250023"/>
                <a:gd name="connsiteX4" fmla="*/ 1958341 w 1966757"/>
                <a:gd name="connsiteY4" fmla="*/ 85943 h 2250023"/>
                <a:gd name="connsiteX0" fmla="*/ 0 w 1852457"/>
                <a:gd name="connsiteY0" fmla="*/ 137159 h 2274252"/>
                <a:gd name="connsiteX1" fmla="*/ 114301 w 1852457"/>
                <a:gd name="connsiteY1" fmla="*/ 96837 h 2274252"/>
                <a:gd name="connsiteX2" fmla="*/ 108586 w 1852457"/>
                <a:gd name="connsiteY2" fmla="*/ 2272347 h 2274252"/>
                <a:gd name="connsiteX3" fmla="*/ 1849756 w 1852457"/>
                <a:gd name="connsiteY3" fmla="*/ 2274252 h 2274252"/>
                <a:gd name="connsiteX4" fmla="*/ 1844041 w 1852457"/>
                <a:gd name="connsiteY4" fmla="*/ 110172 h 2274252"/>
                <a:gd name="connsiteX0" fmla="*/ 0 w 1852457"/>
                <a:gd name="connsiteY0" fmla="*/ 123163 h 2260256"/>
                <a:gd name="connsiteX1" fmla="*/ 114301 w 1852457"/>
                <a:gd name="connsiteY1" fmla="*/ 82841 h 2260256"/>
                <a:gd name="connsiteX2" fmla="*/ 108586 w 1852457"/>
                <a:gd name="connsiteY2" fmla="*/ 2258351 h 2260256"/>
                <a:gd name="connsiteX3" fmla="*/ 1849756 w 1852457"/>
                <a:gd name="connsiteY3" fmla="*/ 2260256 h 2260256"/>
                <a:gd name="connsiteX4" fmla="*/ 1844041 w 1852457"/>
                <a:gd name="connsiteY4" fmla="*/ 96176 h 2260256"/>
                <a:gd name="connsiteX0" fmla="*/ 7825 w 1860282"/>
                <a:gd name="connsiteY0" fmla="*/ 117450 h 2254543"/>
                <a:gd name="connsiteX1" fmla="*/ 122126 w 1860282"/>
                <a:gd name="connsiteY1" fmla="*/ 77128 h 2254543"/>
                <a:gd name="connsiteX2" fmla="*/ 116411 w 1860282"/>
                <a:gd name="connsiteY2" fmla="*/ 2252638 h 2254543"/>
                <a:gd name="connsiteX3" fmla="*/ 1857581 w 1860282"/>
                <a:gd name="connsiteY3" fmla="*/ 2254543 h 2254543"/>
                <a:gd name="connsiteX4" fmla="*/ 1851866 w 1860282"/>
                <a:gd name="connsiteY4" fmla="*/ 90463 h 2254543"/>
                <a:gd name="connsiteX0" fmla="*/ 1215 w 1853672"/>
                <a:gd name="connsiteY0" fmla="*/ 83599 h 2220692"/>
                <a:gd name="connsiteX1" fmla="*/ 115516 w 1853672"/>
                <a:gd name="connsiteY1" fmla="*/ 43277 h 2220692"/>
                <a:gd name="connsiteX2" fmla="*/ 109801 w 1853672"/>
                <a:gd name="connsiteY2" fmla="*/ 2218787 h 2220692"/>
                <a:gd name="connsiteX3" fmla="*/ 1850971 w 1853672"/>
                <a:gd name="connsiteY3" fmla="*/ 2220692 h 2220692"/>
                <a:gd name="connsiteX4" fmla="*/ 1845256 w 1853672"/>
                <a:gd name="connsiteY4" fmla="*/ 56612 h 2220692"/>
                <a:gd name="connsiteX0" fmla="*/ 1434 w 1839604"/>
                <a:gd name="connsiteY0" fmla="*/ 57124 h 2234698"/>
                <a:gd name="connsiteX1" fmla="*/ 101448 w 1839604"/>
                <a:gd name="connsiteY1" fmla="*/ 57283 h 2234698"/>
                <a:gd name="connsiteX2" fmla="*/ 95733 w 1839604"/>
                <a:gd name="connsiteY2" fmla="*/ 2232793 h 2234698"/>
                <a:gd name="connsiteX3" fmla="*/ 1836903 w 1839604"/>
                <a:gd name="connsiteY3" fmla="*/ 2234698 h 2234698"/>
                <a:gd name="connsiteX4" fmla="*/ 1831188 w 1839604"/>
                <a:gd name="connsiteY4" fmla="*/ 70618 h 2234698"/>
                <a:gd name="connsiteX0" fmla="*/ 0 w 1838170"/>
                <a:gd name="connsiteY0" fmla="*/ 65540 h 2243114"/>
                <a:gd name="connsiteX1" fmla="*/ 100014 w 1838170"/>
                <a:gd name="connsiteY1" fmla="*/ 65699 h 2243114"/>
                <a:gd name="connsiteX2" fmla="*/ 94299 w 1838170"/>
                <a:gd name="connsiteY2" fmla="*/ 2241209 h 2243114"/>
                <a:gd name="connsiteX3" fmla="*/ 1835469 w 1838170"/>
                <a:gd name="connsiteY3" fmla="*/ 2243114 h 2243114"/>
                <a:gd name="connsiteX4" fmla="*/ 1829754 w 1838170"/>
                <a:gd name="connsiteY4" fmla="*/ 79034 h 2243114"/>
                <a:gd name="connsiteX0" fmla="*/ 0 w 1838170"/>
                <a:gd name="connsiteY0" fmla="*/ 66450 h 2244024"/>
                <a:gd name="connsiteX1" fmla="*/ 100014 w 1838170"/>
                <a:gd name="connsiteY1" fmla="*/ 66609 h 2244024"/>
                <a:gd name="connsiteX2" fmla="*/ 94299 w 1838170"/>
                <a:gd name="connsiteY2" fmla="*/ 2242119 h 2244024"/>
                <a:gd name="connsiteX3" fmla="*/ 1835469 w 1838170"/>
                <a:gd name="connsiteY3" fmla="*/ 2244024 h 2244024"/>
                <a:gd name="connsiteX4" fmla="*/ 1829754 w 1838170"/>
                <a:gd name="connsiteY4" fmla="*/ 79944 h 2244024"/>
                <a:gd name="connsiteX0" fmla="*/ 0 w 1838170"/>
                <a:gd name="connsiteY0" fmla="*/ 66450 h 2244024"/>
                <a:gd name="connsiteX1" fmla="*/ 100014 w 1838170"/>
                <a:gd name="connsiteY1" fmla="*/ 66609 h 2244024"/>
                <a:gd name="connsiteX2" fmla="*/ 94299 w 1838170"/>
                <a:gd name="connsiteY2" fmla="*/ 2242119 h 2244024"/>
                <a:gd name="connsiteX3" fmla="*/ 1835469 w 1838170"/>
                <a:gd name="connsiteY3" fmla="*/ 2244024 h 2244024"/>
                <a:gd name="connsiteX4" fmla="*/ 1829754 w 1838170"/>
                <a:gd name="connsiteY4" fmla="*/ 6126 h 2244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38170" h="2244024">
                  <a:moveTo>
                    <a:pt x="0" y="66450"/>
                  </a:moveTo>
                  <a:cubicBezTo>
                    <a:pt x="2063" y="-18004"/>
                    <a:pt x="101760" y="-26259"/>
                    <a:pt x="100014" y="66609"/>
                  </a:cubicBezTo>
                  <a:cubicBezTo>
                    <a:pt x="110174" y="390459"/>
                    <a:pt x="99379" y="1852229"/>
                    <a:pt x="94299" y="2242119"/>
                  </a:cubicBezTo>
                  <a:lnTo>
                    <a:pt x="1835469" y="2244024"/>
                  </a:lnTo>
                  <a:cubicBezTo>
                    <a:pt x="1842454" y="1776029"/>
                    <a:pt x="1834199" y="975136"/>
                    <a:pt x="1829754" y="6126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/>
            </a:p>
          </p:txBody>
        </p:sp>
      </p:grpSp>
      <p:sp>
        <p:nvSpPr>
          <p:cNvPr id="10" name="Freeform: Shape 166">
            <a:extLst>
              <a:ext uri="{FF2B5EF4-FFF2-40B4-BE49-F238E27FC236}">
                <a16:creationId xmlns:a16="http://schemas.microsoft.com/office/drawing/2014/main" id="{6F873EFC-8481-5593-09B7-397E0CF1519F}"/>
              </a:ext>
            </a:extLst>
          </p:cNvPr>
          <p:cNvSpPr/>
          <p:nvPr/>
        </p:nvSpPr>
        <p:spPr>
          <a:xfrm rot="1674040">
            <a:off x="3622460" y="2142959"/>
            <a:ext cx="483140" cy="2234359"/>
          </a:xfrm>
          <a:custGeom>
            <a:avLst/>
            <a:gdLst>
              <a:gd name="connsiteX0" fmla="*/ 34022 w 728966"/>
              <a:gd name="connsiteY0" fmla="*/ 0 h 2610214"/>
              <a:gd name="connsiteX1" fmla="*/ 34022 w 728966"/>
              <a:gd name="connsiteY1" fmla="*/ 2133600 h 2610214"/>
              <a:gd name="connsiteX2" fmla="*/ 387590 w 728966"/>
              <a:gd name="connsiteY2" fmla="*/ 2609088 h 2610214"/>
              <a:gd name="connsiteX3" fmla="*/ 655814 w 728966"/>
              <a:gd name="connsiteY3" fmla="*/ 2072640 h 2610214"/>
              <a:gd name="connsiteX4" fmla="*/ 728966 w 728966"/>
              <a:gd name="connsiteY4" fmla="*/ 24384 h 2610214"/>
              <a:gd name="connsiteX0" fmla="*/ 1019 w 1472251"/>
              <a:gd name="connsiteY0" fmla="*/ 0 h 2600668"/>
              <a:gd name="connsiteX1" fmla="*/ 777307 w 1472251"/>
              <a:gd name="connsiteY1" fmla="*/ 2124075 h 2600668"/>
              <a:gd name="connsiteX2" fmla="*/ 1130875 w 1472251"/>
              <a:gd name="connsiteY2" fmla="*/ 2599563 h 2600668"/>
              <a:gd name="connsiteX3" fmla="*/ 1399099 w 1472251"/>
              <a:gd name="connsiteY3" fmla="*/ 2063115 h 2600668"/>
              <a:gd name="connsiteX4" fmla="*/ 1472251 w 1472251"/>
              <a:gd name="connsiteY4" fmla="*/ 14859 h 2600668"/>
              <a:gd name="connsiteX0" fmla="*/ 1268 w 1322481"/>
              <a:gd name="connsiteY0" fmla="*/ 87535 h 2585616"/>
              <a:gd name="connsiteX1" fmla="*/ 627537 w 1322481"/>
              <a:gd name="connsiteY1" fmla="*/ 2109216 h 2585616"/>
              <a:gd name="connsiteX2" fmla="*/ 981105 w 1322481"/>
              <a:gd name="connsiteY2" fmla="*/ 2584704 h 2585616"/>
              <a:gd name="connsiteX3" fmla="*/ 1249329 w 1322481"/>
              <a:gd name="connsiteY3" fmla="*/ 2048256 h 2585616"/>
              <a:gd name="connsiteX4" fmla="*/ 1322481 w 1322481"/>
              <a:gd name="connsiteY4" fmla="*/ 0 h 2585616"/>
              <a:gd name="connsiteX0" fmla="*/ 1038 w 1457982"/>
              <a:gd name="connsiteY0" fmla="*/ 0 h 2607827"/>
              <a:gd name="connsiteX1" fmla="*/ 763038 w 1457982"/>
              <a:gd name="connsiteY1" fmla="*/ 2131218 h 2607827"/>
              <a:gd name="connsiteX2" fmla="*/ 1116606 w 1457982"/>
              <a:gd name="connsiteY2" fmla="*/ 2606706 h 2607827"/>
              <a:gd name="connsiteX3" fmla="*/ 1384830 w 1457982"/>
              <a:gd name="connsiteY3" fmla="*/ 2070258 h 2607827"/>
              <a:gd name="connsiteX4" fmla="*/ 1457982 w 1457982"/>
              <a:gd name="connsiteY4" fmla="*/ 22002 h 2607827"/>
              <a:gd name="connsiteX0" fmla="*/ 1038 w 1387307"/>
              <a:gd name="connsiteY0" fmla="*/ 0 h 2607827"/>
              <a:gd name="connsiteX1" fmla="*/ 763038 w 1387307"/>
              <a:gd name="connsiteY1" fmla="*/ 2131218 h 2607827"/>
              <a:gd name="connsiteX2" fmla="*/ 1116606 w 1387307"/>
              <a:gd name="connsiteY2" fmla="*/ 2606706 h 2607827"/>
              <a:gd name="connsiteX3" fmla="*/ 1384830 w 1387307"/>
              <a:gd name="connsiteY3" fmla="*/ 2070258 h 2607827"/>
              <a:gd name="connsiteX4" fmla="*/ 507863 w 1387307"/>
              <a:gd name="connsiteY4" fmla="*/ 571 h 2607827"/>
              <a:gd name="connsiteX0" fmla="*/ 89580 w 1475849"/>
              <a:gd name="connsiteY0" fmla="*/ 0 h 2606712"/>
              <a:gd name="connsiteX1" fmla="*/ 89580 w 1475849"/>
              <a:gd name="connsiteY1" fmla="*/ 2064543 h 2606712"/>
              <a:gd name="connsiteX2" fmla="*/ 1205148 w 1475849"/>
              <a:gd name="connsiteY2" fmla="*/ 2606706 h 2606712"/>
              <a:gd name="connsiteX3" fmla="*/ 1473372 w 1475849"/>
              <a:gd name="connsiteY3" fmla="*/ 2070258 h 2606712"/>
              <a:gd name="connsiteX4" fmla="*/ 596405 w 1475849"/>
              <a:gd name="connsiteY4" fmla="*/ 571 h 2606712"/>
              <a:gd name="connsiteX0" fmla="*/ 89580 w 1211812"/>
              <a:gd name="connsiteY0" fmla="*/ 0 h 2606713"/>
              <a:gd name="connsiteX1" fmla="*/ 89580 w 1211812"/>
              <a:gd name="connsiteY1" fmla="*/ 2064543 h 2606713"/>
              <a:gd name="connsiteX2" fmla="*/ 1205148 w 1211812"/>
              <a:gd name="connsiteY2" fmla="*/ 2606706 h 2606713"/>
              <a:gd name="connsiteX3" fmla="*/ 597072 w 1211812"/>
              <a:gd name="connsiteY3" fmla="*/ 2058352 h 2606713"/>
              <a:gd name="connsiteX4" fmla="*/ 596405 w 1211812"/>
              <a:gd name="connsiteY4" fmla="*/ 571 h 2606713"/>
              <a:gd name="connsiteX0" fmla="*/ 27107 w 558022"/>
              <a:gd name="connsiteY0" fmla="*/ 0 h 2351458"/>
              <a:gd name="connsiteX1" fmla="*/ 27107 w 558022"/>
              <a:gd name="connsiteY1" fmla="*/ 2064543 h 2351458"/>
              <a:gd name="connsiteX2" fmla="*/ 280663 w 558022"/>
              <a:gd name="connsiteY2" fmla="*/ 2318575 h 2351458"/>
              <a:gd name="connsiteX3" fmla="*/ 534599 w 558022"/>
              <a:gd name="connsiteY3" fmla="*/ 2058352 h 2351458"/>
              <a:gd name="connsiteX4" fmla="*/ 533932 w 558022"/>
              <a:gd name="connsiteY4" fmla="*/ 571 h 2351458"/>
              <a:gd name="connsiteX0" fmla="*/ 27107 w 558022"/>
              <a:gd name="connsiteY0" fmla="*/ 0 h 2351458"/>
              <a:gd name="connsiteX1" fmla="*/ 27107 w 558022"/>
              <a:gd name="connsiteY1" fmla="*/ 2064543 h 2351458"/>
              <a:gd name="connsiteX2" fmla="*/ 280663 w 558022"/>
              <a:gd name="connsiteY2" fmla="*/ 2318575 h 2351458"/>
              <a:gd name="connsiteX3" fmla="*/ 534599 w 558022"/>
              <a:gd name="connsiteY3" fmla="*/ 2058352 h 2351458"/>
              <a:gd name="connsiteX4" fmla="*/ 533932 w 558022"/>
              <a:gd name="connsiteY4" fmla="*/ 571 h 2351458"/>
              <a:gd name="connsiteX0" fmla="*/ 20698 w 551613"/>
              <a:gd name="connsiteY0" fmla="*/ 0 h 2351458"/>
              <a:gd name="connsiteX1" fmla="*/ 20698 w 551613"/>
              <a:gd name="connsiteY1" fmla="*/ 2064543 h 2351458"/>
              <a:gd name="connsiteX2" fmla="*/ 274254 w 551613"/>
              <a:gd name="connsiteY2" fmla="*/ 2318575 h 2351458"/>
              <a:gd name="connsiteX3" fmla="*/ 528190 w 551613"/>
              <a:gd name="connsiteY3" fmla="*/ 2058352 h 2351458"/>
              <a:gd name="connsiteX4" fmla="*/ 527523 w 551613"/>
              <a:gd name="connsiteY4" fmla="*/ 571 h 2351458"/>
              <a:gd name="connsiteX0" fmla="*/ 20698 w 551613"/>
              <a:gd name="connsiteY0" fmla="*/ 0 h 2351458"/>
              <a:gd name="connsiteX1" fmla="*/ 20698 w 551613"/>
              <a:gd name="connsiteY1" fmla="*/ 2064543 h 2351458"/>
              <a:gd name="connsiteX2" fmla="*/ 274254 w 551613"/>
              <a:gd name="connsiteY2" fmla="*/ 2318575 h 2351458"/>
              <a:gd name="connsiteX3" fmla="*/ 528190 w 551613"/>
              <a:gd name="connsiteY3" fmla="*/ 2058352 h 2351458"/>
              <a:gd name="connsiteX4" fmla="*/ 527523 w 551613"/>
              <a:gd name="connsiteY4" fmla="*/ 571 h 2351458"/>
              <a:gd name="connsiteX0" fmla="*/ 20698 w 553090"/>
              <a:gd name="connsiteY0" fmla="*/ 0 h 2351458"/>
              <a:gd name="connsiteX1" fmla="*/ 20698 w 553090"/>
              <a:gd name="connsiteY1" fmla="*/ 2064543 h 2351458"/>
              <a:gd name="connsiteX2" fmla="*/ 274254 w 553090"/>
              <a:gd name="connsiteY2" fmla="*/ 2318575 h 2351458"/>
              <a:gd name="connsiteX3" fmla="*/ 528190 w 553090"/>
              <a:gd name="connsiteY3" fmla="*/ 2058352 h 2351458"/>
              <a:gd name="connsiteX4" fmla="*/ 527523 w 553090"/>
              <a:gd name="connsiteY4" fmla="*/ 571 h 2351458"/>
              <a:gd name="connsiteX0" fmla="*/ 20698 w 541453"/>
              <a:gd name="connsiteY0" fmla="*/ 0 h 2351458"/>
              <a:gd name="connsiteX1" fmla="*/ 20698 w 541453"/>
              <a:gd name="connsiteY1" fmla="*/ 2064543 h 2351458"/>
              <a:gd name="connsiteX2" fmla="*/ 274254 w 541453"/>
              <a:gd name="connsiteY2" fmla="*/ 2318575 h 2351458"/>
              <a:gd name="connsiteX3" fmla="*/ 528190 w 541453"/>
              <a:gd name="connsiteY3" fmla="*/ 2058352 h 2351458"/>
              <a:gd name="connsiteX4" fmla="*/ 527523 w 541453"/>
              <a:gd name="connsiteY4" fmla="*/ 571 h 2351458"/>
              <a:gd name="connsiteX0" fmla="*/ 1597405 w 1597405"/>
              <a:gd name="connsiteY0" fmla="*/ 0 h 2497508"/>
              <a:gd name="connsiteX1" fmla="*/ 63880 w 1597405"/>
              <a:gd name="connsiteY1" fmla="*/ 2210593 h 2497508"/>
              <a:gd name="connsiteX2" fmla="*/ 317436 w 1597405"/>
              <a:gd name="connsiteY2" fmla="*/ 2464625 h 2497508"/>
              <a:gd name="connsiteX3" fmla="*/ 571372 w 1597405"/>
              <a:gd name="connsiteY3" fmla="*/ 2204402 h 2497508"/>
              <a:gd name="connsiteX4" fmla="*/ 570705 w 1597405"/>
              <a:gd name="connsiteY4" fmla="*/ 146621 h 2497508"/>
              <a:gd name="connsiteX0" fmla="*/ 1597405 w 2113755"/>
              <a:gd name="connsiteY0" fmla="*/ 0 h 2497508"/>
              <a:gd name="connsiteX1" fmla="*/ 63880 w 2113755"/>
              <a:gd name="connsiteY1" fmla="*/ 2210593 h 2497508"/>
              <a:gd name="connsiteX2" fmla="*/ 317436 w 2113755"/>
              <a:gd name="connsiteY2" fmla="*/ 2464625 h 2497508"/>
              <a:gd name="connsiteX3" fmla="*/ 571372 w 2113755"/>
              <a:gd name="connsiteY3" fmla="*/ 2204402 h 2497508"/>
              <a:gd name="connsiteX4" fmla="*/ 2113755 w 2113755"/>
              <a:gd name="connsiteY4" fmla="*/ 19621 h 2497508"/>
              <a:gd name="connsiteX0" fmla="*/ 1597405 w 2113757"/>
              <a:gd name="connsiteY0" fmla="*/ 0 h 2497508"/>
              <a:gd name="connsiteX1" fmla="*/ 63880 w 2113757"/>
              <a:gd name="connsiteY1" fmla="*/ 2210593 h 2497508"/>
              <a:gd name="connsiteX2" fmla="*/ 317436 w 2113757"/>
              <a:gd name="connsiteY2" fmla="*/ 2464625 h 2497508"/>
              <a:gd name="connsiteX3" fmla="*/ 571372 w 2113757"/>
              <a:gd name="connsiteY3" fmla="*/ 2204402 h 2497508"/>
              <a:gd name="connsiteX4" fmla="*/ 2113755 w 2113757"/>
              <a:gd name="connsiteY4" fmla="*/ 19621 h 2497508"/>
              <a:gd name="connsiteX0" fmla="*/ 1307293 w 1823645"/>
              <a:gd name="connsiteY0" fmla="*/ 0 h 2578728"/>
              <a:gd name="connsiteX1" fmla="*/ 1008843 w 1823645"/>
              <a:gd name="connsiteY1" fmla="*/ 1073943 h 2578728"/>
              <a:gd name="connsiteX2" fmla="*/ 27324 w 1823645"/>
              <a:gd name="connsiteY2" fmla="*/ 2464625 h 2578728"/>
              <a:gd name="connsiteX3" fmla="*/ 281260 w 1823645"/>
              <a:gd name="connsiteY3" fmla="*/ 2204402 h 2578728"/>
              <a:gd name="connsiteX4" fmla="*/ 1823643 w 1823645"/>
              <a:gd name="connsiteY4" fmla="*/ 19621 h 2578728"/>
              <a:gd name="connsiteX0" fmla="*/ 1324913 w 1841265"/>
              <a:gd name="connsiteY0" fmla="*/ 0 h 2499915"/>
              <a:gd name="connsiteX1" fmla="*/ 1324913 w 1841265"/>
              <a:gd name="connsiteY1" fmla="*/ 2175668 h 2499915"/>
              <a:gd name="connsiteX2" fmla="*/ 44944 w 1841265"/>
              <a:gd name="connsiteY2" fmla="*/ 2464625 h 2499915"/>
              <a:gd name="connsiteX3" fmla="*/ 298880 w 1841265"/>
              <a:gd name="connsiteY3" fmla="*/ 2204402 h 2499915"/>
              <a:gd name="connsiteX4" fmla="*/ 1841263 w 1841265"/>
              <a:gd name="connsiteY4" fmla="*/ 19621 h 2499915"/>
              <a:gd name="connsiteX0" fmla="*/ 1027982 w 1544334"/>
              <a:gd name="connsiteY0" fmla="*/ 0 h 2530597"/>
              <a:gd name="connsiteX1" fmla="*/ 1027982 w 1544334"/>
              <a:gd name="connsiteY1" fmla="*/ 2175668 h 2530597"/>
              <a:gd name="connsiteX2" fmla="*/ 1322813 w 1544334"/>
              <a:gd name="connsiteY2" fmla="*/ 2512250 h 2530597"/>
              <a:gd name="connsiteX3" fmla="*/ 1949 w 1544334"/>
              <a:gd name="connsiteY3" fmla="*/ 2204402 h 2530597"/>
              <a:gd name="connsiteX4" fmla="*/ 1544332 w 1544334"/>
              <a:gd name="connsiteY4" fmla="*/ 19621 h 2530597"/>
              <a:gd name="connsiteX0" fmla="*/ 23737 w 552449"/>
              <a:gd name="connsiteY0" fmla="*/ 0 h 2521068"/>
              <a:gd name="connsiteX1" fmla="*/ 23737 w 552449"/>
              <a:gd name="connsiteY1" fmla="*/ 2175668 h 2521068"/>
              <a:gd name="connsiteX2" fmla="*/ 318568 w 552449"/>
              <a:gd name="connsiteY2" fmla="*/ 2512250 h 2521068"/>
              <a:gd name="connsiteX3" fmla="*/ 537579 w 552449"/>
              <a:gd name="connsiteY3" fmla="*/ 2144077 h 2521068"/>
              <a:gd name="connsiteX4" fmla="*/ 540087 w 552449"/>
              <a:gd name="connsiteY4" fmla="*/ 19621 h 2521068"/>
              <a:gd name="connsiteX0" fmla="*/ 23737 w 554962"/>
              <a:gd name="connsiteY0" fmla="*/ 0 h 2521068"/>
              <a:gd name="connsiteX1" fmla="*/ 23737 w 554962"/>
              <a:gd name="connsiteY1" fmla="*/ 2175668 h 2521068"/>
              <a:gd name="connsiteX2" fmla="*/ 318568 w 554962"/>
              <a:gd name="connsiteY2" fmla="*/ 2512250 h 2521068"/>
              <a:gd name="connsiteX3" fmla="*/ 537579 w 554962"/>
              <a:gd name="connsiteY3" fmla="*/ 2144077 h 2521068"/>
              <a:gd name="connsiteX4" fmla="*/ 547231 w 554962"/>
              <a:gd name="connsiteY4" fmla="*/ 5333 h 2521068"/>
              <a:gd name="connsiteX0" fmla="*/ 23737 w 554962"/>
              <a:gd name="connsiteY0" fmla="*/ 0 h 2521068"/>
              <a:gd name="connsiteX1" fmla="*/ 23737 w 554962"/>
              <a:gd name="connsiteY1" fmla="*/ 2175668 h 2521068"/>
              <a:gd name="connsiteX2" fmla="*/ 318568 w 554962"/>
              <a:gd name="connsiteY2" fmla="*/ 2512250 h 2521068"/>
              <a:gd name="connsiteX3" fmla="*/ 537579 w 554962"/>
              <a:gd name="connsiteY3" fmla="*/ 2144077 h 2521068"/>
              <a:gd name="connsiteX4" fmla="*/ 547231 w 554962"/>
              <a:gd name="connsiteY4" fmla="*/ 5333 h 2521068"/>
              <a:gd name="connsiteX0" fmla="*/ 23737 w 554962"/>
              <a:gd name="connsiteY0" fmla="*/ 4192 h 2515461"/>
              <a:gd name="connsiteX1" fmla="*/ 23737 w 554962"/>
              <a:gd name="connsiteY1" fmla="*/ 2170335 h 2515461"/>
              <a:gd name="connsiteX2" fmla="*/ 318568 w 554962"/>
              <a:gd name="connsiteY2" fmla="*/ 2506917 h 2515461"/>
              <a:gd name="connsiteX3" fmla="*/ 537579 w 554962"/>
              <a:gd name="connsiteY3" fmla="*/ 2138744 h 2515461"/>
              <a:gd name="connsiteX4" fmla="*/ 547231 w 554962"/>
              <a:gd name="connsiteY4" fmla="*/ 0 h 2515461"/>
              <a:gd name="connsiteX0" fmla="*/ 20043 w 551268"/>
              <a:gd name="connsiteY0" fmla="*/ 4192 h 2515461"/>
              <a:gd name="connsiteX1" fmla="*/ 20043 w 551268"/>
              <a:gd name="connsiteY1" fmla="*/ 2170335 h 2515461"/>
              <a:gd name="connsiteX2" fmla="*/ 314874 w 551268"/>
              <a:gd name="connsiteY2" fmla="*/ 2506917 h 2515461"/>
              <a:gd name="connsiteX3" fmla="*/ 533885 w 551268"/>
              <a:gd name="connsiteY3" fmla="*/ 2138744 h 2515461"/>
              <a:gd name="connsiteX4" fmla="*/ 543537 w 551268"/>
              <a:gd name="connsiteY4" fmla="*/ 0 h 2515461"/>
              <a:gd name="connsiteX0" fmla="*/ 18208 w 549433"/>
              <a:gd name="connsiteY0" fmla="*/ 4192 h 2511456"/>
              <a:gd name="connsiteX1" fmla="*/ 20589 w 549433"/>
              <a:gd name="connsiteY1" fmla="*/ 2153667 h 2511456"/>
              <a:gd name="connsiteX2" fmla="*/ 313039 w 549433"/>
              <a:gd name="connsiteY2" fmla="*/ 2506917 h 2511456"/>
              <a:gd name="connsiteX3" fmla="*/ 532050 w 549433"/>
              <a:gd name="connsiteY3" fmla="*/ 2138744 h 2511456"/>
              <a:gd name="connsiteX4" fmla="*/ 541702 w 549433"/>
              <a:gd name="connsiteY4" fmla="*/ 0 h 2511456"/>
              <a:gd name="connsiteX0" fmla="*/ 18208 w 549433"/>
              <a:gd name="connsiteY0" fmla="*/ 4192 h 2511456"/>
              <a:gd name="connsiteX1" fmla="*/ 20589 w 549433"/>
              <a:gd name="connsiteY1" fmla="*/ 2153667 h 2511456"/>
              <a:gd name="connsiteX2" fmla="*/ 313039 w 549433"/>
              <a:gd name="connsiteY2" fmla="*/ 2506917 h 2511456"/>
              <a:gd name="connsiteX3" fmla="*/ 532050 w 549433"/>
              <a:gd name="connsiteY3" fmla="*/ 2138744 h 2511456"/>
              <a:gd name="connsiteX4" fmla="*/ 541702 w 549433"/>
              <a:gd name="connsiteY4" fmla="*/ 0 h 2511456"/>
              <a:gd name="connsiteX0" fmla="*/ 0 w 531225"/>
              <a:gd name="connsiteY0" fmla="*/ 4192 h 2511456"/>
              <a:gd name="connsiteX1" fmla="*/ 2381 w 531225"/>
              <a:gd name="connsiteY1" fmla="*/ 2153667 h 2511456"/>
              <a:gd name="connsiteX2" fmla="*/ 294831 w 531225"/>
              <a:gd name="connsiteY2" fmla="*/ 2506917 h 2511456"/>
              <a:gd name="connsiteX3" fmla="*/ 513842 w 531225"/>
              <a:gd name="connsiteY3" fmla="*/ 2138744 h 2511456"/>
              <a:gd name="connsiteX4" fmla="*/ 523494 w 531225"/>
              <a:gd name="connsiteY4" fmla="*/ 0 h 2511456"/>
              <a:gd name="connsiteX0" fmla="*/ 0 w 531225"/>
              <a:gd name="connsiteY0" fmla="*/ 4192 h 2513386"/>
              <a:gd name="connsiteX1" fmla="*/ 2381 w 531225"/>
              <a:gd name="connsiteY1" fmla="*/ 2153667 h 2513386"/>
              <a:gd name="connsiteX2" fmla="*/ 294831 w 531225"/>
              <a:gd name="connsiteY2" fmla="*/ 2506917 h 2513386"/>
              <a:gd name="connsiteX3" fmla="*/ 513842 w 531225"/>
              <a:gd name="connsiteY3" fmla="*/ 2157794 h 2513386"/>
              <a:gd name="connsiteX4" fmla="*/ 523494 w 531225"/>
              <a:gd name="connsiteY4" fmla="*/ 0 h 2513386"/>
              <a:gd name="connsiteX0" fmla="*/ 0 w 524227"/>
              <a:gd name="connsiteY0" fmla="*/ 4192 h 2513386"/>
              <a:gd name="connsiteX1" fmla="*/ 2381 w 524227"/>
              <a:gd name="connsiteY1" fmla="*/ 2153667 h 2513386"/>
              <a:gd name="connsiteX2" fmla="*/ 294831 w 524227"/>
              <a:gd name="connsiteY2" fmla="*/ 2506917 h 2513386"/>
              <a:gd name="connsiteX3" fmla="*/ 513842 w 524227"/>
              <a:gd name="connsiteY3" fmla="*/ 2157794 h 2513386"/>
              <a:gd name="connsiteX4" fmla="*/ 523494 w 524227"/>
              <a:gd name="connsiteY4" fmla="*/ 0 h 2513386"/>
              <a:gd name="connsiteX0" fmla="*/ 0 w 524227"/>
              <a:gd name="connsiteY0" fmla="*/ 4192 h 2533594"/>
              <a:gd name="connsiteX1" fmla="*/ 2381 w 524227"/>
              <a:gd name="connsiteY1" fmla="*/ 2153667 h 2533594"/>
              <a:gd name="connsiteX2" fmla="*/ 268638 w 524227"/>
              <a:gd name="connsiteY2" fmla="*/ 2530730 h 2533594"/>
              <a:gd name="connsiteX3" fmla="*/ 513842 w 524227"/>
              <a:gd name="connsiteY3" fmla="*/ 2157794 h 2533594"/>
              <a:gd name="connsiteX4" fmla="*/ 523494 w 524227"/>
              <a:gd name="connsiteY4" fmla="*/ 0 h 2533594"/>
              <a:gd name="connsiteX0" fmla="*/ 0 w 524227"/>
              <a:gd name="connsiteY0" fmla="*/ 4192 h 2532657"/>
              <a:gd name="connsiteX1" fmla="*/ 2381 w 524227"/>
              <a:gd name="connsiteY1" fmla="*/ 2153667 h 2532657"/>
              <a:gd name="connsiteX2" fmla="*/ 268638 w 524227"/>
              <a:gd name="connsiteY2" fmla="*/ 2530730 h 2532657"/>
              <a:gd name="connsiteX3" fmla="*/ 513842 w 524227"/>
              <a:gd name="connsiteY3" fmla="*/ 2157794 h 2532657"/>
              <a:gd name="connsiteX4" fmla="*/ 523494 w 524227"/>
              <a:gd name="connsiteY4" fmla="*/ 0 h 2532657"/>
              <a:gd name="connsiteX0" fmla="*/ 0 w 524227"/>
              <a:gd name="connsiteY0" fmla="*/ 4192 h 2532354"/>
              <a:gd name="connsiteX1" fmla="*/ 2381 w 524227"/>
              <a:gd name="connsiteY1" fmla="*/ 2153667 h 2532354"/>
              <a:gd name="connsiteX2" fmla="*/ 268638 w 524227"/>
              <a:gd name="connsiteY2" fmla="*/ 2530730 h 2532354"/>
              <a:gd name="connsiteX3" fmla="*/ 513842 w 524227"/>
              <a:gd name="connsiteY3" fmla="*/ 2157794 h 2532354"/>
              <a:gd name="connsiteX4" fmla="*/ 523494 w 524227"/>
              <a:gd name="connsiteY4" fmla="*/ 0 h 2532354"/>
              <a:gd name="connsiteX0" fmla="*/ 0 w 524227"/>
              <a:gd name="connsiteY0" fmla="*/ 4192 h 2533129"/>
              <a:gd name="connsiteX1" fmla="*/ 2381 w 524227"/>
              <a:gd name="connsiteY1" fmla="*/ 2153667 h 2533129"/>
              <a:gd name="connsiteX2" fmla="*/ 268638 w 524227"/>
              <a:gd name="connsiteY2" fmla="*/ 2530730 h 2533129"/>
              <a:gd name="connsiteX3" fmla="*/ 513842 w 524227"/>
              <a:gd name="connsiteY3" fmla="*/ 2157794 h 2533129"/>
              <a:gd name="connsiteX4" fmla="*/ 523494 w 524227"/>
              <a:gd name="connsiteY4" fmla="*/ 0 h 2533129"/>
              <a:gd name="connsiteX0" fmla="*/ 0 w 524227"/>
              <a:gd name="connsiteY0" fmla="*/ 4192 h 2533129"/>
              <a:gd name="connsiteX1" fmla="*/ 2381 w 524227"/>
              <a:gd name="connsiteY1" fmla="*/ 2153667 h 2533129"/>
              <a:gd name="connsiteX2" fmla="*/ 268638 w 524227"/>
              <a:gd name="connsiteY2" fmla="*/ 2530730 h 2533129"/>
              <a:gd name="connsiteX3" fmla="*/ 513842 w 524227"/>
              <a:gd name="connsiteY3" fmla="*/ 2157794 h 2533129"/>
              <a:gd name="connsiteX4" fmla="*/ 523494 w 524227"/>
              <a:gd name="connsiteY4" fmla="*/ 0 h 2533129"/>
              <a:gd name="connsiteX0" fmla="*/ 0 w 524227"/>
              <a:gd name="connsiteY0" fmla="*/ 4192 h 2533129"/>
              <a:gd name="connsiteX1" fmla="*/ 2381 w 524227"/>
              <a:gd name="connsiteY1" fmla="*/ 2153667 h 2533129"/>
              <a:gd name="connsiteX2" fmla="*/ 268638 w 524227"/>
              <a:gd name="connsiteY2" fmla="*/ 2530730 h 2533129"/>
              <a:gd name="connsiteX3" fmla="*/ 513842 w 524227"/>
              <a:gd name="connsiteY3" fmla="*/ 2157794 h 2533129"/>
              <a:gd name="connsiteX4" fmla="*/ 523494 w 524227"/>
              <a:gd name="connsiteY4" fmla="*/ 0 h 2533129"/>
              <a:gd name="connsiteX0" fmla="*/ 0 w 528059"/>
              <a:gd name="connsiteY0" fmla="*/ 4192 h 2533129"/>
              <a:gd name="connsiteX1" fmla="*/ 2381 w 528059"/>
              <a:gd name="connsiteY1" fmla="*/ 2153667 h 2533129"/>
              <a:gd name="connsiteX2" fmla="*/ 268638 w 528059"/>
              <a:gd name="connsiteY2" fmla="*/ 2530730 h 2533129"/>
              <a:gd name="connsiteX3" fmla="*/ 523367 w 528059"/>
              <a:gd name="connsiteY3" fmla="*/ 2160175 h 2533129"/>
              <a:gd name="connsiteX4" fmla="*/ 523494 w 528059"/>
              <a:gd name="connsiteY4" fmla="*/ 0 h 2533129"/>
              <a:gd name="connsiteX0" fmla="*/ 0 w 528059"/>
              <a:gd name="connsiteY0" fmla="*/ 4192 h 2533129"/>
              <a:gd name="connsiteX1" fmla="*/ 2381 w 528059"/>
              <a:gd name="connsiteY1" fmla="*/ 2153667 h 2533129"/>
              <a:gd name="connsiteX2" fmla="*/ 268638 w 528059"/>
              <a:gd name="connsiteY2" fmla="*/ 2530730 h 2533129"/>
              <a:gd name="connsiteX3" fmla="*/ 523367 w 528059"/>
              <a:gd name="connsiteY3" fmla="*/ 2160175 h 2533129"/>
              <a:gd name="connsiteX4" fmla="*/ 523494 w 528059"/>
              <a:gd name="connsiteY4" fmla="*/ 0 h 2533129"/>
              <a:gd name="connsiteX0" fmla="*/ 0 w 528059"/>
              <a:gd name="connsiteY0" fmla="*/ 4192 h 2530742"/>
              <a:gd name="connsiteX1" fmla="*/ 2381 w 528059"/>
              <a:gd name="connsiteY1" fmla="*/ 2153667 h 2530742"/>
              <a:gd name="connsiteX2" fmla="*/ 268638 w 528059"/>
              <a:gd name="connsiteY2" fmla="*/ 2530730 h 2530742"/>
              <a:gd name="connsiteX3" fmla="*/ 523367 w 528059"/>
              <a:gd name="connsiteY3" fmla="*/ 2160175 h 2530742"/>
              <a:gd name="connsiteX4" fmla="*/ 523494 w 528059"/>
              <a:gd name="connsiteY4" fmla="*/ 0 h 2530742"/>
              <a:gd name="connsiteX0" fmla="*/ 0 w 528059"/>
              <a:gd name="connsiteY0" fmla="*/ 4192 h 2530742"/>
              <a:gd name="connsiteX1" fmla="*/ 2381 w 528059"/>
              <a:gd name="connsiteY1" fmla="*/ 2153667 h 2530742"/>
              <a:gd name="connsiteX2" fmla="*/ 268638 w 528059"/>
              <a:gd name="connsiteY2" fmla="*/ 2530730 h 2530742"/>
              <a:gd name="connsiteX3" fmla="*/ 523367 w 528059"/>
              <a:gd name="connsiteY3" fmla="*/ 2160175 h 2530742"/>
              <a:gd name="connsiteX4" fmla="*/ 523494 w 528059"/>
              <a:gd name="connsiteY4" fmla="*/ 0 h 2530742"/>
              <a:gd name="connsiteX0" fmla="*/ 0 w 528059"/>
              <a:gd name="connsiteY0" fmla="*/ 4192 h 2521218"/>
              <a:gd name="connsiteX1" fmla="*/ 2381 w 528059"/>
              <a:gd name="connsiteY1" fmla="*/ 2153667 h 2521218"/>
              <a:gd name="connsiteX2" fmla="*/ 268638 w 528059"/>
              <a:gd name="connsiteY2" fmla="*/ 2521205 h 2521218"/>
              <a:gd name="connsiteX3" fmla="*/ 523367 w 528059"/>
              <a:gd name="connsiteY3" fmla="*/ 2160175 h 2521218"/>
              <a:gd name="connsiteX4" fmla="*/ 523494 w 528059"/>
              <a:gd name="connsiteY4" fmla="*/ 0 h 2521218"/>
              <a:gd name="connsiteX0" fmla="*/ 0 w 528059"/>
              <a:gd name="connsiteY0" fmla="*/ 4192 h 2521218"/>
              <a:gd name="connsiteX1" fmla="*/ 2381 w 528059"/>
              <a:gd name="connsiteY1" fmla="*/ 2153667 h 2521218"/>
              <a:gd name="connsiteX2" fmla="*/ 268638 w 528059"/>
              <a:gd name="connsiteY2" fmla="*/ 2521205 h 2521218"/>
              <a:gd name="connsiteX3" fmla="*/ 523367 w 528059"/>
              <a:gd name="connsiteY3" fmla="*/ 2160175 h 2521218"/>
              <a:gd name="connsiteX4" fmla="*/ 523494 w 528059"/>
              <a:gd name="connsiteY4" fmla="*/ 0 h 2521218"/>
              <a:gd name="connsiteX0" fmla="*/ 0 w 528059"/>
              <a:gd name="connsiteY0" fmla="*/ 4192 h 2521205"/>
              <a:gd name="connsiteX1" fmla="*/ 2381 w 528059"/>
              <a:gd name="connsiteY1" fmla="*/ 2153667 h 2521205"/>
              <a:gd name="connsiteX2" fmla="*/ 268638 w 528059"/>
              <a:gd name="connsiteY2" fmla="*/ 2521205 h 2521205"/>
              <a:gd name="connsiteX3" fmla="*/ 523367 w 528059"/>
              <a:gd name="connsiteY3" fmla="*/ 2160175 h 2521205"/>
              <a:gd name="connsiteX4" fmla="*/ 523494 w 528059"/>
              <a:gd name="connsiteY4" fmla="*/ 0 h 2521205"/>
              <a:gd name="connsiteX0" fmla="*/ 0 w 528059"/>
              <a:gd name="connsiteY0" fmla="*/ 4192 h 2521205"/>
              <a:gd name="connsiteX1" fmla="*/ 2381 w 528059"/>
              <a:gd name="connsiteY1" fmla="*/ 2153667 h 2521205"/>
              <a:gd name="connsiteX2" fmla="*/ 268638 w 528059"/>
              <a:gd name="connsiteY2" fmla="*/ 2521205 h 2521205"/>
              <a:gd name="connsiteX3" fmla="*/ 523367 w 528059"/>
              <a:gd name="connsiteY3" fmla="*/ 2160175 h 2521205"/>
              <a:gd name="connsiteX4" fmla="*/ 523494 w 528059"/>
              <a:gd name="connsiteY4" fmla="*/ 0 h 2521205"/>
              <a:gd name="connsiteX0" fmla="*/ 0 w 528059"/>
              <a:gd name="connsiteY0" fmla="*/ 4192 h 2521205"/>
              <a:gd name="connsiteX1" fmla="*/ 2381 w 528059"/>
              <a:gd name="connsiteY1" fmla="*/ 2153667 h 2521205"/>
              <a:gd name="connsiteX2" fmla="*/ 268638 w 528059"/>
              <a:gd name="connsiteY2" fmla="*/ 2521205 h 2521205"/>
              <a:gd name="connsiteX3" fmla="*/ 523367 w 528059"/>
              <a:gd name="connsiteY3" fmla="*/ 2160175 h 2521205"/>
              <a:gd name="connsiteX4" fmla="*/ 523494 w 528059"/>
              <a:gd name="connsiteY4" fmla="*/ 0 h 2521205"/>
              <a:gd name="connsiteX0" fmla="*/ 0 w 528059"/>
              <a:gd name="connsiteY0" fmla="*/ 4192 h 2521205"/>
              <a:gd name="connsiteX1" fmla="*/ 2381 w 528059"/>
              <a:gd name="connsiteY1" fmla="*/ 2153667 h 2521205"/>
              <a:gd name="connsiteX2" fmla="*/ 268638 w 528059"/>
              <a:gd name="connsiteY2" fmla="*/ 2521205 h 2521205"/>
              <a:gd name="connsiteX3" fmla="*/ 523367 w 528059"/>
              <a:gd name="connsiteY3" fmla="*/ 2160175 h 2521205"/>
              <a:gd name="connsiteX4" fmla="*/ 523494 w 528059"/>
              <a:gd name="connsiteY4" fmla="*/ 0 h 2521205"/>
              <a:gd name="connsiteX0" fmla="*/ 0 w 528059"/>
              <a:gd name="connsiteY0" fmla="*/ 4192 h 2521205"/>
              <a:gd name="connsiteX1" fmla="*/ 4762 w 528059"/>
              <a:gd name="connsiteY1" fmla="*/ 2163192 h 2521205"/>
              <a:gd name="connsiteX2" fmla="*/ 268638 w 528059"/>
              <a:gd name="connsiteY2" fmla="*/ 2521205 h 2521205"/>
              <a:gd name="connsiteX3" fmla="*/ 523367 w 528059"/>
              <a:gd name="connsiteY3" fmla="*/ 2160175 h 2521205"/>
              <a:gd name="connsiteX4" fmla="*/ 523494 w 528059"/>
              <a:gd name="connsiteY4" fmla="*/ 0 h 2521205"/>
              <a:gd name="connsiteX0" fmla="*/ 0 w 528059"/>
              <a:gd name="connsiteY0" fmla="*/ 4192 h 2521205"/>
              <a:gd name="connsiteX1" fmla="*/ 4762 w 528059"/>
              <a:gd name="connsiteY1" fmla="*/ 2163192 h 2521205"/>
              <a:gd name="connsiteX2" fmla="*/ 268638 w 528059"/>
              <a:gd name="connsiteY2" fmla="*/ 2521205 h 2521205"/>
              <a:gd name="connsiteX3" fmla="*/ 523367 w 528059"/>
              <a:gd name="connsiteY3" fmla="*/ 2160175 h 2521205"/>
              <a:gd name="connsiteX4" fmla="*/ 523494 w 528059"/>
              <a:gd name="connsiteY4" fmla="*/ 0 h 2521205"/>
              <a:gd name="connsiteX0" fmla="*/ 7145 w 523297"/>
              <a:gd name="connsiteY0" fmla="*/ 1810 h 2521205"/>
              <a:gd name="connsiteX1" fmla="*/ 0 w 523297"/>
              <a:gd name="connsiteY1" fmla="*/ 2163192 h 2521205"/>
              <a:gd name="connsiteX2" fmla="*/ 263876 w 523297"/>
              <a:gd name="connsiteY2" fmla="*/ 2521205 h 2521205"/>
              <a:gd name="connsiteX3" fmla="*/ 518605 w 523297"/>
              <a:gd name="connsiteY3" fmla="*/ 2160175 h 2521205"/>
              <a:gd name="connsiteX4" fmla="*/ 518732 w 523297"/>
              <a:gd name="connsiteY4" fmla="*/ 0 h 2521205"/>
              <a:gd name="connsiteX0" fmla="*/ 7145 w 523297"/>
              <a:gd name="connsiteY0" fmla="*/ 1810 h 2521205"/>
              <a:gd name="connsiteX1" fmla="*/ 0 w 523297"/>
              <a:gd name="connsiteY1" fmla="*/ 2163192 h 2521205"/>
              <a:gd name="connsiteX2" fmla="*/ 263876 w 523297"/>
              <a:gd name="connsiteY2" fmla="*/ 2521205 h 2521205"/>
              <a:gd name="connsiteX3" fmla="*/ 518605 w 523297"/>
              <a:gd name="connsiteY3" fmla="*/ 2160175 h 2521205"/>
              <a:gd name="connsiteX4" fmla="*/ 518732 w 523297"/>
              <a:gd name="connsiteY4" fmla="*/ 0 h 2521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3297" h="2521205">
                <a:moveTo>
                  <a:pt x="7145" y="1810"/>
                </a:moveTo>
                <a:cubicBezTo>
                  <a:pt x="8637" y="1079786"/>
                  <a:pt x="868" y="1091228"/>
                  <a:pt x="0" y="2163192"/>
                </a:cubicBezTo>
                <a:cubicBezTo>
                  <a:pt x="1513" y="2363620"/>
                  <a:pt x="4802" y="2520517"/>
                  <a:pt x="263876" y="2521205"/>
                </a:cubicBezTo>
                <a:cubicBezTo>
                  <a:pt x="515805" y="2519512"/>
                  <a:pt x="516477" y="2359977"/>
                  <a:pt x="518605" y="2160175"/>
                </a:cubicBezTo>
                <a:cubicBezTo>
                  <a:pt x="527876" y="1081691"/>
                  <a:pt x="520923" y="1080198"/>
                  <a:pt x="518732" y="0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11" name="Freeform 90">
            <a:extLst>
              <a:ext uri="{FF2B5EF4-FFF2-40B4-BE49-F238E27FC236}">
                <a16:creationId xmlns:a16="http://schemas.microsoft.com/office/drawing/2014/main" id="{CBEBEE33-86D2-3054-E1B8-88E9EC20BD67}"/>
              </a:ext>
            </a:extLst>
          </p:cNvPr>
          <p:cNvSpPr/>
          <p:nvPr/>
        </p:nvSpPr>
        <p:spPr>
          <a:xfrm>
            <a:off x="4959678" y="28219"/>
            <a:ext cx="1653762" cy="6804660"/>
          </a:xfrm>
          <a:custGeom>
            <a:avLst/>
            <a:gdLst>
              <a:gd name="connsiteX0" fmla="*/ 0 w 1341120"/>
              <a:gd name="connsiteY0" fmla="*/ 0 h 6842760"/>
              <a:gd name="connsiteX1" fmla="*/ 243840 w 1341120"/>
              <a:gd name="connsiteY1" fmla="*/ 2453640 h 6842760"/>
              <a:gd name="connsiteX2" fmla="*/ 899160 w 1341120"/>
              <a:gd name="connsiteY2" fmla="*/ 4373880 h 6842760"/>
              <a:gd name="connsiteX3" fmla="*/ 1341120 w 1341120"/>
              <a:gd name="connsiteY3" fmla="*/ 6842760 h 6842760"/>
              <a:gd name="connsiteX0" fmla="*/ 601215 w 1942335"/>
              <a:gd name="connsiteY0" fmla="*/ 0 h 6842760"/>
              <a:gd name="connsiteX1" fmla="*/ 19183 w 1942335"/>
              <a:gd name="connsiteY1" fmla="*/ 1932940 h 6842760"/>
              <a:gd name="connsiteX2" fmla="*/ 1500375 w 1942335"/>
              <a:gd name="connsiteY2" fmla="*/ 4373880 h 6842760"/>
              <a:gd name="connsiteX3" fmla="*/ 1942335 w 1942335"/>
              <a:gd name="connsiteY3" fmla="*/ 6842760 h 6842760"/>
              <a:gd name="connsiteX0" fmla="*/ 0 w 7948106"/>
              <a:gd name="connsiteY0" fmla="*/ 0 h 6804660"/>
              <a:gd name="connsiteX1" fmla="*/ 6024954 w 7948106"/>
              <a:gd name="connsiteY1" fmla="*/ 1894840 h 6804660"/>
              <a:gd name="connsiteX2" fmla="*/ 7506146 w 7948106"/>
              <a:gd name="connsiteY2" fmla="*/ 4335780 h 6804660"/>
              <a:gd name="connsiteX3" fmla="*/ 7948106 w 7948106"/>
              <a:gd name="connsiteY3" fmla="*/ 6804660 h 6804660"/>
              <a:gd name="connsiteX0" fmla="*/ 0 w 7948106"/>
              <a:gd name="connsiteY0" fmla="*/ 0 h 6804660"/>
              <a:gd name="connsiteX1" fmla="*/ 5376054 w 7948106"/>
              <a:gd name="connsiteY1" fmla="*/ 1869440 h 6804660"/>
              <a:gd name="connsiteX2" fmla="*/ 7506146 w 7948106"/>
              <a:gd name="connsiteY2" fmla="*/ 4335780 h 6804660"/>
              <a:gd name="connsiteX3" fmla="*/ 7948106 w 7948106"/>
              <a:gd name="connsiteY3" fmla="*/ 6804660 h 6804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948106" h="6804660">
                <a:moveTo>
                  <a:pt x="0" y="0"/>
                </a:moveTo>
                <a:cubicBezTo>
                  <a:pt x="46990" y="862330"/>
                  <a:pt x="4125030" y="1146810"/>
                  <a:pt x="5376054" y="1869440"/>
                </a:cubicBezTo>
                <a:cubicBezTo>
                  <a:pt x="6627078" y="2592070"/>
                  <a:pt x="7323266" y="3604260"/>
                  <a:pt x="7506146" y="4335780"/>
                </a:cubicBezTo>
                <a:cubicBezTo>
                  <a:pt x="7689026" y="5067300"/>
                  <a:pt x="7818566" y="5935980"/>
                  <a:pt x="7948106" y="6804660"/>
                </a:cubicBezTo>
              </a:path>
            </a:pathLst>
          </a:custGeom>
          <a:noFill/>
          <a:ln w="7620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Freeform 54">
            <a:extLst>
              <a:ext uri="{FF2B5EF4-FFF2-40B4-BE49-F238E27FC236}">
                <a16:creationId xmlns:a16="http://schemas.microsoft.com/office/drawing/2014/main" id="{A0C0076A-D663-B447-A07D-D92F59EBCE9D}"/>
              </a:ext>
            </a:extLst>
          </p:cNvPr>
          <p:cNvSpPr/>
          <p:nvPr/>
        </p:nvSpPr>
        <p:spPr>
          <a:xfrm>
            <a:off x="7444770" y="2621429"/>
            <a:ext cx="1319412" cy="1663378"/>
          </a:xfrm>
          <a:custGeom>
            <a:avLst/>
            <a:gdLst>
              <a:gd name="connsiteX0" fmla="*/ 56149 w 1978947"/>
              <a:gd name="connsiteY0" fmla="*/ 265800 h 2483180"/>
              <a:gd name="connsiteX1" fmla="*/ 132349 w 1978947"/>
              <a:gd name="connsiteY1" fmla="*/ 166740 h 2483180"/>
              <a:gd name="connsiteX2" fmla="*/ 117109 w 1978947"/>
              <a:gd name="connsiteY2" fmla="*/ 2208900 h 2483180"/>
              <a:gd name="connsiteX3" fmla="*/ 1793509 w 1978947"/>
              <a:gd name="connsiteY3" fmla="*/ 2231760 h 2483180"/>
              <a:gd name="connsiteX4" fmla="*/ 1862089 w 1978947"/>
              <a:gd name="connsiteY4" fmla="*/ 75300 h 2483180"/>
              <a:gd name="connsiteX0" fmla="*/ 56149 w 1978947"/>
              <a:gd name="connsiteY0" fmla="*/ 265800 h 2483180"/>
              <a:gd name="connsiteX1" fmla="*/ 132349 w 1978947"/>
              <a:gd name="connsiteY1" fmla="*/ 166740 h 2483180"/>
              <a:gd name="connsiteX2" fmla="*/ 117109 w 1978947"/>
              <a:gd name="connsiteY2" fmla="*/ 2208900 h 2483180"/>
              <a:gd name="connsiteX3" fmla="*/ 1793509 w 1978947"/>
              <a:gd name="connsiteY3" fmla="*/ 2231760 h 2483180"/>
              <a:gd name="connsiteX4" fmla="*/ 1862089 w 1978947"/>
              <a:gd name="connsiteY4" fmla="*/ 75300 h 2483180"/>
              <a:gd name="connsiteX0" fmla="*/ 56149 w 1978947"/>
              <a:gd name="connsiteY0" fmla="*/ 265800 h 2483180"/>
              <a:gd name="connsiteX1" fmla="*/ 132349 w 1978947"/>
              <a:gd name="connsiteY1" fmla="*/ 166740 h 2483180"/>
              <a:gd name="connsiteX2" fmla="*/ 117109 w 1978947"/>
              <a:gd name="connsiteY2" fmla="*/ 2208900 h 2483180"/>
              <a:gd name="connsiteX3" fmla="*/ 1793509 w 1978947"/>
              <a:gd name="connsiteY3" fmla="*/ 2231760 h 2483180"/>
              <a:gd name="connsiteX4" fmla="*/ 1862089 w 1978947"/>
              <a:gd name="connsiteY4" fmla="*/ 75300 h 2483180"/>
              <a:gd name="connsiteX0" fmla="*/ 56149 w 1978947"/>
              <a:gd name="connsiteY0" fmla="*/ 265800 h 2483180"/>
              <a:gd name="connsiteX1" fmla="*/ 132349 w 1978947"/>
              <a:gd name="connsiteY1" fmla="*/ 166740 h 2483180"/>
              <a:gd name="connsiteX2" fmla="*/ 117109 w 1978947"/>
              <a:gd name="connsiteY2" fmla="*/ 2208900 h 2483180"/>
              <a:gd name="connsiteX3" fmla="*/ 1793509 w 1978947"/>
              <a:gd name="connsiteY3" fmla="*/ 2231760 h 2483180"/>
              <a:gd name="connsiteX4" fmla="*/ 1862089 w 1978947"/>
              <a:gd name="connsiteY4" fmla="*/ 75300 h 2483180"/>
              <a:gd name="connsiteX0" fmla="*/ 56149 w 1944568"/>
              <a:gd name="connsiteY0" fmla="*/ 265800 h 2483180"/>
              <a:gd name="connsiteX1" fmla="*/ 132349 w 1944568"/>
              <a:gd name="connsiteY1" fmla="*/ 166740 h 2483180"/>
              <a:gd name="connsiteX2" fmla="*/ 117109 w 1944568"/>
              <a:gd name="connsiteY2" fmla="*/ 2208900 h 2483180"/>
              <a:gd name="connsiteX3" fmla="*/ 1793509 w 1944568"/>
              <a:gd name="connsiteY3" fmla="*/ 2231760 h 2483180"/>
              <a:gd name="connsiteX4" fmla="*/ 1862089 w 1944568"/>
              <a:gd name="connsiteY4" fmla="*/ 75300 h 2483180"/>
              <a:gd name="connsiteX0" fmla="*/ 56149 w 2003693"/>
              <a:gd name="connsiteY0" fmla="*/ 265800 h 2487254"/>
              <a:gd name="connsiteX1" fmla="*/ 132349 w 2003693"/>
              <a:gd name="connsiteY1" fmla="*/ 166740 h 2487254"/>
              <a:gd name="connsiteX2" fmla="*/ 117109 w 2003693"/>
              <a:gd name="connsiteY2" fmla="*/ 2208900 h 2487254"/>
              <a:gd name="connsiteX3" fmla="*/ 1877329 w 2003693"/>
              <a:gd name="connsiteY3" fmla="*/ 2239380 h 2487254"/>
              <a:gd name="connsiteX4" fmla="*/ 1862089 w 2003693"/>
              <a:gd name="connsiteY4" fmla="*/ 75300 h 2487254"/>
              <a:gd name="connsiteX0" fmla="*/ 56149 w 1877329"/>
              <a:gd name="connsiteY0" fmla="*/ 265800 h 2487254"/>
              <a:gd name="connsiteX1" fmla="*/ 132349 w 1877329"/>
              <a:gd name="connsiteY1" fmla="*/ 166740 h 2487254"/>
              <a:gd name="connsiteX2" fmla="*/ 117109 w 1877329"/>
              <a:gd name="connsiteY2" fmla="*/ 2208900 h 2487254"/>
              <a:gd name="connsiteX3" fmla="*/ 1877329 w 1877329"/>
              <a:gd name="connsiteY3" fmla="*/ 2239380 h 2487254"/>
              <a:gd name="connsiteX4" fmla="*/ 1862089 w 1877329"/>
              <a:gd name="connsiteY4" fmla="*/ 75300 h 2487254"/>
              <a:gd name="connsiteX0" fmla="*/ 56149 w 1877329"/>
              <a:gd name="connsiteY0" fmla="*/ 265800 h 2369571"/>
              <a:gd name="connsiteX1" fmla="*/ 132349 w 1877329"/>
              <a:gd name="connsiteY1" fmla="*/ 166740 h 2369571"/>
              <a:gd name="connsiteX2" fmla="*/ 117109 w 1877329"/>
              <a:gd name="connsiteY2" fmla="*/ 2208900 h 2369571"/>
              <a:gd name="connsiteX3" fmla="*/ 1877329 w 1877329"/>
              <a:gd name="connsiteY3" fmla="*/ 2239380 h 2369571"/>
              <a:gd name="connsiteX4" fmla="*/ 1862089 w 1877329"/>
              <a:gd name="connsiteY4" fmla="*/ 75300 h 2369571"/>
              <a:gd name="connsiteX0" fmla="*/ 56149 w 1877329"/>
              <a:gd name="connsiteY0" fmla="*/ 265800 h 2239380"/>
              <a:gd name="connsiteX1" fmla="*/ 132349 w 1877329"/>
              <a:gd name="connsiteY1" fmla="*/ 166740 h 2239380"/>
              <a:gd name="connsiteX2" fmla="*/ 117109 w 1877329"/>
              <a:gd name="connsiteY2" fmla="*/ 2208900 h 2239380"/>
              <a:gd name="connsiteX3" fmla="*/ 1877329 w 1877329"/>
              <a:gd name="connsiteY3" fmla="*/ 2239380 h 2239380"/>
              <a:gd name="connsiteX4" fmla="*/ 1862089 w 1877329"/>
              <a:gd name="connsiteY4" fmla="*/ 75300 h 2239380"/>
              <a:gd name="connsiteX0" fmla="*/ 0 w 1821180"/>
              <a:gd name="connsiteY0" fmla="*/ 265800 h 2239380"/>
              <a:gd name="connsiteX1" fmla="*/ 76200 w 1821180"/>
              <a:gd name="connsiteY1" fmla="*/ 166740 h 2239380"/>
              <a:gd name="connsiteX2" fmla="*/ 60960 w 1821180"/>
              <a:gd name="connsiteY2" fmla="*/ 2208900 h 2239380"/>
              <a:gd name="connsiteX3" fmla="*/ 1821180 w 1821180"/>
              <a:gd name="connsiteY3" fmla="*/ 2239380 h 2239380"/>
              <a:gd name="connsiteX4" fmla="*/ 1805940 w 1821180"/>
              <a:gd name="connsiteY4" fmla="*/ 75300 h 2239380"/>
              <a:gd name="connsiteX0" fmla="*/ 0 w 1821180"/>
              <a:gd name="connsiteY0" fmla="*/ 265800 h 2248128"/>
              <a:gd name="connsiteX1" fmla="*/ 76200 w 1821180"/>
              <a:gd name="connsiteY1" fmla="*/ 166740 h 2248128"/>
              <a:gd name="connsiteX2" fmla="*/ 70485 w 1821180"/>
              <a:gd name="connsiteY2" fmla="*/ 2237475 h 2248128"/>
              <a:gd name="connsiteX3" fmla="*/ 1821180 w 1821180"/>
              <a:gd name="connsiteY3" fmla="*/ 2239380 h 2248128"/>
              <a:gd name="connsiteX4" fmla="*/ 1805940 w 1821180"/>
              <a:gd name="connsiteY4" fmla="*/ 75300 h 2248128"/>
              <a:gd name="connsiteX0" fmla="*/ 0 w 1821180"/>
              <a:gd name="connsiteY0" fmla="*/ 265800 h 2239380"/>
              <a:gd name="connsiteX1" fmla="*/ 76200 w 1821180"/>
              <a:gd name="connsiteY1" fmla="*/ 166740 h 2239380"/>
              <a:gd name="connsiteX2" fmla="*/ 70485 w 1821180"/>
              <a:gd name="connsiteY2" fmla="*/ 2237475 h 2239380"/>
              <a:gd name="connsiteX3" fmla="*/ 1821180 w 1821180"/>
              <a:gd name="connsiteY3" fmla="*/ 2239380 h 2239380"/>
              <a:gd name="connsiteX4" fmla="*/ 1805940 w 1821180"/>
              <a:gd name="connsiteY4" fmla="*/ 75300 h 2239380"/>
              <a:gd name="connsiteX0" fmla="*/ 0 w 1821180"/>
              <a:gd name="connsiteY0" fmla="*/ 342674 h 2316254"/>
              <a:gd name="connsiteX1" fmla="*/ 76200 w 1821180"/>
              <a:gd name="connsiteY1" fmla="*/ 138839 h 2316254"/>
              <a:gd name="connsiteX2" fmla="*/ 70485 w 1821180"/>
              <a:gd name="connsiteY2" fmla="*/ 2314349 h 2316254"/>
              <a:gd name="connsiteX3" fmla="*/ 1821180 w 1821180"/>
              <a:gd name="connsiteY3" fmla="*/ 2316254 h 2316254"/>
              <a:gd name="connsiteX4" fmla="*/ 1805940 w 1821180"/>
              <a:gd name="connsiteY4" fmla="*/ 152174 h 2316254"/>
              <a:gd name="connsiteX0" fmla="*/ 0 w 2002155"/>
              <a:gd name="connsiteY0" fmla="*/ 338997 h 2317340"/>
              <a:gd name="connsiteX1" fmla="*/ 257175 w 2002155"/>
              <a:gd name="connsiteY1" fmla="*/ 139925 h 2317340"/>
              <a:gd name="connsiteX2" fmla="*/ 251460 w 2002155"/>
              <a:gd name="connsiteY2" fmla="*/ 2315435 h 2317340"/>
              <a:gd name="connsiteX3" fmla="*/ 2002155 w 2002155"/>
              <a:gd name="connsiteY3" fmla="*/ 2317340 h 2317340"/>
              <a:gd name="connsiteX4" fmla="*/ 1986915 w 2002155"/>
              <a:gd name="connsiteY4" fmla="*/ 153260 h 2317340"/>
              <a:gd name="connsiteX0" fmla="*/ 0 w 2002155"/>
              <a:gd name="connsiteY0" fmla="*/ 269561 h 2247904"/>
              <a:gd name="connsiteX1" fmla="*/ 257175 w 2002155"/>
              <a:gd name="connsiteY1" fmla="*/ 70489 h 2247904"/>
              <a:gd name="connsiteX2" fmla="*/ 251460 w 2002155"/>
              <a:gd name="connsiteY2" fmla="*/ 2245999 h 2247904"/>
              <a:gd name="connsiteX3" fmla="*/ 2002155 w 2002155"/>
              <a:gd name="connsiteY3" fmla="*/ 2247904 h 2247904"/>
              <a:gd name="connsiteX4" fmla="*/ 1986915 w 2002155"/>
              <a:gd name="connsiteY4" fmla="*/ 83824 h 2247904"/>
              <a:gd name="connsiteX0" fmla="*/ 0 w 1968818"/>
              <a:gd name="connsiteY0" fmla="*/ 262089 h 2249957"/>
              <a:gd name="connsiteX1" fmla="*/ 223838 w 1968818"/>
              <a:gd name="connsiteY1" fmla="*/ 72542 h 2249957"/>
              <a:gd name="connsiteX2" fmla="*/ 218123 w 1968818"/>
              <a:gd name="connsiteY2" fmla="*/ 2248052 h 2249957"/>
              <a:gd name="connsiteX3" fmla="*/ 1968818 w 1968818"/>
              <a:gd name="connsiteY3" fmla="*/ 2249957 h 2249957"/>
              <a:gd name="connsiteX4" fmla="*/ 1953578 w 1968818"/>
              <a:gd name="connsiteY4" fmla="*/ 85877 h 2249957"/>
              <a:gd name="connsiteX0" fmla="*/ 0 w 1973581"/>
              <a:gd name="connsiteY0" fmla="*/ 213006 h 2267549"/>
              <a:gd name="connsiteX1" fmla="*/ 228601 w 1973581"/>
              <a:gd name="connsiteY1" fmla="*/ 90134 h 2267549"/>
              <a:gd name="connsiteX2" fmla="*/ 222886 w 1973581"/>
              <a:gd name="connsiteY2" fmla="*/ 2265644 h 2267549"/>
              <a:gd name="connsiteX3" fmla="*/ 1973581 w 1973581"/>
              <a:gd name="connsiteY3" fmla="*/ 2267549 h 2267549"/>
              <a:gd name="connsiteX4" fmla="*/ 1958341 w 1973581"/>
              <a:gd name="connsiteY4" fmla="*/ 103469 h 2267549"/>
              <a:gd name="connsiteX0" fmla="*/ 0 w 1973581"/>
              <a:gd name="connsiteY0" fmla="*/ 195480 h 2250023"/>
              <a:gd name="connsiteX1" fmla="*/ 228601 w 1973581"/>
              <a:gd name="connsiteY1" fmla="*/ 72608 h 2250023"/>
              <a:gd name="connsiteX2" fmla="*/ 222886 w 1973581"/>
              <a:gd name="connsiteY2" fmla="*/ 2248118 h 2250023"/>
              <a:gd name="connsiteX3" fmla="*/ 1973581 w 1973581"/>
              <a:gd name="connsiteY3" fmla="*/ 2250023 h 2250023"/>
              <a:gd name="connsiteX4" fmla="*/ 1958341 w 1973581"/>
              <a:gd name="connsiteY4" fmla="*/ 85943 h 2250023"/>
              <a:gd name="connsiteX0" fmla="*/ 0 w 1964056"/>
              <a:gd name="connsiteY0" fmla="*/ 195480 h 2250023"/>
              <a:gd name="connsiteX1" fmla="*/ 228601 w 1964056"/>
              <a:gd name="connsiteY1" fmla="*/ 72608 h 2250023"/>
              <a:gd name="connsiteX2" fmla="*/ 222886 w 1964056"/>
              <a:gd name="connsiteY2" fmla="*/ 2248118 h 2250023"/>
              <a:gd name="connsiteX3" fmla="*/ 1964056 w 1964056"/>
              <a:gd name="connsiteY3" fmla="*/ 2250023 h 2250023"/>
              <a:gd name="connsiteX4" fmla="*/ 1958341 w 1964056"/>
              <a:gd name="connsiteY4" fmla="*/ 85943 h 2250023"/>
              <a:gd name="connsiteX0" fmla="*/ 0 w 1966757"/>
              <a:gd name="connsiteY0" fmla="*/ 195480 h 2250023"/>
              <a:gd name="connsiteX1" fmla="*/ 228601 w 1966757"/>
              <a:gd name="connsiteY1" fmla="*/ 72608 h 2250023"/>
              <a:gd name="connsiteX2" fmla="*/ 222886 w 1966757"/>
              <a:gd name="connsiteY2" fmla="*/ 2248118 h 2250023"/>
              <a:gd name="connsiteX3" fmla="*/ 1964056 w 1966757"/>
              <a:gd name="connsiteY3" fmla="*/ 2250023 h 2250023"/>
              <a:gd name="connsiteX4" fmla="*/ 1958341 w 1966757"/>
              <a:gd name="connsiteY4" fmla="*/ 85943 h 2250023"/>
              <a:gd name="connsiteX0" fmla="*/ 0 w 1852457"/>
              <a:gd name="connsiteY0" fmla="*/ 137159 h 2274252"/>
              <a:gd name="connsiteX1" fmla="*/ 114301 w 1852457"/>
              <a:gd name="connsiteY1" fmla="*/ 96837 h 2274252"/>
              <a:gd name="connsiteX2" fmla="*/ 108586 w 1852457"/>
              <a:gd name="connsiteY2" fmla="*/ 2272347 h 2274252"/>
              <a:gd name="connsiteX3" fmla="*/ 1849756 w 1852457"/>
              <a:gd name="connsiteY3" fmla="*/ 2274252 h 2274252"/>
              <a:gd name="connsiteX4" fmla="*/ 1844041 w 1852457"/>
              <a:gd name="connsiteY4" fmla="*/ 110172 h 2274252"/>
              <a:gd name="connsiteX0" fmla="*/ 0 w 1852457"/>
              <a:gd name="connsiteY0" fmla="*/ 123163 h 2260256"/>
              <a:gd name="connsiteX1" fmla="*/ 114301 w 1852457"/>
              <a:gd name="connsiteY1" fmla="*/ 82841 h 2260256"/>
              <a:gd name="connsiteX2" fmla="*/ 108586 w 1852457"/>
              <a:gd name="connsiteY2" fmla="*/ 2258351 h 2260256"/>
              <a:gd name="connsiteX3" fmla="*/ 1849756 w 1852457"/>
              <a:gd name="connsiteY3" fmla="*/ 2260256 h 2260256"/>
              <a:gd name="connsiteX4" fmla="*/ 1844041 w 1852457"/>
              <a:gd name="connsiteY4" fmla="*/ 96176 h 2260256"/>
              <a:gd name="connsiteX0" fmla="*/ 7825 w 1860282"/>
              <a:gd name="connsiteY0" fmla="*/ 117450 h 2254543"/>
              <a:gd name="connsiteX1" fmla="*/ 122126 w 1860282"/>
              <a:gd name="connsiteY1" fmla="*/ 77128 h 2254543"/>
              <a:gd name="connsiteX2" fmla="*/ 116411 w 1860282"/>
              <a:gd name="connsiteY2" fmla="*/ 2252638 h 2254543"/>
              <a:gd name="connsiteX3" fmla="*/ 1857581 w 1860282"/>
              <a:gd name="connsiteY3" fmla="*/ 2254543 h 2254543"/>
              <a:gd name="connsiteX4" fmla="*/ 1851866 w 1860282"/>
              <a:gd name="connsiteY4" fmla="*/ 90463 h 2254543"/>
              <a:gd name="connsiteX0" fmla="*/ 1215 w 1853672"/>
              <a:gd name="connsiteY0" fmla="*/ 83599 h 2220692"/>
              <a:gd name="connsiteX1" fmla="*/ 115516 w 1853672"/>
              <a:gd name="connsiteY1" fmla="*/ 43277 h 2220692"/>
              <a:gd name="connsiteX2" fmla="*/ 109801 w 1853672"/>
              <a:gd name="connsiteY2" fmla="*/ 2218787 h 2220692"/>
              <a:gd name="connsiteX3" fmla="*/ 1850971 w 1853672"/>
              <a:gd name="connsiteY3" fmla="*/ 2220692 h 2220692"/>
              <a:gd name="connsiteX4" fmla="*/ 1845256 w 1853672"/>
              <a:gd name="connsiteY4" fmla="*/ 56612 h 2220692"/>
              <a:gd name="connsiteX0" fmla="*/ 1434 w 1839604"/>
              <a:gd name="connsiteY0" fmla="*/ 57124 h 2234698"/>
              <a:gd name="connsiteX1" fmla="*/ 101448 w 1839604"/>
              <a:gd name="connsiteY1" fmla="*/ 57283 h 2234698"/>
              <a:gd name="connsiteX2" fmla="*/ 95733 w 1839604"/>
              <a:gd name="connsiteY2" fmla="*/ 2232793 h 2234698"/>
              <a:gd name="connsiteX3" fmla="*/ 1836903 w 1839604"/>
              <a:gd name="connsiteY3" fmla="*/ 2234698 h 2234698"/>
              <a:gd name="connsiteX4" fmla="*/ 1831188 w 1839604"/>
              <a:gd name="connsiteY4" fmla="*/ 70618 h 2234698"/>
              <a:gd name="connsiteX0" fmla="*/ 0 w 1838170"/>
              <a:gd name="connsiteY0" fmla="*/ 65540 h 2243114"/>
              <a:gd name="connsiteX1" fmla="*/ 100014 w 1838170"/>
              <a:gd name="connsiteY1" fmla="*/ 65699 h 2243114"/>
              <a:gd name="connsiteX2" fmla="*/ 94299 w 1838170"/>
              <a:gd name="connsiteY2" fmla="*/ 2241209 h 2243114"/>
              <a:gd name="connsiteX3" fmla="*/ 1835469 w 1838170"/>
              <a:gd name="connsiteY3" fmla="*/ 2243114 h 2243114"/>
              <a:gd name="connsiteX4" fmla="*/ 1829754 w 1838170"/>
              <a:gd name="connsiteY4" fmla="*/ 79034 h 2243114"/>
              <a:gd name="connsiteX0" fmla="*/ 0 w 1838170"/>
              <a:gd name="connsiteY0" fmla="*/ 66450 h 2244024"/>
              <a:gd name="connsiteX1" fmla="*/ 100014 w 1838170"/>
              <a:gd name="connsiteY1" fmla="*/ 66609 h 2244024"/>
              <a:gd name="connsiteX2" fmla="*/ 94299 w 1838170"/>
              <a:gd name="connsiteY2" fmla="*/ 2242119 h 2244024"/>
              <a:gd name="connsiteX3" fmla="*/ 1835469 w 1838170"/>
              <a:gd name="connsiteY3" fmla="*/ 2244024 h 2244024"/>
              <a:gd name="connsiteX4" fmla="*/ 1829754 w 1838170"/>
              <a:gd name="connsiteY4" fmla="*/ 79944 h 2244024"/>
              <a:gd name="connsiteX0" fmla="*/ 0 w 1838170"/>
              <a:gd name="connsiteY0" fmla="*/ 66450 h 2244024"/>
              <a:gd name="connsiteX1" fmla="*/ 100014 w 1838170"/>
              <a:gd name="connsiteY1" fmla="*/ 66609 h 2244024"/>
              <a:gd name="connsiteX2" fmla="*/ 94299 w 1838170"/>
              <a:gd name="connsiteY2" fmla="*/ 2242119 h 2244024"/>
              <a:gd name="connsiteX3" fmla="*/ 1835469 w 1838170"/>
              <a:gd name="connsiteY3" fmla="*/ 2244024 h 2244024"/>
              <a:gd name="connsiteX4" fmla="*/ 1829754 w 1838170"/>
              <a:gd name="connsiteY4" fmla="*/ 6126 h 2244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38170" h="2244024">
                <a:moveTo>
                  <a:pt x="0" y="66450"/>
                </a:moveTo>
                <a:cubicBezTo>
                  <a:pt x="2063" y="-18004"/>
                  <a:pt x="101760" y="-26259"/>
                  <a:pt x="100014" y="66609"/>
                </a:cubicBezTo>
                <a:cubicBezTo>
                  <a:pt x="110174" y="390459"/>
                  <a:pt x="99379" y="1852229"/>
                  <a:pt x="94299" y="2242119"/>
                </a:cubicBezTo>
                <a:lnTo>
                  <a:pt x="1835469" y="2244024"/>
                </a:lnTo>
                <a:cubicBezTo>
                  <a:pt x="1842454" y="1776029"/>
                  <a:pt x="1834199" y="975136"/>
                  <a:pt x="1829754" y="6126"/>
                </a:cubicBez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grpSp>
        <p:nvGrpSpPr>
          <p:cNvPr id="56" name="Group 55">
            <a:extLst>
              <a:ext uri="{FF2B5EF4-FFF2-40B4-BE49-F238E27FC236}">
                <a16:creationId xmlns:a16="http://schemas.microsoft.com/office/drawing/2014/main" id="{705B39D8-365E-AFCF-A53F-34ABE2C0B227}"/>
              </a:ext>
            </a:extLst>
          </p:cNvPr>
          <p:cNvGrpSpPr/>
          <p:nvPr/>
        </p:nvGrpSpPr>
        <p:grpSpPr>
          <a:xfrm rot="1674040">
            <a:off x="7940875" y="2101864"/>
            <a:ext cx="490160" cy="2242143"/>
            <a:chOff x="9006677" y="3719901"/>
            <a:chExt cx="530901" cy="2096776"/>
          </a:xfrm>
        </p:grpSpPr>
        <p:sp>
          <p:nvSpPr>
            <p:cNvPr id="57" name="Freeform: Shape 165">
              <a:extLst>
                <a:ext uri="{FF2B5EF4-FFF2-40B4-BE49-F238E27FC236}">
                  <a16:creationId xmlns:a16="http://schemas.microsoft.com/office/drawing/2014/main" id="{7663955E-E304-13EB-F2A0-640C63D1F0C0}"/>
                </a:ext>
              </a:extLst>
            </p:cNvPr>
            <p:cNvSpPr/>
            <p:nvPr/>
          </p:nvSpPr>
          <p:spPr>
            <a:xfrm>
              <a:off x="9006677" y="4899701"/>
              <a:ext cx="530901" cy="916976"/>
            </a:xfrm>
            <a:custGeom>
              <a:avLst/>
              <a:gdLst>
                <a:gd name="connsiteX0" fmla="*/ 34022 w 728966"/>
                <a:gd name="connsiteY0" fmla="*/ 0 h 2610214"/>
                <a:gd name="connsiteX1" fmla="*/ 34022 w 728966"/>
                <a:gd name="connsiteY1" fmla="*/ 2133600 h 2610214"/>
                <a:gd name="connsiteX2" fmla="*/ 387590 w 728966"/>
                <a:gd name="connsiteY2" fmla="*/ 2609088 h 2610214"/>
                <a:gd name="connsiteX3" fmla="*/ 655814 w 728966"/>
                <a:gd name="connsiteY3" fmla="*/ 2072640 h 2610214"/>
                <a:gd name="connsiteX4" fmla="*/ 728966 w 728966"/>
                <a:gd name="connsiteY4" fmla="*/ 24384 h 2610214"/>
                <a:gd name="connsiteX0" fmla="*/ 1019 w 1472251"/>
                <a:gd name="connsiteY0" fmla="*/ 0 h 2600668"/>
                <a:gd name="connsiteX1" fmla="*/ 777307 w 1472251"/>
                <a:gd name="connsiteY1" fmla="*/ 2124075 h 2600668"/>
                <a:gd name="connsiteX2" fmla="*/ 1130875 w 1472251"/>
                <a:gd name="connsiteY2" fmla="*/ 2599563 h 2600668"/>
                <a:gd name="connsiteX3" fmla="*/ 1399099 w 1472251"/>
                <a:gd name="connsiteY3" fmla="*/ 2063115 h 2600668"/>
                <a:gd name="connsiteX4" fmla="*/ 1472251 w 1472251"/>
                <a:gd name="connsiteY4" fmla="*/ 14859 h 2600668"/>
                <a:gd name="connsiteX0" fmla="*/ 1268 w 1322481"/>
                <a:gd name="connsiteY0" fmla="*/ 87535 h 2585616"/>
                <a:gd name="connsiteX1" fmla="*/ 627537 w 1322481"/>
                <a:gd name="connsiteY1" fmla="*/ 2109216 h 2585616"/>
                <a:gd name="connsiteX2" fmla="*/ 981105 w 1322481"/>
                <a:gd name="connsiteY2" fmla="*/ 2584704 h 2585616"/>
                <a:gd name="connsiteX3" fmla="*/ 1249329 w 1322481"/>
                <a:gd name="connsiteY3" fmla="*/ 2048256 h 2585616"/>
                <a:gd name="connsiteX4" fmla="*/ 1322481 w 1322481"/>
                <a:gd name="connsiteY4" fmla="*/ 0 h 2585616"/>
                <a:gd name="connsiteX0" fmla="*/ 1038 w 1457982"/>
                <a:gd name="connsiteY0" fmla="*/ 0 h 2607827"/>
                <a:gd name="connsiteX1" fmla="*/ 763038 w 1457982"/>
                <a:gd name="connsiteY1" fmla="*/ 2131218 h 2607827"/>
                <a:gd name="connsiteX2" fmla="*/ 1116606 w 1457982"/>
                <a:gd name="connsiteY2" fmla="*/ 2606706 h 2607827"/>
                <a:gd name="connsiteX3" fmla="*/ 1384830 w 1457982"/>
                <a:gd name="connsiteY3" fmla="*/ 2070258 h 2607827"/>
                <a:gd name="connsiteX4" fmla="*/ 1457982 w 1457982"/>
                <a:gd name="connsiteY4" fmla="*/ 22002 h 2607827"/>
                <a:gd name="connsiteX0" fmla="*/ 1038 w 1387307"/>
                <a:gd name="connsiteY0" fmla="*/ 0 h 2607827"/>
                <a:gd name="connsiteX1" fmla="*/ 763038 w 1387307"/>
                <a:gd name="connsiteY1" fmla="*/ 2131218 h 2607827"/>
                <a:gd name="connsiteX2" fmla="*/ 1116606 w 1387307"/>
                <a:gd name="connsiteY2" fmla="*/ 2606706 h 2607827"/>
                <a:gd name="connsiteX3" fmla="*/ 1384830 w 1387307"/>
                <a:gd name="connsiteY3" fmla="*/ 2070258 h 2607827"/>
                <a:gd name="connsiteX4" fmla="*/ 507863 w 1387307"/>
                <a:gd name="connsiteY4" fmla="*/ 571 h 2607827"/>
                <a:gd name="connsiteX0" fmla="*/ 89580 w 1475849"/>
                <a:gd name="connsiteY0" fmla="*/ 0 h 2606712"/>
                <a:gd name="connsiteX1" fmla="*/ 89580 w 1475849"/>
                <a:gd name="connsiteY1" fmla="*/ 2064543 h 2606712"/>
                <a:gd name="connsiteX2" fmla="*/ 1205148 w 1475849"/>
                <a:gd name="connsiteY2" fmla="*/ 2606706 h 2606712"/>
                <a:gd name="connsiteX3" fmla="*/ 1473372 w 1475849"/>
                <a:gd name="connsiteY3" fmla="*/ 2070258 h 2606712"/>
                <a:gd name="connsiteX4" fmla="*/ 596405 w 1475849"/>
                <a:gd name="connsiteY4" fmla="*/ 571 h 2606712"/>
                <a:gd name="connsiteX0" fmla="*/ 89580 w 1211812"/>
                <a:gd name="connsiteY0" fmla="*/ 0 h 2606713"/>
                <a:gd name="connsiteX1" fmla="*/ 89580 w 1211812"/>
                <a:gd name="connsiteY1" fmla="*/ 2064543 h 2606713"/>
                <a:gd name="connsiteX2" fmla="*/ 1205148 w 1211812"/>
                <a:gd name="connsiteY2" fmla="*/ 2606706 h 2606713"/>
                <a:gd name="connsiteX3" fmla="*/ 597072 w 1211812"/>
                <a:gd name="connsiteY3" fmla="*/ 2058352 h 2606713"/>
                <a:gd name="connsiteX4" fmla="*/ 596405 w 1211812"/>
                <a:gd name="connsiteY4" fmla="*/ 571 h 2606713"/>
                <a:gd name="connsiteX0" fmla="*/ 27107 w 558022"/>
                <a:gd name="connsiteY0" fmla="*/ 0 h 2351458"/>
                <a:gd name="connsiteX1" fmla="*/ 27107 w 558022"/>
                <a:gd name="connsiteY1" fmla="*/ 2064543 h 2351458"/>
                <a:gd name="connsiteX2" fmla="*/ 280663 w 558022"/>
                <a:gd name="connsiteY2" fmla="*/ 2318575 h 2351458"/>
                <a:gd name="connsiteX3" fmla="*/ 534599 w 558022"/>
                <a:gd name="connsiteY3" fmla="*/ 2058352 h 2351458"/>
                <a:gd name="connsiteX4" fmla="*/ 533932 w 558022"/>
                <a:gd name="connsiteY4" fmla="*/ 571 h 2351458"/>
                <a:gd name="connsiteX0" fmla="*/ 27107 w 558022"/>
                <a:gd name="connsiteY0" fmla="*/ 0 h 2351458"/>
                <a:gd name="connsiteX1" fmla="*/ 27107 w 558022"/>
                <a:gd name="connsiteY1" fmla="*/ 2064543 h 2351458"/>
                <a:gd name="connsiteX2" fmla="*/ 280663 w 558022"/>
                <a:gd name="connsiteY2" fmla="*/ 2318575 h 2351458"/>
                <a:gd name="connsiteX3" fmla="*/ 534599 w 558022"/>
                <a:gd name="connsiteY3" fmla="*/ 2058352 h 2351458"/>
                <a:gd name="connsiteX4" fmla="*/ 533932 w 558022"/>
                <a:gd name="connsiteY4" fmla="*/ 571 h 2351458"/>
                <a:gd name="connsiteX0" fmla="*/ 20698 w 551613"/>
                <a:gd name="connsiteY0" fmla="*/ 0 h 2351458"/>
                <a:gd name="connsiteX1" fmla="*/ 20698 w 551613"/>
                <a:gd name="connsiteY1" fmla="*/ 2064543 h 2351458"/>
                <a:gd name="connsiteX2" fmla="*/ 274254 w 551613"/>
                <a:gd name="connsiteY2" fmla="*/ 2318575 h 2351458"/>
                <a:gd name="connsiteX3" fmla="*/ 528190 w 551613"/>
                <a:gd name="connsiteY3" fmla="*/ 2058352 h 2351458"/>
                <a:gd name="connsiteX4" fmla="*/ 527523 w 551613"/>
                <a:gd name="connsiteY4" fmla="*/ 571 h 2351458"/>
                <a:gd name="connsiteX0" fmla="*/ 20698 w 551613"/>
                <a:gd name="connsiteY0" fmla="*/ 0 h 2351458"/>
                <a:gd name="connsiteX1" fmla="*/ 20698 w 551613"/>
                <a:gd name="connsiteY1" fmla="*/ 2064543 h 2351458"/>
                <a:gd name="connsiteX2" fmla="*/ 274254 w 551613"/>
                <a:gd name="connsiteY2" fmla="*/ 2318575 h 2351458"/>
                <a:gd name="connsiteX3" fmla="*/ 528190 w 551613"/>
                <a:gd name="connsiteY3" fmla="*/ 2058352 h 2351458"/>
                <a:gd name="connsiteX4" fmla="*/ 527523 w 551613"/>
                <a:gd name="connsiteY4" fmla="*/ 571 h 2351458"/>
                <a:gd name="connsiteX0" fmla="*/ 20698 w 553090"/>
                <a:gd name="connsiteY0" fmla="*/ 0 h 2351458"/>
                <a:gd name="connsiteX1" fmla="*/ 20698 w 553090"/>
                <a:gd name="connsiteY1" fmla="*/ 2064543 h 2351458"/>
                <a:gd name="connsiteX2" fmla="*/ 274254 w 553090"/>
                <a:gd name="connsiteY2" fmla="*/ 2318575 h 2351458"/>
                <a:gd name="connsiteX3" fmla="*/ 528190 w 553090"/>
                <a:gd name="connsiteY3" fmla="*/ 2058352 h 2351458"/>
                <a:gd name="connsiteX4" fmla="*/ 527523 w 553090"/>
                <a:gd name="connsiteY4" fmla="*/ 571 h 2351458"/>
                <a:gd name="connsiteX0" fmla="*/ 20698 w 541453"/>
                <a:gd name="connsiteY0" fmla="*/ 0 h 2351458"/>
                <a:gd name="connsiteX1" fmla="*/ 20698 w 541453"/>
                <a:gd name="connsiteY1" fmla="*/ 2064543 h 2351458"/>
                <a:gd name="connsiteX2" fmla="*/ 274254 w 541453"/>
                <a:gd name="connsiteY2" fmla="*/ 2318575 h 2351458"/>
                <a:gd name="connsiteX3" fmla="*/ 528190 w 541453"/>
                <a:gd name="connsiteY3" fmla="*/ 2058352 h 2351458"/>
                <a:gd name="connsiteX4" fmla="*/ 527523 w 541453"/>
                <a:gd name="connsiteY4" fmla="*/ 571 h 2351458"/>
                <a:gd name="connsiteX0" fmla="*/ 1597405 w 1597405"/>
                <a:gd name="connsiteY0" fmla="*/ 0 h 2497508"/>
                <a:gd name="connsiteX1" fmla="*/ 63880 w 1597405"/>
                <a:gd name="connsiteY1" fmla="*/ 2210593 h 2497508"/>
                <a:gd name="connsiteX2" fmla="*/ 317436 w 1597405"/>
                <a:gd name="connsiteY2" fmla="*/ 2464625 h 2497508"/>
                <a:gd name="connsiteX3" fmla="*/ 571372 w 1597405"/>
                <a:gd name="connsiteY3" fmla="*/ 2204402 h 2497508"/>
                <a:gd name="connsiteX4" fmla="*/ 570705 w 1597405"/>
                <a:gd name="connsiteY4" fmla="*/ 146621 h 2497508"/>
                <a:gd name="connsiteX0" fmla="*/ 1597405 w 2113755"/>
                <a:gd name="connsiteY0" fmla="*/ 0 h 2497508"/>
                <a:gd name="connsiteX1" fmla="*/ 63880 w 2113755"/>
                <a:gd name="connsiteY1" fmla="*/ 2210593 h 2497508"/>
                <a:gd name="connsiteX2" fmla="*/ 317436 w 2113755"/>
                <a:gd name="connsiteY2" fmla="*/ 2464625 h 2497508"/>
                <a:gd name="connsiteX3" fmla="*/ 571372 w 2113755"/>
                <a:gd name="connsiteY3" fmla="*/ 2204402 h 2497508"/>
                <a:gd name="connsiteX4" fmla="*/ 2113755 w 2113755"/>
                <a:gd name="connsiteY4" fmla="*/ 19621 h 2497508"/>
                <a:gd name="connsiteX0" fmla="*/ 1597405 w 2113757"/>
                <a:gd name="connsiteY0" fmla="*/ 0 h 2497508"/>
                <a:gd name="connsiteX1" fmla="*/ 63880 w 2113757"/>
                <a:gd name="connsiteY1" fmla="*/ 2210593 h 2497508"/>
                <a:gd name="connsiteX2" fmla="*/ 317436 w 2113757"/>
                <a:gd name="connsiteY2" fmla="*/ 2464625 h 2497508"/>
                <a:gd name="connsiteX3" fmla="*/ 571372 w 2113757"/>
                <a:gd name="connsiteY3" fmla="*/ 2204402 h 2497508"/>
                <a:gd name="connsiteX4" fmla="*/ 2113755 w 2113757"/>
                <a:gd name="connsiteY4" fmla="*/ 19621 h 2497508"/>
                <a:gd name="connsiteX0" fmla="*/ 1307293 w 1823645"/>
                <a:gd name="connsiteY0" fmla="*/ 0 h 2578728"/>
                <a:gd name="connsiteX1" fmla="*/ 1008843 w 1823645"/>
                <a:gd name="connsiteY1" fmla="*/ 1073943 h 2578728"/>
                <a:gd name="connsiteX2" fmla="*/ 27324 w 1823645"/>
                <a:gd name="connsiteY2" fmla="*/ 2464625 h 2578728"/>
                <a:gd name="connsiteX3" fmla="*/ 281260 w 1823645"/>
                <a:gd name="connsiteY3" fmla="*/ 2204402 h 2578728"/>
                <a:gd name="connsiteX4" fmla="*/ 1823643 w 1823645"/>
                <a:gd name="connsiteY4" fmla="*/ 19621 h 2578728"/>
                <a:gd name="connsiteX0" fmla="*/ 1324913 w 1841265"/>
                <a:gd name="connsiteY0" fmla="*/ 0 h 2499915"/>
                <a:gd name="connsiteX1" fmla="*/ 1324913 w 1841265"/>
                <a:gd name="connsiteY1" fmla="*/ 2175668 h 2499915"/>
                <a:gd name="connsiteX2" fmla="*/ 44944 w 1841265"/>
                <a:gd name="connsiteY2" fmla="*/ 2464625 h 2499915"/>
                <a:gd name="connsiteX3" fmla="*/ 298880 w 1841265"/>
                <a:gd name="connsiteY3" fmla="*/ 2204402 h 2499915"/>
                <a:gd name="connsiteX4" fmla="*/ 1841263 w 1841265"/>
                <a:gd name="connsiteY4" fmla="*/ 19621 h 2499915"/>
                <a:gd name="connsiteX0" fmla="*/ 1027982 w 1544334"/>
                <a:gd name="connsiteY0" fmla="*/ 0 h 2530597"/>
                <a:gd name="connsiteX1" fmla="*/ 1027982 w 1544334"/>
                <a:gd name="connsiteY1" fmla="*/ 2175668 h 2530597"/>
                <a:gd name="connsiteX2" fmla="*/ 1322813 w 1544334"/>
                <a:gd name="connsiteY2" fmla="*/ 2512250 h 2530597"/>
                <a:gd name="connsiteX3" fmla="*/ 1949 w 1544334"/>
                <a:gd name="connsiteY3" fmla="*/ 2204402 h 2530597"/>
                <a:gd name="connsiteX4" fmla="*/ 1544332 w 1544334"/>
                <a:gd name="connsiteY4" fmla="*/ 19621 h 2530597"/>
                <a:gd name="connsiteX0" fmla="*/ 23737 w 552449"/>
                <a:gd name="connsiteY0" fmla="*/ 0 h 2521068"/>
                <a:gd name="connsiteX1" fmla="*/ 23737 w 552449"/>
                <a:gd name="connsiteY1" fmla="*/ 2175668 h 2521068"/>
                <a:gd name="connsiteX2" fmla="*/ 318568 w 552449"/>
                <a:gd name="connsiteY2" fmla="*/ 2512250 h 2521068"/>
                <a:gd name="connsiteX3" fmla="*/ 537579 w 552449"/>
                <a:gd name="connsiteY3" fmla="*/ 2144077 h 2521068"/>
                <a:gd name="connsiteX4" fmla="*/ 540087 w 552449"/>
                <a:gd name="connsiteY4" fmla="*/ 19621 h 2521068"/>
                <a:gd name="connsiteX0" fmla="*/ 23737 w 554962"/>
                <a:gd name="connsiteY0" fmla="*/ 0 h 2521068"/>
                <a:gd name="connsiteX1" fmla="*/ 23737 w 554962"/>
                <a:gd name="connsiteY1" fmla="*/ 2175668 h 2521068"/>
                <a:gd name="connsiteX2" fmla="*/ 318568 w 554962"/>
                <a:gd name="connsiteY2" fmla="*/ 2512250 h 2521068"/>
                <a:gd name="connsiteX3" fmla="*/ 537579 w 554962"/>
                <a:gd name="connsiteY3" fmla="*/ 2144077 h 2521068"/>
                <a:gd name="connsiteX4" fmla="*/ 547231 w 554962"/>
                <a:gd name="connsiteY4" fmla="*/ 5333 h 2521068"/>
                <a:gd name="connsiteX0" fmla="*/ 23737 w 554962"/>
                <a:gd name="connsiteY0" fmla="*/ 0 h 2521068"/>
                <a:gd name="connsiteX1" fmla="*/ 23737 w 554962"/>
                <a:gd name="connsiteY1" fmla="*/ 2175668 h 2521068"/>
                <a:gd name="connsiteX2" fmla="*/ 318568 w 554962"/>
                <a:gd name="connsiteY2" fmla="*/ 2512250 h 2521068"/>
                <a:gd name="connsiteX3" fmla="*/ 537579 w 554962"/>
                <a:gd name="connsiteY3" fmla="*/ 2144077 h 2521068"/>
                <a:gd name="connsiteX4" fmla="*/ 547231 w 554962"/>
                <a:gd name="connsiteY4" fmla="*/ 5333 h 2521068"/>
                <a:gd name="connsiteX0" fmla="*/ 23737 w 554962"/>
                <a:gd name="connsiteY0" fmla="*/ 4192 h 2515461"/>
                <a:gd name="connsiteX1" fmla="*/ 23737 w 554962"/>
                <a:gd name="connsiteY1" fmla="*/ 2170335 h 2515461"/>
                <a:gd name="connsiteX2" fmla="*/ 318568 w 554962"/>
                <a:gd name="connsiteY2" fmla="*/ 2506917 h 2515461"/>
                <a:gd name="connsiteX3" fmla="*/ 537579 w 554962"/>
                <a:gd name="connsiteY3" fmla="*/ 2138744 h 2515461"/>
                <a:gd name="connsiteX4" fmla="*/ 547231 w 554962"/>
                <a:gd name="connsiteY4" fmla="*/ 0 h 2515461"/>
                <a:gd name="connsiteX0" fmla="*/ 20043 w 551268"/>
                <a:gd name="connsiteY0" fmla="*/ 4192 h 2515461"/>
                <a:gd name="connsiteX1" fmla="*/ 20043 w 551268"/>
                <a:gd name="connsiteY1" fmla="*/ 2170335 h 2515461"/>
                <a:gd name="connsiteX2" fmla="*/ 314874 w 551268"/>
                <a:gd name="connsiteY2" fmla="*/ 2506917 h 2515461"/>
                <a:gd name="connsiteX3" fmla="*/ 533885 w 551268"/>
                <a:gd name="connsiteY3" fmla="*/ 2138744 h 2515461"/>
                <a:gd name="connsiteX4" fmla="*/ 543537 w 551268"/>
                <a:gd name="connsiteY4" fmla="*/ 0 h 2515461"/>
                <a:gd name="connsiteX0" fmla="*/ 18208 w 549433"/>
                <a:gd name="connsiteY0" fmla="*/ 4192 h 2511456"/>
                <a:gd name="connsiteX1" fmla="*/ 20589 w 549433"/>
                <a:gd name="connsiteY1" fmla="*/ 2153667 h 2511456"/>
                <a:gd name="connsiteX2" fmla="*/ 313039 w 549433"/>
                <a:gd name="connsiteY2" fmla="*/ 2506917 h 2511456"/>
                <a:gd name="connsiteX3" fmla="*/ 532050 w 549433"/>
                <a:gd name="connsiteY3" fmla="*/ 2138744 h 2511456"/>
                <a:gd name="connsiteX4" fmla="*/ 541702 w 549433"/>
                <a:gd name="connsiteY4" fmla="*/ 0 h 2511456"/>
                <a:gd name="connsiteX0" fmla="*/ 18208 w 549433"/>
                <a:gd name="connsiteY0" fmla="*/ 4192 h 2511456"/>
                <a:gd name="connsiteX1" fmla="*/ 20589 w 549433"/>
                <a:gd name="connsiteY1" fmla="*/ 2153667 h 2511456"/>
                <a:gd name="connsiteX2" fmla="*/ 313039 w 549433"/>
                <a:gd name="connsiteY2" fmla="*/ 2506917 h 2511456"/>
                <a:gd name="connsiteX3" fmla="*/ 532050 w 549433"/>
                <a:gd name="connsiteY3" fmla="*/ 2138744 h 2511456"/>
                <a:gd name="connsiteX4" fmla="*/ 541702 w 549433"/>
                <a:gd name="connsiteY4" fmla="*/ 0 h 2511456"/>
                <a:gd name="connsiteX0" fmla="*/ 0 w 531225"/>
                <a:gd name="connsiteY0" fmla="*/ 4192 h 2511456"/>
                <a:gd name="connsiteX1" fmla="*/ 2381 w 531225"/>
                <a:gd name="connsiteY1" fmla="*/ 2153667 h 2511456"/>
                <a:gd name="connsiteX2" fmla="*/ 294831 w 531225"/>
                <a:gd name="connsiteY2" fmla="*/ 2506917 h 2511456"/>
                <a:gd name="connsiteX3" fmla="*/ 513842 w 531225"/>
                <a:gd name="connsiteY3" fmla="*/ 2138744 h 2511456"/>
                <a:gd name="connsiteX4" fmla="*/ 523494 w 531225"/>
                <a:gd name="connsiteY4" fmla="*/ 0 h 2511456"/>
                <a:gd name="connsiteX0" fmla="*/ 0 w 531225"/>
                <a:gd name="connsiteY0" fmla="*/ 4192 h 2513386"/>
                <a:gd name="connsiteX1" fmla="*/ 2381 w 531225"/>
                <a:gd name="connsiteY1" fmla="*/ 2153667 h 2513386"/>
                <a:gd name="connsiteX2" fmla="*/ 294831 w 531225"/>
                <a:gd name="connsiteY2" fmla="*/ 2506917 h 2513386"/>
                <a:gd name="connsiteX3" fmla="*/ 513842 w 531225"/>
                <a:gd name="connsiteY3" fmla="*/ 2157794 h 2513386"/>
                <a:gd name="connsiteX4" fmla="*/ 523494 w 531225"/>
                <a:gd name="connsiteY4" fmla="*/ 0 h 2513386"/>
                <a:gd name="connsiteX0" fmla="*/ 0 w 524227"/>
                <a:gd name="connsiteY0" fmla="*/ 4192 h 2513386"/>
                <a:gd name="connsiteX1" fmla="*/ 2381 w 524227"/>
                <a:gd name="connsiteY1" fmla="*/ 2153667 h 2513386"/>
                <a:gd name="connsiteX2" fmla="*/ 294831 w 524227"/>
                <a:gd name="connsiteY2" fmla="*/ 2506917 h 2513386"/>
                <a:gd name="connsiteX3" fmla="*/ 513842 w 524227"/>
                <a:gd name="connsiteY3" fmla="*/ 2157794 h 2513386"/>
                <a:gd name="connsiteX4" fmla="*/ 523494 w 524227"/>
                <a:gd name="connsiteY4" fmla="*/ 0 h 2513386"/>
                <a:gd name="connsiteX0" fmla="*/ 0 w 524227"/>
                <a:gd name="connsiteY0" fmla="*/ 4192 h 2533594"/>
                <a:gd name="connsiteX1" fmla="*/ 2381 w 524227"/>
                <a:gd name="connsiteY1" fmla="*/ 2153667 h 2533594"/>
                <a:gd name="connsiteX2" fmla="*/ 268638 w 524227"/>
                <a:gd name="connsiteY2" fmla="*/ 2530730 h 2533594"/>
                <a:gd name="connsiteX3" fmla="*/ 513842 w 524227"/>
                <a:gd name="connsiteY3" fmla="*/ 2157794 h 2533594"/>
                <a:gd name="connsiteX4" fmla="*/ 523494 w 524227"/>
                <a:gd name="connsiteY4" fmla="*/ 0 h 2533594"/>
                <a:gd name="connsiteX0" fmla="*/ 0 w 524227"/>
                <a:gd name="connsiteY0" fmla="*/ 4192 h 2532657"/>
                <a:gd name="connsiteX1" fmla="*/ 2381 w 524227"/>
                <a:gd name="connsiteY1" fmla="*/ 2153667 h 2532657"/>
                <a:gd name="connsiteX2" fmla="*/ 268638 w 524227"/>
                <a:gd name="connsiteY2" fmla="*/ 2530730 h 2532657"/>
                <a:gd name="connsiteX3" fmla="*/ 513842 w 524227"/>
                <a:gd name="connsiteY3" fmla="*/ 2157794 h 2532657"/>
                <a:gd name="connsiteX4" fmla="*/ 523494 w 524227"/>
                <a:gd name="connsiteY4" fmla="*/ 0 h 2532657"/>
                <a:gd name="connsiteX0" fmla="*/ 0 w 524227"/>
                <a:gd name="connsiteY0" fmla="*/ 4192 h 2532354"/>
                <a:gd name="connsiteX1" fmla="*/ 2381 w 524227"/>
                <a:gd name="connsiteY1" fmla="*/ 2153667 h 2532354"/>
                <a:gd name="connsiteX2" fmla="*/ 268638 w 524227"/>
                <a:gd name="connsiteY2" fmla="*/ 2530730 h 2532354"/>
                <a:gd name="connsiteX3" fmla="*/ 513842 w 524227"/>
                <a:gd name="connsiteY3" fmla="*/ 2157794 h 2532354"/>
                <a:gd name="connsiteX4" fmla="*/ 523494 w 524227"/>
                <a:gd name="connsiteY4" fmla="*/ 0 h 2532354"/>
                <a:gd name="connsiteX0" fmla="*/ 0 w 524227"/>
                <a:gd name="connsiteY0" fmla="*/ 4192 h 2533129"/>
                <a:gd name="connsiteX1" fmla="*/ 2381 w 524227"/>
                <a:gd name="connsiteY1" fmla="*/ 2153667 h 2533129"/>
                <a:gd name="connsiteX2" fmla="*/ 268638 w 524227"/>
                <a:gd name="connsiteY2" fmla="*/ 2530730 h 2533129"/>
                <a:gd name="connsiteX3" fmla="*/ 513842 w 524227"/>
                <a:gd name="connsiteY3" fmla="*/ 2157794 h 2533129"/>
                <a:gd name="connsiteX4" fmla="*/ 523494 w 524227"/>
                <a:gd name="connsiteY4" fmla="*/ 0 h 2533129"/>
                <a:gd name="connsiteX0" fmla="*/ 0 w 524227"/>
                <a:gd name="connsiteY0" fmla="*/ 4192 h 2533129"/>
                <a:gd name="connsiteX1" fmla="*/ 2381 w 524227"/>
                <a:gd name="connsiteY1" fmla="*/ 2153667 h 2533129"/>
                <a:gd name="connsiteX2" fmla="*/ 268638 w 524227"/>
                <a:gd name="connsiteY2" fmla="*/ 2530730 h 2533129"/>
                <a:gd name="connsiteX3" fmla="*/ 513842 w 524227"/>
                <a:gd name="connsiteY3" fmla="*/ 2157794 h 2533129"/>
                <a:gd name="connsiteX4" fmla="*/ 523494 w 524227"/>
                <a:gd name="connsiteY4" fmla="*/ 0 h 2533129"/>
                <a:gd name="connsiteX0" fmla="*/ 0 w 524227"/>
                <a:gd name="connsiteY0" fmla="*/ 4192 h 2533129"/>
                <a:gd name="connsiteX1" fmla="*/ 2381 w 524227"/>
                <a:gd name="connsiteY1" fmla="*/ 2153667 h 2533129"/>
                <a:gd name="connsiteX2" fmla="*/ 268638 w 524227"/>
                <a:gd name="connsiteY2" fmla="*/ 2530730 h 2533129"/>
                <a:gd name="connsiteX3" fmla="*/ 513842 w 524227"/>
                <a:gd name="connsiteY3" fmla="*/ 2157794 h 2533129"/>
                <a:gd name="connsiteX4" fmla="*/ 523494 w 524227"/>
                <a:gd name="connsiteY4" fmla="*/ 0 h 2533129"/>
                <a:gd name="connsiteX0" fmla="*/ 0 w 528059"/>
                <a:gd name="connsiteY0" fmla="*/ 4192 h 2533129"/>
                <a:gd name="connsiteX1" fmla="*/ 2381 w 528059"/>
                <a:gd name="connsiteY1" fmla="*/ 2153667 h 2533129"/>
                <a:gd name="connsiteX2" fmla="*/ 268638 w 528059"/>
                <a:gd name="connsiteY2" fmla="*/ 2530730 h 2533129"/>
                <a:gd name="connsiteX3" fmla="*/ 523367 w 528059"/>
                <a:gd name="connsiteY3" fmla="*/ 2160175 h 2533129"/>
                <a:gd name="connsiteX4" fmla="*/ 523494 w 528059"/>
                <a:gd name="connsiteY4" fmla="*/ 0 h 2533129"/>
                <a:gd name="connsiteX0" fmla="*/ 0 w 528059"/>
                <a:gd name="connsiteY0" fmla="*/ 4192 h 2533129"/>
                <a:gd name="connsiteX1" fmla="*/ 2381 w 528059"/>
                <a:gd name="connsiteY1" fmla="*/ 2153667 h 2533129"/>
                <a:gd name="connsiteX2" fmla="*/ 268638 w 528059"/>
                <a:gd name="connsiteY2" fmla="*/ 2530730 h 2533129"/>
                <a:gd name="connsiteX3" fmla="*/ 523367 w 528059"/>
                <a:gd name="connsiteY3" fmla="*/ 2160175 h 2533129"/>
                <a:gd name="connsiteX4" fmla="*/ 523494 w 528059"/>
                <a:gd name="connsiteY4" fmla="*/ 0 h 2533129"/>
                <a:gd name="connsiteX0" fmla="*/ 0 w 528059"/>
                <a:gd name="connsiteY0" fmla="*/ 4192 h 2530742"/>
                <a:gd name="connsiteX1" fmla="*/ 2381 w 528059"/>
                <a:gd name="connsiteY1" fmla="*/ 2153667 h 2530742"/>
                <a:gd name="connsiteX2" fmla="*/ 268638 w 528059"/>
                <a:gd name="connsiteY2" fmla="*/ 2530730 h 2530742"/>
                <a:gd name="connsiteX3" fmla="*/ 523367 w 528059"/>
                <a:gd name="connsiteY3" fmla="*/ 2160175 h 2530742"/>
                <a:gd name="connsiteX4" fmla="*/ 523494 w 528059"/>
                <a:gd name="connsiteY4" fmla="*/ 0 h 2530742"/>
                <a:gd name="connsiteX0" fmla="*/ 0 w 528059"/>
                <a:gd name="connsiteY0" fmla="*/ 4192 h 2530742"/>
                <a:gd name="connsiteX1" fmla="*/ 2381 w 528059"/>
                <a:gd name="connsiteY1" fmla="*/ 2153667 h 2530742"/>
                <a:gd name="connsiteX2" fmla="*/ 268638 w 528059"/>
                <a:gd name="connsiteY2" fmla="*/ 2530730 h 2530742"/>
                <a:gd name="connsiteX3" fmla="*/ 523367 w 528059"/>
                <a:gd name="connsiteY3" fmla="*/ 2160175 h 2530742"/>
                <a:gd name="connsiteX4" fmla="*/ 523494 w 528059"/>
                <a:gd name="connsiteY4" fmla="*/ 0 h 2530742"/>
                <a:gd name="connsiteX0" fmla="*/ 0 w 528059"/>
                <a:gd name="connsiteY0" fmla="*/ 4192 h 2521218"/>
                <a:gd name="connsiteX1" fmla="*/ 2381 w 528059"/>
                <a:gd name="connsiteY1" fmla="*/ 2153667 h 2521218"/>
                <a:gd name="connsiteX2" fmla="*/ 268638 w 528059"/>
                <a:gd name="connsiteY2" fmla="*/ 2521205 h 2521218"/>
                <a:gd name="connsiteX3" fmla="*/ 523367 w 528059"/>
                <a:gd name="connsiteY3" fmla="*/ 2160175 h 2521218"/>
                <a:gd name="connsiteX4" fmla="*/ 523494 w 528059"/>
                <a:gd name="connsiteY4" fmla="*/ 0 h 2521218"/>
                <a:gd name="connsiteX0" fmla="*/ 0 w 528059"/>
                <a:gd name="connsiteY0" fmla="*/ 4192 h 2521218"/>
                <a:gd name="connsiteX1" fmla="*/ 2381 w 528059"/>
                <a:gd name="connsiteY1" fmla="*/ 2153667 h 2521218"/>
                <a:gd name="connsiteX2" fmla="*/ 268638 w 528059"/>
                <a:gd name="connsiteY2" fmla="*/ 2521205 h 2521218"/>
                <a:gd name="connsiteX3" fmla="*/ 523367 w 528059"/>
                <a:gd name="connsiteY3" fmla="*/ 2160175 h 2521218"/>
                <a:gd name="connsiteX4" fmla="*/ 523494 w 528059"/>
                <a:gd name="connsiteY4" fmla="*/ 0 h 2521218"/>
                <a:gd name="connsiteX0" fmla="*/ 0 w 528059"/>
                <a:gd name="connsiteY0" fmla="*/ 4192 h 2521205"/>
                <a:gd name="connsiteX1" fmla="*/ 2381 w 528059"/>
                <a:gd name="connsiteY1" fmla="*/ 2153667 h 2521205"/>
                <a:gd name="connsiteX2" fmla="*/ 268638 w 528059"/>
                <a:gd name="connsiteY2" fmla="*/ 2521205 h 2521205"/>
                <a:gd name="connsiteX3" fmla="*/ 523367 w 528059"/>
                <a:gd name="connsiteY3" fmla="*/ 2160175 h 2521205"/>
                <a:gd name="connsiteX4" fmla="*/ 523494 w 528059"/>
                <a:gd name="connsiteY4" fmla="*/ 0 h 2521205"/>
                <a:gd name="connsiteX0" fmla="*/ 0 w 528059"/>
                <a:gd name="connsiteY0" fmla="*/ 4192 h 2521205"/>
                <a:gd name="connsiteX1" fmla="*/ 2381 w 528059"/>
                <a:gd name="connsiteY1" fmla="*/ 2153667 h 2521205"/>
                <a:gd name="connsiteX2" fmla="*/ 268638 w 528059"/>
                <a:gd name="connsiteY2" fmla="*/ 2521205 h 2521205"/>
                <a:gd name="connsiteX3" fmla="*/ 523367 w 528059"/>
                <a:gd name="connsiteY3" fmla="*/ 2160175 h 2521205"/>
                <a:gd name="connsiteX4" fmla="*/ 523494 w 528059"/>
                <a:gd name="connsiteY4" fmla="*/ 0 h 2521205"/>
                <a:gd name="connsiteX0" fmla="*/ 0 w 528059"/>
                <a:gd name="connsiteY0" fmla="*/ 4192 h 2521205"/>
                <a:gd name="connsiteX1" fmla="*/ 2381 w 528059"/>
                <a:gd name="connsiteY1" fmla="*/ 2153667 h 2521205"/>
                <a:gd name="connsiteX2" fmla="*/ 268638 w 528059"/>
                <a:gd name="connsiteY2" fmla="*/ 2521205 h 2521205"/>
                <a:gd name="connsiteX3" fmla="*/ 523367 w 528059"/>
                <a:gd name="connsiteY3" fmla="*/ 2160175 h 2521205"/>
                <a:gd name="connsiteX4" fmla="*/ 523494 w 528059"/>
                <a:gd name="connsiteY4" fmla="*/ 0 h 2521205"/>
                <a:gd name="connsiteX0" fmla="*/ 0 w 528059"/>
                <a:gd name="connsiteY0" fmla="*/ 4192 h 2521205"/>
                <a:gd name="connsiteX1" fmla="*/ 2381 w 528059"/>
                <a:gd name="connsiteY1" fmla="*/ 2153667 h 2521205"/>
                <a:gd name="connsiteX2" fmla="*/ 268638 w 528059"/>
                <a:gd name="connsiteY2" fmla="*/ 2521205 h 2521205"/>
                <a:gd name="connsiteX3" fmla="*/ 523367 w 528059"/>
                <a:gd name="connsiteY3" fmla="*/ 2160175 h 2521205"/>
                <a:gd name="connsiteX4" fmla="*/ 523494 w 528059"/>
                <a:gd name="connsiteY4" fmla="*/ 0 h 2521205"/>
                <a:gd name="connsiteX0" fmla="*/ 0 w 528059"/>
                <a:gd name="connsiteY0" fmla="*/ 4192 h 2521205"/>
                <a:gd name="connsiteX1" fmla="*/ 4762 w 528059"/>
                <a:gd name="connsiteY1" fmla="*/ 2163192 h 2521205"/>
                <a:gd name="connsiteX2" fmla="*/ 268638 w 528059"/>
                <a:gd name="connsiteY2" fmla="*/ 2521205 h 2521205"/>
                <a:gd name="connsiteX3" fmla="*/ 523367 w 528059"/>
                <a:gd name="connsiteY3" fmla="*/ 2160175 h 2521205"/>
                <a:gd name="connsiteX4" fmla="*/ 523494 w 528059"/>
                <a:gd name="connsiteY4" fmla="*/ 0 h 2521205"/>
                <a:gd name="connsiteX0" fmla="*/ 0 w 528059"/>
                <a:gd name="connsiteY0" fmla="*/ 4192 h 2521205"/>
                <a:gd name="connsiteX1" fmla="*/ 4762 w 528059"/>
                <a:gd name="connsiteY1" fmla="*/ 2163192 h 2521205"/>
                <a:gd name="connsiteX2" fmla="*/ 268638 w 528059"/>
                <a:gd name="connsiteY2" fmla="*/ 2521205 h 2521205"/>
                <a:gd name="connsiteX3" fmla="*/ 523367 w 528059"/>
                <a:gd name="connsiteY3" fmla="*/ 2160175 h 2521205"/>
                <a:gd name="connsiteX4" fmla="*/ 523494 w 528059"/>
                <a:gd name="connsiteY4" fmla="*/ 0 h 2521205"/>
                <a:gd name="connsiteX0" fmla="*/ 7145 w 523297"/>
                <a:gd name="connsiteY0" fmla="*/ 1810 h 2521205"/>
                <a:gd name="connsiteX1" fmla="*/ 0 w 523297"/>
                <a:gd name="connsiteY1" fmla="*/ 2163192 h 2521205"/>
                <a:gd name="connsiteX2" fmla="*/ 263876 w 523297"/>
                <a:gd name="connsiteY2" fmla="*/ 2521205 h 2521205"/>
                <a:gd name="connsiteX3" fmla="*/ 518605 w 523297"/>
                <a:gd name="connsiteY3" fmla="*/ 2160175 h 2521205"/>
                <a:gd name="connsiteX4" fmla="*/ 518732 w 523297"/>
                <a:gd name="connsiteY4" fmla="*/ 0 h 2521205"/>
                <a:gd name="connsiteX0" fmla="*/ 7145 w 523297"/>
                <a:gd name="connsiteY0" fmla="*/ 1810 h 2521205"/>
                <a:gd name="connsiteX1" fmla="*/ 0 w 523297"/>
                <a:gd name="connsiteY1" fmla="*/ 2163192 h 2521205"/>
                <a:gd name="connsiteX2" fmla="*/ 263876 w 523297"/>
                <a:gd name="connsiteY2" fmla="*/ 2521205 h 2521205"/>
                <a:gd name="connsiteX3" fmla="*/ 518605 w 523297"/>
                <a:gd name="connsiteY3" fmla="*/ 2160175 h 2521205"/>
                <a:gd name="connsiteX4" fmla="*/ 518732 w 523297"/>
                <a:gd name="connsiteY4" fmla="*/ 0 h 2521205"/>
                <a:gd name="connsiteX0" fmla="*/ 7145 w 518605"/>
                <a:gd name="connsiteY0" fmla="*/ 0 h 2519395"/>
                <a:gd name="connsiteX1" fmla="*/ 0 w 518605"/>
                <a:gd name="connsiteY1" fmla="*/ 2161382 h 2519395"/>
                <a:gd name="connsiteX2" fmla="*/ 263876 w 518605"/>
                <a:gd name="connsiteY2" fmla="*/ 2519395 h 2519395"/>
                <a:gd name="connsiteX3" fmla="*/ 518605 w 518605"/>
                <a:gd name="connsiteY3" fmla="*/ 2158365 h 2519395"/>
                <a:gd name="connsiteX0" fmla="*/ 0 w 518605"/>
                <a:gd name="connsiteY0" fmla="*/ 3017 h 361030"/>
                <a:gd name="connsiteX1" fmla="*/ 263876 w 518605"/>
                <a:gd name="connsiteY1" fmla="*/ 361030 h 361030"/>
                <a:gd name="connsiteX2" fmla="*/ 518605 w 518605"/>
                <a:gd name="connsiteY2" fmla="*/ 0 h 361030"/>
                <a:gd name="connsiteX0" fmla="*/ 0 w 520986"/>
                <a:gd name="connsiteY0" fmla="*/ 342059 h 700072"/>
                <a:gd name="connsiteX1" fmla="*/ 263876 w 520986"/>
                <a:gd name="connsiteY1" fmla="*/ 700072 h 700072"/>
                <a:gd name="connsiteX2" fmla="*/ 520986 w 520986"/>
                <a:gd name="connsiteY2" fmla="*/ 0 h 700072"/>
                <a:gd name="connsiteX0" fmla="*/ 0 w 520986"/>
                <a:gd name="connsiteY0" fmla="*/ 31749 h 700072"/>
                <a:gd name="connsiteX1" fmla="*/ 263876 w 520986"/>
                <a:gd name="connsiteY1" fmla="*/ 700072 h 700072"/>
                <a:gd name="connsiteX2" fmla="*/ 520986 w 520986"/>
                <a:gd name="connsiteY2" fmla="*/ 0 h 700072"/>
                <a:gd name="connsiteX0" fmla="*/ 0 w 535273"/>
                <a:gd name="connsiteY0" fmla="*/ 0 h 711421"/>
                <a:gd name="connsiteX1" fmla="*/ 278163 w 535273"/>
                <a:gd name="connsiteY1" fmla="*/ 711421 h 711421"/>
                <a:gd name="connsiteX2" fmla="*/ 535273 w 535273"/>
                <a:gd name="connsiteY2" fmla="*/ 11349 h 711421"/>
                <a:gd name="connsiteX0" fmla="*/ 0 w 525748"/>
                <a:gd name="connsiteY0" fmla="*/ 144 h 700072"/>
                <a:gd name="connsiteX1" fmla="*/ 268638 w 525748"/>
                <a:gd name="connsiteY1" fmla="*/ 700072 h 700072"/>
                <a:gd name="connsiteX2" fmla="*/ 525748 w 525748"/>
                <a:gd name="connsiteY2" fmla="*/ 0 h 700072"/>
                <a:gd name="connsiteX0" fmla="*/ 0 w 525748"/>
                <a:gd name="connsiteY0" fmla="*/ 144 h 700072"/>
                <a:gd name="connsiteX1" fmla="*/ 268638 w 525748"/>
                <a:gd name="connsiteY1" fmla="*/ 700072 h 700072"/>
                <a:gd name="connsiteX2" fmla="*/ 525748 w 525748"/>
                <a:gd name="connsiteY2" fmla="*/ 0 h 700072"/>
                <a:gd name="connsiteX0" fmla="*/ 851 w 526599"/>
                <a:gd name="connsiteY0" fmla="*/ 144 h 700072"/>
                <a:gd name="connsiteX1" fmla="*/ 269489 w 526599"/>
                <a:gd name="connsiteY1" fmla="*/ 700072 h 700072"/>
                <a:gd name="connsiteX2" fmla="*/ 526599 w 526599"/>
                <a:gd name="connsiteY2" fmla="*/ 0 h 700072"/>
                <a:gd name="connsiteX0" fmla="*/ 0 w 525748"/>
                <a:gd name="connsiteY0" fmla="*/ 144 h 700072"/>
                <a:gd name="connsiteX1" fmla="*/ 268638 w 525748"/>
                <a:gd name="connsiteY1" fmla="*/ 700072 h 700072"/>
                <a:gd name="connsiteX2" fmla="*/ 525748 w 525748"/>
                <a:gd name="connsiteY2" fmla="*/ 0 h 700072"/>
                <a:gd name="connsiteX0" fmla="*/ 0 w 530901"/>
                <a:gd name="connsiteY0" fmla="*/ 144 h 700072"/>
                <a:gd name="connsiteX1" fmla="*/ 268638 w 530901"/>
                <a:gd name="connsiteY1" fmla="*/ 700072 h 700072"/>
                <a:gd name="connsiteX2" fmla="*/ 525748 w 530901"/>
                <a:gd name="connsiteY2" fmla="*/ 0 h 700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30901" h="700072">
                  <a:moveTo>
                    <a:pt x="0" y="144"/>
                  </a:moveTo>
                  <a:cubicBezTo>
                    <a:pt x="1514" y="585584"/>
                    <a:pt x="9564" y="699384"/>
                    <a:pt x="268638" y="700072"/>
                  </a:cubicBezTo>
                  <a:cubicBezTo>
                    <a:pt x="520567" y="698379"/>
                    <a:pt x="545051" y="544590"/>
                    <a:pt x="525748" y="0"/>
                  </a:cubicBezTo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/>
            </a:p>
          </p:txBody>
        </p:sp>
        <p:sp>
          <p:nvSpPr>
            <p:cNvPr id="58" name="Freeform: Shape 166">
              <a:extLst>
                <a:ext uri="{FF2B5EF4-FFF2-40B4-BE49-F238E27FC236}">
                  <a16:creationId xmlns:a16="http://schemas.microsoft.com/office/drawing/2014/main" id="{AF2CC5AA-5B06-6D16-EE9F-95B040A77C09}"/>
                </a:ext>
              </a:extLst>
            </p:cNvPr>
            <p:cNvSpPr/>
            <p:nvPr/>
          </p:nvSpPr>
          <p:spPr>
            <a:xfrm>
              <a:off x="9011509" y="3719901"/>
              <a:ext cx="523297" cy="2089497"/>
            </a:xfrm>
            <a:custGeom>
              <a:avLst/>
              <a:gdLst>
                <a:gd name="connsiteX0" fmla="*/ 34022 w 728966"/>
                <a:gd name="connsiteY0" fmla="*/ 0 h 2610214"/>
                <a:gd name="connsiteX1" fmla="*/ 34022 w 728966"/>
                <a:gd name="connsiteY1" fmla="*/ 2133600 h 2610214"/>
                <a:gd name="connsiteX2" fmla="*/ 387590 w 728966"/>
                <a:gd name="connsiteY2" fmla="*/ 2609088 h 2610214"/>
                <a:gd name="connsiteX3" fmla="*/ 655814 w 728966"/>
                <a:gd name="connsiteY3" fmla="*/ 2072640 h 2610214"/>
                <a:gd name="connsiteX4" fmla="*/ 728966 w 728966"/>
                <a:gd name="connsiteY4" fmla="*/ 24384 h 2610214"/>
                <a:gd name="connsiteX0" fmla="*/ 1019 w 1472251"/>
                <a:gd name="connsiteY0" fmla="*/ 0 h 2600668"/>
                <a:gd name="connsiteX1" fmla="*/ 777307 w 1472251"/>
                <a:gd name="connsiteY1" fmla="*/ 2124075 h 2600668"/>
                <a:gd name="connsiteX2" fmla="*/ 1130875 w 1472251"/>
                <a:gd name="connsiteY2" fmla="*/ 2599563 h 2600668"/>
                <a:gd name="connsiteX3" fmla="*/ 1399099 w 1472251"/>
                <a:gd name="connsiteY3" fmla="*/ 2063115 h 2600668"/>
                <a:gd name="connsiteX4" fmla="*/ 1472251 w 1472251"/>
                <a:gd name="connsiteY4" fmla="*/ 14859 h 2600668"/>
                <a:gd name="connsiteX0" fmla="*/ 1268 w 1322481"/>
                <a:gd name="connsiteY0" fmla="*/ 87535 h 2585616"/>
                <a:gd name="connsiteX1" fmla="*/ 627537 w 1322481"/>
                <a:gd name="connsiteY1" fmla="*/ 2109216 h 2585616"/>
                <a:gd name="connsiteX2" fmla="*/ 981105 w 1322481"/>
                <a:gd name="connsiteY2" fmla="*/ 2584704 h 2585616"/>
                <a:gd name="connsiteX3" fmla="*/ 1249329 w 1322481"/>
                <a:gd name="connsiteY3" fmla="*/ 2048256 h 2585616"/>
                <a:gd name="connsiteX4" fmla="*/ 1322481 w 1322481"/>
                <a:gd name="connsiteY4" fmla="*/ 0 h 2585616"/>
                <a:gd name="connsiteX0" fmla="*/ 1038 w 1457982"/>
                <a:gd name="connsiteY0" fmla="*/ 0 h 2607827"/>
                <a:gd name="connsiteX1" fmla="*/ 763038 w 1457982"/>
                <a:gd name="connsiteY1" fmla="*/ 2131218 h 2607827"/>
                <a:gd name="connsiteX2" fmla="*/ 1116606 w 1457982"/>
                <a:gd name="connsiteY2" fmla="*/ 2606706 h 2607827"/>
                <a:gd name="connsiteX3" fmla="*/ 1384830 w 1457982"/>
                <a:gd name="connsiteY3" fmla="*/ 2070258 h 2607827"/>
                <a:gd name="connsiteX4" fmla="*/ 1457982 w 1457982"/>
                <a:gd name="connsiteY4" fmla="*/ 22002 h 2607827"/>
                <a:gd name="connsiteX0" fmla="*/ 1038 w 1387307"/>
                <a:gd name="connsiteY0" fmla="*/ 0 h 2607827"/>
                <a:gd name="connsiteX1" fmla="*/ 763038 w 1387307"/>
                <a:gd name="connsiteY1" fmla="*/ 2131218 h 2607827"/>
                <a:gd name="connsiteX2" fmla="*/ 1116606 w 1387307"/>
                <a:gd name="connsiteY2" fmla="*/ 2606706 h 2607827"/>
                <a:gd name="connsiteX3" fmla="*/ 1384830 w 1387307"/>
                <a:gd name="connsiteY3" fmla="*/ 2070258 h 2607827"/>
                <a:gd name="connsiteX4" fmla="*/ 507863 w 1387307"/>
                <a:gd name="connsiteY4" fmla="*/ 571 h 2607827"/>
                <a:gd name="connsiteX0" fmla="*/ 89580 w 1475849"/>
                <a:gd name="connsiteY0" fmla="*/ 0 h 2606712"/>
                <a:gd name="connsiteX1" fmla="*/ 89580 w 1475849"/>
                <a:gd name="connsiteY1" fmla="*/ 2064543 h 2606712"/>
                <a:gd name="connsiteX2" fmla="*/ 1205148 w 1475849"/>
                <a:gd name="connsiteY2" fmla="*/ 2606706 h 2606712"/>
                <a:gd name="connsiteX3" fmla="*/ 1473372 w 1475849"/>
                <a:gd name="connsiteY3" fmla="*/ 2070258 h 2606712"/>
                <a:gd name="connsiteX4" fmla="*/ 596405 w 1475849"/>
                <a:gd name="connsiteY4" fmla="*/ 571 h 2606712"/>
                <a:gd name="connsiteX0" fmla="*/ 89580 w 1211812"/>
                <a:gd name="connsiteY0" fmla="*/ 0 h 2606713"/>
                <a:gd name="connsiteX1" fmla="*/ 89580 w 1211812"/>
                <a:gd name="connsiteY1" fmla="*/ 2064543 h 2606713"/>
                <a:gd name="connsiteX2" fmla="*/ 1205148 w 1211812"/>
                <a:gd name="connsiteY2" fmla="*/ 2606706 h 2606713"/>
                <a:gd name="connsiteX3" fmla="*/ 597072 w 1211812"/>
                <a:gd name="connsiteY3" fmla="*/ 2058352 h 2606713"/>
                <a:gd name="connsiteX4" fmla="*/ 596405 w 1211812"/>
                <a:gd name="connsiteY4" fmla="*/ 571 h 2606713"/>
                <a:gd name="connsiteX0" fmla="*/ 27107 w 558022"/>
                <a:gd name="connsiteY0" fmla="*/ 0 h 2351458"/>
                <a:gd name="connsiteX1" fmla="*/ 27107 w 558022"/>
                <a:gd name="connsiteY1" fmla="*/ 2064543 h 2351458"/>
                <a:gd name="connsiteX2" fmla="*/ 280663 w 558022"/>
                <a:gd name="connsiteY2" fmla="*/ 2318575 h 2351458"/>
                <a:gd name="connsiteX3" fmla="*/ 534599 w 558022"/>
                <a:gd name="connsiteY3" fmla="*/ 2058352 h 2351458"/>
                <a:gd name="connsiteX4" fmla="*/ 533932 w 558022"/>
                <a:gd name="connsiteY4" fmla="*/ 571 h 2351458"/>
                <a:gd name="connsiteX0" fmla="*/ 27107 w 558022"/>
                <a:gd name="connsiteY0" fmla="*/ 0 h 2351458"/>
                <a:gd name="connsiteX1" fmla="*/ 27107 w 558022"/>
                <a:gd name="connsiteY1" fmla="*/ 2064543 h 2351458"/>
                <a:gd name="connsiteX2" fmla="*/ 280663 w 558022"/>
                <a:gd name="connsiteY2" fmla="*/ 2318575 h 2351458"/>
                <a:gd name="connsiteX3" fmla="*/ 534599 w 558022"/>
                <a:gd name="connsiteY3" fmla="*/ 2058352 h 2351458"/>
                <a:gd name="connsiteX4" fmla="*/ 533932 w 558022"/>
                <a:gd name="connsiteY4" fmla="*/ 571 h 2351458"/>
                <a:gd name="connsiteX0" fmla="*/ 20698 w 551613"/>
                <a:gd name="connsiteY0" fmla="*/ 0 h 2351458"/>
                <a:gd name="connsiteX1" fmla="*/ 20698 w 551613"/>
                <a:gd name="connsiteY1" fmla="*/ 2064543 h 2351458"/>
                <a:gd name="connsiteX2" fmla="*/ 274254 w 551613"/>
                <a:gd name="connsiteY2" fmla="*/ 2318575 h 2351458"/>
                <a:gd name="connsiteX3" fmla="*/ 528190 w 551613"/>
                <a:gd name="connsiteY3" fmla="*/ 2058352 h 2351458"/>
                <a:gd name="connsiteX4" fmla="*/ 527523 w 551613"/>
                <a:gd name="connsiteY4" fmla="*/ 571 h 2351458"/>
                <a:gd name="connsiteX0" fmla="*/ 20698 w 551613"/>
                <a:gd name="connsiteY0" fmla="*/ 0 h 2351458"/>
                <a:gd name="connsiteX1" fmla="*/ 20698 w 551613"/>
                <a:gd name="connsiteY1" fmla="*/ 2064543 h 2351458"/>
                <a:gd name="connsiteX2" fmla="*/ 274254 w 551613"/>
                <a:gd name="connsiteY2" fmla="*/ 2318575 h 2351458"/>
                <a:gd name="connsiteX3" fmla="*/ 528190 w 551613"/>
                <a:gd name="connsiteY3" fmla="*/ 2058352 h 2351458"/>
                <a:gd name="connsiteX4" fmla="*/ 527523 w 551613"/>
                <a:gd name="connsiteY4" fmla="*/ 571 h 2351458"/>
                <a:gd name="connsiteX0" fmla="*/ 20698 w 553090"/>
                <a:gd name="connsiteY0" fmla="*/ 0 h 2351458"/>
                <a:gd name="connsiteX1" fmla="*/ 20698 w 553090"/>
                <a:gd name="connsiteY1" fmla="*/ 2064543 h 2351458"/>
                <a:gd name="connsiteX2" fmla="*/ 274254 w 553090"/>
                <a:gd name="connsiteY2" fmla="*/ 2318575 h 2351458"/>
                <a:gd name="connsiteX3" fmla="*/ 528190 w 553090"/>
                <a:gd name="connsiteY3" fmla="*/ 2058352 h 2351458"/>
                <a:gd name="connsiteX4" fmla="*/ 527523 w 553090"/>
                <a:gd name="connsiteY4" fmla="*/ 571 h 2351458"/>
                <a:gd name="connsiteX0" fmla="*/ 20698 w 541453"/>
                <a:gd name="connsiteY0" fmla="*/ 0 h 2351458"/>
                <a:gd name="connsiteX1" fmla="*/ 20698 w 541453"/>
                <a:gd name="connsiteY1" fmla="*/ 2064543 h 2351458"/>
                <a:gd name="connsiteX2" fmla="*/ 274254 w 541453"/>
                <a:gd name="connsiteY2" fmla="*/ 2318575 h 2351458"/>
                <a:gd name="connsiteX3" fmla="*/ 528190 w 541453"/>
                <a:gd name="connsiteY3" fmla="*/ 2058352 h 2351458"/>
                <a:gd name="connsiteX4" fmla="*/ 527523 w 541453"/>
                <a:gd name="connsiteY4" fmla="*/ 571 h 2351458"/>
                <a:gd name="connsiteX0" fmla="*/ 1597405 w 1597405"/>
                <a:gd name="connsiteY0" fmla="*/ 0 h 2497508"/>
                <a:gd name="connsiteX1" fmla="*/ 63880 w 1597405"/>
                <a:gd name="connsiteY1" fmla="*/ 2210593 h 2497508"/>
                <a:gd name="connsiteX2" fmla="*/ 317436 w 1597405"/>
                <a:gd name="connsiteY2" fmla="*/ 2464625 h 2497508"/>
                <a:gd name="connsiteX3" fmla="*/ 571372 w 1597405"/>
                <a:gd name="connsiteY3" fmla="*/ 2204402 h 2497508"/>
                <a:gd name="connsiteX4" fmla="*/ 570705 w 1597405"/>
                <a:gd name="connsiteY4" fmla="*/ 146621 h 2497508"/>
                <a:gd name="connsiteX0" fmla="*/ 1597405 w 2113755"/>
                <a:gd name="connsiteY0" fmla="*/ 0 h 2497508"/>
                <a:gd name="connsiteX1" fmla="*/ 63880 w 2113755"/>
                <a:gd name="connsiteY1" fmla="*/ 2210593 h 2497508"/>
                <a:gd name="connsiteX2" fmla="*/ 317436 w 2113755"/>
                <a:gd name="connsiteY2" fmla="*/ 2464625 h 2497508"/>
                <a:gd name="connsiteX3" fmla="*/ 571372 w 2113755"/>
                <a:gd name="connsiteY3" fmla="*/ 2204402 h 2497508"/>
                <a:gd name="connsiteX4" fmla="*/ 2113755 w 2113755"/>
                <a:gd name="connsiteY4" fmla="*/ 19621 h 2497508"/>
                <a:gd name="connsiteX0" fmla="*/ 1597405 w 2113757"/>
                <a:gd name="connsiteY0" fmla="*/ 0 h 2497508"/>
                <a:gd name="connsiteX1" fmla="*/ 63880 w 2113757"/>
                <a:gd name="connsiteY1" fmla="*/ 2210593 h 2497508"/>
                <a:gd name="connsiteX2" fmla="*/ 317436 w 2113757"/>
                <a:gd name="connsiteY2" fmla="*/ 2464625 h 2497508"/>
                <a:gd name="connsiteX3" fmla="*/ 571372 w 2113757"/>
                <a:gd name="connsiteY3" fmla="*/ 2204402 h 2497508"/>
                <a:gd name="connsiteX4" fmla="*/ 2113755 w 2113757"/>
                <a:gd name="connsiteY4" fmla="*/ 19621 h 2497508"/>
                <a:gd name="connsiteX0" fmla="*/ 1307293 w 1823645"/>
                <a:gd name="connsiteY0" fmla="*/ 0 h 2578728"/>
                <a:gd name="connsiteX1" fmla="*/ 1008843 w 1823645"/>
                <a:gd name="connsiteY1" fmla="*/ 1073943 h 2578728"/>
                <a:gd name="connsiteX2" fmla="*/ 27324 w 1823645"/>
                <a:gd name="connsiteY2" fmla="*/ 2464625 h 2578728"/>
                <a:gd name="connsiteX3" fmla="*/ 281260 w 1823645"/>
                <a:gd name="connsiteY3" fmla="*/ 2204402 h 2578728"/>
                <a:gd name="connsiteX4" fmla="*/ 1823643 w 1823645"/>
                <a:gd name="connsiteY4" fmla="*/ 19621 h 2578728"/>
                <a:gd name="connsiteX0" fmla="*/ 1324913 w 1841265"/>
                <a:gd name="connsiteY0" fmla="*/ 0 h 2499915"/>
                <a:gd name="connsiteX1" fmla="*/ 1324913 w 1841265"/>
                <a:gd name="connsiteY1" fmla="*/ 2175668 h 2499915"/>
                <a:gd name="connsiteX2" fmla="*/ 44944 w 1841265"/>
                <a:gd name="connsiteY2" fmla="*/ 2464625 h 2499915"/>
                <a:gd name="connsiteX3" fmla="*/ 298880 w 1841265"/>
                <a:gd name="connsiteY3" fmla="*/ 2204402 h 2499915"/>
                <a:gd name="connsiteX4" fmla="*/ 1841263 w 1841265"/>
                <a:gd name="connsiteY4" fmla="*/ 19621 h 2499915"/>
                <a:gd name="connsiteX0" fmla="*/ 1027982 w 1544334"/>
                <a:gd name="connsiteY0" fmla="*/ 0 h 2530597"/>
                <a:gd name="connsiteX1" fmla="*/ 1027982 w 1544334"/>
                <a:gd name="connsiteY1" fmla="*/ 2175668 h 2530597"/>
                <a:gd name="connsiteX2" fmla="*/ 1322813 w 1544334"/>
                <a:gd name="connsiteY2" fmla="*/ 2512250 h 2530597"/>
                <a:gd name="connsiteX3" fmla="*/ 1949 w 1544334"/>
                <a:gd name="connsiteY3" fmla="*/ 2204402 h 2530597"/>
                <a:gd name="connsiteX4" fmla="*/ 1544332 w 1544334"/>
                <a:gd name="connsiteY4" fmla="*/ 19621 h 2530597"/>
                <a:gd name="connsiteX0" fmla="*/ 23737 w 552449"/>
                <a:gd name="connsiteY0" fmla="*/ 0 h 2521068"/>
                <a:gd name="connsiteX1" fmla="*/ 23737 w 552449"/>
                <a:gd name="connsiteY1" fmla="*/ 2175668 h 2521068"/>
                <a:gd name="connsiteX2" fmla="*/ 318568 w 552449"/>
                <a:gd name="connsiteY2" fmla="*/ 2512250 h 2521068"/>
                <a:gd name="connsiteX3" fmla="*/ 537579 w 552449"/>
                <a:gd name="connsiteY3" fmla="*/ 2144077 h 2521068"/>
                <a:gd name="connsiteX4" fmla="*/ 540087 w 552449"/>
                <a:gd name="connsiteY4" fmla="*/ 19621 h 2521068"/>
                <a:gd name="connsiteX0" fmla="*/ 23737 w 554962"/>
                <a:gd name="connsiteY0" fmla="*/ 0 h 2521068"/>
                <a:gd name="connsiteX1" fmla="*/ 23737 w 554962"/>
                <a:gd name="connsiteY1" fmla="*/ 2175668 h 2521068"/>
                <a:gd name="connsiteX2" fmla="*/ 318568 w 554962"/>
                <a:gd name="connsiteY2" fmla="*/ 2512250 h 2521068"/>
                <a:gd name="connsiteX3" fmla="*/ 537579 w 554962"/>
                <a:gd name="connsiteY3" fmla="*/ 2144077 h 2521068"/>
                <a:gd name="connsiteX4" fmla="*/ 547231 w 554962"/>
                <a:gd name="connsiteY4" fmla="*/ 5333 h 2521068"/>
                <a:gd name="connsiteX0" fmla="*/ 23737 w 554962"/>
                <a:gd name="connsiteY0" fmla="*/ 0 h 2521068"/>
                <a:gd name="connsiteX1" fmla="*/ 23737 w 554962"/>
                <a:gd name="connsiteY1" fmla="*/ 2175668 h 2521068"/>
                <a:gd name="connsiteX2" fmla="*/ 318568 w 554962"/>
                <a:gd name="connsiteY2" fmla="*/ 2512250 h 2521068"/>
                <a:gd name="connsiteX3" fmla="*/ 537579 w 554962"/>
                <a:gd name="connsiteY3" fmla="*/ 2144077 h 2521068"/>
                <a:gd name="connsiteX4" fmla="*/ 547231 w 554962"/>
                <a:gd name="connsiteY4" fmla="*/ 5333 h 2521068"/>
                <a:gd name="connsiteX0" fmla="*/ 23737 w 554962"/>
                <a:gd name="connsiteY0" fmla="*/ 4192 h 2515461"/>
                <a:gd name="connsiteX1" fmla="*/ 23737 w 554962"/>
                <a:gd name="connsiteY1" fmla="*/ 2170335 h 2515461"/>
                <a:gd name="connsiteX2" fmla="*/ 318568 w 554962"/>
                <a:gd name="connsiteY2" fmla="*/ 2506917 h 2515461"/>
                <a:gd name="connsiteX3" fmla="*/ 537579 w 554962"/>
                <a:gd name="connsiteY3" fmla="*/ 2138744 h 2515461"/>
                <a:gd name="connsiteX4" fmla="*/ 547231 w 554962"/>
                <a:gd name="connsiteY4" fmla="*/ 0 h 2515461"/>
                <a:gd name="connsiteX0" fmla="*/ 20043 w 551268"/>
                <a:gd name="connsiteY0" fmla="*/ 4192 h 2515461"/>
                <a:gd name="connsiteX1" fmla="*/ 20043 w 551268"/>
                <a:gd name="connsiteY1" fmla="*/ 2170335 h 2515461"/>
                <a:gd name="connsiteX2" fmla="*/ 314874 w 551268"/>
                <a:gd name="connsiteY2" fmla="*/ 2506917 h 2515461"/>
                <a:gd name="connsiteX3" fmla="*/ 533885 w 551268"/>
                <a:gd name="connsiteY3" fmla="*/ 2138744 h 2515461"/>
                <a:gd name="connsiteX4" fmla="*/ 543537 w 551268"/>
                <a:gd name="connsiteY4" fmla="*/ 0 h 2515461"/>
                <a:gd name="connsiteX0" fmla="*/ 18208 w 549433"/>
                <a:gd name="connsiteY0" fmla="*/ 4192 h 2511456"/>
                <a:gd name="connsiteX1" fmla="*/ 20589 w 549433"/>
                <a:gd name="connsiteY1" fmla="*/ 2153667 h 2511456"/>
                <a:gd name="connsiteX2" fmla="*/ 313039 w 549433"/>
                <a:gd name="connsiteY2" fmla="*/ 2506917 h 2511456"/>
                <a:gd name="connsiteX3" fmla="*/ 532050 w 549433"/>
                <a:gd name="connsiteY3" fmla="*/ 2138744 h 2511456"/>
                <a:gd name="connsiteX4" fmla="*/ 541702 w 549433"/>
                <a:gd name="connsiteY4" fmla="*/ 0 h 2511456"/>
                <a:gd name="connsiteX0" fmla="*/ 18208 w 549433"/>
                <a:gd name="connsiteY0" fmla="*/ 4192 h 2511456"/>
                <a:gd name="connsiteX1" fmla="*/ 20589 w 549433"/>
                <a:gd name="connsiteY1" fmla="*/ 2153667 h 2511456"/>
                <a:gd name="connsiteX2" fmla="*/ 313039 w 549433"/>
                <a:gd name="connsiteY2" fmla="*/ 2506917 h 2511456"/>
                <a:gd name="connsiteX3" fmla="*/ 532050 w 549433"/>
                <a:gd name="connsiteY3" fmla="*/ 2138744 h 2511456"/>
                <a:gd name="connsiteX4" fmla="*/ 541702 w 549433"/>
                <a:gd name="connsiteY4" fmla="*/ 0 h 2511456"/>
                <a:gd name="connsiteX0" fmla="*/ 0 w 531225"/>
                <a:gd name="connsiteY0" fmla="*/ 4192 h 2511456"/>
                <a:gd name="connsiteX1" fmla="*/ 2381 w 531225"/>
                <a:gd name="connsiteY1" fmla="*/ 2153667 h 2511456"/>
                <a:gd name="connsiteX2" fmla="*/ 294831 w 531225"/>
                <a:gd name="connsiteY2" fmla="*/ 2506917 h 2511456"/>
                <a:gd name="connsiteX3" fmla="*/ 513842 w 531225"/>
                <a:gd name="connsiteY3" fmla="*/ 2138744 h 2511456"/>
                <a:gd name="connsiteX4" fmla="*/ 523494 w 531225"/>
                <a:gd name="connsiteY4" fmla="*/ 0 h 2511456"/>
                <a:gd name="connsiteX0" fmla="*/ 0 w 531225"/>
                <a:gd name="connsiteY0" fmla="*/ 4192 h 2513386"/>
                <a:gd name="connsiteX1" fmla="*/ 2381 w 531225"/>
                <a:gd name="connsiteY1" fmla="*/ 2153667 h 2513386"/>
                <a:gd name="connsiteX2" fmla="*/ 294831 w 531225"/>
                <a:gd name="connsiteY2" fmla="*/ 2506917 h 2513386"/>
                <a:gd name="connsiteX3" fmla="*/ 513842 w 531225"/>
                <a:gd name="connsiteY3" fmla="*/ 2157794 h 2513386"/>
                <a:gd name="connsiteX4" fmla="*/ 523494 w 531225"/>
                <a:gd name="connsiteY4" fmla="*/ 0 h 2513386"/>
                <a:gd name="connsiteX0" fmla="*/ 0 w 524227"/>
                <a:gd name="connsiteY0" fmla="*/ 4192 h 2513386"/>
                <a:gd name="connsiteX1" fmla="*/ 2381 w 524227"/>
                <a:gd name="connsiteY1" fmla="*/ 2153667 h 2513386"/>
                <a:gd name="connsiteX2" fmla="*/ 294831 w 524227"/>
                <a:gd name="connsiteY2" fmla="*/ 2506917 h 2513386"/>
                <a:gd name="connsiteX3" fmla="*/ 513842 w 524227"/>
                <a:gd name="connsiteY3" fmla="*/ 2157794 h 2513386"/>
                <a:gd name="connsiteX4" fmla="*/ 523494 w 524227"/>
                <a:gd name="connsiteY4" fmla="*/ 0 h 2513386"/>
                <a:gd name="connsiteX0" fmla="*/ 0 w 524227"/>
                <a:gd name="connsiteY0" fmla="*/ 4192 h 2533594"/>
                <a:gd name="connsiteX1" fmla="*/ 2381 w 524227"/>
                <a:gd name="connsiteY1" fmla="*/ 2153667 h 2533594"/>
                <a:gd name="connsiteX2" fmla="*/ 268638 w 524227"/>
                <a:gd name="connsiteY2" fmla="*/ 2530730 h 2533594"/>
                <a:gd name="connsiteX3" fmla="*/ 513842 w 524227"/>
                <a:gd name="connsiteY3" fmla="*/ 2157794 h 2533594"/>
                <a:gd name="connsiteX4" fmla="*/ 523494 w 524227"/>
                <a:gd name="connsiteY4" fmla="*/ 0 h 2533594"/>
                <a:gd name="connsiteX0" fmla="*/ 0 w 524227"/>
                <a:gd name="connsiteY0" fmla="*/ 4192 h 2532657"/>
                <a:gd name="connsiteX1" fmla="*/ 2381 w 524227"/>
                <a:gd name="connsiteY1" fmla="*/ 2153667 h 2532657"/>
                <a:gd name="connsiteX2" fmla="*/ 268638 w 524227"/>
                <a:gd name="connsiteY2" fmla="*/ 2530730 h 2532657"/>
                <a:gd name="connsiteX3" fmla="*/ 513842 w 524227"/>
                <a:gd name="connsiteY3" fmla="*/ 2157794 h 2532657"/>
                <a:gd name="connsiteX4" fmla="*/ 523494 w 524227"/>
                <a:gd name="connsiteY4" fmla="*/ 0 h 2532657"/>
                <a:gd name="connsiteX0" fmla="*/ 0 w 524227"/>
                <a:gd name="connsiteY0" fmla="*/ 4192 h 2532354"/>
                <a:gd name="connsiteX1" fmla="*/ 2381 w 524227"/>
                <a:gd name="connsiteY1" fmla="*/ 2153667 h 2532354"/>
                <a:gd name="connsiteX2" fmla="*/ 268638 w 524227"/>
                <a:gd name="connsiteY2" fmla="*/ 2530730 h 2532354"/>
                <a:gd name="connsiteX3" fmla="*/ 513842 w 524227"/>
                <a:gd name="connsiteY3" fmla="*/ 2157794 h 2532354"/>
                <a:gd name="connsiteX4" fmla="*/ 523494 w 524227"/>
                <a:gd name="connsiteY4" fmla="*/ 0 h 2532354"/>
                <a:gd name="connsiteX0" fmla="*/ 0 w 524227"/>
                <a:gd name="connsiteY0" fmla="*/ 4192 h 2533129"/>
                <a:gd name="connsiteX1" fmla="*/ 2381 w 524227"/>
                <a:gd name="connsiteY1" fmla="*/ 2153667 h 2533129"/>
                <a:gd name="connsiteX2" fmla="*/ 268638 w 524227"/>
                <a:gd name="connsiteY2" fmla="*/ 2530730 h 2533129"/>
                <a:gd name="connsiteX3" fmla="*/ 513842 w 524227"/>
                <a:gd name="connsiteY3" fmla="*/ 2157794 h 2533129"/>
                <a:gd name="connsiteX4" fmla="*/ 523494 w 524227"/>
                <a:gd name="connsiteY4" fmla="*/ 0 h 2533129"/>
                <a:gd name="connsiteX0" fmla="*/ 0 w 524227"/>
                <a:gd name="connsiteY0" fmla="*/ 4192 h 2533129"/>
                <a:gd name="connsiteX1" fmla="*/ 2381 w 524227"/>
                <a:gd name="connsiteY1" fmla="*/ 2153667 h 2533129"/>
                <a:gd name="connsiteX2" fmla="*/ 268638 w 524227"/>
                <a:gd name="connsiteY2" fmla="*/ 2530730 h 2533129"/>
                <a:gd name="connsiteX3" fmla="*/ 513842 w 524227"/>
                <a:gd name="connsiteY3" fmla="*/ 2157794 h 2533129"/>
                <a:gd name="connsiteX4" fmla="*/ 523494 w 524227"/>
                <a:gd name="connsiteY4" fmla="*/ 0 h 2533129"/>
                <a:gd name="connsiteX0" fmla="*/ 0 w 524227"/>
                <a:gd name="connsiteY0" fmla="*/ 4192 h 2533129"/>
                <a:gd name="connsiteX1" fmla="*/ 2381 w 524227"/>
                <a:gd name="connsiteY1" fmla="*/ 2153667 h 2533129"/>
                <a:gd name="connsiteX2" fmla="*/ 268638 w 524227"/>
                <a:gd name="connsiteY2" fmla="*/ 2530730 h 2533129"/>
                <a:gd name="connsiteX3" fmla="*/ 513842 w 524227"/>
                <a:gd name="connsiteY3" fmla="*/ 2157794 h 2533129"/>
                <a:gd name="connsiteX4" fmla="*/ 523494 w 524227"/>
                <a:gd name="connsiteY4" fmla="*/ 0 h 2533129"/>
                <a:gd name="connsiteX0" fmla="*/ 0 w 528059"/>
                <a:gd name="connsiteY0" fmla="*/ 4192 h 2533129"/>
                <a:gd name="connsiteX1" fmla="*/ 2381 w 528059"/>
                <a:gd name="connsiteY1" fmla="*/ 2153667 h 2533129"/>
                <a:gd name="connsiteX2" fmla="*/ 268638 w 528059"/>
                <a:gd name="connsiteY2" fmla="*/ 2530730 h 2533129"/>
                <a:gd name="connsiteX3" fmla="*/ 523367 w 528059"/>
                <a:gd name="connsiteY3" fmla="*/ 2160175 h 2533129"/>
                <a:gd name="connsiteX4" fmla="*/ 523494 w 528059"/>
                <a:gd name="connsiteY4" fmla="*/ 0 h 2533129"/>
                <a:gd name="connsiteX0" fmla="*/ 0 w 528059"/>
                <a:gd name="connsiteY0" fmla="*/ 4192 h 2533129"/>
                <a:gd name="connsiteX1" fmla="*/ 2381 w 528059"/>
                <a:gd name="connsiteY1" fmla="*/ 2153667 h 2533129"/>
                <a:gd name="connsiteX2" fmla="*/ 268638 w 528059"/>
                <a:gd name="connsiteY2" fmla="*/ 2530730 h 2533129"/>
                <a:gd name="connsiteX3" fmla="*/ 523367 w 528059"/>
                <a:gd name="connsiteY3" fmla="*/ 2160175 h 2533129"/>
                <a:gd name="connsiteX4" fmla="*/ 523494 w 528059"/>
                <a:gd name="connsiteY4" fmla="*/ 0 h 2533129"/>
                <a:gd name="connsiteX0" fmla="*/ 0 w 528059"/>
                <a:gd name="connsiteY0" fmla="*/ 4192 h 2530742"/>
                <a:gd name="connsiteX1" fmla="*/ 2381 w 528059"/>
                <a:gd name="connsiteY1" fmla="*/ 2153667 h 2530742"/>
                <a:gd name="connsiteX2" fmla="*/ 268638 w 528059"/>
                <a:gd name="connsiteY2" fmla="*/ 2530730 h 2530742"/>
                <a:gd name="connsiteX3" fmla="*/ 523367 w 528059"/>
                <a:gd name="connsiteY3" fmla="*/ 2160175 h 2530742"/>
                <a:gd name="connsiteX4" fmla="*/ 523494 w 528059"/>
                <a:gd name="connsiteY4" fmla="*/ 0 h 2530742"/>
                <a:gd name="connsiteX0" fmla="*/ 0 w 528059"/>
                <a:gd name="connsiteY0" fmla="*/ 4192 h 2530742"/>
                <a:gd name="connsiteX1" fmla="*/ 2381 w 528059"/>
                <a:gd name="connsiteY1" fmla="*/ 2153667 h 2530742"/>
                <a:gd name="connsiteX2" fmla="*/ 268638 w 528059"/>
                <a:gd name="connsiteY2" fmla="*/ 2530730 h 2530742"/>
                <a:gd name="connsiteX3" fmla="*/ 523367 w 528059"/>
                <a:gd name="connsiteY3" fmla="*/ 2160175 h 2530742"/>
                <a:gd name="connsiteX4" fmla="*/ 523494 w 528059"/>
                <a:gd name="connsiteY4" fmla="*/ 0 h 2530742"/>
                <a:gd name="connsiteX0" fmla="*/ 0 w 528059"/>
                <a:gd name="connsiteY0" fmla="*/ 4192 h 2521218"/>
                <a:gd name="connsiteX1" fmla="*/ 2381 w 528059"/>
                <a:gd name="connsiteY1" fmla="*/ 2153667 h 2521218"/>
                <a:gd name="connsiteX2" fmla="*/ 268638 w 528059"/>
                <a:gd name="connsiteY2" fmla="*/ 2521205 h 2521218"/>
                <a:gd name="connsiteX3" fmla="*/ 523367 w 528059"/>
                <a:gd name="connsiteY3" fmla="*/ 2160175 h 2521218"/>
                <a:gd name="connsiteX4" fmla="*/ 523494 w 528059"/>
                <a:gd name="connsiteY4" fmla="*/ 0 h 2521218"/>
                <a:gd name="connsiteX0" fmla="*/ 0 w 528059"/>
                <a:gd name="connsiteY0" fmla="*/ 4192 h 2521218"/>
                <a:gd name="connsiteX1" fmla="*/ 2381 w 528059"/>
                <a:gd name="connsiteY1" fmla="*/ 2153667 h 2521218"/>
                <a:gd name="connsiteX2" fmla="*/ 268638 w 528059"/>
                <a:gd name="connsiteY2" fmla="*/ 2521205 h 2521218"/>
                <a:gd name="connsiteX3" fmla="*/ 523367 w 528059"/>
                <a:gd name="connsiteY3" fmla="*/ 2160175 h 2521218"/>
                <a:gd name="connsiteX4" fmla="*/ 523494 w 528059"/>
                <a:gd name="connsiteY4" fmla="*/ 0 h 2521218"/>
                <a:gd name="connsiteX0" fmla="*/ 0 w 528059"/>
                <a:gd name="connsiteY0" fmla="*/ 4192 h 2521205"/>
                <a:gd name="connsiteX1" fmla="*/ 2381 w 528059"/>
                <a:gd name="connsiteY1" fmla="*/ 2153667 h 2521205"/>
                <a:gd name="connsiteX2" fmla="*/ 268638 w 528059"/>
                <a:gd name="connsiteY2" fmla="*/ 2521205 h 2521205"/>
                <a:gd name="connsiteX3" fmla="*/ 523367 w 528059"/>
                <a:gd name="connsiteY3" fmla="*/ 2160175 h 2521205"/>
                <a:gd name="connsiteX4" fmla="*/ 523494 w 528059"/>
                <a:gd name="connsiteY4" fmla="*/ 0 h 2521205"/>
                <a:gd name="connsiteX0" fmla="*/ 0 w 528059"/>
                <a:gd name="connsiteY0" fmla="*/ 4192 h 2521205"/>
                <a:gd name="connsiteX1" fmla="*/ 2381 w 528059"/>
                <a:gd name="connsiteY1" fmla="*/ 2153667 h 2521205"/>
                <a:gd name="connsiteX2" fmla="*/ 268638 w 528059"/>
                <a:gd name="connsiteY2" fmla="*/ 2521205 h 2521205"/>
                <a:gd name="connsiteX3" fmla="*/ 523367 w 528059"/>
                <a:gd name="connsiteY3" fmla="*/ 2160175 h 2521205"/>
                <a:gd name="connsiteX4" fmla="*/ 523494 w 528059"/>
                <a:gd name="connsiteY4" fmla="*/ 0 h 2521205"/>
                <a:gd name="connsiteX0" fmla="*/ 0 w 528059"/>
                <a:gd name="connsiteY0" fmla="*/ 4192 h 2521205"/>
                <a:gd name="connsiteX1" fmla="*/ 2381 w 528059"/>
                <a:gd name="connsiteY1" fmla="*/ 2153667 h 2521205"/>
                <a:gd name="connsiteX2" fmla="*/ 268638 w 528059"/>
                <a:gd name="connsiteY2" fmla="*/ 2521205 h 2521205"/>
                <a:gd name="connsiteX3" fmla="*/ 523367 w 528059"/>
                <a:gd name="connsiteY3" fmla="*/ 2160175 h 2521205"/>
                <a:gd name="connsiteX4" fmla="*/ 523494 w 528059"/>
                <a:gd name="connsiteY4" fmla="*/ 0 h 2521205"/>
                <a:gd name="connsiteX0" fmla="*/ 0 w 528059"/>
                <a:gd name="connsiteY0" fmla="*/ 4192 h 2521205"/>
                <a:gd name="connsiteX1" fmla="*/ 2381 w 528059"/>
                <a:gd name="connsiteY1" fmla="*/ 2153667 h 2521205"/>
                <a:gd name="connsiteX2" fmla="*/ 268638 w 528059"/>
                <a:gd name="connsiteY2" fmla="*/ 2521205 h 2521205"/>
                <a:gd name="connsiteX3" fmla="*/ 523367 w 528059"/>
                <a:gd name="connsiteY3" fmla="*/ 2160175 h 2521205"/>
                <a:gd name="connsiteX4" fmla="*/ 523494 w 528059"/>
                <a:gd name="connsiteY4" fmla="*/ 0 h 2521205"/>
                <a:gd name="connsiteX0" fmla="*/ 0 w 528059"/>
                <a:gd name="connsiteY0" fmla="*/ 4192 h 2521205"/>
                <a:gd name="connsiteX1" fmla="*/ 4762 w 528059"/>
                <a:gd name="connsiteY1" fmla="*/ 2163192 h 2521205"/>
                <a:gd name="connsiteX2" fmla="*/ 268638 w 528059"/>
                <a:gd name="connsiteY2" fmla="*/ 2521205 h 2521205"/>
                <a:gd name="connsiteX3" fmla="*/ 523367 w 528059"/>
                <a:gd name="connsiteY3" fmla="*/ 2160175 h 2521205"/>
                <a:gd name="connsiteX4" fmla="*/ 523494 w 528059"/>
                <a:gd name="connsiteY4" fmla="*/ 0 h 2521205"/>
                <a:gd name="connsiteX0" fmla="*/ 0 w 528059"/>
                <a:gd name="connsiteY0" fmla="*/ 4192 h 2521205"/>
                <a:gd name="connsiteX1" fmla="*/ 4762 w 528059"/>
                <a:gd name="connsiteY1" fmla="*/ 2163192 h 2521205"/>
                <a:gd name="connsiteX2" fmla="*/ 268638 w 528059"/>
                <a:gd name="connsiteY2" fmla="*/ 2521205 h 2521205"/>
                <a:gd name="connsiteX3" fmla="*/ 523367 w 528059"/>
                <a:gd name="connsiteY3" fmla="*/ 2160175 h 2521205"/>
                <a:gd name="connsiteX4" fmla="*/ 523494 w 528059"/>
                <a:gd name="connsiteY4" fmla="*/ 0 h 2521205"/>
                <a:gd name="connsiteX0" fmla="*/ 7145 w 523297"/>
                <a:gd name="connsiteY0" fmla="*/ 1810 h 2521205"/>
                <a:gd name="connsiteX1" fmla="*/ 0 w 523297"/>
                <a:gd name="connsiteY1" fmla="*/ 2163192 h 2521205"/>
                <a:gd name="connsiteX2" fmla="*/ 263876 w 523297"/>
                <a:gd name="connsiteY2" fmla="*/ 2521205 h 2521205"/>
                <a:gd name="connsiteX3" fmla="*/ 518605 w 523297"/>
                <a:gd name="connsiteY3" fmla="*/ 2160175 h 2521205"/>
                <a:gd name="connsiteX4" fmla="*/ 518732 w 523297"/>
                <a:gd name="connsiteY4" fmla="*/ 0 h 2521205"/>
                <a:gd name="connsiteX0" fmla="*/ 7145 w 523297"/>
                <a:gd name="connsiteY0" fmla="*/ 1810 h 2521205"/>
                <a:gd name="connsiteX1" fmla="*/ 0 w 523297"/>
                <a:gd name="connsiteY1" fmla="*/ 2163192 h 2521205"/>
                <a:gd name="connsiteX2" fmla="*/ 263876 w 523297"/>
                <a:gd name="connsiteY2" fmla="*/ 2521205 h 2521205"/>
                <a:gd name="connsiteX3" fmla="*/ 518605 w 523297"/>
                <a:gd name="connsiteY3" fmla="*/ 2160175 h 2521205"/>
                <a:gd name="connsiteX4" fmla="*/ 518732 w 523297"/>
                <a:gd name="connsiteY4" fmla="*/ 0 h 25212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3297" h="2521205">
                  <a:moveTo>
                    <a:pt x="7145" y="1810"/>
                  </a:moveTo>
                  <a:cubicBezTo>
                    <a:pt x="8637" y="1079786"/>
                    <a:pt x="868" y="1091228"/>
                    <a:pt x="0" y="2163192"/>
                  </a:cubicBezTo>
                  <a:cubicBezTo>
                    <a:pt x="1513" y="2363620"/>
                    <a:pt x="4802" y="2520517"/>
                    <a:pt x="263876" y="2521205"/>
                  </a:cubicBezTo>
                  <a:cubicBezTo>
                    <a:pt x="515805" y="2519512"/>
                    <a:pt x="516477" y="2359977"/>
                    <a:pt x="518605" y="2160175"/>
                  </a:cubicBezTo>
                  <a:cubicBezTo>
                    <a:pt x="527876" y="1081691"/>
                    <a:pt x="520923" y="1080198"/>
                    <a:pt x="518732" y="0"/>
                  </a:cubicBez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/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9F33053E-9E32-5FBC-FE27-ECE5BB45374D}"/>
              </a:ext>
            </a:extLst>
          </p:cNvPr>
          <p:cNvGrpSpPr/>
          <p:nvPr/>
        </p:nvGrpSpPr>
        <p:grpSpPr>
          <a:xfrm rot="1773225">
            <a:off x="8267562" y="1546717"/>
            <a:ext cx="185058" cy="2733111"/>
            <a:chOff x="4646529" y="851456"/>
            <a:chExt cx="185058" cy="2733111"/>
          </a:xfrm>
        </p:grpSpPr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BE299856-7B8A-CEE4-E92B-134DEF16755E}"/>
                </a:ext>
              </a:extLst>
            </p:cNvPr>
            <p:cNvSpPr/>
            <p:nvPr/>
          </p:nvSpPr>
          <p:spPr>
            <a:xfrm>
              <a:off x="4646529" y="3273433"/>
              <a:ext cx="185058" cy="311134"/>
            </a:xfrm>
            <a:prstGeom prst="ellipse">
              <a:avLst/>
            </a:prstGeom>
            <a:solidFill>
              <a:srgbClr val="FF00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/>
            </a:p>
          </p:txBody>
        </p:sp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6FFE1DD3-CE1D-462C-3703-2E9CB56F439D}"/>
                </a:ext>
              </a:extLst>
            </p:cNvPr>
            <p:cNvGrpSpPr/>
            <p:nvPr/>
          </p:nvGrpSpPr>
          <p:grpSpPr>
            <a:xfrm>
              <a:off x="4688712" y="851456"/>
              <a:ext cx="97971" cy="2499632"/>
              <a:chOff x="4688712" y="851456"/>
              <a:chExt cx="97971" cy="2499632"/>
            </a:xfrm>
          </p:grpSpPr>
          <p:sp>
            <p:nvSpPr>
              <p:cNvPr id="62" name="Rectangle: Rounded Corners 61">
                <a:extLst>
                  <a:ext uri="{FF2B5EF4-FFF2-40B4-BE49-F238E27FC236}">
                    <a16:creationId xmlns:a16="http://schemas.microsoft.com/office/drawing/2014/main" id="{09004B0C-64EC-0458-44D8-4517FB8C1ECD}"/>
                  </a:ext>
                </a:extLst>
              </p:cNvPr>
              <p:cNvSpPr/>
              <p:nvPr/>
            </p:nvSpPr>
            <p:spPr>
              <a:xfrm>
                <a:off x="4688712" y="851456"/>
                <a:ext cx="97971" cy="2499632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/>
              </a:p>
            </p:txBody>
          </p:sp>
          <p:grpSp>
            <p:nvGrpSpPr>
              <p:cNvPr id="63" name="Group 62">
                <a:extLst>
                  <a:ext uri="{FF2B5EF4-FFF2-40B4-BE49-F238E27FC236}">
                    <a16:creationId xmlns:a16="http://schemas.microsoft.com/office/drawing/2014/main" id="{DC83CDA3-A663-E50F-0A99-CDC6F03A3DD3}"/>
                  </a:ext>
                </a:extLst>
              </p:cNvPr>
              <p:cNvGrpSpPr/>
              <p:nvPr/>
            </p:nvGrpSpPr>
            <p:grpSpPr>
              <a:xfrm>
                <a:off x="4732708" y="997506"/>
                <a:ext cx="53975" cy="250031"/>
                <a:chOff x="4732708" y="997506"/>
                <a:chExt cx="53975" cy="250031"/>
              </a:xfrm>
            </p:grpSpPr>
            <p:cxnSp>
              <p:nvCxnSpPr>
                <p:cNvPr id="96" name="Straight Connector 95">
                  <a:extLst>
                    <a:ext uri="{FF2B5EF4-FFF2-40B4-BE49-F238E27FC236}">
                      <a16:creationId xmlns:a16="http://schemas.microsoft.com/office/drawing/2014/main" id="{82698AD4-EE71-1710-8409-575855228A7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997506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7" name="Straight Connector 96">
                  <a:extLst>
                    <a:ext uri="{FF2B5EF4-FFF2-40B4-BE49-F238E27FC236}">
                      <a16:creationId xmlns:a16="http://schemas.microsoft.com/office/drawing/2014/main" id="{CE920B47-AF2A-50CC-CE00-9897FECC6D0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1121331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8" name="Straight Connector 97">
                  <a:extLst>
                    <a:ext uri="{FF2B5EF4-FFF2-40B4-BE49-F238E27FC236}">
                      <a16:creationId xmlns:a16="http://schemas.microsoft.com/office/drawing/2014/main" id="{E8694EB8-A127-12A9-DE24-2A6E422B383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1247537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4" name="Group 63">
                <a:extLst>
                  <a:ext uri="{FF2B5EF4-FFF2-40B4-BE49-F238E27FC236}">
                    <a16:creationId xmlns:a16="http://schemas.microsoft.com/office/drawing/2014/main" id="{3B767E1C-8B27-3357-D648-4211276CF489}"/>
                  </a:ext>
                </a:extLst>
              </p:cNvPr>
              <p:cNvGrpSpPr/>
              <p:nvPr/>
            </p:nvGrpSpPr>
            <p:grpSpPr>
              <a:xfrm>
                <a:off x="4732708" y="1245156"/>
                <a:ext cx="53975" cy="250031"/>
                <a:chOff x="4732708" y="997506"/>
                <a:chExt cx="53975" cy="250031"/>
              </a:xfrm>
            </p:grpSpPr>
            <p:cxnSp>
              <p:nvCxnSpPr>
                <p:cNvPr id="93" name="Straight Connector 92">
                  <a:extLst>
                    <a:ext uri="{FF2B5EF4-FFF2-40B4-BE49-F238E27FC236}">
                      <a16:creationId xmlns:a16="http://schemas.microsoft.com/office/drawing/2014/main" id="{D35091F4-7C12-6BB5-BE76-8943EA6DCD0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997506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4" name="Straight Connector 93">
                  <a:extLst>
                    <a:ext uri="{FF2B5EF4-FFF2-40B4-BE49-F238E27FC236}">
                      <a16:creationId xmlns:a16="http://schemas.microsoft.com/office/drawing/2014/main" id="{A07B8D35-6CA9-4EF1-6F8F-CBD7E5DC973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1121331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5" name="Straight Connector 94">
                  <a:extLst>
                    <a:ext uri="{FF2B5EF4-FFF2-40B4-BE49-F238E27FC236}">
                      <a16:creationId xmlns:a16="http://schemas.microsoft.com/office/drawing/2014/main" id="{3DB5BC24-BD57-FC01-6AE0-76BA9E86BCA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1247537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5" name="Group 64">
                <a:extLst>
                  <a:ext uri="{FF2B5EF4-FFF2-40B4-BE49-F238E27FC236}">
                    <a16:creationId xmlns:a16="http://schemas.microsoft.com/office/drawing/2014/main" id="{F264E5F7-8837-163D-A492-0288DBBDA81D}"/>
                  </a:ext>
                </a:extLst>
              </p:cNvPr>
              <p:cNvGrpSpPr/>
              <p:nvPr/>
            </p:nvGrpSpPr>
            <p:grpSpPr>
              <a:xfrm>
                <a:off x="4732708" y="1490187"/>
                <a:ext cx="53975" cy="250031"/>
                <a:chOff x="4732708" y="997506"/>
                <a:chExt cx="53975" cy="250031"/>
              </a:xfrm>
            </p:grpSpPr>
            <p:cxnSp>
              <p:nvCxnSpPr>
                <p:cNvPr id="90" name="Straight Connector 89">
                  <a:extLst>
                    <a:ext uri="{FF2B5EF4-FFF2-40B4-BE49-F238E27FC236}">
                      <a16:creationId xmlns:a16="http://schemas.microsoft.com/office/drawing/2014/main" id="{A4450FEA-6085-B9AB-F53F-B5893B22197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997506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1" name="Straight Connector 90">
                  <a:extLst>
                    <a:ext uri="{FF2B5EF4-FFF2-40B4-BE49-F238E27FC236}">
                      <a16:creationId xmlns:a16="http://schemas.microsoft.com/office/drawing/2014/main" id="{A9FEFA53-E681-52A5-0405-B73C0F553E3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1121331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2" name="Straight Connector 91">
                  <a:extLst>
                    <a:ext uri="{FF2B5EF4-FFF2-40B4-BE49-F238E27FC236}">
                      <a16:creationId xmlns:a16="http://schemas.microsoft.com/office/drawing/2014/main" id="{8E8305ED-0CBE-62C8-3F15-B629D514A45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1247537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6" name="Group 65">
                <a:extLst>
                  <a:ext uri="{FF2B5EF4-FFF2-40B4-BE49-F238E27FC236}">
                    <a16:creationId xmlns:a16="http://schemas.microsoft.com/office/drawing/2014/main" id="{8C0F323A-E65C-7F17-ECFB-4AF875DC82C8}"/>
                  </a:ext>
                </a:extLst>
              </p:cNvPr>
              <p:cNvGrpSpPr/>
              <p:nvPr/>
            </p:nvGrpSpPr>
            <p:grpSpPr>
              <a:xfrm>
                <a:off x="4732708" y="1742124"/>
                <a:ext cx="53975" cy="250031"/>
                <a:chOff x="4732708" y="997506"/>
                <a:chExt cx="53975" cy="250031"/>
              </a:xfrm>
            </p:grpSpPr>
            <p:cxnSp>
              <p:nvCxnSpPr>
                <p:cNvPr id="87" name="Straight Connector 86">
                  <a:extLst>
                    <a:ext uri="{FF2B5EF4-FFF2-40B4-BE49-F238E27FC236}">
                      <a16:creationId xmlns:a16="http://schemas.microsoft.com/office/drawing/2014/main" id="{CF49282F-BB7C-8D6A-9BD6-00092EB6340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997506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8" name="Straight Connector 87">
                  <a:extLst>
                    <a:ext uri="{FF2B5EF4-FFF2-40B4-BE49-F238E27FC236}">
                      <a16:creationId xmlns:a16="http://schemas.microsoft.com/office/drawing/2014/main" id="{4E9388BD-3A77-A01D-6574-AB916E2488E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1121331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9" name="Straight Connector 88">
                  <a:extLst>
                    <a:ext uri="{FF2B5EF4-FFF2-40B4-BE49-F238E27FC236}">
                      <a16:creationId xmlns:a16="http://schemas.microsoft.com/office/drawing/2014/main" id="{BF86D487-6607-A5C4-32B8-50308FB886E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1247537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7" name="Group 66">
                <a:extLst>
                  <a:ext uri="{FF2B5EF4-FFF2-40B4-BE49-F238E27FC236}">
                    <a16:creationId xmlns:a16="http://schemas.microsoft.com/office/drawing/2014/main" id="{6D0F7884-9972-DF79-8C75-1D3C37EA38FD}"/>
                  </a:ext>
                </a:extLst>
              </p:cNvPr>
              <p:cNvGrpSpPr/>
              <p:nvPr/>
            </p:nvGrpSpPr>
            <p:grpSpPr>
              <a:xfrm>
                <a:off x="4732708" y="1989774"/>
                <a:ext cx="53975" cy="250031"/>
                <a:chOff x="4732708" y="997506"/>
                <a:chExt cx="53975" cy="250031"/>
              </a:xfrm>
            </p:grpSpPr>
            <p:cxnSp>
              <p:nvCxnSpPr>
                <p:cNvPr id="84" name="Straight Connector 83">
                  <a:extLst>
                    <a:ext uri="{FF2B5EF4-FFF2-40B4-BE49-F238E27FC236}">
                      <a16:creationId xmlns:a16="http://schemas.microsoft.com/office/drawing/2014/main" id="{7CFBE4C1-D10C-10C5-1ED9-7750954049A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997506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5" name="Straight Connector 84">
                  <a:extLst>
                    <a:ext uri="{FF2B5EF4-FFF2-40B4-BE49-F238E27FC236}">
                      <a16:creationId xmlns:a16="http://schemas.microsoft.com/office/drawing/2014/main" id="{C5B42ECE-26E5-FEC5-ED5B-60DCD5C42D6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1121331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6" name="Straight Connector 85">
                  <a:extLst>
                    <a:ext uri="{FF2B5EF4-FFF2-40B4-BE49-F238E27FC236}">
                      <a16:creationId xmlns:a16="http://schemas.microsoft.com/office/drawing/2014/main" id="{7DF9D55F-FB51-B674-EBB1-2C81890E8C9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1247537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8" name="Group 67">
                <a:extLst>
                  <a:ext uri="{FF2B5EF4-FFF2-40B4-BE49-F238E27FC236}">
                    <a16:creationId xmlns:a16="http://schemas.microsoft.com/office/drawing/2014/main" id="{09221AA9-2EAC-1EDF-3FDD-4C24824A8805}"/>
                  </a:ext>
                </a:extLst>
              </p:cNvPr>
              <p:cNvGrpSpPr/>
              <p:nvPr/>
            </p:nvGrpSpPr>
            <p:grpSpPr>
              <a:xfrm>
                <a:off x="4732708" y="2234805"/>
                <a:ext cx="53975" cy="250031"/>
                <a:chOff x="4732708" y="997506"/>
                <a:chExt cx="53975" cy="250031"/>
              </a:xfrm>
            </p:grpSpPr>
            <p:cxnSp>
              <p:nvCxnSpPr>
                <p:cNvPr id="81" name="Straight Connector 80">
                  <a:extLst>
                    <a:ext uri="{FF2B5EF4-FFF2-40B4-BE49-F238E27FC236}">
                      <a16:creationId xmlns:a16="http://schemas.microsoft.com/office/drawing/2014/main" id="{02400BB1-C050-3EBA-523A-7AB9BD8C218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997506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2" name="Straight Connector 81">
                  <a:extLst>
                    <a:ext uri="{FF2B5EF4-FFF2-40B4-BE49-F238E27FC236}">
                      <a16:creationId xmlns:a16="http://schemas.microsoft.com/office/drawing/2014/main" id="{9A45A08D-EBC0-C8F6-67EB-181B9AB2CC3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1121331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3" name="Straight Connector 82">
                  <a:extLst>
                    <a:ext uri="{FF2B5EF4-FFF2-40B4-BE49-F238E27FC236}">
                      <a16:creationId xmlns:a16="http://schemas.microsoft.com/office/drawing/2014/main" id="{28DAEB9C-C231-A39E-0951-8472FC014C5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1247537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9" name="Group 68">
                <a:extLst>
                  <a:ext uri="{FF2B5EF4-FFF2-40B4-BE49-F238E27FC236}">
                    <a16:creationId xmlns:a16="http://schemas.microsoft.com/office/drawing/2014/main" id="{3875840C-C2BD-48BB-3369-FEE37978BA30}"/>
                  </a:ext>
                </a:extLst>
              </p:cNvPr>
              <p:cNvGrpSpPr/>
              <p:nvPr/>
            </p:nvGrpSpPr>
            <p:grpSpPr>
              <a:xfrm>
                <a:off x="4732708" y="2486026"/>
                <a:ext cx="53975" cy="250031"/>
                <a:chOff x="4732708" y="997506"/>
                <a:chExt cx="53975" cy="250031"/>
              </a:xfrm>
            </p:grpSpPr>
            <p:cxnSp>
              <p:nvCxnSpPr>
                <p:cNvPr id="78" name="Straight Connector 77">
                  <a:extLst>
                    <a:ext uri="{FF2B5EF4-FFF2-40B4-BE49-F238E27FC236}">
                      <a16:creationId xmlns:a16="http://schemas.microsoft.com/office/drawing/2014/main" id="{E0512E2E-4401-EB6A-9E23-1B6545099AD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997506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9" name="Straight Connector 78">
                  <a:extLst>
                    <a:ext uri="{FF2B5EF4-FFF2-40B4-BE49-F238E27FC236}">
                      <a16:creationId xmlns:a16="http://schemas.microsoft.com/office/drawing/2014/main" id="{ED4D35C0-5049-3FFB-062D-54959651C3A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1121331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0" name="Straight Connector 79">
                  <a:extLst>
                    <a:ext uri="{FF2B5EF4-FFF2-40B4-BE49-F238E27FC236}">
                      <a16:creationId xmlns:a16="http://schemas.microsoft.com/office/drawing/2014/main" id="{CA0A4B7C-9865-0A2A-DB68-7CFBFF76115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1247537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0" name="Group 69">
                <a:extLst>
                  <a:ext uri="{FF2B5EF4-FFF2-40B4-BE49-F238E27FC236}">
                    <a16:creationId xmlns:a16="http://schemas.microsoft.com/office/drawing/2014/main" id="{2E936A6E-C1BD-56E9-4FC7-11BC10525084}"/>
                  </a:ext>
                </a:extLst>
              </p:cNvPr>
              <p:cNvGrpSpPr/>
              <p:nvPr/>
            </p:nvGrpSpPr>
            <p:grpSpPr>
              <a:xfrm>
                <a:off x="4732708" y="2733676"/>
                <a:ext cx="53975" cy="250031"/>
                <a:chOff x="4732708" y="997506"/>
                <a:chExt cx="53975" cy="250031"/>
              </a:xfrm>
            </p:grpSpPr>
            <p:cxnSp>
              <p:nvCxnSpPr>
                <p:cNvPr id="75" name="Straight Connector 74">
                  <a:extLst>
                    <a:ext uri="{FF2B5EF4-FFF2-40B4-BE49-F238E27FC236}">
                      <a16:creationId xmlns:a16="http://schemas.microsoft.com/office/drawing/2014/main" id="{EC0E872B-A48E-9CDB-34C9-60D21C6AC65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997506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6" name="Straight Connector 75">
                  <a:extLst>
                    <a:ext uri="{FF2B5EF4-FFF2-40B4-BE49-F238E27FC236}">
                      <a16:creationId xmlns:a16="http://schemas.microsoft.com/office/drawing/2014/main" id="{5BA69C3C-8359-497B-15ED-6FB10E38574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1121331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7" name="Straight Connector 76">
                  <a:extLst>
                    <a:ext uri="{FF2B5EF4-FFF2-40B4-BE49-F238E27FC236}">
                      <a16:creationId xmlns:a16="http://schemas.microsoft.com/office/drawing/2014/main" id="{201B500E-66E3-AE9B-AAC9-74CD5C6F5F3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1247537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1" name="Group 70">
                <a:extLst>
                  <a:ext uri="{FF2B5EF4-FFF2-40B4-BE49-F238E27FC236}">
                    <a16:creationId xmlns:a16="http://schemas.microsoft.com/office/drawing/2014/main" id="{5F2DFF96-7774-1472-E75F-4EEDDCCF3871}"/>
                  </a:ext>
                </a:extLst>
              </p:cNvPr>
              <p:cNvGrpSpPr/>
              <p:nvPr/>
            </p:nvGrpSpPr>
            <p:grpSpPr>
              <a:xfrm>
                <a:off x="4732708" y="2978707"/>
                <a:ext cx="53975" cy="250031"/>
                <a:chOff x="4732708" y="997506"/>
                <a:chExt cx="53975" cy="250031"/>
              </a:xfrm>
            </p:grpSpPr>
            <p:cxnSp>
              <p:nvCxnSpPr>
                <p:cNvPr id="72" name="Straight Connector 71">
                  <a:extLst>
                    <a:ext uri="{FF2B5EF4-FFF2-40B4-BE49-F238E27FC236}">
                      <a16:creationId xmlns:a16="http://schemas.microsoft.com/office/drawing/2014/main" id="{0C18C151-2FCC-AB41-EF5C-671DFBD3C30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997506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3" name="Straight Connector 72">
                  <a:extLst>
                    <a:ext uri="{FF2B5EF4-FFF2-40B4-BE49-F238E27FC236}">
                      <a16:creationId xmlns:a16="http://schemas.microsoft.com/office/drawing/2014/main" id="{9BE605BE-606F-BA75-3252-4BBDF2EC1AE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1121331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4" name="Straight Connector 73">
                  <a:extLst>
                    <a:ext uri="{FF2B5EF4-FFF2-40B4-BE49-F238E27FC236}">
                      <a16:creationId xmlns:a16="http://schemas.microsoft.com/office/drawing/2014/main" id="{014E2949-2941-DC84-9FF9-DD5695AEE1E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732708" y="1247537"/>
                  <a:ext cx="53975" cy="0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6" name="Freeform: Shape 165">
            <a:extLst>
              <a:ext uri="{FF2B5EF4-FFF2-40B4-BE49-F238E27FC236}">
                <a16:creationId xmlns:a16="http://schemas.microsoft.com/office/drawing/2014/main" id="{1197FEF3-C0C5-C3F6-F500-D29EAE8CDFD2}"/>
              </a:ext>
            </a:extLst>
          </p:cNvPr>
          <p:cNvSpPr/>
          <p:nvPr/>
        </p:nvSpPr>
        <p:spPr>
          <a:xfrm rot="1674040">
            <a:off x="3294242" y="3532013"/>
            <a:ext cx="450109" cy="735575"/>
          </a:xfrm>
          <a:custGeom>
            <a:avLst/>
            <a:gdLst>
              <a:gd name="connsiteX0" fmla="*/ 34022 w 728966"/>
              <a:gd name="connsiteY0" fmla="*/ 0 h 2610214"/>
              <a:gd name="connsiteX1" fmla="*/ 34022 w 728966"/>
              <a:gd name="connsiteY1" fmla="*/ 2133600 h 2610214"/>
              <a:gd name="connsiteX2" fmla="*/ 387590 w 728966"/>
              <a:gd name="connsiteY2" fmla="*/ 2609088 h 2610214"/>
              <a:gd name="connsiteX3" fmla="*/ 655814 w 728966"/>
              <a:gd name="connsiteY3" fmla="*/ 2072640 h 2610214"/>
              <a:gd name="connsiteX4" fmla="*/ 728966 w 728966"/>
              <a:gd name="connsiteY4" fmla="*/ 24384 h 2610214"/>
              <a:gd name="connsiteX0" fmla="*/ 1019 w 1472251"/>
              <a:gd name="connsiteY0" fmla="*/ 0 h 2600668"/>
              <a:gd name="connsiteX1" fmla="*/ 777307 w 1472251"/>
              <a:gd name="connsiteY1" fmla="*/ 2124075 h 2600668"/>
              <a:gd name="connsiteX2" fmla="*/ 1130875 w 1472251"/>
              <a:gd name="connsiteY2" fmla="*/ 2599563 h 2600668"/>
              <a:gd name="connsiteX3" fmla="*/ 1399099 w 1472251"/>
              <a:gd name="connsiteY3" fmla="*/ 2063115 h 2600668"/>
              <a:gd name="connsiteX4" fmla="*/ 1472251 w 1472251"/>
              <a:gd name="connsiteY4" fmla="*/ 14859 h 2600668"/>
              <a:gd name="connsiteX0" fmla="*/ 1268 w 1322481"/>
              <a:gd name="connsiteY0" fmla="*/ 87535 h 2585616"/>
              <a:gd name="connsiteX1" fmla="*/ 627537 w 1322481"/>
              <a:gd name="connsiteY1" fmla="*/ 2109216 h 2585616"/>
              <a:gd name="connsiteX2" fmla="*/ 981105 w 1322481"/>
              <a:gd name="connsiteY2" fmla="*/ 2584704 h 2585616"/>
              <a:gd name="connsiteX3" fmla="*/ 1249329 w 1322481"/>
              <a:gd name="connsiteY3" fmla="*/ 2048256 h 2585616"/>
              <a:gd name="connsiteX4" fmla="*/ 1322481 w 1322481"/>
              <a:gd name="connsiteY4" fmla="*/ 0 h 2585616"/>
              <a:gd name="connsiteX0" fmla="*/ 1038 w 1457982"/>
              <a:gd name="connsiteY0" fmla="*/ 0 h 2607827"/>
              <a:gd name="connsiteX1" fmla="*/ 763038 w 1457982"/>
              <a:gd name="connsiteY1" fmla="*/ 2131218 h 2607827"/>
              <a:gd name="connsiteX2" fmla="*/ 1116606 w 1457982"/>
              <a:gd name="connsiteY2" fmla="*/ 2606706 h 2607827"/>
              <a:gd name="connsiteX3" fmla="*/ 1384830 w 1457982"/>
              <a:gd name="connsiteY3" fmla="*/ 2070258 h 2607827"/>
              <a:gd name="connsiteX4" fmla="*/ 1457982 w 1457982"/>
              <a:gd name="connsiteY4" fmla="*/ 22002 h 2607827"/>
              <a:gd name="connsiteX0" fmla="*/ 1038 w 1387307"/>
              <a:gd name="connsiteY0" fmla="*/ 0 h 2607827"/>
              <a:gd name="connsiteX1" fmla="*/ 763038 w 1387307"/>
              <a:gd name="connsiteY1" fmla="*/ 2131218 h 2607827"/>
              <a:gd name="connsiteX2" fmla="*/ 1116606 w 1387307"/>
              <a:gd name="connsiteY2" fmla="*/ 2606706 h 2607827"/>
              <a:gd name="connsiteX3" fmla="*/ 1384830 w 1387307"/>
              <a:gd name="connsiteY3" fmla="*/ 2070258 h 2607827"/>
              <a:gd name="connsiteX4" fmla="*/ 507863 w 1387307"/>
              <a:gd name="connsiteY4" fmla="*/ 571 h 2607827"/>
              <a:gd name="connsiteX0" fmla="*/ 89580 w 1475849"/>
              <a:gd name="connsiteY0" fmla="*/ 0 h 2606712"/>
              <a:gd name="connsiteX1" fmla="*/ 89580 w 1475849"/>
              <a:gd name="connsiteY1" fmla="*/ 2064543 h 2606712"/>
              <a:gd name="connsiteX2" fmla="*/ 1205148 w 1475849"/>
              <a:gd name="connsiteY2" fmla="*/ 2606706 h 2606712"/>
              <a:gd name="connsiteX3" fmla="*/ 1473372 w 1475849"/>
              <a:gd name="connsiteY3" fmla="*/ 2070258 h 2606712"/>
              <a:gd name="connsiteX4" fmla="*/ 596405 w 1475849"/>
              <a:gd name="connsiteY4" fmla="*/ 571 h 2606712"/>
              <a:gd name="connsiteX0" fmla="*/ 89580 w 1211812"/>
              <a:gd name="connsiteY0" fmla="*/ 0 h 2606713"/>
              <a:gd name="connsiteX1" fmla="*/ 89580 w 1211812"/>
              <a:gd name="connsiteY1" fmla="*/ 2064543 h 2606713"/>
              <a:gd name="connsiteX2" fmla="*/ 1205148 w 1211812"/>
              <a:gd name="connsiteY2" fmla="*/ 2606706 h 2606713"/>
              <a:gd name="connsiteX3" fmla="*/ 597072 w 1211812"/>
              <a:gd name="connsiteY3" fmla="*/ 2058352 h 2606713"/>
              <a:gd name="connsiteX4" fmla="*/ 596405 w 1211812"/>
              <a:gd name="connsiteY4" fmla="*/ 571 h 2606713"/>
              <a:gd name="connsiteX0" fmla="*/ 27107 w 558022"/>
              <a:gd name="connsiteY0" fmla="*/ 0 h 2351458"/>
              <a:gd name="connsiteX1" fmla="*/ 27107 w 558022"/>
              <a:gd name="connsiteY1" fmla="*/ 2064543 h 2351458"/>
              <a:gd name="connsiteX2" fmla="*/ 280663 w 558022"/>
              <a:gd name="connsiteY2" fmla="*/ 2318575 h 2351458"/>
              <a:gd name="connsiteX3" fmla="*/ 534599 w 558022"/>
              <a:gd name="connsiteY3" fmla="*/ 2058352 h 2351458"/>
              <a:gd name="connsiteX4" fmla="*/ 533932 w 558022"/>
              <a:gd name="connsiteY4" fmla="*/ 571 h 2351458"/>
              <a:gd name="connsiteX0" fmla="*/ 27107 w 558022"/>
              <a:gd name="connsiteY0" fmla="*/ 0 h 2351458"/>
              <a:gd name="connsiteX1" fmla="*/ 27107 w 558022"/>
              <a:gd name="connsiteY1" fmla="*/ 2064543 h 2351458"/>
              <a:gd name="connsiteX2" fmla="*/ 280663 w 558022"/>
              <a:gd name="connsiteY2" fmla="*/ 2318575 h 2351458"/>
              <a:gd name="connsiteX3" fmla="*/ 534599 w 558022"/>
              <a:gd name="connsiteY3" fmla="*/ 2058352 h 2351458"/>
              <a:gd name="connsiteX4" fmla="*/ 533932 w 558022"/>
              <a:gd name="connsiteY4" fmla="*/ 571 h 2351458"/>
              <a:gd name="connsiteX0" fmla="*/ 20698 w 551613"/>
              <a:gd name="connsiteY0" fmla="*/ 0 h 2351458"/>
              <a:gd name="connsiteX1" fmla="*/ 20698 w 551613"/>
              <a:gd name="connsiteY1" fmla="*/ 2064543 h 2351458"/>
              <a:gd name="connsiteX2" fmla="*/ 274254 w 551613"/>
              <a:gd name="connsiteY2" fmla="*/ 2318575 h 2351458"/>
              <a:gd name="connsiteX3" fmla="*/ 528190 w 551613"/>
              <a:gd name="connsiteY3" fmla="*/ 2058352 h 2351458"/>
              <a:gd name="connsiteX4" fmla="*/ 527523 w 551613"/>
              <a:gd name="connsiteY4" fmla="*/ 571 h 2351458"/>
              <a:gd name="connsiteX0" fmla="*/ 20698 w 551613"/>
              <a:gd name="connsiteY0" fmla="*/ 0 h 2351458"/>
              <a:gd name="connsiteX1" fmla="*/ 20698 w 551613"/>
              <a:gd name="connsiteY1" fmla="*/ 2064543 h 2351458"/>
              <a:gd name="connsiteX2" fmla="*/ 274254 w 551613"/>
              <a:gd name="connsiteY2" fmla="*/ 2318575 h 2351458"/>
              <a:gd name="connsiteX3" fmla="*/ 528190 w 551613"/>
              <a:gd name="connsiteY3" fmla="*/ 2058352 h 2351458"/>
              <a:gd name="connsiteX4" fmla="*/ 527523 w 551613"/>
              <a:gd name="connsiteY4" fmla="*/ 571 h 2351458"/>
              <a:gd name="connsiteX0" fmla="*/ 20698 w 553090"/>
              <a:gd name="connsiteY0" fmla="*/ 0 h 2351458"/>
              <a:gd name="connsiteX1" fmla="*/ 20698 w 553090"/>
              <a:gd name="connsiteY1" fmla="*/ 2064543 h 2351458"/>
              <a:gd name="connsiteX2" fmla="*/ 274254 w 553090"/>
              <a:gd name="connsiteY2" fmla="*/ 2318575 h 2351458"/>
              <a:gd name="connsiteX3" fmla="*/ 528190 w 553090"/>
              <a:gd name="connsiteY3" fmla="*/ 2058352 h 2351458"/>
              <a:gd name="connsiteX4" fmla="*/ 527523 w 553090"/>
              <a:gd name="connsiteY4" fmla="*/ 571 h 2351458"/>
              <a:gd name="connsiteX0" fmla="*/ 20698 w 541453"/>
              <a:gd name="connsiteY0" fmla="*/ 0 h 2351458"/>
              <a:gd name="connsiteX1" fmla="*/ 20698 w 541453"/>
              <a:gd name="connsiteY1" fmla="*/ 2064543 h 2351458"/>
              <a:gd name="connsiteX2" fmla="*/ 274254 w 541453"/>
              <a:gd name="connsiteY2" fmla="*/ 2318575 h 2351458"/>
              <a:gd name="connsiteX3" fmla="*/ 528190 w 541453"/>
              <a:gd name="connsiteY3" fmla="*/ 2058352 h 2351458"/>
              <a:gd name="connsiteX4" fmla="*/ 527523 w 541453"/>
              <a:gd name="connsiteY4" fmla="*/ 571 h 2351458"/>
              <a:gd name="connsiteX0" fmla="*/ 1597405 w 1597405"/>
              <a:gd name="connsiteY0" fmla="*/ 0 h 2497508"/>
              <a:gd name="connsiteX1" fmla="*/ 63880 w 1597405"/>
              <a:gd name="connsiteY1" fmla="*/ 2210593 h 2497508"/>
              <a:gd name="connsiteX2" fmla="*/ 317436 w 1597405"/>
              <a:gd name="connsiteY2" fmla="*/ 2464625 h 2497508"/>
              <a:gd name="connsiteX3" fmla="*/ 571372 w 1597405"/>
              <a:gd name="connsiteY3" fmla="*/ 2204402 h 2497508"/>
              <a:gd name="connsiteX4" fmla="*/ 570705 w 1597405"/>
              <a:gd name="connsiteY4" fmla="*/ 146621 h 2497508"/>
              <a:gd name="connsiteX0" fmla="*/ 1597405 w 2113755"/>
              <a:gd name="connsiteY0" fmla="*/ 0 h 2497508"/>
              <a:gd name="connsiteX1" fmla="*/ 63880 w 2113755"/>
              <a:gd name="connsiteY1" fmla="*/ 2210593 h 2497508"/>
              <a:gd name="connsiteX2" fmla="*/ 317436 w 2113755"/>
              <a:gd name="connsiteY2" fmla="*/ 2464625 h 2497508"/>
              <a:gd name="connsiteX3" fmla="*/ 571372 w 2113755"/>
              <a:gd name="connsiteY3" fmla="*/ 2204402 h 2497508"/>
              <a:gd name="connsiteX4" fmla="*/ 2113755 w 2113755"/>
              <a:gd name="connsiteY4" fmla="*/ 19621 h 2497508"/>
              <a:gd name="connsiteX0" fmla="*/ 1597405 w 2113757"/>
              <a:gd name="connsiteY0" fmla="*/ 0 h 2497508"/>
              <a:gd name="connsiteX1" fmla="*/ 63880 w 2113757"/>
              <a:gd name="connsiteY1" fmla="*/ 2210593 h 2497508"/>
              <a:gd name="connsiteX2" fmla="*/ 317436 w 2113757"/>
              <a:gd name="connsiteY2" fmla="*/ 2464625 h 2497508"/>
              <a:gd name="connsiteX3" fmla="*/ 571372 w 2113757"/>
              <a:gd name="connsiteY3" fmla="*/ 2204402 h 2497508"/>
              <a:gd name="connsiteX4" fmla="*/ 2113755 w 2113757"/>
              <a:gd name="connsiteY4" fmla="*/ 19621 h 2497508"/>
              <a:gd name="connsiteX0" fmla="*/ 1307293 w 1823645"/>
              <a:gd name="connsiteY0" fmla="*/ 0 h 2578728"/>
              <a:gd name="connsiteX1" fmla="*/ 1008843 w 1823645"/>
              <a:gd name="connsiteY1" fmla="*/ 1073943 h 2578728"/>
              <a:gd name="connsiteX2" fmla="*/ 27324 w 1823645"/>
              <a:gd name="connsiteY2" fmla="*/ 2464625 h 2578728"/>
              <a:gd name="connsiteX3" fmla="*/ 281260 w 1823645"/>
              <a:gd name="connsiteY3" fmla="*/ 2204402 h 2578728"/>
              <a:gd name="connsiteX4" fmla="*/ 1823643 w 1823645"/>
              <a:gd name="connsiteY4" fmla="*/ 19621 h 2578728"/>
              <a:gd name="connsiteX0" fmla="*/ 1324913 w 1841265"/>
              <a:gd name="connsiteY0" fmla="*/ 0 h 2499915"/>
              <a:gd name="connsiteX1" fmla="*/ 1324913 w 1841265"/>
              <a:gd name="connsiteY1" fmla="*/ 2175668 h 2499915"/>
              <a:gd name="connsiteX2" fmla="*/ 44944 w 1841265"/>
              <a:gd name="connsiteY2" fmla="*/ 2464625 h 2499915"/>
              <a:gd name="connsiteX3" fmla="*/ 298880 w 1841265"/>
              <a:gd name="connsiteY3" fmla="*/ 2204402 h 2499915"/>
              <a:gd name="connsiteX4" fmla="*/ 1841263 w 1841265"/>
              <a:gd name="connsiteY4" fmla="*/ 19621 h 2499915"/>
              <a:gd name="connsiteX0" fmla="*/ 1027982 w 1544334"/>
              <a:gd name="connsiteY0" fmla="*/ 0 h 2530597"/>
              <a:gd name="connsiteX1" fmla="*/ 1027982 w 1544334"/>
              <a:gd name="connsiteY1" fmla="*/ 2175668 h 2530597"/>
              <a:gd name="connsiteX2" fmla="*/ 1322813 w 1544334"/>
              <a:gd name="connsiteY2" fmla="*/ 2512250 h 2530597"/>
              <a:gd name="connsiteX3" fmla="*/ 1949 w 1544334"/>
              <a:gd name="connsiteY3" fmla="*/ 2204402 h 2530597"/>
              <a:gd name="connsiteX4" fmla="*/ 1544332 w 1544334"/>
              <a:gd name="connsiteY4" fmla="*/ 19621 h 2530597"/>
              <a:gd name="connsiteX0" fmla="*/ 23737 w 552449"/>
              <a:gd name="connsiteY0" fmla="*/ 0 h 2521068"/>
              <a:gd name="connsiteX1" fmla="*/ 23737 w 552449"/>
              <a:gd name="connsiteY1" fmla="*/ 2175668 h 2521068"/>
              <a:gd name="connsiteX2" fmla="*/ 318568 w 552449"/>
              <a:gd name="connsiteY2" fmla="*/ 2512250 h 2521068"/>
              <a:gd name="connsiteX3" fmla="*/ 537579 w 552449"/>
              <a:gd name="connsiteY3" fmla="*/ 2144077 h 2521068"/>
              <a:gd name="connsiteX4" fmla="*/ 540087 w 552449"/>
              <a:gd name="connsiteY4" fmla="*/ 19621 h 2521068"/>
              <a:gd name="connsiteX0" fmla="*/ 23737 w 554962"/>
              <a:gd name="connsiteY0" fmla="*/ 0 h 2521068"/>
              <a:gd name="connsiteX1" fmla="*/ 23737 w 554962"/>
              <a:gd name="connsiteY1" fmla="*/ 2175668 h 2521068"/>
              <a:gd name="connsiteX2" fmla="*/ 318568 w 554962"/>
              <a:gd name="connsiteY2" fmla="*/ 2512250 h 2521068"/>
              <a:gd name="connsiteX3" fmla="*/ 537579 w 554962"/>
              <a:gd name="connsiteY3" fmla="*/ 2144077 h 2521068"/>
              <a:gd name="connsiteX4" fmla="*/ 547231 w 554962"/>
              <a:gd name="connsiteY4" fmla="*/ 5333 h 2521068"/>
              <a:gd name="connsiteX0" fmla="*/ 23737 w 554962"/>
              <a:gd name="connsiteY0" fmla="*/ 0 h 2521068"/>
              <a:gd name="connsiteX1" fmla="*/ 23737 w 554962"/>
              <a:gd name="connsiteY1" fmla="*/ 2175668 h 2521068"/>
              <a:gd name="connsiteX2" fmla="*/ 318568 w 554962"/>
              <a:gd name="connsiteY2" fmla="*/ 2512250 h 2521068"/>
              <a:gd name="connsiteX3" fmla="*/ 537579 w 554962"/>
              <a:gd name="connsiteY3" fmla="*/ 2144077 h 2521068"/>
              <a:gd name="connsiteX4" fmla="*/ 547231 w 554962"/>
              <a:gd name="connsiteY4" fmla="*/ 5333 h 2521068"/>
              <a:gd name="connsiteX0" fmla="*/ 23737 w 554962"/>
              <a:gd name="connsiteY0" fmla="*/ 4192 h 2515461"/>
              <a:gd name="connsiteX1" fmla="*/ 23737 w 554962"/>
              <a:gd name="connsiteY1" fmla="*/ 2170335 h 2515461"/>
              <a:gd name="connsiteX2" fmla="*/ 318568 w 554962"/>
              <a:gd name="connsiteY2" fmla="*/ 2506917 h 2515461"/>
              <a:gd name="connsiteX3" fmla="*/ 537579 w 554962"/>
              <a:gd name="connsiteY3" fmla="*/ 2138744 h 2515461"/>
              <a:gd name="connsiteX4" fmla="*/ 547231 w 554962"/>
              <a:gd name="connsiteY4" fmla="*/ 0 h 2515461"/>
              <a:gd name="connsiteX0" fmla="*/ 20043 w 551268"/>
              <a:gd name="connsiteY0" fmla="*/ 4192 h 2515461"/>
              <a:gd name="connsiteX1" fmla="*/ 20043 w 551268"/>
              <a:gd name="connsiteY1" fmla="*/ 2170335 h 2515461"/>
              <a:gd name="connsiteX2" fmla="*/ 314874 w 551268"/>
              <a:gd name="connsiteY2" fmla="*/ 2506917 h 2515461"/>
              <a:gd name="connsiteX3" fmla="*/ 533885 w 551268"/>
              <a:gd name="connsiteY3" fmla="*/ 2138744 h 2515461"/>
              <a:gd name="connsiteX4" fmla="*/ 543537 w 551268"/>
              <a:gd name="connsiteY4" fmla="*/ 0 h 2515461"/>
              <a:gd name="connsiteX0" fmla="*/ 18208 w 549433"/>
              <a:gd name="connsiteY0" fmla="*/ 4192 h 2511456"/>
              <a:gd name="connsiteX1" fmla="*/ 20589 w 549433"/>
              <a:gd name="connsiteY1" fmla="*/ 2153667 h 2511456"/>
              <a:gd name="connsiteX2" fmla="*/ 313039 w 549433"/>
              <a:gd name="connsiteY2" fmla="*/ 2506917 h 2511456"/>
              <a:gd name="connsiteX3" fmla="*/ 532050 w 549433"/>
              <a:gd name="connsiteY3" fmla="*/ 2138744 h 2511456"/>
              <a:gd name="connsiteX4" fmla="*/ 541702 w 549433"/>
              <a:gd name="connsiteY4" fmla="*/ 0 h 2511456"/>
              <a:gd name="connsiteX0" fmla="*/ 18208 w 549433"/>
              <a:gd name="connsiteY0" fmla="*/ 4192 h 2511456"/>
              <a:gd name="connsiteX1" fmla="*/ 20589 w 549433"/>
              <a:gd name="connsiteY1" fmla="*/ 2153667 h 2511456"/>
              <a:gd name="connsiteX2" fmla="*/ 313039 w 549433"/>
              <a:gd name="connsiteY2" fmla="*/ 2506917 h 2511456"/>
              <a:gd name="connsiteX3" fmla="*/ 532050 w 549433"/>
              <a:gd name="connsiteY3" fmla="*/ 2138744 h 2511456"/>
              <a:gd name="connsiteX4" fmla="*/ 541702 w 549433"/>
              <a:gd name="connsiteY4" fmla="*/ 0 h 2511456"/>
              <a:gd name="connsiteX0" fmla="*/ 0 w 531225"/>
              <a:gd name="connsiteY0" fmla="*/ 4192 h 2511456"/>
              <a:gd name="connsiteX1" fmla="*/ 2381 w 531225"/>
              <a:gd name="connsiteY1" fmla="*/ 2153667 h 2511456"/>
              <a:gd name="connsiteX2" fmla="*/ 294831 w 531225"/>
              <a:gd name="connsiteY2" fmla="*/ 2506917 h 2511456"/>
              <a:gd name="connsiteX3" fmla="*/ 513842 w 531225"/>
              <a:gd name="connsiteY3" fmla="*/ 2138744 h 2511456"/>
              <a:gd name="connsiteX4" fmla="*/ 523494 w 531225"/>
              <a:gd name="connsiteY4" fmla="*/ 0 h 2511456"/>
              <a:gd name="connsiteX0" fmla="*/ 0 w 531225"/>
              <a:gd name="connsiteY0" fmla="*/ 4192 h 2513386"/>
              <a:gd name="connsiteX1" fmla="*/ 2381 w 531225"/>
              <a:gd name="connsiteY1" fmla="*/ 2153667 h 2513386"/>
              <a:gd name="connsiteX2" fmla="*/ 294831 w 531225"/>
              <a:gd name="connsiteY2" fmla="*/ 2506917 h 2513386"/>
              <a:gd name="connsiteX3" fmla="*/ 513842 w 531225"/>
              <a:gd name="connsiteY3" fmla="*/ 2157794 h 2513386"/>
              <a:gd name="connsiteX4" fmla="*/ 523494 w 531225"/>
              <a:gd name="connsiteY4" fmla="*/ 0 h 2513386"/>
              <a:gd name="connsiteX0" fmla="*/ 0 w 524227"/>
              <a:gd name="connsiteY0" fmla="*/ 4192 h 2513386"/>
              <a:gd name="connsiteX1" fmla="*/ 2381 w 524227"/>
              <a:gd name="connsiteY1" fmla="*/ 2153667 h 2513386"/>
              <a:gd name="connsiteX2" fmla="*/ 294831 w 524227"/>
              <a:gd name="connsiteY2" fmla="*/ 2506917 h 2513386"/>
              <a:gd name="connsiteX3" fmla="*/ 513842 w 524227"/>
              <a:gd name="connsiteY3" fmla="*/ 2157794 h 2513386"/>
              <a:gd name="connsiteX4" fmla="*/ 523494 w 524227"/>
              <a:gd name="connsiteY4" fmla="*/ 0 h 2513386"/>
              <a:gd name="connsiteX0" fmla="*/ 0 w 524227"/>
              <a:gd name="connsiteY0" fmla="*/ 4192 h 2533594"/>
              <a:gd name="connsiteX1" fmla="*/ 2381 w 524227"/>
              <a:gd name="connsiteY1" fmla="*/ 2153667 h 2533594"/>
              <a:gd name="connsiteX2" fmla="*/ 268638 w 524227"/>
              <a:gd name="connsiteY2" fmla="*/ 2530730 h 2533594"/>
              <a:gd name="connsiteX3" fmla="*/ 513842 w 524227"/>
              <a:gd name="connsiteY3" fmla="*/ 2157794 h 2533594"/>
              <a:gd name="connsiteX4" fmla="*/ 523494 w 524227"/>
              <a:gd name="connsiteY4" fmla="*/ 0 h 2533594"/>
              <a:gd name="connsiteX0" fmla="*/ 0 w 524227"/>
              <a:gd name="connsiteY0" fmla="*/ 4192 h 2532657"/>
              <a:gd name="connsiteX1" fmla="*/ 2381 w 524227"/>
              <a:gd name="connsiteY1" fmla="*/ 2153667 h 2532657"/>
              <a:gd name="connsiteX2" fmla="*/ 268638 w 524227"/>
              <a:gd name="connsiteY2" fmla="*/ 2530730 h 2532657"/>
              <a:gd name="connsiteX3" fmla="*/ 513842 w 524227"/>
              <a:gd name="connsiteY3" fmla="*/ 2157794 h 2532657"/>
              <a:gd name="connsiteX4" fmla="*/ 523494 w 524227"/>
              <a:gd name="connsiteY4" fmla="*/ 0 h 2532657"/>
              <a:gd name="connsiteX0" fmla="*/ 0 w 524227"/>
              <a:gd name="connsiteY0" fmla="*/ 4192 h 2532354"/>
              <a:gd name="connsiteX1" fmla="*/ 2381 w 524227"/>
              <a:gd name="connsiteY1" fmla="*/ 2153667 h 2532354"/>
              <a:gd name="connsiteX2" fmla="*/ 268638 w 524227"/>
              <a:gd name="connsiteY2" fmla="*/ 2530730 h 2532354"/>
              <a:gd name="connsiteX3" fmla="*/ 513842 w 524227"/>
              <a:gd name="connsiteY3" fmla="*/ 2157794 h 2532354"/>
              <a:gd name="connsiteX4" fmla="*/ 523494 w 524227"/>
              <a:gd name="connsiteY4" fmla="*/ 0 h 2532354"/>
              <a:gd name="connsiteX0" fmla="*/ 0 w 524227"/>
              <a:gd name="connsiteY0" fmla="*/ 4192 h 2533129"/>
              <a:gd name="connsiteX1" fmla="*/ 2381 w 524227"/>
              <a:gd name="connsiteY1" fmla="*/ 2153667 h 2533129"/>
              <a:gd name="connsiteX2" fmla="*/ 268638 w 524227"/>
              <a:gd name="connsiteY2" fmla="*/ 2530730 h 2533129"/>
              <a:gd name="connsiteX3" fmla="*/ 513842 w 524227"/>
              <a:gd name="connsiteY3" fmla="*/ 2157794 h 2533129"/>
              <a:gd name="connsiteX4" fmla="*/ 523494 w 524227"/>
              <a:gd name="connsiteY4" fmla="*/ 0 h 2533129"/>
              <a:gd name="connsiteX0" fmla="*/ 0 w 524227"/>
              <a:gd name="connsiteY0" fmla="*/ 4192 h 2533129"/>
              <a:gd name="connsiteX1" fmla="*/ 2381 w 524227"/>
              <a:gd name="connsiteY1" fmla="*/ 2153667 h 2533129"/>
              <a:gd name="connsiteX2" fmla="*/ 268638 w 524227"/>
              <a:gd name="connsiteY2" fmla="*/ 2530730 h 2533129"/>
              <a:gd name="connsiteX3" fmla="*/ 513842 w 524227"/>
              <a:gd name="connsiteY3" fmla="*/ 2157794 h 2533129"/>
              <a:gd name="connsiteX4" fmla="*/ 523494 w 524227"/>
              <a:gd name="connsiteY4" fmla="*/ 0 h 2533129"/>
              <a:gd name="connsiteX0" fmla="*/ 0 w 524227"/>
              <a:gd name="connsiteY0" fmla="*/ 4192 h 2533129"/>
              <a:gd name="connsiteX1" fmla="*/ 2381 w 524227"/>
              <a:gd name="connsiteY1" fmla="*/ 2153667 h 2533129"/>
              <a:gd name="connsiteX2" fmla="*/ 268638 w 524227"/>
              <a:gd name="connsiteY2" fmla="*/ 2530730 h 2533129"/>
              <a:gd name="connsiteX3" fmla="*/ 513842 w 524227"/>
              <a:gd name="connsiteY3" fmla="*/ 2157794 h 2533129"/>
              <a:gd name="connsiteX4" fmla="*/ 523494 w 524227"/>
              <a:gd name="connsiteY4" fmla="*/ 0 h 2533129"/>
              <a:gd name="connsiteX0" fmla="*/ 0 w 528059"/>
              <a:gd name="connsiteY0" fmla="*/ 4192 h 2533129"/>
              <a:gd name="connsiteX1" fmla="*/ 2381 w 528059"/>
              <a:gd name="connsiteY1" fmla="*/ 2153667 h 2533129"/>
              <a:gd name="connsiteX2" fmla="*/ 268638 w 528059"/>
              <a:gd name="connsiteY2" fmla="*/ 2530730 h 2533129"/>
              <a:gd name="connsiteX3" fmla="*/ 523367 w 528059"/>
              <a:gd name="connsiteY3" fmla="*/ 2160175 h 2533129"/>
              <a:gd name="connsiteX4" fmla="*/ 523494 w 528059"/>
              <a:gd name="connsiteY4" fmla="*/ 0 h 2533129"/>
              <a:gd name="connsiteX0" fmla="*/ 0 w 528059"/>
              <a:gd name="connsiteY0" fmla="*/ 4192 h 2533129"/>
              <a:gd name="connsiteX1" fmla="*/ 2381 w 528059"/>
              <a:gd name="connsiteY1" fmla="*/ 2153667 h 2533129"/>
              <a:gd name="connsiteX2" fmla="*/ 268638 w 528059"/>
              <a:gd name="connsiteY2" fmla="*/ 2530730 h 2533129"/>
              <a:gd name="connsiteX3" fmla="*/ 523367 w 528059"/>
              <a:gd name="connsiteY3" fmla="*/ 2160175 h 2533129"/>
              <a:gd name="connsiteX4" fmla="*/ 523494 w 528059"/>
              <a:gd name="connsiteY4" fmla="*/ 0 h 2533129"/>
              <a:gd name="connsiteX0" fmla="*/ 0 w 528059"/>
              <a:gd name="connsiteY0" fmla="*/ 4192 h 2530742"/>
              <a:gd name="connsiteX1" fmla="*/ 2381 w 528059"/>
              <a:gd name="connsiteY1" fmla="*/ 2153667 h 2530742"/>
              <a:gd name="connsiteX2" fmla="*/ 268638 w 528059"/>
              <a:gd name="connsiteY2" fmla="*/ 2530730 h 2530742"/>
              <a:gd name="connsiteX3" fmla="*/ 523367 w 528059"/>
              <a:gd name="connsiteY3" fmla="*/ 2160175 h 2530742"/>
              <a:gd name="connsiteX4" fmla="*/ 523494 w 528059"/>
              <a:gd name="connsiteY4" fmla="*/ 0 h 2530742"/>
              <a:gd name="connsiteX0" fmla="*/ 0 w 528059"/>
              <a:gd name="connsiteY0" fmla="*/ 4192 h 2530742"/>
              <a:gd name="connsiteX1" fmla="*/ 2381 w 528059"/>
              <a:gd name="connsiteY1" fmla="*/ 2153667 h 2530742"/>
              <a:gd name="connsiteX2" fmla="*/ 268638 w 528059"/>
              <a:gd name="connsiteY2" fmla="*/ 2530730 h 2530742"/>
              <a:gd name="connsiteX3" fmla="*/ 523367 w 528059"/>
              <a:gd name="connsiteY3" fmla="*/ 2160175 h 2530742"/>
              <a:gd name="connsiteX4" fmla="*/ 523494 w 528059"/>
              <a:gd name="connsiteY4" fmla="*/ 0 h 2530742"/>
              <a:gd name="connsiteX0" fmla="*/ 0 w 528059"/>
              <a:gd name="connsiteY0" fmla="*/ 4192 h 2521218"/>
              <a:gd name="connsiteX1" fmla="*/ 2381 w 528059"/>
              <a:gd name="connsiteY1" fmla="*/ 2153667 h 2521218"/>
              <a:gd name="connsiteX2" fmla="*/ 268638 w 528059"/>
              <a:gd name="connsiteY2" fmla="*/ 2521205 h 2521218"/>
              <a:gd name="connsiteX3" fmla="*/ 523367 w 528059"/>
              <a:gd name="connsiteY3" fmla="*/ 2160175 h 2521218"/>
              <a:gd name="connsiteX4" fmla="*/ 523494 w 528059"/>
              <a:gd name="connsiteY4" fmla="*/ 0 h 2521218"/>
              <a:gd name="connsiteX0" fmla="*/ 0 w 528059"/>
              <a:gd name="connsiteY0" fmla="*/ 4192 h 2521218"/>
              <a:gd name="connsiteX1" fmla="*/ 2381 w 528059"/>
              <a:gd name="connsiteY1" fmla="*/ 2153667 h 2521218"/>
              <a:gd name="connsiteX2" fmla="*/ 268638 w 528059"/>
              <a:gd name="connsiteY2" fmla="*/ 2521205 h 2521218"/>
              <a:gd name="connsiteX3" fmla="*/ 523367 w 528059"/>
              <a:gd name="connsiteY3" fmla="*/ 2160175 h 2521218"/>
              <a:gd name="connsiteX4" fmla="*/ 523494 w 528059"/>
              <a:gd name="connsiteY4" fmla="*/ 0 h 2521218"/>
              <a:gd name="connsiteX0" fmla="*/ 0 w 528059"/>
              <a:gd name="connsiteY0" fmla="*/ 4192 h 2521205"/>
              <a:gd name="connsiteX1" fmla="*/ 2381 w 528059"/>
              <a:gd name="connsiteY1" fmla="*/ 2153667 h 2521205"/>
              <a:gd name="connsiteX2" fmla="*/ 268638 w 528059"/>
              <a:gd name="connsiteY2" fmla="*/ 2521205 h 2521205"/>
              <a:gd name="connsiteX3" fmla="*/ 523367 w 528059"/>
              <a:gd name="connsiteY3" fmla="*/ 2160175 h 2521205"/>
              <a:gd name="connsiteX4" fmla="*/ 523494 w 528059"/>
              <a:gd name="connsiteY4" fmla="*/ 0 h 2521205"/>
              <a:gd name="connsiteX0" fmla="*/ 0 w 528059"/>
              <a:gd name="connsiteY0" fmla="*/ 4192 h 2521205"/>
              <a:gd name="connsiteX1" fmla="*/ 2381 w 528059"/>
              <a:gd name="connsiteY1" fmla="*/ 2153667 h 2521205"/>
              <a:gd name="connsiteX2" fmla="*/ 268638 w 528059"/>
              <a:gd name="connsiteY2" fmla="*/ 2521205 h 2521205"/>
              <a:gd name="connsiteX3" fmla="*/ 523367 w 528059"/>
              <a:gd name="connsiteY3" fmla="*/ 2160175 h 2521205"/>
              <a:gd name="connsiteX4" fmla="*/ 523494 w 528059"/>
              <a:gd name="connsiteY4" fmla="*/ 0 h 2521205"/>
              <a:gd name="connsiteX0" fmla="*/ 0 w 528059"/>
              <a:gd name="connsiteY0" fmla="*/ 4192 h 2521205"/>
              <a:gd name="connsiteX1" fmla="*/ 2381 w 528059"/>
              <a:gd name="connsiteY1" fmla="*/ 2153667 h 2521205"/>
              <a:gd name="connsiteX2" fmla="*/ 268638 w 528059"/>
              <a:gd name="connsiteY2" fmla="*/ 2521205 h 2521205"/>
              <a:gd name="connsiteX3" fmla="*/ 523367 w 528059"/>
              <a:gd name="connsiteY3" fmla="*/ 2160175 h 2521205"/>
              <a:gd name="connsiteX4" fmla="*/ 523494 w 528059"/>
              <a:gd name="connsiteY4" fmla="*/ 0 h 2521205"/>
              <a:gd name="connsiteX0" fmla="*/ 0 w 528059"/>
              <a:gd name="connsiteY0" fmla="*/ 4192 h 2521205"/>
              <a:gd name="connsiteX1" fmla="*/ 2381 w 528059"/>
              <a:gd name="connsiteY1" fmla="*/ 2153667 h 2521205"/>
              <a:gd name="connsiteX2" fmla="*/ 268638 w 528059"/>
              <a:gd name="connsiteY2" fmla="*/ 2521205 h 2521205"/>
              <a:gd name="connsiteX3" fmla="*/ 523367 w 528059"/>
              <a:gd name="connsiteY3" fmla="*/ 2160175 h 2521205"/>
              <a:gd name="connsiteX4" fmla="*/ 523494 w 528059"/>
              <a:gd name="connsiteY4" fmla="*/ 0 h 2521205"/>
              <a:gd name="connsiteX0" fmla="*/ 0 w 528059"/>
              <a:gd name="connsiteY0" fmla="*/ 4192 h 2521205"/>
              <a:gd name="connsiteX1" fmla="*/ 4762 w 528059"/>
              <a:gd name="connsiteY1" fmla="*/ 2163192 h 2521205"/>
              <a:gd name="connsiteX2" fmla="*/ 268638 w 528059"/>
              <a:gd name="connsiteY2" fmla="*/ 2521205 h 2521205"/>
              <a:gd name="connsiteX3" fmla="*/ 523367 w 528059"/>
              <a:gd name="connsiteY3" fmla="*/ 2160175 h 2521205"/>
              <a:gd name="connsiteX4" fmla="*/ 523494 w 528059"/>
              <a:gd name="connsiteY4" fmla="*/ 0 h 2521205"/>
              <a:gd name="connsiteX0" fmla="*/ 0 w 528059"/>
              <a:gd name="connsiteY0" fmla="*/ 4192 h 2521205"/>
              <a:gd name="connsiteX1" fmla="*/ 4762 w 528059"/>
              <a:gd name="connsiteY1" fmla="*/ 2163192 h 2521205"/>
              <a:gd name="connsiteX2" fmla="*/ 268638 w 528059"/>
              <a:gd name="connsiteY2" fmla="*/ 2521205 h 2521205"/>
              <a:gd name="connsiteX3" fmla="*/ 523367 w 528059"/>
              <a:gd name="connsiteY3" fmla="*/ 2160175 h 2521205"/>
              <a:gd name="connsiteX4" fmla="*/ 523494 w 528059"/>
              <a:gd name="connsiteY4" fmla="*/ 0 h 2521205"/>
              <a:gd name="connsiteX0" fmla="*/ 7145 w 523297"/>
              <a:gd name="connsiteY0" fmla="*/ 1810 h 2521205"/>
              <a:gd name="connsiteX1" fmla="*/ 0 w 523297"/>
              <a:gd name="connsiteY1" fmla="*/ 2163192 h 2521205"/>
              <a:gd name="connsiteX2" fmla="*/ 263876 w 523297"/>
              <a:gd name="connsiteY2" fmla="*/ 2521205 h 2521205"/>
              <a:gd name="connsiteX3" fmla="*/ 518605 w 523297"/>
              <a:gd name="connsiteY3" fmla="*/ 2160175 h 2521205"/>
              <a:gd name="connsiteX4" fmla="*/ 518732 w 523297"/>
              <a:gd name="connsiteY4" fmla="*/ 0 h 2521205"/>
              <a:gd name="connsiteX0" fmla="*/ 7145 w 523297"/>
              <a:gd name="connsiteY0" fmla="*/ 1810 h 2521205"/>
              <a:gd name="connsiteX1" fmla="*/ 0 w 523297"/>
              <a:gd name="connsiteY1" fmla="*/ 2163192 h 2521205"/>
              <a:gd name="connsiteX2" fmla="*/ 263876 w 523297"/>
              <a:gd name="connsiteY2" fmla="*/ 2521205 h 2521205"/>
              <a:gd name="connsiteX3" fmla="*/ 518605 w 523297"/>
              <a:gd name="connsiteY3" fmla="*/ 2160175 h 2521205"/>
              <a:gd name="connsiteX4" fmla="*/ 518732 w 523297"/>
              <a:gd name="connsiteY4" fmla="*/ 0 h 2521205"/>
              <a:gd name="connsiteX0" fmla="*/ 7145 w 518605"/>
              <a:gd name="connsiteY0" fmla="*/ 0 h 2519395"/>
              <a:gd name="connsiteX1" fmla="*/ 0 w 518605"/>
              <a:gd name="connsiteY1" fmla="*/ 2161382 h 2519395"/>
              <a:gd name="connsiteX2" fmla="*/ 263876 w 518605"/>
              <a:gd name="connsiteY2" fmla="*/ 2519395 h 2519395"/>
              <a:gd name="connsiteX3" fmla="*/ 518605 w 518605"/>
              <a:gd name="connsiteY3" fmla="*/ 2158365 h 2519395"/>
              <a:gd name="connsiteX0" fmla="*/ 0 w 518605"/>
              <a:gd name="connsiteY0" fmla="*/ 3017 h 361030"/>
              <a:gd name="connsiteX1" fmla="*/ 263876 w 518605"/>
              <a:gd name="connsiteY1" fmla="*/ 361030 h 361030"/>
              <a:gd name="connsiteX2" fmla="*/ 518605 w 518605"/>
              <a:gd name="connsiteY2" fmla="*/ 0 h 361030"/>
              <a:gd name="connsiteX0" fmla="*/ 0 w 520986"/>
              <a:gd name="connsiteY0" fmla="*/ 342059 h 700072"/>
              <a:gd name="connsiteX1" fmla="*/ 263876 w 520986"/>
              <a:gd name="connsiteY1" fmla="*/ 700072 h 700072"/>
              <a:gd name="connsiteX2" fmla="*/ 520986 w 520986"/>
              <a:gd name="connsiteY2" fmla="*/ 0 h 700072"/>
              <a:gd name="connsiteX0" fmla="*/ 0 w 520986"/>
              <a:gd name="connsiteY0" fmla="*/ 31749 h 700072"/>
              <a:gd name="connsiteX1" fmla="*/ 263876 w 520986"/>
              <a:gd name="connsiteY1" fmla="*/ 700072 h 700072"/>
              <a:gd name="connsiteX2" fmla="*/ 520986 w 520986"/>
              <a:gd name="connsiteY2" fmla="*/ 0 h 700072"/>
              <a:gd name="connsiteX0" fmla="*/ 0 w 535273"/>
              <a:gd name="connsiteY0" fmla="*/ 0 h 711421"/>
              <a:gd name="connsiteX1" fmla="*/ 278163 w 535273"/>
              <a:gd name="connsiteY1" fmla="*/ 711421 h 711421"/>
              <a:gd name="connsiteX2" fmla="*/ 535273 w 535273"/>
              <a:gd name="connsiteY2" fmla="*/ 11349 h 711421"/>
              <a:gd name="connsiteX0" fmla="*/ 0 w 525748"/>
              <a:gd name="connsiteY0" fmla="*/ 144 h 700072"/>
              <a:gd name="connsiteX1" fmla="*/ 268638 w 525748"/>
              <a:gd name="connsiteY1" fmla="*/ 700072 h 700072"/>
              <a:gd name="connsiteX2" fmla="*/ 525748 w 525748"/>
              <a:gd name="connsiteY2" fmla="*/ 0 h 700072"/>
              <a:gd name="connsiteX0" fmla="*/ 0 w 525748"/>
              <a:gd name="connsiteY0" fmla="*/ 144 h 700072"/>
              <a:gd name="connsiteX1" fmla="*/ 268638 w 525748"/>
              <a:gd name="connsiteY1" fmla="*/ 700072 h 700072"/>
              <a:gd name="connsiteX2" fmla="*/ 525748 w 525748"/>
              <a:gd name="connsiteY2" fmla="*/ 0 h 700072"/>
              <a:gd name="connsiteX0" fmla="*/ 851 w 526599"/>
              <a:gd name="connsiteY0" fmla="*/ 144 h 700072"/>
              <a:gd name="connsiteX1" fmla="*/ 269489 w 526599"/>
              <a:gd name="connsiteY1" fmla="*/ 700072 h 700072"/>
              <a:gd name="connsiteX2" fmla="*/ 526599 w 526599"/>
              <a:gd name="connsiteY2" fmla="*/ 0 h 700072"/>
              <a:gd name="connsiteX0" fmla="*/ 0 w 525748"/>
              <a:gd name="connsiteY0" fmla="*/ 144 h 700072"/>
              <a:gd name="connsiteX1" fmla="*/ 268638 w 525748"/>
              <a:gd name="connsiteY1" fmla="*/ 700072 h 700072"/>
              <a:gd name="connsiteX2" fmla="*/ 525748 w 525748"/>
              <a:gd name="connsiteY2" fmla="*/ 0 h 700072"/>
              <a:gd name="connsiteX0" fmla="*/ 0 w 530901"/>
              <a:gd name="connsiteY0" fmla="*/ 144 h 700072"/>
              <a:gd name="connsiteX1" fmla="*/ 268638 w 530901"/>
              <a:gd name="connsiteY1" fmla="*/ 700072 h 700072"/>
              <a:gd name="connsiteX2" fmla="*/ 525748 w 530901"/>
              <a:gd name="connsiteY2" fmla="*/ 0 h 7000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30901" h="700072">
                <a:moveTo>
                  <a:pt x="0" y="144"/>
                </a:moveTo>
                <a:cubicBezTo>
                  <a:pt x="1514" y="585584"/>
                  <a:pt x="9564" y="699384"/>
                  <a:pt x="268638" y="700072"/>
                </a:cubicBezTo>
                <a:cubicBezTo>
                  <a:pt x="520567" y="698379"/>
                  <a:pt x="545051" y="544590"/>
                  <a:pt x="525748" y="0"/>
                </a:cubicBezTo>
              </a:path>
            </a:pathLst>
          </a:cu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9F4489F-C409-B694-92ED-7EDEC935C8D0}"/>
              </a:ext>
            </a:extLst>
          </p:cNvPr>
          <p:cNvSpPr txBox="1"/>
          <p:nvPr/>
        </p:nvSpPr>
        <p:spPr>
          <a:xfrm>
            <a:off x="2482917" y="4687326"/>
            <a:ext cx="3763621" cy="111950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457200" indent="-457200">
              <a:tabLst>
                <a:tab pos="2870200" algn="r"/>
              </a:tabLst>
            </a:pPr>
            <a:r>
              <a:rPr lang="en-GB" sz="2400" dirty="0"/>
              <a:t>❹ </a:t>
            </a:r>
            <a:r>
              <a:rPr lang="en-GB" dirty="0">
                <a:latin typeface="Century Gothic" panose="020B0502020202020204" pitchFamily="34" charset="0"/>
              </a:rPr>
              <a:t>Remove boiling tube from hot water and stand in an empty beaker </a:t>
            </a:r>
            <a:r>
              <a:rPr lang="en-GB" sz="2400" dirty="0">
                <a:sym typeface="Wingdings" panose="05000000000000000000" pitchFamily="2" charset="2"/>
              </a:rPr>
              <a:t></a:t>
            </a:r>
            <a:endParaRPr lang="en-GB" sz="2400" dirty="0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5A3047EE-8263-6B93-F29D-8D38B24BCB24}"/>
              </a:ext>
            </a:extLst>
          </p:cNvPr>
          <p:cNvSpPr/>
          <p:nvPr/>
        </p:nvSpPr>
        <p:spPr>
          <a:xfrm rot="20189997">
            <a:off x="3286541" y="3950249"/>
            <a:ext cx="279619" cy="9088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0E0A2D2B-4FD6-B782-04AD-9FD2A3C931A3}"/>
              </a:ext>
            </a:extLst>
          </p:cNvPr>
          <p:cNvSpPr/>
          <p:nvPr/>
        </p:nvSpPr>
        <p:spPr>
          <a:xfrm rot="829678">
            <a:off x="3287868" y="4062504"/>
            <a:ext cx="279619" cy="9088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6D93076B-B0C9-1AEB-40D8-FD8E555B567A}"/>
              </a:ext>
            </a:extLst>
          </p:cNvPr>
          <p:cNvSpPr/>
          <p:nvPr/>
        </p:nvSpPr>
        <p:spPr>
          <a:xfrm rot="20501437">
            <a:off x="3379485" y="3698459"/>
            <a:ext cx="279619" cy="9088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32B72A74-FCBC-1CC5-BC85-3F00D1CEFF4A}"/>
              </a:ext>
            </a:extLst>
          </p:cNvPr>
          <p:cNvSpPr/>
          <p:nvPr/>
        </p:nvSpPr>
        <p:spPr>
          <a:xfrm>
            <a:off x="3409865" y="3771270"/>
            <a:ext cx="279619" cy="9088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F0413D11-FD2A-31EC-68A8-41A18396C1C4}"/>
              </a:ext>
            </a:extLst>
          </p:cNvPr>
          <p:cNvSpPr/>
          <p:nvPr/>
        </p:nvSpPr>
        <p:spPr>
          <a:xfrm rot="4320544">
            <a:off x="3388587" y="3955363"/>
            <a:ext cx="279619" cy="9088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5A41EB1A-60D7-D595-ACDE-FF3AC3C5BB14}"/>
              </a:ext>
            </a:extLst>
          </p:cNvPr>
          <p:cNvSpPr/>
          <p:nvPr/>
        </p:nvSpPr>
        <p:spPr>
          <a:xfrm>
            <a:off x="3491983" y="3517948"/>
            <a:ext cx="279619" cy="9088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AE066DFF-D3EC-11C1-978A-216636CF30F0}"/>
              </a:ext>
            </a:extLst>
          </p:cNvPr>
          <p:cNvSpPr/>
          <p:nvPr/>
        </p:nvSpPr>
        <p:spPr>
          <a:xfrm rot="20561549">
            <a:off x="3331797" y="4100702"/>
            <a:ext cx="279619" cy="9088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AB62F3B6-77BD-7E72-8A50-91FD29C25CF1}"/>
              </a:ext>
            </a:extLst>
          </p:cNvPr>
          <p:cNvSpPr/>
          <p:nvPr/>
        </p:nvSpPr>
        <p:spPr>
          <a:xfrm rot="2645689">
            <a:off x="3485343" y="3522470"/>
            <a:ext cx="279619" cy="9088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DC6FFCAE-8BB0-9DC3-20B4-04DC18D6FCA7}"/>
              </a:ext>
            </a:extLst>
          </p:cNvPr>
          <p:cNvSpPr/>
          <p:nvPr/>
        </p:nvSpPr>
        <p:spPr>
          <a:xfrm rot="19209614">
            <a:off x="3662955" y="3572070"/>
            <a:ext cx="279619" cy="9088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7C7B7BB5-2047-326E-EA2E-65C16C2ADF83}"/>
              </a:ext>
            </a:extLst>
          </p:cNvPr>
          <p:cNvSpPr/>
          <p:nvPr/>
        </p:nvSpPr>
        <p:spPr>
          <a:xfrm rot="943204">
            <a:off x="3474462" y="3771365"/>
            <a:ext cx="279619" cy="9088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60D9CD73-2C14-1ACB-0471-9126B4661BFF}"/>
              </a:ext>
            </a:extLst>
          </p:cNvPr>
          <p:cNvSpPr/>
          <p:nvPr/>
        </p:nvSpPr>
        <p:spPr>
          <a:xfrm rot="15969090">
            <a:off x="3744696" y="3359252"/>
            <a:ext cx="279619" cy="9088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97C28A-8094-01F1-3493-A1ACEA74A4FE}"/>
              </a:ext>
            </a:extLst>
          </p:cNvPr>
          <p:cNvSpPr/>
          <p:nvPr/>
        </p:nvSpPr>
        <p:spPr>
          <a:xfrm rot="5839455">
            <a:off x="3275853" y="4021441"/>
            <a:ext cx="279619" cy="9088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A0B922EF-2513-D868-C835-58B3906CEA6C}"/>
              </a:ext>
            </a:extLst>
          </p:cNvPr>
          <p:cNvSpPr/>
          <p:nvPr/>
        </p:nvSpPr>
        <p:spPr>
          <a:xfrm>
            <a:off x="3690751" y="3440351"/>
            <a:ext cx="279619" cy="9088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5271ED9F-30C4-0725-25EB-6906021192B0}"/>
              </a:ext>
            </a:extLst>
          </p:cNvPr>
          <p:cNvSpPr/>
          <p:nvPr/>
        </p:nvSpPr>
        <p:spPr>
          <a:xfrm rot="1745143">
            <a:off x="3629610" y="3458922"/>
            <a:ext cx="279619" cy="9088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B2BF71D8-A310-DC36-2AA1-048CC834B35C}"/>
              </a:ext>
            </a:extLst>
          </p:cNvPr>
          <p:cNvSpPr/>
          <p:nvPr/>
        </p:nvSpPr>
        <p:spPr>
          <a:xfrm rot="19622075">
            <a:off x="3551578" y="3809928"/>
            <a:ext cx="279619" cy="9088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BB59893F-D1C7-8F69-B216-CF071A7DB623}"/>
              </a:ext>
            </a:extLst>
          </p:cNvPr>
          <p:cNvSpPr/>
          <p:nvPr/>
        </p:nvSpPr>
        <p:spPr>
          <a:xfrm rot="18141611">
            <a:off x="3489720" y="3907488"/>
            <a:ext cx="279619" cy="9088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3541B943-3F8D-EE91-093D-F422F58E8EB4}"/>
              </a:ext>
            </a:extLst>
          </p:cNvPr>
          <p:cNvSpPr/>
          <p:nvPr/>
        </p:nvSpPr>
        <p:spPr>
          <a:xfrm rot="16517643">
            <a:off x="3505623" y="3390424"/>
            <a:ext cx="279619" cy="9088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9667301B-6DDD-6282-56E5-657BAC40BA25}"/>
              </a:ext>
            </a:extLst>
          </p:cNvPr>
          <p:cNvSpPr/>
          <p:nvPr/>
        </p:nvSpPr>
        <p:spPr>
          <a:xfrm rot="2850234">
            <a:off x="3633574" y="3319962"/>
            <a:ext cx="279619" cy="9088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F5F9EE0B-4546-0490-3272-35FF944AA4DE}"/>
              </a:ext>
            </a:extLst>
          </p:cNvPr>
          <p:cNvSpPr/>
          <p:nvPr/>
        </p:nvSpPr>
        <p:spPr>
          <a:xfrm rot="1672063">
            <a:off x="3302458" y="3902239"/>
            <a:ext cx="279619" cy="9088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3080174C-55A1-481C-5B3A-75E2CF4A79D1}"/>
              </a:ext>
            </a:extLst>
          </p:cNvPr>
          <p:cNvSpPr/>
          <p:nvPr/>
        </p:nvSpPr>
        <p:spPr>
          <a:xfrm rot="1217524">
            <a:off x="3430005" y="3634139"/>
            <a:ext cx="279619" cy="9088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Cloud 33">
            <a:extLst>
              <a:ext uri="{FF2B5EF4-FFF2-40B4-BE49-F238E27FC236}">
                <a16:creationId xmlns:a16="http://schemas.microsoft.com/office/drawing/2014/main" id="{2A28B0F6-D7D2-922B-D707-8CEEDD1876F7}"/>
              </a:ext>
            </a:extLst>
          </p:cNvPr>
          <p:cNvSpPr/>
          <p:nvPr/>
        </p:nvSpPr>
        <p:spPr>
          <a:xfrm rot="18148688">
            <a:off x="4123887" y="2045021"/>
            <a:ext cx="507275" cy="477749"/>
          </a:xfrm>
          <a:prstGeom prst="clou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78D687F1-13BD-E698-E982-0859DECFD389}"/>
              </a:ext>
            </a:extLst>
          </p:cNvPr>
          <p:cNvSpPr/>
          <p:nvPr/>
        </p:nvSpPr>
        <p:spPr>
          <a:xfrm rot="7829816">
            <a:off x="8082562" y="3398335"/>
            <a:ext cx="279619" cy="9088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202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40335829-57ED-B34D-851D-AF966B65F047}"/>
              </a:ext>
            </a:extLst>
          </p:cNvPr>
          <p:cNvSpPr txBox="1">
            <a:spLocks/>
          </p:cNvSpPr>
          <p:nvPr/>
        </p:nvSpPr>
        <p:spPr>
          <a:xfrm rot="5400000">
            <a:off x="971700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2200" dirty="0">
                <a:solidFill>
                  <a:schemeClr val="bg1"/>
                </a:solidFill>
              </a:rPr>
              <a:t>Results</a:t>
            </a:r>
            <a:endParaRPr lang="en-US" sz="2200" dirty="0">
              <a:solidFill>
                <a:schemeClr val="bg1"/>
              </a:solidFill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E747243-26CC-AB48-86F7-D5536334B2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080000" cy="440661"/>
          </a:xfrm>
        </p:spPr>
        <p:txBody>
          <a:bodyPr/>
          <a:lstStyle/>
          <a:p>
            <a:r>
              <a:rPr lang="en-US" dirty="0"/>
              <a:t>Results table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2E093A2D-15A5-E94E-A20D-54B5573ADC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65872"/>
              </p:ext>
            </p:extLst>
          </p:nvPr>
        </p:nvGraphicFramePr>
        <p:xfrm>
          <a:off x="540000" y="1289936"/>
          <a:ext cx="10080000" cy="51174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0000">
                  <a:extLst>
                    <a:ext uri="{9D8B030D-6E8A-4147-A177-3AD203B41FA5}">
                      <a16:colId xmlns:a16="http://schemas.microsoft.com/office/drawing/2014/main" val="3287607563"/>
                    </a:ext>
                  </a:extLst>
                </a:gridCol>
                <a:gridCol w="3360000">
                  <a:extLst>
                    <a:ext uri="{9D8B030D-6E8A-4147-A177-3AD203B41FA5}">
                      <a16:colId xmlns:a16="http://schemas.microsoft.com/office/drawing/2014/main" val="232293668"/>
                    </a:ext>
                  </a:extLst>
                </a:gridCol>
                <a:gridCol w="3360000">
                  <a:extLst>
                    <a:ext uri="{9D8B030D-6E8A-4147-A177-3AD203B41FA5}">
                      <a16:colId xmlns:a16="http://schemas.microsoft.com/office/drawing/2014/main" val="2397117002"/>
                    </a:ext>
                  </a:extLst>
                </a:gridCol>
              </a:tblGrid>
              <a:tr h="1095045">
                <a:tc>
                  <a:txBody>
                    <a:bodyPr/>
                    <a:lstStyle/>
                    <a:p>
                      <a:pPr algn="ctr"/>
                      <a:r>
                        <a:rPr lang="en-US" sz="2000" b="1" i="0" dirty="0">
                          <a:latin typeface="Century Gothic" panose="020B0502020202020204" pitchFamily="34" charset="0"/>
                        </a:rPr>
                        <a:t>Time (minutes)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0" dirty="0">
                          <a:latin typeface="Century Gothic" panose="020B0502020202020204" pitchFamily="34" charset="0"/>
                        </a:rPr>
                        <a:t>Temperature (°C)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0" dirty="0">
                          <a:latin typeface="Century Gothic" panose="020B0502020202020204" pitchFamily="34" charset="0"/>
                        </a:rPr>
                        <a:t>Observations</a:t>
                      </a:r>
                      <a:endParaRPr lang="en-US" sz="1500" b="1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6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464764"/>
                  </a:ext>
                </a:extLst>
              </a:tr>
              <a:tr h="100561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4927119"/>
                  </a:ext>
                </a:extLst>
              </a:tr>
              <a:tr h="100561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4088422"/>
                  </a:ext>
                </a:extLst>
              </a:tr>
              <a:tr h="100561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3212424"/>
                  </a:ext>
                </a:extLst>
              </a:tr>
              <a:tr h="100561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93727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29052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Content Placeholder 13">
            <a:extLst>
              <a:ext uri="{FF2B5EF4-FFF2-40B4-BE49-F238E27FC236}">
                <a16:creationId xmlns:a16="http://schemas.microsoft.com/office/drawing/2014/main" id="{F4CD8D30-0ED7-38E8-5B04-241C15EF69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95" t="13260" r="19065" b="12785"/>
          <a:stretch>
            <a:fillRect/>
          </a:stretch>
        </p:blipFill>
        <p:spPr>
          <a:xfrm>
            <a:off x="1311285" y="680393"/>
            <a:ext cx="8198475" cy="6177607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573FA46-4912-DF46-8997-471B49E44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769" y="247637"/>
            <a:ext cx="10080000" cy="440661"/>
          </a:xfrm>
        </p:spPr>
        <p:txBody>
          <a:bodyPr/>
          <a:lstStyle/>
          <a:p>
            <a:r>
              <a:rPr lang="en-US" dirty="0"/>
              <a:t>Sketch graph of the results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8118653-56D4-474D-AB34-4FED586EBF77}"/>
              </a:ext>
            </a:extLst>
          </p:cNvPr>
          <p:cNvSpPr txBox="1">
            <a:spLocks/>
          </p:cNvSpPr>
          <p:nvPr/>
        </p:nvSpPr>
        <p:spPr>
          <a:xfrm rot="5400000">
            <a:off x="971700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2200" dirty="0">
                <a:solidFill>
                  <a:schemeClr val="bg1"/>
                </a:solidFill>
              </a:rPr>
              <a:t>Results</a:t>
            </a:r>
            <a:endParaRPr lang="en-US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6695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2CF485-D268-EE4F-A331-75DB10426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9540000" cy="440661"/>
          </a:xfrm>
        </p:spPr>
        <p:txBody>
          <a:bodyPr/>
          <a:lstStyle/>
          <a:p>
            <a:r>
              <a:rPr lang="en-US" dirty="0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92CD0D-586A-C746-A628-7A94092084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475"/>
            <a:ext cx="10300915" cy="4876800"/>
          </a:xfrm>
        </p:spPr>
        <p:txBody>
          <a:bodyPr>
            <a:normAutofit fontScale="85000" lnSpcReduction="20000"/>
          </a:bodyPr>
          <a:lstStyle/>
          <a:p>
            <a:pPr marL="457200" lvl="0" indent="-457200">
              <a:buClr>
                <a:srgbClr val="006F62"/>
              </a:buClr>
              <a:buSzPct val="125000"/>
              <a:buFont typeface="+mj-lt"/>
              <a:buAutoNum type="arabicPeriod"/>
            </a:pPr>
            <a:r>
              <a:rPr lang="en-GB" dirty="0"/>
              <a:t>State the meaning of the following key words:</a:t>
            </a:r>
          </a:p>
          <a:p>
            <a:pPr marL="457200" lvl="0" indent="-457200">
              <a:buFont typeface="+mj-lt"/>
              <a:buAutoNum type="alphaLcParenR"/>
            </a:pPr>
            <a:r>
              <a:rPr lang="en-GB" dirty="0"/>
              <a:t>freezing</a:t>
            </a:r>
          </a:p>
          <a:p>
            <a:pPr marL="457200" lvl="0" indent="-457200">
              <a:buFont typeface="+mj-lt"/>
              <a:buAutoNum type="alphaLcParenR"/>
            </a:pPr>
            <a:r>
              <a:rPr lang="en-GB" dirty="0"/>
              <a:t>supercooled</a:t>
            </a:r>
          </a:p>
          <a:p>
            <a:pPr marL="457200" lvl="0" indent="-457200">
              <a:buFont typeface="+mj-lt"/>
              <a:buAutoNum type="alphaLcParenR"/>
            </a:pPr>
            <a:r>
              <a:rPr lang="en-GB" dirty="0"/>
              <a:t>exothermic </a:t>
            </a:r>
          </a:p>
          <a:p>
            <a:pPr marL="457200" lvl="0" indent="-457200">
              <a:buFont typeface="+mj-lt"/>
              <a:buAutoNum type="alphaLcParenR"/>
            </a:pPr>
            <a:r>
              <a:rPr lang="en-GB" dirty="0"/>
              <a:t>crystallisation</a:t>
            </a:r>
          </a:p>
          <a:p>
            <a:pPr marL="457200" lvl="0" indent="-457200">
              <a:buClr>
                <a:srgbClr val="006F62"/>
              </a:buClr>
              <a:buSzPct val="125000"/>
              <a:buFont typeface="+mj-lt"/>
              <a:buAutoNum type="arabicPeriod" startAt="2"/>
            </a:pPr>
            <a:r>
              <a:rPr lang="en-GB" dirty="0"/>
              <a:t>Plot a graph of temperature (</a:t>
            </a:r>
            <a:r>
              <a:rPr lang="en-GB" i="1" dirty="0"/>
              <a:t>y</a:t>
            </a:r>
            <a:r>
              <a:rPr lang="en-GB" dirty="0"/>
              <a:t>-axis) against time (</a:t>
            </a:r>
            <a:r>
              <a:rPr lang="en-GB" i="1" dirty="0"/>
              <a:t>x</a:t>
            </a:r>
            <a:r>
              <a:rPr lang="en-GB" dirty="0"/>
              <a:t>-axis) of your results.</a:t>
            </a:r>
          </a:p>
          <a:p>
            <a:pPr marL="457200" lvl="0" indent="-457200">
              <a:buClr>
                <a:srgbClr val="006F62"/>
              </a:buClr>
              <a:buSzPct val="125000"/>
              <a:buFont typeface="+mj-lt"/>
              <a:buAutoNum type="arabicPeriod" startAt="2"/>
            </a:pPr>
            <a:r>
              <a:rPr lang="en-GB" dirty="0"/>
              <a:t>Label the parts of the graph that show:</a:t>
            </a:r>
          </a:p>
          <a:p>
            <a:pPr marL="457200" lvl="0" indent="-457200">
              <a:buFont typeface="+mj-lt"/>
              <a:buAutoNum type="alphaLcParenR"/>
            </a:pPr>
            <a:r>
              <a:rPr lang="en-GB" dirty="0"/>
              <a:t>the melting point of sodium thiosulfate is 48</a:t>
            </a:r>
            <a:r>
              <a:rPr lang="en-GB" baseline="30000" dirty="0"/>
              <a:t>°</a:t>
            </a:r>
            <a:r>
              <a:rPr lang="en-GB" dirty="0"/>
              <a:t>C</a:t>
            </a:r>
          </a:p>
          <a:p>
            <a:pPr marL="457200" lvl="0" indent="-457200">
              <a:buFont typeface="+mj-lt"/>
              <a:buAutoNum type="alphaLcParenR"/>
            </a:pPr>
            <a:r>
              <a:rPr lang="en-GB" dirty="0"/>
              <a:t>sodium thiosulfate as a liquid</a:t>
            </a:r>
          </a:p>
          <a:p>
            <a:pPr marL="457200" lvl="0" indent="-457200">
              <a:buFont typeface="+mj-lt"/>
              <a:buAutoNum type="alphaLcParenR"/>
            </a:pPr>
            <a:r>
              <a:rPr lang="en-GB" dirty="0"/>
              <a:t>sodium thiosulfate as a supercooled liquid</a:t>
            </a:r>
          </a:p>
          <a:p>
            <a:pPr marL="457200" lvl="0" indent="-457200">
              <a:buFont typeface="+mj-lt"/>
              <a:buAutoNum type="alphaLcParenR"/>
            </a:pPr>
            <a:r>
              <a:rPr lang="en-GB" dirty="0"/>
              <a:t>sodium thiosulfate as a solid</a:t>
            </a:r>
          </a:p>
          <a:p>
            <a:pPr marL="457200" lvl="0" indent="-457200">
              <a:buClr>
                <a:srgbClr val="006F62"/>
              </a:buClr>
              <a:buSzPct val="125000"/>
              <a:buFont typeface="+mj-lt"/>
              <a:buAutoNum type="arabicPeriod" startAt="4"/>
            </a:pPr>
            <a:r>
              <a:rPr lang="en-GB" dirty="0"/>
              <a:t>Describe what happened to the shape of the graph when a crystal of fresh sodium thiosulfate was added to the liquid. Suggest a reason for your answer.</a:t>
            </a:r>
          </a:p>
          <a:p>
            <a:endParaRPr lang="en-GB" dirty="0"/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864BD236-113E-444D-9271-431AB16BEF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9F91135-ACEA-F96B-9897-53779CA6DA69}"/>
              </a:ext>
            </a:extLst>
          </p:cNvPr>
          <p:cNvSpPr txBox="1">
            <a:spLocks/>
          </p:cNvSpPr>
          <p:nvPr/>
        </p:nvSpPr>
        <p:spPr>
          <a:xfrm rot="5400000">
            <a:off x="971700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2200" dirty="0">
                <a:solidFill>
                  <a:schemeClr val="bg1"/>
                </a:solidFill>
              </a:rPr>
              <a:t>Questions</a:t>
            </a:r>
            <a:endParaRPr lang="en-US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17929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2CF485-D268-EE4F-A331-75DB10426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9540000" cy="440661"/>
          </a:xfrm>
        </p:spPr>
        <p:txBody>
          <a:bodyPr/>
          <a:lstStyle/>
          <a:p>
            <a:r>
              <a:rPr lang="en-US" dirty="0"/>
              <a:t>Challenge question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92CD0D-586A-C746-A628-7A94092084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475"/>
            <a:ext cx="10300915" cy="4876800"/>
          </a:xfrm>
        </p:spPr>
        <p:txBody>
          <a:bodyPr>
            <a:normAutofit/>
          </a:bodyPr>
          <a:lstStyle/>
          <a:p>
            <a:pPr marL="457200" lvl="0" indent="-457200">
              <a:buClr>
                <a:srgbClr val="006F62"/>
              </a:buClr>
              <a:buSzPct val="125000"/>
              <a:buFont typeface="+mj-lt"/>
              <a:buAutoNum type="arabicPeriod" startAt="5"/>
            </a:pPr>
            <a:r>
              <a:rPr lang="en-GB" dirty="0"/>
              <a:t>When a substance changes state from a solid to liquid, an exothermic reaction takes place.</a:t>
            </a:r>
          </a:p>
          <a:p>
            <a:r>
              <a:rPr lang="en-GB" dirty="0"/>
              <a:t>Use your experimental results and ideas about particle theory to explain this statement. Include particle diagrams to support your answer.</a:t>
            </a:r>
          </a:p>
          <a:p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E7CC0AB4-BD1F-357E-163F-5F4EB69562D0}"/>
              </a:ext>
            </a:extLst>
          </p:cNvPr>
          <p:cNvSpPr txBox="1">
            <a:spLocks/>
          </p:cNvSpPr>
          <p:nvPr/>
        </p:nvSpPr>
        <p:spPr>
          <a:xfrm rot="5400000">
            <a:off x="971700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2200" dirty="0">
                <a:solidFill>
                  <a:schemeClr val="bg1"/>
                </a:solidFill>
              </a:rPr>
              <a:t>Challenge</a:t>
            </a:r>
            <a:endParaRPr lang="en-US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241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93D871-9F35-9342-B411-7CBBF7B7D8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C8368B-B514-8E4D-A908-1909D2469E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en-GB" dirty="0"/>
              <a:t>During this lesson, you will:</a:t>
            </a:r>
          </a:p>
          <a:p>
            <a:pPr lvl="0"/>
            <a:r>
              <a:rPr lang="en-GB" dirty="0"/>
              <a:t>Make and record observations.</a:t>
            </a:r>
          </a:p>
          <a:p>
            <a:pPr lvl="0"/>
            <a:r>
              <a:rPr lang="en-GB" dirty="0"/>
              <a:t>Interpret a graph.</a:t>
            </a:r>
          </a:p>
          <a:p>
            <a:r>
              <a:rPr lang="en-GB" dirty="0"/>
              <a:t>Describe the energy changes that take place during a change of state.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r>
              <a:rPr lang="en-GB" b="1" dirty="0">
                <a:solidFill>
                  <a:srgbClr val="006F62"/>
                </a:solidFill>
              </a:rPr>
              <a:t>Have you met all of the learning objectives?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6CD6E36-2F1F-E04E-93A3-B9BB4B23EDD1}"/>
              </a:ext>
            </a:extLst>
          </p:cNvPr>
          <p:cNvSpPr txBox="1">
            <a:spLocks/>
          </p:cNvSpPr>
          <p:nvPr/>
        </p:nvSpPr>
        <p:spPr>
          <a:xfrm rot="5400000">
            <a:off x="971700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2200" dirty="0">
                <a:solidFill>
                  <a:schemeClr val="bg1"/>
                </a:solidFill>
              </a:rPr>
              <a:t>Learning objectives</a:t>
            </a:r>
            <a:endParaRPr lang="en-US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2809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00948aae249440f3e294fc71be63388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4a3bcf4f1f21d38c3b01b4be5a40106a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EBEF051-A41E-4716-B48B-FDF54D185F9E}">
  <ds:schemaRefs>
    <ds:schemaRef ds:uri="http://www.w3.org/XML/1998/namespace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terms/"/>
    <ds:schemaRef ds:uri="http://schemas.microsoft.com/office/infopath/2007/PartnerControls"/>
    <ds:schemaRef ds:uri="9e3c562f-56b0-4bc9-96c8-d04b09868558"/>
    <ds:schemaRef ds:uri="http://schemas.openxmlformats.org/package/2006/metadata/core-properties"/>
    <ds:schemaRef ds:uri="5c7d88b2-bc5d-47d8-b067-5f30c82b40fb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5A3AF8A-C136-4E29-A680-BC66002637D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40D5AC9-8A65-40F6-95A1-401D70B7C1B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3241</TotalTime>
  <Words>713</Words>
  <Application>Microsoft Office PowerPoint</Application>
  <PresentationFormat>Widescreen</PresentationFormat>
  <Paragraphs>89</Paragraphs>
  <Slides>10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Century Gothic</vt:lpstr>
      <vt:lpstr>Wingdings</vt:lpstr>
      <vt:lpstr>Office Theme</vt:lpstr>
      <vt:lpstr>11–14 years</vt:lpstr>
      <vt:lpstr>Learning objectives</vt:lpstr>
      <vt:lpstr>Supercooling</vt:lpstr>
      <vt:lpstr>Method</vt:lpstr>
      <vt:lpstr>PowerPoint Presentation</vt:lpstr>
      <vt:lpstr>Results table</vt:lpstr>
      <vt:lpstr>Sketch graph of the results</vt:lpstr>
      <vt:lpstr>Questions</vt:lpstr>
      <vt:lpstr>Challenge question</vt:lpstr>
      <vt:lpstr>Learning objectives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Supercooling presentation slides</dc:title>
  <dc:creator>Melinda Welch</dc:creator>
  <cp:keywords>science, chemistry, supercooling, particle model, experiment, practical</cp:keywords>
  <dc:description>From https://rsc.li/4aeiMyg: teacher notes and student support and challenge sheets also available</dc:description>
  <cp:lastModifiedBy>Emily Kelly</cp:lastModifiedBy>
  <cp:revision>599</cp:revision>
  <dcterms:created xsi:type="dcterms:W3CDTF">2021-04-13T16:26:00Z</dcterms:created>
  <dcterms:modified xsi:type="dcterms:W3CDTF">2025-12-02T16:04:08Z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</Properties>
</file>