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8563" autoAdjust="0"/>
  </p:normalViewPr>
  <p:slideViewPr>
    <p:cSldViewPr snapToGrid="0" snapToObjects="1">
      <p:cViewPr varScale="1">
        <p:scale>
          <a:sx n="65" d="100"/>
          <a:sy n="65" d="100"/>
        </p:scale>
        <p:origin x="9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composite materials and thermosetting polymers.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material used to make wind turbine blades is made of carbon fibres bound together by an epoxy resin matrix.</a:t>
            </a:r>
          </a:p>
          <a:p>
            <a:pPr marL="228600" indent="-228600">
              <a:buAutoNum type="arabicPeriod"/>
            </a:pPr>
            <a:r>
              <a:rPr lang="en-GB" baseline="0"/>
              <a:t>Polymer </a:t>
            </a:r>
            <a:r>
              <a:rPr lang="en-GB" baseline="0" dirty="0"/>
              <a:t>chains </a:t>
            </a:r>
            <a:r>
              <a:rPr lang="en-GB" dirty="0"/>
              <a:t>are linked to each other by strong cross-links. </a:t>
            </a:r>
          </a:p>
          <a:p>
            <a:pPr marL="228600" indent="-228600">
              <a:buAutoNum type="arabicPeriod"/>
            </a:pPr>
            <a:r>
              <a:rPr lang="en-GB" dirty="0"/>
              <a:t>The strong cross-links mean the polymer cannot be melted down. This makes recycling difficult.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p7xcL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Recycling wind turbine blades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rsc.li/3p7xcLE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Wind turbine blades are made by bonding carbon fibre meshes with a thermosetting epoxy polymer to form a composite. Cross links in the polymer make the composites strong, but it also means that they can’t be melted. This makes them unrecyclable and they often end up in landfills. </a:t>
            </a:r>
          </a:p>
          <a:p>
            <a:r>
              <a:rPr lang="en-GB" dirty="0"/>
              <a:t>Researchers have added pieces of epoxy composite into a mixture of solvents, along with a ruthenium catalyst and heated the mixture to 160°C for three days. This method breaks a specific C–O bond in the resin, which splits up the polymer into its original building blocks so that it can be reused.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Decommissioning our wind turbines will require a lot of recycling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171083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why material making wind turbine blades is called a composite material.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the structure of a thermosetting polymer.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why thermosetting polymers are difficult to recycle.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Veni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/Getty Images</a:t>
            </a:r>
            <a:endParaRPr lang="en-GB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6656" y="1115784"/>
            <a:ext cx="3755994" cy="250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2" ma:contentTypeDescription="Create a new document." ma:contentTypeScope="" ma:versionID="25b0760d81654acbd279ebabda0cf2cb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ac56c4e4aed44355ee8d4deb59a314da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09ea5656-4490-4481-bb0e-98dc9cca7dc3"/>
    <ds:schemaRef ds:uri="6ec2360f-6db7-4557-82fc-01391e7a085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5F3524-7F39-4A03-893B-39132BD83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Recycling wind turbine blades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 wind turbine blades</dc:title>
  <dc:creator/>
  <cp:keywords>Science; research; news; teaching; context; secondary; thermoset; polymer; thermosetting polymer; epoxy; resin; composite</cp:keywords>
  <dc:description>From Education in Chemistry Sustainable solution to recycling wind turbine blades https://rsc.li/3p7xcLE</dc:description>
  <cp:lastModifiedBy/>
  <cp:revision>1</cp:revision>
  <dcterms:created xsi:type="dcterms:W3CDTF">2022-07-21T16:12:38Z</dcterms:created>
  <dcterms:modified xsi:type="dcterms:W3CDTF">2023-06-15T14:51:58Z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