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30"/>
  </p:notesMasterIdLst>
  <p:sldIdLst>
    <p:sldId id="291" r:id="rId5"/>
    <p:sldId id="294" r:id="rId6"/>
    <p:sldId id="323" r:id="rId7"/>
    <p:sldId id="312" r:id="rId8"/>
    <p:sldId id="293" r:id="rId9"/>
    <p:sldId id="313" r:id="rId10"/>
    <p:sldId id="306" r:id="rId11"/>
    <p:sldId id="314" r:id="rId12"/>
    <p:sldId id="315" r:id="rId13"/>
    <p:sldId id="316" r:id="rId14"/>
    <p:sldId id="317" r:id="rId15"/>
    <p:sldId id="324" r:id="rId16"/>
    <p:sldId id="318" r:id="rId17"/>
    <p:sldId id="325" r:id="rId18"/>
    <p:sldId id="319" r:id="rId19"/>
    <p:sldId id="326" r:id="rId20"/>
    <p:sldId id="320" r:id="rId21"/>
    <p:sldId id="327" r:id="rId22"/>
    <p:sldId id="321" r:id="rId23"/>
    <p:sldId id="328" r:id="rId24"/>
    <p:sldId id="322" r:id="rId25"/>
    <p:sldId id="329" r:id="rId26"/>
    <p:sldId id="331" r:id="rId27"/>
    <p:sldId id="332" r:id="rId28"/>
    <p:sldId id="330" r:id="rId2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93898FDF-1F87-EDD6-6458-059E95E842BE}" name="Kirsty Patterson" initials="KP" userId="S::pattersonk@rsc.org::06c453ef-d90e-4cbc-ba6b-1bf363c3e0a9" providerId="AD"/>
  <p188:author id="{63F25CF7-A87C-FD35-922C-9956448EE015}" name="Jess Gibson" initials="JG" userId="S::GibsonJ@rsc.org::c93fa138-2be1-459c-a49c-5bca0d5fe6fd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E1B"/>
    <a:srgbClr val="E6F1EF"/>
    <a:srgbClr val="006F62"/>
    <a:srgbClr val="EDF6F9"/>
    <a:srgbClr val="48A9C5"/>
    <a:srgbClr val="FAE7EA"/>
    <a:srgbClr val="F7DBE0"/>
    <a:srgbClr val="F4CFD5"/>
    <a:srgbClr val="C8102E"/>
    <a:srgbClr val="00497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388FB95-7729-4331-AA18-00BAB87BB7BC}" v="596" dt="2026-06-29T00:31:56.164"/>
    <p1510:client id="{85366BBA-D7CE-410A-BDE6-ED5B85301398}" v="1" dt="2026-06-28T08:53:59.58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998"/>
    <p:restoredTop sz="96336"/>
  </p:normalViewPr>
  <p:slideViewPr>
    <p:cSldViewPr snapToGrid="0" snapToObjects="1">
      <p:cViewPr varScale="1">
        <p:scale>
          <a:sx n="70" d="100"/>
          <a:sy n="70" d="100"/>
        </p:scale>
        <p:origin x="804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viewProps" Target="viewProps.xml"/><Relationship Id="rId37" Type="http://schemas.microsoft.com/office/2018/10/relationships/authors" Target="author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notesMaster" Target="notesMasters/notesMaster1.xml"/><Relationship Id="rId35" Type="http://schemas.microsoft.com/office/2016/11/relationships/changesInfo" Target="changesInfos/changesInfo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irsty Patterson" userId="06c453ef-d90e-4cbc-ba6b-1bf363c3e0a9" providerId="ADAL" clId="{2B52998C-451C-485A-9808-79CB34D495AD}"/>
    <pc:docChg chg="undo custSel addSld delSld modSld sldOrd modMainMaster">
      <pc:chgData name="Kirsty Patterson" userId="06c453ef-d90e-4cbc-ba6b-1bf363c3e0a9" providerId="ADAL" clId="{2B52998C-451C-485A-9808-79CB34D495AD}" dt="2026-06-29T00:26:14.618" v="1545" actId="962"/>
      <pc:docMkLst>
        <pc:docMk/>
      </pc:docMkLst>
      <pc:sldChg chg="addSp delSp modSp mod modNotesTx">
        <pc:chgData name="Kirsty Patterson" userId="06c453ef-d90e-4cbc-ba6b-1bf363c3e0a9" providerId="ADAL" clId="{2B52998C-451C-485A-9808-79CB34D495AD}" dt="2026-06-29T00:24:46.329" v="1535" actId="962"/>
        <pc:sldMkLst>
          <pc:docMk/>
          <pc:sldMk cId="3421502273" sldId="291"/>
        </pc:sldMkLst>
        <pc:spChg chg="add mod">
          <ac:chgData name="Kirsty Patterson" userId="06c453ef-d90e-4cbc-ba6b-1bf363c3e0a9" providerId="ADAL" clId="{2B52998C-451C-485A-9808-79CB34D495AD}" dt="2026-06-28T20:29:28.065" v="47" actId="207"/>
          <ac:spMkLst>
            <pc:docMk/>
            <pc:sldMk cId="3421502273" sldId="291"/>
            <ac:spMk id="4" creationId="{4F7CAE5F-59C5-A9AA-AB2D-1D31ACD78212}"/>
          </ac:spMkLst>
        </pc:spChg>
        <pc:spChg chg="add mod">
          <ac:chgData name="Kirsty Patterson" userId="06c453ef-d90e-4cbc-ba6b-1bf363c3e0a9" providerId="ADAL" clId="{2B52998C-451C-485A-9808-79CB34D495AD}" dt="2026-06-29T00:24:46.329" v="1535" actId="962"/>
          <ac:spMkLst>
            <pc:docMk/>
            <pc:sldMk cId="3421502273" sldId="291"/>
            <ac:spMk id="5" creationId="{22DFB456-537A-BBE1-D04E-B0FAE5CF32D7}"/>
          </ac:spMkLst>
        </pc:spChg>
        <pc:picChg chg="del">
          <ac:chgData name="Kirsty Patterson" userId="06c453ef-d90e-4cbc-ba6b-1bf363c3e0a9" providerId="ADAL" clId="{2B52998C-451C-485A-9808-79CB34D495AD}" dt="2026-06-28T20:27:42.973" v="15" actId="478"/>
          <ac:picMkLst>
            <pc:docMk/>
            <pc:sldMk cId="3421502273" sldId="291"/>
            <ac:picMk id="6" creationId="{5302A734-2824-C13E-7E00-98E4CB3DB25E}"/>
          </ac:picMkLst>
        </pc:picChg>
      </pc:sldChg>
      <pc:sldChg chg="modSp mod">
        <pc:chgData name="Kirsty Patterson" userId="06c453ef-d90e-4cbc-ba6b-1bf363c3e0a9" providerId="ADAL" clId="{2B52998C-451C-485A-9808-79CB34D495AD}" dt="2026-06-28T23:29:05.089" v="558" actId="962"/>
        <pc:sldMkLst>
          <pc:docMk/>
          <pc:sldMk cId="3708121807" sldId="293"/>
        </pc:sldMkLst>
        <pc:spChg chg="mod">
          <ac:chgData name="Kirsty Patterson" userId="06c453ef-d90e-4cbc-ba6b-1bf363c3e0a9" providerId="ADAL" clId="{2B52998C-451C-485A-9808-79CB34D495AD}" dt="2026-06-28T23:27:20.616" v="234" actId="114"/>
          <ac:spMkLst>
            <pc:docMk/>
            <pc:sldMk cId="3708121807" sldId="293"/>
            <ac:spMk id="3" creationId="{CC673AA7-0565-0C45-BCCD-847B36196BF5}"/>
          </ac:spMkLst>
        </pc:spChg>
        <pc:spChg chg="mod">
          <ac:chgData name="Kirsty Patterson" userId="06c453ef-d90e-4cbc-ba6b-1bf363c3e0a9" providerId="ADAL" clId="{2B52998C-451C-485A-9808-79CB34D495AD}" dt="2026-06-28T23:28:03.840" v="248" actId="20577"/>
          <ac:spMkLst>
            <pc:docMk/>
            <pc:sldMk cId="3708121807" sldId="293"/>
            <ac:spMk id="5" creationId="{94DF5491-C51B-5546-8D63-8BD341C64B0A}"/>
          </ac:spMkLst>
        </pc:spChg>
        <pc:picChg chg="mod">
          <ac:chgData name="Kirsty Patterson" userId="06c453ef-d90e-4cbc-ba6b-1bf363c3e0a9" providerId="ADAL" clId="{2B52998C-451C-485A-9808-79CB34D495AD}" dt="2026-06-28T23:29:05.089" v="558" actId="962"/>
          <ac:picMkLst>
            <pc:docMk/>
            <pc:sldMk cId="3708121807" sldId="293"/>
            <ac:picMk id="7" creationId="{202A300C-C86F-419F-A26A-F5FFE402698E}"/>
          </ac:picMkLst>
        </pc:picChg>
      </pc:sldChg>
      <pc:sldChg chg="addSp modSp mod">
        <pc:chgData name="Kirsty Patterson" userId="06c453ef-d90e-4cbc-ba6b-1bf363c3e0a9" providerId="ADAL" clId="{2B52998C-451C-485A-9808-79CB34D495AD}" dt="2026-06-28T23:22:42.406" v="99" actId="20577"/>
        <pc:sldMkLst>
          <pc:docMk/>
          <pc:sldMk cId="3659483100" sldId="294"/>
        </pc:sldMkLst>
        <pc:spChg chg="add mod">
          <ac:chgData name="Kirsty Patterson" userId="06c453ef-d90e-4cbc-ba6b-1bf363c3e0a9" providerId="ADAL" clId="{2B52998C-451C-485A-9808-79CB34D495AD}" dt="2026-06-28T23:22:31.298" v="95" actId="20577"/>
          <ac:spMkLst>
            <pc:docMk/>
            <pc:sldMk cId="3659483100" sldId="294"/>
            <ac:spMk id="2" creationId="{F3791B30-94FA-0E2F-28F9-21B77E4446E3}"/>
          </ac:spMkLst>
        </pc:spChg>
        <pc:spChg chg="mod">
          <ac:chgData name="Kirsty Patterson" userId="06c453ef-d90e-4cbc-ba6b-1bf363c3e0a9" providerId="ADAL" clId="{2B52998C-451C-485A-9808-79CB34D495AD}" dt="2026-06-28T23:22:42.406" v="99" actId="20577"/>
          <ac:spMkLst>
            <pc:docMk/>
            <pc:sldMk cId="3659483100" sldId="294"/>
            <ac:spMk id="3" creationId="{BCFFB25B-F7CD-BA43-B498-C6CDF64364F7}"/>
          </ac:spMkLst>
        </pc:spChg>
      </pc:sldChg>
      <pc:sldChg chg="modSp mod">
        <pc:chgData name="Kirsty Patterson" userId="06c453ef-d90e-4cbc-ba6b-1bf363c3e0a9" providerId="ADAL" clId="{2B52998C-451C-485A-9808-79CB34D495AD}" dt="2026-06-28T23:30:28.087" v="571" actId="255"/>
        <pc:sldMkLst>
          <pc:docMk/>
          <pc:sldMk cId="4110700375" sldId="306"/>
        </pc:sldMkLst>
        <pc:spChg chg="mod">
          <ac:chgData name="Kirsty Patterson" userId="06c453ef-d90e-4cbc-ba6b-1bf363c3e0a9" providerId="ADAL" clId="{2B52998C-451C-485A-9808-79CB34D495AD}" dt="2026-06-28T23:29:58.497" v="565" actId="20577"/>
          <ac:spMkLst>
            <pc:docMk/>
            <pc:sldMk cId="4110700375" sldId="306"/>
            <ac:spMk id="3" creationId="{19E9ADFF-78F0-F148-A7CE-C5DA29158F7F}"/>
          </ac:spMkLst>
        </pc:spChg>
        <pc:graphicFrameChg chg="mod modGraphic">
          <ac:chgData name="Kirsty Patterson" userId="06c453ef-d90e-4cbc-ba6b-1bf363c3e0a9" providerId="ADAL" clId="{2B52998C-451C-485A-9808-79CB34D495AD}" dt="2026-06-28T23:30:28.087" v="571" actId="255"/>
          <ac:graphicFrameMkLst>
            <pc:docMk/>
            <pc:sldMk cId="4110700375" sldId="306"/>
            <ac:graphicFrameMk id="11" creationId="{0398203D-9FA2-7CD1-4EB2-2EFFCED1D4F4}"/>
          </ac:graphicFrameMkLst>
        </pc:graphicFrameChg>
      </pc:sldChg>
      <pc:sldChg chg="del">
        <pc:chgData name="Kirsty Patterson" userId="06c453ef-d90e-4cbc-ba6b-1bf363c3e0a9" providerId="ADAL" clId="{2B52998C-451C-485A-9808-79CB34D495AD}" dt="2026-06-28T20:31:42.859" v="66" actId="2696"/>
        <pc:sldMkLst>
          <pc:docMk/>
          <pc:sldMk cId="3188391569" sldId="309"/>
        </pc:sldMkLst>
      </pc:sldChg>
      <pc:sldChg chg="delSp modSp mod">
        <pc:chgData name="Kirsty Patterson" userId="06c453ef-d90e-4cbc-ba6b-1bf363c3e0a9" providerId="ADAL" clId="{2B52998C-451C-485A-9808-79CB34D495AD}" dt="2026-06-29T00:26:00.864" v="1536" actId="478"/>
        <pc:sldMkLst>
          <pc:docMk/>
          <pc:sldMk cId="3880864147" sldId="312"/>
        </pc:sldMkLst>
        <pc:spChg chg="del">
          <ac:chgData name="Kirsty Patterson" userId="06c453ef-d90e-4cbc-ba6b-1bf363c3e0a9" providerId="ADAL" clId="{2B52998C-451C-485A-9808-79CB34D495AD}" dt="2026-06-29T00:26:00.864" v="1536" actId="478"/>
          <ac:spMkLst>
            <pc:docMk/>
            <pc:sldMk cId="3880864147" sldId="312"/>
            <ac:spMk id="8" creationId="{5C2C3F5C-A1FD-783B-DC5F-4DCFB96EB431}"/>
          </ac:spMkLst>
        </pc:spChg>
        <pc:spChg chg="mod">
          <ac:chgData name="Kirsty Patterson" userId="06c453ef-d90e-4cbc-ba6b-1bf363c3e0a9" providerId="ADAL" clId="{2B52998C-451C-485A-9808-79CB34D495AD}" dt="2026-06-28T23:25:02.798" v="209" actId="20577"/>
          <ac:spMkLst>
            <pc:docMk/>
            <pc:sldMk cId="3880864147" sldId="312"/>
            <ac:spMk id="9" creationId="{4819A7C7-374C-FF64-9FB2-79CCB6F67D27}"/>
          </ac:spMkLst>
        </pc:spChg>
        <pc:spChg chg="mod">
          <ac:chgData name="Kirsty Patterson" userId="06c453ef-d90e-4cbc-ba6b-1bf363c3e0a9" providerId="ADAL" clId="{2B52998C-451C-485A-9808-79CB34D495AD}" dt="2026-06-28T20:30:11.961" v="64" actId="114"/>
          <ac:spMkLst>
            <pc:docMk/>
            <pc:sldMk cId="3880864147" sldId="312"/>
            <ac:spMk id="11" creationId="{79D08A9E-5E75-E8EC-66F1-C6BF1A4734F9}"/>
          </ac:spMkLst>
        </pc:spChg>
        <pc:picChg chg="mod">
          <ac:chgData name="Kirsty Patterson" userId="06c453ef-d90e-4cbc-ba6b-1bf363c3e0a9" providerId="ADAL" clId="{2B52998C-451C-485A-9808-79CB34D495AD}" dt="2026-06-28T23:24:57.301" v="206" actId="962"/>
          <ac:picMkLst>
            <pc:docMk/>
            <pc:sldMk cId="3880864147" sldId="312"/>
            <ac:picMk id="7" creationId="{7DFD08D4-A607-D710-BF8B-3D12AEE6A974}"/>
          </ac:picMkLst>
        </pc:picChg>
      </pc:sldChg>
      <pc:sldChg chg="addSp modSp mod">
        <pc:chgData name="Kirsty Patterson" userId="06c453ef-d90e-4cbc-ba6b-1bf363c3e0a9" providerId="ADAL" clId="{2B52998C-451C-485A-9808-79CB34D495AD}" dt="2026-06-29T00:26:12.209" v="1543" actId="962"/>
        <pc:sldMkLst>
          <pc:docMk/>
          <pc:sldMk cId="2172958638" sldId="313"/>
        </pc:sldMkLst>
        <pc:spChg chg="add mod">
          <ac:chgData name="Kirsty Patterson" userId="06c453ef-d90e-4cbc-ba6b-1bf363c3e0a9" providerId="ADAL" clId="{2B52998C-451C-485A-9808-79CB34D495AD}" dt="2026-06-28T08:54:30.931" v="14" actId="20577"/>
          <ac:spMkLst>
            <pc:docMk/>
            <pc:sldMk cId="2172958638" sldId="313"/>
            <ac:spMk id="3" creationId="{977AED2D-D474-4570-BD16-ED13F5605A5A}"/>
          </ac:spMkLst>
        </pc:spChg>
        <pc:cxnChg chg="mod">
          <ac:chgData name="Kirsty Patterson" userId="06c453ef-d90e-4cbc-ba6b-1bf363c3e0a9" providerId="ADAL" clId="{2B52998C-451C-485A-9808-79CB34D495AD}" dt="2026-06-29T00:26:07.592" v="1537" actId="962"/>
          <ac:cxnSpMkLst>
            <pc:docMk/>
            <pc:sldMk cId="2172958638" sldId="313"/>
            <ac:cxnSpMk id="10" creationId="{E1638168-2DBE-8199-CD5D-2F5064742230}"/>
          </ac:cxnSpMkLst>
        </pc:cxnChg>
        <pc:cxnChg chg="mod">
          <ac:chgData name="Kirsty Patterson" userId="06c453ef-d90e-4cbc-ba6b-1bf363c3e0a9" providerId="ADAL" clId="{2B52998C-451C-485A-9808-79CB34D495AD}" dt="2026-06-29T00:26:08.790" v="1538" actId="962"/>
          <ac:cxnSpMkLst>
            <pc:docMk/>
            <pc:sldMk cId="2172958638" sldId="313"/>
            <ac:cxnSpMk id="12" creationId="{8B916882-08AE-33A2-CD83-67EDEE9236CE}"/>
          </ac:cxnSpMkLst>
        </pc:cxnChg>
        <pc:cxnChg chg="mod">
          <ac:chgData name="Kirsty Patterson" userId="06c453ef-d90e-4cbc-ba6b-1bf363c3e0a9" providerId="ADAL" clId="{2B52998C-451C-485A-9808-79CB34D495AD}" dt="2026-06-29T00:26:09.686" v="1539" actId="962"/>
          <ac:cxnSpMkLst>
            <pc:docMk/>
            <pc:sldMk cId="2172958638" sldId="313"/>
            <ac:cxnSpMk id="16" creationId="{1A059F0E-95CD-2008-B4BE-AA5CA463E04E}"/>
          </ac:cxnSpMkLst>
        </pc:cxnChg>
        <pc:cxnChg chg="mod">
          <ac:chgData name="Kirsty Patterson" userId="06c453ef-d90e-4cbc-ba6b-1bf363c3e0a9" providerId="ADAL" clId="{2B52998C-451C-485A-9808-79CB34D495AD}" dt="2026-06-29T00:26:10.366" v="1540" actId="962"/>
          <ac:cxnSpMkLst>
            <pc:docMk/>
            <pc:sldMk cId="2172958638" sldId="313"/>
            <ac:cxnSpMk id="19" creationId="{CFE6440C-1EC0-15C9-2A4C-F12A508ECD6E}"/>
          </ac:cxnSpMkLst>
        </pc:cxnChg>
        <pc:cxnChg chg="mod">
          <ac:chgData name="Kirsty Patterson" userId="06c453ef-d90e-4cbc-ba6b-1bf363c3e0a9" providerId="ADAL" clId="{2B52998C-451C-485A-9808-79CB34D495AD}" dt="2026-06-29T00:26:10.940" v="1541" actId="962"/>
          <ac:cxnSpMkLst>
            <pc:docMk/>
            <pc:sldMk cId="2172958638" sldId="313"/>
            <ac:cxnSpMk id="22" creationId="{CA8E83C2-1009-A56C-AB6B-2375E0F8F06C}"/>
          </ac:cxnSpMkLst>
        </pc:cxnChg>
        <pc:cxnChg chg="mod">
          <ac:chgData name="Kirsty Patterson" userId="06c453ef-d90e-4cbc-ba6b-1bf363c3e0a9" providerId="ADAL" clId="{2B52998C-451C-485A-9808-79CB34D495AD}" dt="2026-06-29T00:26:11.579" v="1542" actId="962"/>
          <ac:cxnSpMkLst>
            <pc:docMk/>
            <pc:sldMk cId="2172958638" sldId="313"/>
            <ac:cxnSpMk id="24" creationId="{B8446FF4-D2D1-AD60-FCFB-4FB11041CC59}"/>
          </ac:cxnSpMkLst>
        </pc:cxnChg>
        <pc:cxnChg chg="mod">
          <ac:chgData name="Kirsty Patterson" userId="06c453ef-d90e-4cbc-ba6b-1bf363c3e0a9" providerId="ADAL" clId="{2B52998C-451C-485A-9808-79CB34D495AD}" dt="2026-06-29T00:26:12.209" v="1543" actId="962"/>
          <ac:cxnSpMkLst>
            <pc:docMk/>
            <pc:sldMk cId="2172958638" sldId="313"/>
            <ac:cxnSpMk id="28" creationId="{B784BA1C-B2D5-827B-9943-6D3CFE0E26E1}"/>
          </ac:cxnSpMkLst>
        </pc:cxnChg>
      </pc:sldChg>
      <pc:sldChg chg="addSp delSp modSp mod modAnim">
        <pc:chgData name="Kirsty Patterson" userId="06c453ef-d90e-4cbc-ba6b-1bf363c3e0a9" providerId="ADAL" clId="{2B52998C-451C-485A-9808-79CB34D495AD}" dt="2026-06-28T23:37:35.825" v="698" actId="478"/>
        <pc:sldMkLst>
          <pc:docMk/>
          <pc:sldMk cId="154399453" sldId="314"/>
        </pc:sldMkLst>
        <pc:spChg chg="mod">
          <ac:chgData name="Kirsty Patterson" userId="06c453ef-d90e-4cbc-ba6b-1bf363c3e0a9" providerId="ADAL" clId="{2B52998C-451C-485A-9808-79CB34D495AD}" dt="2026-06-28T23:33:19.723" v="655" actId="20577"/>
          <ac:spMkLst>
            <pc:docMk/>
            <pc:sldMk cId="154399453" sldId="314"/>
            <ac:spMk id="3" creationId="{E9AD2AE1-F28C-1B9A-9EE0-4B5749FF5437}"/>
          </ac:spMkLst>
        </pc:spChg>
        <pc:spChg chg="add del mod">
          <ac:chgData name="Kirsty Patterson" userId="06c453ef-d90e-4cbc-ba6b-1bf363c3e0a9" providerId="ADAL" clId="{2B52998C-451C-485A-9808-79CB34D495AD}" dt="2026-06-28T23:31:09.839" v="575" actId="478"/>
          <ac:spMkLst>
            <pc:docMk/>
            <pc:sldMk cId="154399453" sldId="314"/>
            <ac:spMk id="8" creationId="{B8620039-2920-7076-6190-B432EE20D3F3}"/>
          </ac:spMkLst>
        </pc:spChg>
        <pc:spChg chg="add mod">
          <ac:chgData name="Kirsty Patterson" userId="06c453ef-d90e-4cbc-ba6b-1bf363c3e0a9" providerId="ADAL" clId="{2B52998C-451C-485A-9808-79CB34D495AD}" dt="2026-06-28T23:33:56.485" v="661" actId="1076"/>
          <ac:spMkLst>
            <pc:docMk/>
            <pc:sldMk cId="154399453" sldId="314"/>
            <ac:spMk id="9" creationId="{B6B79C7E-BB78-5F8F-F443-4E4F7BC50BFF}"/>
          </ac:spMkLst>
        </pc:spChg>
        <pc:graphicFrameChg chg="add mod">
          <ac:chgData name="Kirsty Patterson" userId="06c453ef-d90e-4cbc-ba6b-1bf363c3e0a9" providerId="ADAL" clId="{2B52998C-451C-485A-9808-79CB34D495AD}" dt="2026-06-28T23:31:00.019" v="572"/>
          <ac:graphicFrameMkLst>
            <pc:docMk/>
            <pc:sldMk cId="154399453" sldId="314"/>
            <ac:graphicFrameMk id="4" creationId="{C0BE26FC-C88D-234C-296C-628EA0CB70EF}"/>
          </ac:graphicFrameMkLst>
        </pc:graphicFrameChg>
        <pc:graphicFrameChg chg="del modGraphic">
          <ac:chgData name="Kirsty Patterson" userId="06c453ef-d90e-4cbc-ba6b-1bf363c3e0a9" providerId="ADAL" clId="{2B52998C-451C-485A-9808-79CB34D495AD}" dt="2026-06-28T23:31:06.072" v="574" actId="478"/>
          <ac:graphicFrameMkLst>
            <pc:docMk/>
            <pc:sldMk cId="154399453" sldId="314"/>
            <ac:graphicFrameMk id="5" creationId="{821C88A4-395A-27B6-B60E-44DB6CE2F3BD}"/>
          </ac:graphicFrameMkLst>
        </pc:graphicFrameChg>
        <pc:graphicFrameChg chg="add del mod">
          <ac:chgData name="Kirsty Patterson" userId="06c453ef-d90e-4cbc-ba6b-1bf363c3e0a9" providerId="ADAL" clId="{2B52998C-451C-485A-9808-79CB34D495AD}" dt="2026-06-28T23:37:35.825" v="698" actId="478"/>
          <ac:graphicFrameMkLst>
            <pc:docMk/>
            <pc:sldMk cId="154399453" sldId="314"/>
            <ac:graphicFrameMk id="10" creationId="{65F9A9D5-52F8-E5C2-1AEA-8CBA2E23E657}"/>
          </ac:graphicFrameMkLst>
        </pc:graphicFrameChg>
      </pc:sldChg>
      <pc:sldChg chg="addSp delSp modSp mod">
        <pc:chgData name="Kirsty Patterson" userId="06c453ef-d90e-4cbc-ba6b-1bf363c3e0a9" providerId="ADAL" clId="{2B52998C-451C-485A-9808-79CB34D495AD}" dt="2026-06-29T00:26:14.618" v="1545" actId="962"/>
        <pc:sldMkLst>
          <pc:docMk/>
          <pc:sldMk cId="1688860719" sldId="315"/>
        </pc:sldMkLst>
        <pc:spChg chg="mod">
          <ac:chgData name="Kirsty Patterson" userId="06c453ef-d90e-4cbc-ba6b-1bf363c3e0a9" providerId="ADAL" clId="{2B52998C-451C-485A-9808-79CB34D495AD}" dt="2026-06-28T23:36:39.969" v="686" actId="20577"/>
          <ac:spMkLst>
            <pc:docMk/>
            <pc:sldMk cId="1688860719" sldId="315"/>
            <ac:spMk id="3" creationId="{85E47CF8-0E64-354E-3505-3999E7770668}"/>
          </ac:spMkLst>
        </pc:spChg>
        <pc:spChg chg="add del mod">
          <ac:chgData name="Kirsty Patterson" userId="06c453ef-d90e-4cbc-ba6b-1bf363c3e0a9" providerId="ADAL" clId="{2B52998C-451C-485A-9808-79CB34D495AD}" dt="2026-06-28T23:35:20.887" v="675" actId="478"/>
          <ac:spMkLst>
            <pc:docMk/>
            <pc:sldMk cId="1688860719" sldId="315"/>
            <ac:spMk id="10" creationId="{5538F63C-1D29-8A01-542A-3A56123CAA6E}"/>
          </ac:spMkLst>
        </pc:spChg>
        <pc:graphicFrameChg chg="add mod ord modGraphic">
          <ac:chgData name="Kirsty Patterson" userId="06c453ef-d90e-4cbc-ba6b-1bf363c3e0a9" providerId="ADAL" clId="{2B52998C-451C-485A-9808-79CB34D495AD}" dt="2026-06-28T23:36:14.533" v="682"/>
          <ac:graphicFrameMkLst>
            <pc:docMk/>
            <pc:sldMk cId="1688860719" sldId="315"/>
            <ac:graphicFrameMk id="4" creationId="{B83F51CA-2B01-1347-0BF9-03F4C1358E4C}"/>
          </ac:graphicFrameMkLst>
        </pc:graphicFrameChg>
        <pc:graphicFrameChg chg="del mod">
          <ac:chgData name="Kirsty Patterson" userId="06c453ef-d90e-4cbc-ba6b-1bf363c3e0a9" providerId="ADAL" clId="{2B52998C-451C-485A-9808-79CB34D495AD}" dt="2026-06-28T23:35:17.342" v="674" actId="478"/>
          <ac:graphicFrameMkLst>
            <pc:docMk/>
            <pc:sldMk cId="1688860719" sldId="315"/>
            <ac:graphicFrameMk id="5" creationId="{3514C545-A589-E698-1C83-3736E951EB9E}"/>
          </ac:graphicFrameMkLst>
        </pc:graphicFrameChg>
        <pc:cxnChg chg="mod">
          <ac:chgData name="Kirsty Patterson" userId="06c453ef-d90e-4cbc-ba6b-1bf363c3e0a9" providerId="ADAL" clId="{2B52998C-451C-485A-9808-79CB34D495AD}" dt="2026-06-29T00:26:13.911" v="1544" actId="962"/>
          <ac:cxnSpMkLst>
            <pc:docMk/>
            <pc:sldMk cId="1688860719" sldId="315"/>
            <ac:cxnSpMk id="7" creationId="{7DCFE0BA-7920-44F7-C3DF-07F230B6E655}"/>
          </ac:cxnSpMkLst>
        </pc:cxnChg>
        <pc:cxnChg chg="mod">
          <ac:chgData name="Kirsty Patterson" userId="06c453ef-d90e-4cbc-ba6b-1bf363c3e0a9" providerId="ADAL" clId="{2B52998C-451C-485A-9808-79CB34D495AD}" dt="2026-06-29T00:26:14.618" v="1545" actId="962"/>
          <ac:cxnSpMkLst>
            <pc:docMk/>
            <pc:sldMk cId="1688860719" sldId="315"/>
            <ac:cxnSpMk id="8" creationId="{BC28E88F-E899-CC8B-92D8-3A825A8C1529}"/>
          </ac:cxnSpMkLst>
        </pc:cxnChg>
      </pc:sldChg>
      <pc:sldChg chg="addSp delSp modSp mod">
        <pc:chgData name="Kirsty Patterson" userId="06c453ef-d90e-4cbc-ba6b-1bf363c3e0a9" providerId="ADAL" clId="{2B52998C-451C-485A-9808-79CB34D495AD}" dt="2026-06-28T23:41:15.710" v="764" actId="1076"/>
        <pc:sldMkLst>
          <pc:docMk/>
          <pc:sldMk cId="2134983843" sldId="316"/>
        </pc:sldMkLst>
        <pc:spChg chg="mod">
          <ac:chgData name="Kirsty Patterson" userId="06c453ef-d90e-4cbc-ba6b-1bf363c3e0a9" providerId="ADAL" clId="{2B52998C-451C-485A-9808-79CB34D495AD}" dt="2026-06-28T23:39:00.468" v="718" actId="1076"/>
          <ac:spMkLst>
            <pc:docMk/>
            <pc:sldMk cId="2134983843" sldId="316"/>
            <ac:spMk id="4" creationId="{9A3C517F-1FCB-9417-D954-60CDC702039D}"/>
          </ac:spMkLst>
        </pc:spChg>
        <pc:spChg chg="add del mod">
          <ac:chgData name="Kirsty Patterson" userId="06c453ef-d90e-4cbc-ba6b-1bf363c3e0a9" providerId="ADAL" clId="{2B52998C-451C-485A-9808-79CB34D495AD}" dt="2026-06-28T23:38:09.750" v="703" actId="478"/>
          <ac:spMkLst>
            <pc:docMk/>
            <pc:sldMk cId="2134983843" sldId="316"/>
            <ac:spMk id="8" creationId="{3D2A62EB-83AE-F647-4C82-F701D6131954}"/>
          </ac:spMkLst>
        </pc:spChg>
        <pc:spChg chg="mod">
          <ac:chgData name="Kirsty Patterson" userId="06c453ef-d90e-4cbc-ba6b-1bf363c3e0a9" providerId="ADAL" clId="{2B52998C-451C-485A-9808-79CB34D495AD}" dt="2026-06-28T23:38:55.759" v="717" actId="1076"/>
          <ac:spMkLst>
            <pc:docMk/>
            <pc:sldMk cId="2134983843" sldId="316"/>
            <ac:spMk id="9" creationId="{427CA5BB-138C-CECD-ADFE-BFF04B220D78}"/>
          </ac:spMkLst>
        </pc:spChg>
        <pc:spChg chg="mod ord">
          <ac:chgData name="Kirsty Patterson" userId="06c453ef-d90e-4cbc-ba6b-1bf363c3e0a9" providerId="ADAL" clId="{2B52998C-451C-485A-9808-79CB34D495AD}" dt="2026-06-28T23:39:04.575" v="719" actId="20577"/>
          <ac:spMkLst>
            <pc:docMk/>
            <pc:sldMk cId="2134983843" sldId="316"/>
            <ac:spMk id="10" creationId="{3848676B-F528-3EF7-ACDC-A1C88E0E3B7F}"/>
          </ac:spMkLst>
        </pc:spChg>
        <pc:spChg chg="add mod">
          <ac:chgData name="Kirsty Patterson" userId="06c453ef-d90e-4cbc-ba6b-1bf363c3e0a9" providerId="ADAL" clId="{2B52998C-451C-485A-9808-79CB34D495AD}" dt="2026-06-28T23:41:12.925" v="763" actId="1076"/>
          <ac:spMkLst>
            <pc:docMk/>
            <pc:sldMk cId="2134983843" sldId="316"/>
            <ac:spMk id="12" creationId="{77A1BA91-CB8A-36D9-94C7-E53AD8510641}"/>
          </ac:spMkLst>
        </pc:spChg>
        <pc:spChg chg="add mod">
          <ac:chgData name="Kirsty Patterson" userId="06c453ef-d90e-4cbc-ba6b-1bf363c3e0a9" providerId="ADAL" clId="{2B52998C-451C-485A-9808-79CB34D495AD}" dt="2026-06-28T23:41:15.710" v="764" actId="1076"/>
          <ac:spMkLst>
            <pc:docMk/>
            <pc:sldMk cId="2134983843" sldId="316"/>
            <ac:spMk id="13" creationId="{D7E0B757-75C8-C12E-44C0-31456BBECB64}"/>
          </ac:spMkLst>
        </pc:spChg>
        <pc:graphicFrameChg chg="add mod ord">
          <ac:chgData name="Kirsty Patterson" userId="06c453ef-d90e-4cbc-ba6b-1bf363c3e0a9" providerId="ADAL" clId="{2B52998C-451C-485A-9808-79CB34D495AD}" dt="2026-06-28T23:41:07.238" v="762" actId="1076"/>
          <ac:graphicFrameMkLst>
            <pc:docMk/>
            <pc:sldMk cId="2134983843" sldId="316"/>
            <ac:graphicFrameMk id="3" creationId="{0EFAAB67-1FC6-D32E-F9C8-7C95C6AD1CAD}"/>
          </ac:graphicFrameMkLst>
        </pc:graphicFrameChg>
        <pc:graphicFrameChg chg="del">
          <ac:chgData name="Kirsty Patterson" userId="06c453ef-d90e-4cbc-ba6b-1bf363c3e0a9" providerId="ADAL" clId="{2B52998C-451C-485A-9808-79CB34D495AD}" dt="2026-06-28T23:38:06.085" v="702" actId="478"/>
          <ac:graphicFrameMkLst>
            <pc:docMk/>
            <pc:sldMk cId="2134983843" sldId="316"/>
            <ac:graphicFrameMk id="5" creationId="{516542B7-314E-E5C3-51B3-51242A660BC3}"/>
          </ac:graphicFrameMkLst>
        </pc:graphicFrameChg>
      </pc:sldChg>
      <pc:sldChg chg="addSp delSp modSp mod">
        <pc:chgData name="Kirsty Patterson" userId="06c453ef-d90e-4cbc-ba6b-1bf363c3e0a9" providerId="ADAL" clId="{2B52998C-451C-485A-9808-79CB34D495AD}" dt="2026-06-28T23:43:46.167" v="798" actId="478"/>
        <pc:sldMkLst>
          <pc:docMk/>
          <pc:sldMk cId="2377079447" sldId="317"/>
        </pc:sldMkLst>
        <pc:spChg chg="mod">
          <ac:chgData name="Kirsty Patterson" userId="06c453ef-d90e-4cbc-ba6b-1bf363c3e0a9" providerId="ADAL" clId="{2B52998C-451C-485A-9808-79CB34D495AD}" dt="2026-06-28T23:43:34.214" v="796" actId="6549"/>
          <ac:spMkLst>
            <pc:docMk/>
            <pc:sldMk cId="2377079447" sldId="317"/>
            <ac:spMk id="3" creationId="{84B864A3-3315-2D94-1FB5-EDC8F34FBD9D}"/>
          </ac:spMkLst>
        </pc:spChg>
        <pc:graphicFrameChg chg="add del mod">
          <ac:chgData name="Kirsty Patterson" userId="06c453ef-d90e-4cbc-ba6b-1bf363c3e0a9" providerId="ADAL" clId="{2B52998C-451C-485A-9808-79CB34D495AD}" dt="2026-06-28T23:43:46.167" v="798" actId="478"/>
          <ac:graphicFrameMkLst>
            <pc:docMk/>
            <pc:sldMk cId="2377079447" sldId="317"/>
            <ac:graphicFrameMk id="4" creationId="{E6F5FB97-2FFF-1142-D32D-AAF93CF3CCE8}"/>
          </ac:graphicFrameMkLst>
        </pc:graphicFrameChg>
      </pc:sldChg>
      <pc:sldChg chg="modSp mod">
        <pc:chgData name="Kirsty Patterson" userId="06c453ef-d90e-4cbc-ba6b-1bf363c3e0a9" providerId="ADAL" clId="{2B52998C-451C-485A-9808-79CB34D495AD}" dt="2026-06-28T23:43:20.958" v="789" actId="27636"/>
        <pc:sldMkLst>
          <pc:docMk/>
          <pc:sldMk cId="3490748510" sldId="318"/>
        </pc:sldMkLst>
        <pc:spChg chg="mod">
          <ac:chgData name="Kirsty Patterson" userId="06c453ef-d90e-4cbc-ba6b-1bf363c3e0a9" providerId="ADAL" clId="{2B52998C-451C-485A-9808-79CB34D495AD}" dt="2026-06-28T23:43:20.958" v="789" actId="27636"/>
          <ac:spMkLst>
            <pc:docMk/>
            <pc:sldMk cId="3490748510" sldId="318"/>
            <ac:spMk id="3" creationId="{72CBF913-721D-012F-B934-E78F32AC80F5}"/>
          </ac:spMkLst>
        </pc:spChg>
      </pc:sldChg>
      <pc:sldChg chg="modSp mod">
        <pc:chgData name="Kirsty Patterson" userId="06c453ef-d90e-4cbc-ba6b-1bf363c3e0a9" providerId="ADAL" clId="{2B52998C-451C-485A-9808-79CB34D495AD}" dt="2026-06-28T23:43:11.684" v="785" actId="6549"/>
        <pc:sldMkLst>
          <pc:docMk/>
          <pc:sldMk cId="2964457586" sldId="319"/>
        </pc:sldMkLst>
        <pc:spChg chg="mod">
          <ac:chgData name="Kirsty Patterson" userId="06c453ef-d90e-4cbc-ba6b-1bf363c3e0a9" providerId="ADAL" clId="{2B52998C-451C-485A-9808-79CB34D495AD}" dt="2026-06-28T23:43:11.684" v="785" actId="6549"/>
          <ac:spMkLst>
            <pc:docMk/>
            <pc:sldMk cId="2964457586" sldId="319"/>
            <ac:spMk id="3" creationId="{077D6B15-A9C7-52BA-3141-D520789D5628}"/>
          </ac:spMkLst>
        </pc:spChg>
      </pc:sldChg>
      <pc:sldChg chg="modSp mod modCm">
        <pc:chgData name="Kirsty Patterson" userId="06c453ef-d90e-4cbc-ba6b-1bf363c3e0a9" providerId="ADAL" clId="{2B52998C-451C-485A-9808-79CB34D495AD}" dt="2026-06-28T23:43:02.497" v="781" actId="6549"/>
        <pc:sldMkLst>
          <pc:docMk/>
          <pc:sldMk cId="3786957729" sldId="320"/>
        </pc:sldMkLst>
        <pc:spChg chg="mod">
          <ac:chgData name="Kirsty Patterson" userId="06c453ef-d90e-4cbc-ba6b-1bf363c3e0a9" providerId="ADAL" clId="{2B52998C-451C-485A-9808-79CB34D495AD}" dt="2026-06-28T23:43:02.497" v="781" actId="6549"/>
          <ac:spMkLst>
            <pc:docMk/>
            <pc:sldMk cId="3786957729" sldId="320"/>
            <ac:spMk id="3" creationId="{0E101FD2-5A0D-4046-A10F-4239D85A0C3C}"/>
          </ac:spMkLst>
        </pc:sp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Kirsty Patterson" userId="06c453ef-d90e-4cbc-ba6b-1bf363c3e0a9" providerId="ADAL" clId="{2B52998C-451C-485A-9808-79CB34D495AD}" dt="2026-06-28T23:43:02.497" v="781" actId="6549"/>
              <pc2:cmMkLst xmlns:pc2="http://schemas.microsoft.com/office/powerpoint/2019/9/main/command">
                <pc:docMk/>
                <pc:sldMk cId="3786957729" sldId="320"/>
                <pc2:cmMk id="{180A8C33-230B-445F-838B-FCBDC46DCD72}"/>
              </pc2:cmMkLst>
            </pc226:cmChg>
          </p:ext>
        </pc:extLst>
      </pc:sldChg>
      <pc:sldChg chg="modSp mod">
        <pc:chgData name="Kirsty Patterson" userId="06c453ef-d90e-4cbc-ba6b-1bf363c3e0a9" providerId="ADAL" clId="{2B52998C-451C-485A-9808-79CB34D495AD}" dt="2026-06-28T23:42:55.470" v="779" actId="6549"/>
        <pc:sldMkLst>
          <pc:docMk/>
          <pc:sldMk cId="1216682120" sldId="321"/>
        </pc:sldMkLst>
        <pc:spChg chg="mod">
          <ac:chgData name="Kirsty Patterson" userId="06c453ef-d90e-4cbc-ba6b-1bf363c3e0a9" providerId="ADAL" clId="{2B52998C-451C-485A-9808-79CB34D495AD}" dt="2026-06-28T23:42:55.470" v="779" actId="6549"/>
          <ac:spMkLst>
            <pc:docMk/>
            <pc:sldMk cId="1216682120" sldId="321"/>
            <ac:spMk id="3" creationId="{BEFBFCAD-C7C7-EE3E-66AD-0295D1A2D457}"/>
          </ac:spMkLst>
        </pc:spChg>
      </pc:sldChg>
      <pc:sldChg chg="addSp delSp modSp mod delAnim modAnim modCm">
        <pc:chgData name="Kirsty Patterson" userId="06c453ef-d90e-4cbc-ba6b-1bf363c3e0a9" providerId="ADAL" clId="{2B52998C-451C-485A-9808-79CB34D495AD}" dt="2026-06-29T00:10:04.210" v="1258"/>
        <pc:sldMkLst>
          <pc:docMk/>
          <pc:sldMk cId="1488351214" sldId="322"/>
        </pc:sldMkLst>
        <pc:spChg chg="mod">
          <ac:chgData name="Kirsty Patterson" userId="06c453ef-d90e-4cbc-ba6b-1bf363c3e0a9" providerId="ADAL" clId="{2B52998C-451C-485A-9808-79CB34D495AD}" dt="2026-06-28T23:56:46.576" v="984" actId="20577"/>
          <ac:spMkLst>
            <pc:docMk/>
            <pc:sldMk cId="1488351214" sldId="322"/>
            <ac:spMk id="2" creationId="{D856C436-EE01-4F98-DEB0-AAFC8C18AB82}"/>
          </ac:spMkLst>
        </pc:spChg>
        <pc:spChg chg="mod">
          <ac:chgData name="Kirsty Patterson" userId="06c453ef-d90e-4cbc-ba6b-1bf363c3e0a9" providerId="ADAL" clId="{2B52998C-451C-485A-9808-79CB34D495AD}" dt="2026-06-28T23:58:25.674" v="1008" actId="6549"/>
          <ac:spMkLst>
            <pc:docMk/>
            <pc:sldMk cId="1488351214" sldId="322"/>
            <ac:spMk id="3" creationId="{9A6F1CA0-F05C-44CD-7FE7-AEDE803BA2B5}"/>
          </ac:spMkLst>
        </pc:spChg>
        <pc:spChg chg="add mod">
          <ac:chgData name="Kirsty Patterson" userId="06c453ef-d90e-4cbc-ba6b-1bf363c3e0a9" providerId="ADAL" clId="{2B52998C-451C-485A-9808-79CB34D495AD}" dt="2026-06-29T00:01:34.712" v="1090" actId="403"/>
          <ac:spMkLst>
            <pc:docMk/>
            <pc:sldMk cId="1488351214" sldId="322"/>
            <ac:spMk id="8" creationId="{18A4B7F9-DA5D-B68F-E8C2-588F0B89F4DE}"/>
          </ac:spMkLst>
        </pc:spChg>
        <pc:spChg chg="add mod">
          <ac:chgData name="Kirsty Patterson" userId="06c453ef-d90e-4cbc-ba6b-1bf363c3e0a9" providerId="ADAL" clId="{2B52998C-451C-485A-9808-79CB34D495AD}" dt="2026-06-29T00:01:28.924" v="1087" actId="113"/>
          <ac:spMkLst>
            <pc:docMk/>
            <pc:sldMk cId="1488351214" sldId="322"/>
            <ac:spMk id="9" creationId="{E8378724-EA15-57F6-5CF0-1EDEE9D6B3B8}"/>
          </ac:spMkLst>
        </pc:spChg>
        <pc:spChg chg="add del mod">
          <ac:chgData name="Kirsty Patterson" userId="06c453ef-d90e-4cbc-ba6b-1bf363c3e0a9" providerId="ADAL" clId="{2B52998C-451C-485A-9808-79CB34D495AD}" dt="2026-06-29T00:02:50.984" v="1100" actId="478"/>
          <ac:spMkLst>
            <pc:docMk/>
            <pc:sldMk cId="1488351214" sldId="322"/>
            <ac:spMk id="10" creationId="{85716BA0-FA99-ED60-CC96-4DB7DA3883E3}"/>
          </ac:spMkLst>
        </pc:spChg>
        <pc:spChg chg="add mod">
          <ac:chgData name="Kirsty Patterson" userId="06c453ef-d90e-4cbc-ba6b-1bf363c3e0a9" providerId="ADAL" clId="{2B52998C-451C-485A-9808-79CB34D495AD}" dt="2026-06-29T00:03:01.309" v="1102" actId="1076"/>
          <ac:spMkLst>
            <pc:docMk/>
            <pc:sldMk cId="1488351214" sldId="322"/>
            <ac:spMk id="11" creationId="{AADC3F5B-0EC3-0DF7-C85E-DCEDFE0EC182}"/>
          </ac:spMkLst>
        </pc:spChg>
        <pc:spChg chg="add mod">
          <ac:chgData name="Kirsty Patterson" userId="06c453ef-d90e-4cbc-ba6b-1bf363c3e0a9" providerId="ADAL" clId="{2B52998C-451C-485A-9808-79CB34D495AD}" dt="2026-06-29T00:04:23.998" v="1161" actId="6549"/>
          <ac:spMkLst>
            <pc:docMk/>
            <pc:sldMk cId="1488351214" sldId="322"/>
            <ac:spMk id="12" creationId="{F92C4509-C909-1C32-E356-E97999956141}"/>
          </ac:spMkLst>
        </pc:spChg>
        <pc:spChg chg="add mod">
          <ac:chgData name="Kirsty Patterson" userId="06c453ef-d90e-4cbc-ba6b-1bf363c3e0a9" providerId="ADAL" clId="{2B52998C-451C-485A-9808-79CB34D495AD}" dt="2026-06-29T00:04:39.119" v="1168" actId="1076"/>
          <ac:spMkLst>
            <pc:docMk/>
            <pc:sldMk cId="1488351214" sldId="322"/>
            <ac:spMk id="13" creationId="{6F041021-3AA2-A301-0503-C8E65098082B}"/>
          </ac:spMkLst>
        </pc:spChg>
        <pc:graphicFrameChg chg="add mod modGraphic">
          <ac:chgData name="Kirsty Patterson" userId="06c453ef-d90e-4cbc-ba6b-1bf363c3e0a9" providerId="ADAL" clId="{2B52998C-451C-485A-9808-79CB34D495AD}" dt="2026-06-29T00:02:27.739" v="1097" actId="20577"/>
          <ac:graphicFrameMkLst>
            <pc:docMk/>
            <pc:sldMk cId="1488351214" sldId="322"/>
            <ac:graphicFrameMk id="7" creationId="{2515BEE0-64DF-DE0D-811E-4078D00AD429}"/>
          </ac:graphicFrameMkLst>
        </pc:graphicFrameChg>
        <pc:picChg chg="add del mod">
          <ac:chgData name="Kirsty Patterson" userId="06c453ef-d90e-4cbc-ba6b-1bf363c3e0a9" providerId="ADAL" clId="{2B52998C-451C-485A-9808-79CB34D495AD}" dt="2026-06-28T23:58:31.672" v="1009" actId="478"/>
          <ac:picMkLst>
            <pc:docMk/>
            <pc:sldMk cId="1488351214" sldId="322"/>
            <ac:picMk id="5" creationId="{D4A8365D-ABC9-21DF-C02F-391CF220D6BD}"/>
          </ac:picMkLst>
        </pc:pic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Kirsty Patterson" userId="06c453ef-d90e-4cbc-ba6b-1bf363c3e0a9" providerId="ADAL" clId="{2B52998C-451C-485A-9808-79CB34D495AD}" dt="2026-06-28T23:56:46.576" v="984" actId="20577"/>
              <pc2:cmMkLst xmlns:pc2="http://schemas.microsoft.com/office/powerpoint/2019/9/main/command">
                <pc:docMk/>
                <pc:sldMk cId="1488351214" sldId="322"/>
                <pc2:cmMk id="{16B37FB4-887B-46AB-8968-C4254A636916}"/>
              </pc2:cmMkLst>
            </pc226:cmChg>
          </p:ext>
        </pc:extLst>
      </pc:sldChg>
      <pc:sldChg chg="modSp mod modCm">
        <pc:chgData name="Kirsty Patterson" userId="06c453ef-d90e-4cbc-ba6b-1bf363c3e0a9" providerId="ADAL" clId="{2B52998C-451C-485A-9808-79CB34D495AD}" dt="2026-06-28T23:22:58.475" v="100" actId="6549"/>
        <pc:sldMkLst>
          <pc:docMk/>
          <pc:sldMk cId="1501377079" sldId="323"/>
        </pc:sldMkLst>
        <pc:spChg chg="mod">
          <ac:chgData name="Kirsty Patterson" userId="06c453ef-d90e-4cbc-ba6b-1bf363c3e0a9" providerId="ADAL" clId="{2B52998C-451C-485A-9808-79CB34D495AD}" dt="2026-06-28T23:22:58.475" v="100" actId="6549"/>
          <ac:spMkLst>
            <pc:docMk/>
            <pc:sldMk cId="1501377079" sldId="323"/>
            <ac:spMk id="3" creationId="{42592634-0C96-D8F1-B938-29AB7002980A}"/>
          </ac:spMkLst>
        </pc:spChg>
        <pc:spChg chg="mod">
          <ac:chgData name="Kirsty Patterson" userId="06c453ef-d90e-4cbc-ba6b-1bf363c3e0a9" providerId="ADAL" clId="{2B52998C-451C-485A-9808-79CB34D495AD}" dt="2026-06-28T20:29:51.284" v="59" actId="20577"/>
          <ac:spMkLst>
            <pc:docMk/>
            <pc:sldMk cId="1501377079" sldId="323"/>
            <ac:spMk id="4" creationId="{8FA78C15-EB3A-3985-D032-CAAD67C731E2}"/>
          </ac:spMkLst>
        </pc:sp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Kirsty Patterson" userId="06c453ef-d90e-4cbc-ba6b-1bf363c3e0a9" providerId="ADAL" clId="{2B52998C-451C-485A-9808-79CB34D495AD}" dt="2026-06-28T20:29:51.284" v="59" actId="20577"/>
              <pc2:cmMkLst xmlns:pc2="http://schemas.microsoft.com/office/powerpoint/2019/9/main/command">
                <pc:docMk/>
                <pc:sldMk cId="1501377079" sldId="323"/>
                <pc2:cmMk id="{8D30AA51-6E4C-42F6-A996-388A36954A05}"/>
              </pc2:cmMkLst>
            </pc226:cmChg>
          </p:ext>
        </pc:extLst>
      </pc:sldChg>
      <pc:sldChg chg="addSp modSp add mod">
        <pc:chgData name="Kirsty Patterson" userId="06c453ef-d90e-4cbc-ba6b-1bf363c3e0a9" providerId="ADAL" clId="{2B52998C-451C-485A-9808-79CB34D495AD}" dt="2026-06-29T00:02:38.550" v="1099" actId="20577"/>
        <pc:sldMkLst>
          <pc:docMk/>
          <pc:sldMk cId="3903800696" sldId="324"/>
        </pc:sldMkLst>
        <pc:spChg chg="mod">
          <ac:chgData name="Kirsty Patterson" userId="06c453ef-d90e-4cbc-ba6b-1bf363c3e0a9" providerId="ADAL" clId="{2B52998C-451C-485A-9808-79CB34D495AD}" dt="2026-06-28T23:46:56.300" v="843" actId="13926"/>
          <ac:spMkLst>
            <pc:docMk/>
            <pc:sldMk cId="3903800696" sldId="324"/>
            <ac:spMk id="3" creationId="{8D5B806C-3D61-DB26-DD84-7D8B53A67DF6}"/>
          </ac:spMkLst>
        </pc:spChg>
        <pc:graphicFrameChg chg="add mod modGraphic">
          <ac:chgData name="Kirsty Patterson" userId="06c453ef-d90e-4cbc-ba6b-1bf363c3e0a9" providerId="ADAL" clId="{2B52998C-451C-485A-9808-79CB34D495AD}" dt="2026-06-29T00:02:38.550" v="1099" actId="20577"/>
          <ac:graphicFrameMkLst>
            <pc:docMk/>
            <pc:sldMk cId="3903800696" sldId="324"/>
            <ac:graphicFrameMk id="4" creationId="{7FD5D9BD-D1C9-A080-D866-B3EFDFC3A45B}"/>
          </ac:graphicFrameMkLst>
        </pc:graphicFrameChg>
      </pc:sldChg>
      <pc:sldChg chg="addSp modSp add mod">
        <pc:chgData name="Kirsty Patterson" userId="06c453ef-d90e-4cbc-ba6b-1bf363c3e0a9" providerId="ADAL" clId="{2B52998C-451C-485A-9808-79CB34D495AD}" dt="2026-06-28T23:48:58.803" v="885" actId="13926"/>
        <pc:sldMkLst>
          <pc:docMk/>
          <pc:sldMk cId="1152467490" sldId="325"/>
        </pc:sldMkLst>
        <pc:spChg chg="mod">
          <ac:chgData name="Kirsty Patterson" userId="06c453ef-d90e-4cbc-ba6b-1bf363c3e0a9" providerId="ADAL" clId="{2B52998C-451C-485A-9808-79CB34D495AD}" dt="2026-06-28T23:48:58.803" v="885" actId="13926"/>
          <ac:spMkLst>
            <pc:docMk/>
            <pc:sldMk cId="1152467490" sldId="325"/>
            <ac:spMk id="3" creationId="{BE7D4F85-17CC-287D-1B0A-6DE215E3687C}"/>
          </ac:spMkLst>
        </pc:spChg>
        <pc:graphicFrameChg chg="add mod modGraphic">
          <ac:chgData name="Kirsty Patterson" userId="06c453ef-d90e-4cbc-ba6b-1bf363c3e0a9" providerId="ADAL" clId="{2B52998C-451C-485A-9808-79CB34D495AD}" dt="2026-06-28T23:48:39.081" v="882" actId="20577"/>
          <ac:graphicFrameMkLst>
            <pc:docMk/>
            <pc:sldMk cId="1152467490" sldId="325"/>
            <ac:graphicFrameMk id="4" creationId="{73A5DB2D-D521-B2E3-8D3B-0AB3E10A4376}"/>
          </ac:graphicFrameMkLst>
        </pc:graphicFrameChg>
      </pc:sldChg>
      <pc:sldChg chg="addSp modSp add mod">
        <pc:chgData name="Kirsty Patterson" userId="06c453ef-d90e-4cbc-ba6b-1bf363c3e0a9" providerId="ADAL" clId="{2B52998C-451C-485A-9808-79CB34D495AD}" dt="2026-06-28T23:50:52.267" v="917" actId="13926"/>
        <pc:sldMkLst>
          <pc:docMk/>
          <pc:sldMk cId="3204853031" sldId="326"/>
        </pc:sldMkLst>
        <pc:spChg chg="mod">
          <ac:chgData name="Kirsty Patterson" userId="06c453ef-d90e-4cbc-ba6b-1bf363c3e0a9" providerId="ADAL" clId="{2B52998C-451C-485A-9808-79CB34D495AD}" dt="2026-06-28T23:50:52.267" v="917" actId="13926"/>
          <ac:spMkLst>
            <pc:docMk/>
            <pc:sldMk cId="3204853031" sldId="326"/>
            <ac:spMk id="3" creationId="{FE9EF3FD-FC1D-8546-EEE2-109E75854A2E}"/>
          </ac:spMkLst>
        </pc:spChg>
        <pc:graphicFrameChg chg="add mod modGraphic">
          <ac:chgData name="Kirsty Patterson" userId="06c453ef-d90e-4cbc-ba6b-1bf363c3e0a9" providerId="ADAL" clId="{2B52998C-451C-485A-9808-79CB34D495AD}" dt="2026-06-28T23:50:21.834" v="912" actId="20577"/>
          <ac:graphicFrameMkLst>
            <pc:docMk/>
            <pc:sldMk cId="3204853031" sldId="326"/>
            <ac:graphicFrameMk id="4" creationId="{EF394362-DFDD-17C4-9039-B84C95F37AB6}"/>
          </ac:graphicFrameMkLst>
        </pc:graphicFrameChg>
      </pc:sldChg>
      <pc:sldChg chg="addSp delSp modSp add mod">
        <pc:chgData name="Kirsty Patterson" userId="06c453ef-d90e-4cbc-ba6b-1bf363c3e0a9" providerId="ADAL" clId="{2B52998C-451C-485A-9808-79CB34D495AD}" dt="2026-06-28T23:53:48.607" v="954" actId="20577"/>
        <pc:sldMkLst>
          <pc:docMk/>
          <pc:sldMk cId="1010483677" sldId="327"/>
        </pc:sldMkLst>
        <pc:spChg chg="mod">
          <ac:chgData name="Kirsty Patterson" userId="06c453ef-d90e-4cbc-ba6b-1bf363c3e0a9" providerId="ADAL" clId="{2B52998C-451C-485A-9808-79CB34D495AD}" dt="2026-06-28T23:53:14.671" v="947" actId="13926"/>
          <ac:spMkLst>
            <pc:docMk/>
            <pc:sldMk cId="1010483677" sldId="327"/>
            <ac:spMk id="3" creationId="{53DCBEF3-6926-E0D6-F491-67627554886E}"/>
          </ac:spMkLst>
        </pc:spChg>
        <pc:spChg chg="add del">
          <ac:chgData name="Kirsty Patterson" userId="06c453ef-d90e-4cbc-ba6b-1bf363c3e0a9" providerId="ADAL" clId="{2B52998C-451C-485A-9808-79CB34D495AD}" dt="2026-06-28T23:51:15.365" v="920" actId="478"/>
          <ac:spMkLst>
            <pc:docMk/>
            <pc:sldMk cId="1010483677" sldId="327"/>
            <ac:spMk id="5" creationId="{14F92445-910F-EEF8-CCBC-A59482EBC40F}"/>
          </ac:spMkLst>
        </pc:spChg>
        <pc:graphicFrameChg chg="add mod modGraphic">
          <ac:chgData name="Kirsty Patterson" userId="06c453ef-d90e-4cbc-ba6b-1bf363c3e0a9" providerId="ADAL" clId="{2B52998C-451C-485A-9808-79CB34D495AD}" dt="2026-06-28T23:53:48.607" v="954" actId="20577"/>
          <ac:graphicFrameMkLst>
            <pc:docMk/>
            <pc:sldMk cId="1010483677" sldId="327"/>
            <ac:graphicFrameMk id="7" creationId="{9B99FF12-6FB3-0B8B-8DB2-6D9AEC6ECE46}"/>
          </ac:graphicFrameMkLst>
        </pc:graphicFrameChg>
      </pc:sldChg>
      <pc:sldChg chg="addSp modSp add mod">
        <pc:chgData name="Kirsty Patterson" userId="06c453ef-d90e-4cbc-ba6b-1bf363c3e0a9" providerId="ADAL" clId="{2B52998C-451C-485A-9808-79CB34D495AD}" dt="2026-06-28T23:56:33.808" v="978" actId="13926"/>
        <pc:sldMkLst>
          <pc:docMk/>
          <pc:sldMk cId="2218869895" sldId="328"/>
        </pc:sldMkLst>
        <pc:spChg chg="mod">
          <ac:chgData name="Kirsty Patterson" userId="06c453ef-d90e-4cbc-ba6b-1bf363c3e0a9" providerId="ADAL" clId="{2B52998C-451C-485A-9808-79CB34D495AD}" dt="2026-06-28T23:56:33.808" v="978" actId="13926"/>
          <ac:spMkLst>
            <pc:docMk/>
            <pc:sldMk cId="2218869895" sldId="328"/>
            <ac:spMk id="3" creationId="{C7A5744C-BA2E-18AD-89C8-66F2F56B49F6}"/>
          </ac:spMkLst>
        </pc:spChg>
        <pc:graphicFrameChg chg="add mod modGraphic">
          <ac:chgData name="Kirsty Patterson" userId="06c453ef-d90e-4cbc-ba6b-1bf363c3e0a9" providerId="ADAL" clId="{2B52998C-451C-485A-9808-79CB34D495AD}" dt="2026-06-28T23:56:14.636" v="975" actId="13926"/>
          <ac:graphicFrameMkLst>
            <pc:docMk/>
            <pc:sldMk cId="2218869895" sldId="328"/>
            <ac:graphicFrameMk id="4" creationId="{69089BBC-51EB-8A48-D254-76CDA9ABE612}"/>
          </ac:graphicFrameMkLst>
        </pc:graphicFrameChg>
      </pc:sldChg>
      <pc:sldChg chg="modSp add mod modAnim">
        <pc:chgData name="Kirsty Patterson" userId="06c453ef-d90e-4cbc-ba6b-1bf363c3e0a9" providerId="ADAL" clId="{2B52998C-451C-485A-9808-79CB34D495AD}" dt="2026-06-29T00:13:45.542" v="1354"/>
        <pc:sldMkLst>
          <pc:docMk/>
          <pc:sldMk cId="1126192227" sldId="329"/>
        </pc:sldMkLst>
        <pc:spChg chg="mod">
          <ac:chgData name="Kirsty Patterson" userId="06c453ef-d90e-4cbc-ba6b-1bf363c3e0a9" providerId="ADAL" clId="{2B52998C-451C-485A-9808-79CB34D495AD}" dt="2026-06-29T00:05:11.024" v="1176" actId="20577"/>
          <ac:spMkLst>
            <pc:docMk/>
            <pc:sldMk cId="1126192227" sldId="329"/>
            <ac:spMk id="3" creationId="{AA9A0C64-48B9-B235-7DAA-6A5B39AC486A}"/>
          </ac:spMkLst>
        </pc:spChg>
        <pc:spChg chg="mod">
          <ac:chgData name="Kirsty Patterson" userId="06c453ef-d90e-4cbc-ba6b-1bf363c3e0a9" providerId="ADAL" clId="{2B52998C-451C-485A-9808-79CB34D495AD}" dt="2026-06-29T00:08:18.591" v="1237" actId="20577"/>
          <ac:spMkLst>
            <pc:docMk/>
            <pc:sldMk cId="1126192227" sldId="329"/>
            <ac:spMk id="8" creationId="{B2F3AA2D-F43A-F422-889C-284A615C2EE9}"/>
          </ac:spMkLst>
        </pc:spChg>
        <pc:spChg chg="mod">
          <ac:chgData name="Kirsty Patterson" userId="06c453ef-d90e-4cbc-ba6b-1bf363c3e0a9" providerId="ADAL" clId="{2B52998C-451C-485A-9808-79CB34D495AD}" dt="2026-06-29T00:09:01.172" v="1240" actId="1076"/>
          <ac:spMkLst>
            <pc:docMk/>
            <pc:sldMk cId="1126192227" sldId="329"/>
            <ac:spMk id="9" creationId="{108AF61E-31F6-4383-97F3-737BA47F8CEE}"/>
          </ac:spMkLst>
        </pc:spChg>
        <pc:spChg chg="mod">
          <ac:chgData name="Kirsty Patterson" userId="06c453ef-d90e-4cbc-ba6b-1bf363c3e0a9" providerId="ADAL" clId="{2B52998C-451C-485A-9808-79CB34D495AD}" dt="2026-06-29T00:07:02.362" v="1215" actId="20577"/>
          <ac:spMkLst>
            <pc:docMk/>
            <pc:sldMk cId="1126192227" sldId="329"/>
            <ac:spMk id="11" creationId="{4A2564A0-7DFA-AD1B-379F-94DBDBD183B4}"/>
          </ac:spMkLst>
        </pc:spChg>
        <pc:spChg chg="mod">
          <ac:chgData name="Kirsty Patterson" userId="06c453ef-d90e-4cbc-ba6b-1bf363c3e0a9" providerId="ADAL" clId="{2B52998C-451C-485A-9808-79CB34D495AD}" dt="2026-06-29T00:09:32.430" v="1256" actId="20577"/>
          <ac:spMkLst>
            <pc:docMk/>
            <pc:sldMk cId="1126192227" sldId="329"/>
            <ac:spMk id="12" creationId="{BD0F2C31-DF97-27DF-27E5-9AC1042C4F9E}"/>
          </ac:spMkLst>
        </pc:spChg>
        <pc:spChg chg="mod">
          <ac:chgData name="Kirsty Patterson" userId="06c453ef-d90e-4cbc-ba6b-1bf363c3e0a9" providerId="ADAL" clId="{2B52998C-451C-485A-9808-79CB34D495AD}" dt="2026-06-29T00:09:04.447" v="1241" actId="1076"/>
          <ac:spMkLst>
            <pc:docMk/>
            <pc:sldMk cId="1126192227" sldId="329"/>
            <ac:spMk id="13" creationId="{E538EDF0-241F-DAAA-8580-E84F6CCCB649}"/>
          </ac:spMkLst>
        </pc:spChg>
        <pc:graphicFrameChg chg="mod modGraphic">
          <ac:chgData name="Kirsty Patterson" userId="06c453ef-d90e-4cbc-ba6b-1bf363c3e0a9" providerId="ADAL" clId="{2B52998C-451C-485A-9808-79CB34D495AD}" dt="2026-06-29T00:13:45.542" v="1354"/>
          <ac:graphicFrameMkLst>
            <pc:docMk/>
            <pc:sldMk cId="1126192227" sldId="329"/>
            <ac:graphicFrameMk id="7" creationId="{43274132-E3FB-2939-F2F3-255367D103B4}"/>
          </ac:graphicFrameMkLst>
        </pc:graphicFrameChg>
      </pc:sldChg>
      <pc:sldChg chg="modSp add mod">
        <pc:chgData name="Kirsty Patterson" userId="06c453ef-d90e-4cbc-ba6b-1bf363c3e0a9" providerId="ADAL" clId="{2B52998C-451C-485A-9808-79CB34D495AD}" dt="2026-06-29T00:20:31.212" v="1495" actId="20577"/>
        <pc:sldMkLst>
          <pc:docMk/>
          <pc:sldMk cId="2914783953" sldId="330"/>
        </pc:sldMkLst>
        <pc:spChg chg="mod">
          <ac:chgData name="Kirsty Patterson" userId="06c453ef-d90e-4cbc-ba6b-1bf363c3e0a9" providerId="ADAL" clId="{2B52998C-451C-485A-9808-79CB34D495AD}" dt="2026-06-29T00:18:17.236" v="1443" actId="20577"/>
          <ac:spMkLst>
            <pc:docMk/>
            <pc:sldMk cId="2914783953" sldId="330"/>
            <ac:spMk id="3" creationId="{9D204DDF-C3F4-02F8-9A89-CF485B8464EA}"/>
          </ac:spMkLst>
        </pc:spChg>
        <pc:spChg chg="mod">
          <ac:chgData name="Kirsty Patterson" userId="06c453ef-d90e-4cbc-ba6b-1bf363c3e0a9" providerId="ADAL" clId="{2B52998C-451C-485A-9808-79CB34D495AD}" dt="2026-06-29T00:19:31.811" v="1474" actId="114"/>
          <ac:spMkLst>
            <pc:docMk/>
            <pc:sldMk cId="2914783953" sldId="330"/>
            <ac:spMk id="8" creationId="{F82F9368-D1A2-53A8-0558-C2D81735C306}"/>
          </ac:spMkLst>
        </pc:spChg>
        <pc:spChg chg="mod">
          <ac:chgData name="Kirsty Patterson" userId="06c453ef-d90e-4cbc-ba6b-1bf363c3e0a9" providerId="ADAL" clId="{2B52998C-451C-485A-9808-79CB34D495AD}" dt="2026-06-29T00:18:37.406" v="1451" actId="20577"/>
          <ac:spMkLst>
            <pc:docMk/>
            <pc:sldMk cId="2914783953" sldId="330"/>
            <ac:spMk id="9" creationId="{E659CC18-D5B5-E5C2-DAF1-97CC5899B331}"/>
          </ac:spMkLst>
        </pc:spChg>
        <pc:spChg chg="mod">
          <ac:chgData name="Kirsty Patterson" userId="06c453ef-d90e-4cbc-ba6b-1bf363c3e0a9" providerId="ADAL" clId="{2B52998C-451C-485A-9808-79CB34D495AD}" dt="2026-06-29T00:18:32.830" v="1449" actId="20577"/>
          <ac:spMkLst>
            <pc:docMk/>
            <pc:sldMk cId="2914783953" sldId="330"/>
            <ac:spMk id="11" creationId="{77D9D675-46B2-F85A-992D-6D24B33F35BD}"/>
          </ac:spMkLst>
        </pc:spChg>
        <pc:spChg chg="mod">
          <ac:chgData name="Kirsty Patterson" userId="06c453ef-d90e-4cbc-ba6b-1bf363c3e0a9" providerId="ADAL" clId="{2B52998C-451C-485A-9808-79CB34D495AD}" dt="2026-06-29T00:20:31.212" v="1495" actId="20577"/>
          <ac:spMkLst>
            <pc:docMk/>
            <pc:sldMk cId="2914783953" sldId="330"/>
            <ac:spMk id="12" creationId="{5298FB3F-8B78-1EF8-EDB6-EC29E9E6B1ED}"/>
          </ac:spMkLst>
        </pc:spChg>
        <pc:spChg chg="mod">
          <ac:chgData name="Kirsty Patterson" userId="06c453ef-d90e-4cbc-ba6b-1bf363c3e0a9" providerId="ADAL" clId="{2B52998C-451C-485A-9808-79CB34D495AD}" dt="2026-06-29T00:18:52.178" v="1461" actId="6549"/>
          <ac:spMkLst>
            <pc:docMk/>
            <pc:sldMk cId="2914783953" sldId="330"/>
            <ac:spMk id="13" creationId="{EA8478C9-123C-5BCA-A234-F721317D1AB2}"/>
          </ac:spMkLst>
        </pc:spChg>
        <pc:graphicFrameChg chg="mod modGraphic">
          <ac:chgData name="Kirsty Patterson" userId="06c453ef-d90e-4cbc-ba6b-1bf363c3e0a9" providerId="ADAL" clId="{2B52998C-451C-485A-9808-79CB34D495AD}" dt="2026-06-29T00:19:21.400" v="1468"/>
          <ac:graphicFrameMkLst>
            <pc:docMk/>
            <pc:sldMk cId="2914783953" sldId="330"/>
            <ac:graphicFrameMk id="7" creationId="{3E1E8AE5-BF58-E7BF-BD6D-EC3B2AA317E3}"/>
          </ac:graphicFrameMkLst>
        </pc:graphicFrameChg>
      </pc:sldChg>
      <pc:sldChg chg="modSp add mod ord">
        <pc:chgData name="Kirsty Patterson" userId="06c453ef-d90e-4cbc-ba6b-1bf363c3e0a9" providerId="ADAL" clId="{2B52998C-451C-485A-9808-79CB34D495AD}" dt="2026-06-29T00:14:14.610" v="1357"/>
        <pc:sldMkLst>
          <pc:docMk/>
          <pc:sldMk cId="1896177809" sldId="331"/>
        </pc:sldMkLst>
        <pc:spChg chg="mod">
          <ac:chgData name="Kirsty Patterson" userId="06c453ef-d90e-4cbc-ba6b-1bf363c3e0a9" providerId="ADAL" clId="{2B52998C-451C-485A-9808-79CB34D495AD}" dt="2026-06-29T00:11:28.620" v="1274" actId="20577"/>
          <ac:spMkLst>
            <pc:docMk/>
            <pc:sldMk cId="1896177809" sldId="331"/>
            <ac:spMk id="3" creationId="{0807FF7B-69BC-9F0D-BC8E-AD365EA19540}"/>
          </ac:spMkLst>
        </pc:spChg>
        <pc:spChg chg="mod">
          <ac:chgData name="Kirsty Patterson" userId="06c453ef-d90e-4cbc-ba6b-1bf363c3e0a9" providerId="ADAL" clId="{2B52998C-451C-485A-9808-79CB34D495AD}" dt="2026-06-29T00:12:39.372" v="1323" actId="20577"/>
          <ac:spMkLst>
            <pc:docMk/>
            <pc:sldMk cId="1896177809" sldId="331"/>
            <ac:spMk id="8" creationId="{61C4193D-EC8D-A97E-F3DC-6EA2A6768245}"/>
          </ac:spMkLst>
        </pc:spChg>
        <pc:spChg chg="mod">
          <ac:chgData name="Kirsty Patterson" userId="06c453ef-d90e-4cbc-ba6b-1bf363c3e0a9" providerId="ADAL" clId="{2B52998C-451C-485A-9808-79CB34D495AD}" dt="2026-06-29T00:12:11.233" v="1305" actId="1076"/>
          <ac:spMkLst>
            <pc:docMk/>
            <pc:sldMk cId="1896177809" sldId="331"/>
            <ac:spMk id="9" creationId="{987F5F3C-761E-572B-CB0E-B86F4AC5BE1D}"/>
          </ac:spMkLst>
        </pc:spChg>
        <pc:spChg chg="mod">
          <ac:chgData name="Kirsty Patterson" userId="06c453ef-d90e-4cbc-ba6b-1bf363c3e0a9" providerId="ADAL" clId="{2B52998C-451C-485A-9808-79CB34D495AD}" dt="2026-06-29T00:12:05.944" v="1304" actId="1076"/>
          <ac:spMkLst>
            <pc:docMk/>
            <pc:sldMk cId="1896177809" sldId="331"/>
            <ac:spMk id="11" creationId="{D7C574E8-71C9-BE30-E5AB-F132C43E3EA7}"/>
          </ac:spMkLst>
        </pc:spChg>
        <pc:spChg chg="mod">
          <ac:chgData name="Kirsty Patterson" userId="06c453ef-d90e-4cbc-ba6b-1bf363c3e0a9" providerId="ADAL" clId="{2B52998C-451C-485A-9808-79CB34D495AD}" dt="2026-06-29T00:13:31.675" v="1353" actId="20577"/>
          <ac:spMkLst>
            <pc:docMk/>
            <pc:sldMk cId="1896177809" sldId="331"/>
            <ac:spMk id="12" creationId="{33BC501B-D115-C67A-4C62-68C20438EAAD}"/>
          </ac:spMkLst>
        </pc:spChg>
        <pc:spChg chg="mod">
          <ac:chgData name="Kirsty Patterson" userId="06c453ef-d90e-4cbc-ba6b-1bf363c3e0a9" providerId="ADAL" clId="{2B52998C-451C-485A-9808-79CB34D495AD}" dt="2026-06-29T00:11:35.453" v="1278" actId="20577"/>
          <ac:spMkLst>
            <pc:docMk/>
            <pc:sldMk cId="1896177809" sldId="331"/>
            <ac:spMk id="13" creationId="{A48CBE2D-A012-08BC-B772-6E2FF888D5C9}"/>
          </ac:spMkLst>
        </pc:spChg>
        <pc:graphicFrameChg chg="mod modGraphic">
          <ac:chgData name="Kirsty Patterson" userId="06c453ef-d90e-4cbc-ba6b-1bf363c3e0a9" providerId="ADAL" clId="{2B52998C-451C-485A-9808-79CB34D495AD}" dt="2026-06-29T00:14:11.859" v="1355"/>
          <ac:graphicFrameMkLst>
            <pc:docMk/>
            <pc:sldMk cId="1896177809" sldId="331"/>
            <ac:graphicFrameMk id="7" creationId="{B2817850-E085-C0A5-A4C3-C74FE78B6C36}"/>
          </ac:graphicFrameMkLst>
        </pc:graphicFrameChg>
      </pc:sldChg>
      <pc:sldChg chg="modSp add mod">
        <pc:chgData name="Kirsty Patterson" userId="06c453ef-d90e-4cbc-ba6b-1bf363c3e0a9" providerId="ADAL" clId="{2B52998C-451C-485A-9808-79CB34D495AD}" dt="2026-06-29T00:18:01.314" v="1436"/>
        <pc:sldMkLst>
          <pc:docMk/>
          <pc:sldMk cId="3822842303" sldId="332"/>
        </pc:sldMkLst>
        <pc:spChg chg="mod">
          <ac:chgData name="Kirsty Patterson" userId="06c453ef-d90e-4cbc-ba6b-1bf363c3e0a9" providerId="ADAL" clId="{2B52998C-451C-485A-9808-79CB34D495AD}" dt="2026-06-29T00:14:53.939" v="1364" actId="20577"/>
          <ac:spMkLst>
            <pc:docMk/>
            <pc:sldMk cId="3822842303" sldId="332"/>
            <ac:spMk id="3" creationId="{44F186CA-1920-3E01-8A91-1787B854B25A}"/>
          </ac:spMkLst>
        </pc:spChg>
        <pc:spChg chg="mod">
          <ac:chgData name="Kirsty Patterson" userId="06c453ef-d90e-4cbc-ba6b-1bf363c3e0a9" providerId="ADAL" clId="{2B52998C-451C-485A-9808-79CB34D495AD}" dt="2026-06-29T00:16:56.398" v="1426" actId="20577"/>
          <ac:spMkLst>
            <pc:docMk/>
            <pc:sldMk cId="3822842303" sldId="332"/>
            <ac:spMk id="8" creationId="{C445C900-69E2-0DA0-B5C3-CCA25369B5F6}"/>
          </ac:spMkLst>
        </pc:spChg>
        <pc:spChg chg="mod">
          <ac:chgData name="Kirsty Patterson" userId="06c453ef-d90e-4cbc-ba6b-1bf363c3e0a9" providerId="ADAL" clId="{2B52998C-451C-485A-9808-79CB34D495AD}" dt="2026-06-29T00:16:22.816" v="1411" actId="1076"/>
          <ac:spMkLst>
            <pc:docMk/>
            <pc:sldMk cId="3822842303" sldId="332"/>
            <ac:spMk id="9" creationId="{9789E021-09BD-D705-D366-70AA2272AA4C}"/>
          </ac:spMkLst>
        </pc:spChg>
        <pc:spChg chg="mod">
          <ac:chgData name="Kirsty Patterson" userId="06c453ef-d90e-4cbc-ba6b-1bf363c3e0a9" providerId="ADAL" clId="{2B52998C-451C-485A-9808-79CB34D495AD}" dt="2026-06-29T00:15:36.614" v="1397" actId="20577"/>
          <ac:spMkLst>
            <pc:docMk/>
            <pc:sldMk cId="3822842303" sldId="332"/>
            <ac:spMk id="11" creationId="{A2772C58-A622-B453-C366-F0BBCDD0B2A7}"/>
          </ac:spMkLst>
        </pc:spChg>
        <pc:spChg chg="mod">
          <ac:chgData name="Kirsty Patterson" userId="06c453ef-d90e-4cbc-ba6b-1bf363c3e0a9" providerId="ADAL" clId="{2B52998C-451C-485A-9808-79CB34D495AD}" dt="2026-06-29T00:17:35.032" v="1434" actId="20577"/>
          <ac:spMkLst>
            <pc:docMk/>
            <pc:sldMk cId="3822842303" sldId="332"/>
            <ac:spMk id="12" creationId="{C5CF62EC-B044-D2C8-2B7A-D1527B5D99E9}"/>
          </ac:spMkLst>
        </pc:spChg>
        <pc:spChg chg="mod">
          <ac:chgData name="Kirsty Patterson" userId="06c453ef-d90e-4cbc-ba6b-1bf363c3e0a9" providerId="ADAL" clId="{2B52998C-451C-485A-9808-79CB34D495AD}" dt="2026-06-29T00:15:01.191" v="1369" actId="20577"/>
          <ac:spMkLst>
            <pc:docMk/>
            <pc:sldMk cId="3822842303" sldId="332"/>
            <ac:spMk id="13" creationId="{7BC01DC1-5AE1-5243-9B5F-22C8B74EE2C0}"/>
          </ac:spMkLst>
        </pc:spChg>
        <pc:graphicFrameChg chg="mod modGraphic">
          <ac:chgData name="Kirsty Patterson" userId="06c453ef-d90e-4cbc-ba6b-1bf363c3e0a9" providerId="ADAL" clId="{2B52998C-451C-485A-9808-79CB34D495AD}" dt="2026-06-29T00:18:01.314" v="1436"/>
          <ac:graphicFrameMkLst>
            <pc:docMk/>
            <pc:sldMk cId="3822842303" sldId="332"/>
            <ac:graphicFrameMk id="7" creationId="{503600DE-06D5-2A98-CB20-8B09AB5A731B}"/>
          </ac:graphicFrameMkLst>
        </pc:graphicFrameChg>
      </pc:sldChg>
      <pc:sldMasterChg chg="modSldLayout">
        <pc:chgData name="Kirsty Patterson" userId="06c453ef-d90e-4cbc-ba6b-1bf363c3e0a9" providerId="ADAL" clId="{2B52998C-451C-485A-9808-79CB34D495AD}" dt="2026-06-28T20:28:09.939" v="18" actId="478"/>
        <pc:sldMasterMkLst>
          <pc:docMk/>
          <pc:sldMasterMk cId="2405364243" sldId="2147483648"/>
        </pc:sldMasterMkLst>
        <pc:sldLayoutChg chg="delSp mod">
          <pc:chgData name="Kirsty Patterson" userId="06c453ef-d90e-4cbc-ba6b-1bf363c3e0a9" providerId="ADAL" clId="{2B52998C-451C-485A-9808-79CB34D495AD}" dt="2026-06-28T20:27:58.653" v="16" actId="478"/>
          <pc:sldLayoutMkLst>
            <pc:docMk/>
            <pc:sldMasterMk cId="2405364243" sldId="2147483648"/>
            <pc:sldLayoutMk cId="132028183" sldId="2147483661"/>
          </pc:sldLayoutMkLst>
          <pc:spChg chg="del">
            <ac:chgData name="Kirsty Patterson" userId="06c453ef-d90e-4cbc-ba6b-1bf363c3e0a9" providerId="ADAL" clId="{2B52998C-451C-485A-9808-79CB34D495AD}" dt="2026-06-28T20:27:58.653" v="16" actId="478"/>
            <ac:spMkLst>
              <pc:docMk/>
              <pc:sldMasterMk cId="2405364243" sldId="2147483648"/>
              <pc:sldLayoutMk cId="132028183" sldId="2147483661"/>
              <ac:spMk id="14" creationId="{81CC5E98-2B71-6344-A937-ED75B3E16CA3}"/>
            </ac:spMkLst>
          </pc:spChg>
        </pc:sldLayoutChg>
        <pc:sldLayoutChg chg="delSp mod">
          <pc:chgData name="Kirsty Patterson" userId="06c453ef-d90e-4cbc-ba6b-1bf363c3e0a9" providerId="ADAL" clId="{2B52998C-451C-485A-9808-79CB34D495AD}" dt="2026-06-28T20:28:05.323" v="17" actId="478"/>
          <pc:sldLayoutMkLst>
            <pc:docMk/>
            <pc:sldMasterMk cId="2405364243" sldId="2147483648"/>
            <pc:sldLayoutMk cId="4170965741" sldId="2147483675"/>
          </pc:sldLayoutMkLst>
          <pc:spChg chg="del">
            <ac:chgData name="Kirsty Patterson" userId="06c453ef-d90e-4cbc-ba6b-1bf363c3e0a9" providerId="ADAL" clId="{2B52998C-451C-485A-9808-79CB34D495AD}" dt="2026-06-28T20:28:05.323" v="17" actId="478"/>
            <ac:spMkLst>
              <pc:docMk/>
              <pc:sldMasterMk cId="2405364243" sldId="2147483648"/>
              <pc:sldLayoutMk cId="4170965741" sldId="2147483675"/>
              <ac:spMk id="13" creationId="{A5BB0AE8-6DC8-9941-9AD4-FAD7BFF45B99}"/>
            </ac:spMkLst>
          </pc:spChg>
        </pc:sldLayoutChg>
        <pc:sldLayoutChg chg="delSp mod">
          <pc:chgData name="Kirsty Patterson" userId="06c453ef-d90e-4cbc-ba6b-1bf363c3e0a9" providerId="ADAL" clId="{2B52998C-451C-485A-9808-79CB34D495AD}" dt="2026-06-28T20:28:09.939" v="18" actId="478"/>
          <pc:sldLayoutMkLst>
            <pc:docMk/>
            <pc:sldMasterMk cId="2405364243" sldId="2147483648"/>
            <pc:sldLayoutMk cId="486097431" sldId="2147483679"/>
          </pc:sldLayoutMkLst>
          <pc:spChg chg="del">
            <ac:chgData name="Kirsty Patterson" userId="06c453ef-d90e-4cbc-ba6b-1bf363c3e0a9" providerId="ADAL" clId="{2B52998C-451C-485A-9808-79CB34D495AD}" dt="2026-06-28T20:28:09.939" v="18" actId="478"/>
            <ac:spMkLst>
              <pc:docMk/>
              <pc:sldMasterMk cId="2405364243" sldId="2147483648"/>
              <pc:sldLayoutMk cId="486097431" sldId="2147483679"/>
              <ac:spMk id="14" creationId="{733B6428-7651-D44C-BAFC-EA24E6298D54}"/>
            </ac:spMkLst>
          </pc:spChg>
        </pc:sldLayoutChg>
      </pc:sldMasterChg>
    </pc:docChg>
  </pc:docChgLst>
  <pc:docChgLst>
    <pc:chgData name="Jess Gibson" userId="c93fa138-2be1-459c-a49c-5bca0d5fe6fd" providerId="ADAL" clId="{3AF089BB-9D37-49C8-BDDF-E6C80C933598}"/>
    <pc:docChg chg="undo custSel modSld">
      <pc:chgData name="Jess Gibson" userId="c93fa138-2be1-459c-a49c-5bca0d5fe6fd" providerId="ADAL" clId="{3AF089BB-9D37-49C8-BDDF-E6C80C933598}" dt="2026-06-25T11:51:49.780" v="52" actId="114"/>
      <pc:docMkLst>
        <pc:docMk/>
      </pc:docMkLst>
      <pc:sldChg chg="modSp">
        <pc:chgData name="Jess Gibson" userId="c93fa138-2be1-459c-a49c-5bca0d5fe6fd" providerId="ADAL" clId="{3AF089BB-9D37-49C8-BDDF-E6C80C933598}" dt="2026-06-24T13:38:20.605" v="47" actId="20577"/>
        <pc:sldMkLst>
          <pc:docMk/>
          <pc:sldMk cId="3659483100" sldId="294"/>
        </pc:sldMkLst>
        <pc:spChg chg="mod">
          <ac:chgData name="Jess Gibson" userId="c93fa138-2be1-459c-a49c-5bca0d5fe6fd" providerId="ADAL" clId="{3AF089BB-9D37-49C8-BDDF-E6C80C933598}" dt="2026-06-24T13:38:20.605" v="47" actId="20577"/>
          <ac:spMkLst>
            <pc:docMk/>
            <pc:sldMk cId="3659483100" sldId="294"/>
            <ac:spMk id="3" creationId="{BCFFB25B-F7CD-BA43-B498-C6CDF64364F7}"/>
          </ac:spMkLst>
        </pc:spChg>
      </pc:sldChg>
      <pc:sldChg chg="modSp mod">
        <pc:chgData name="Jess Gibson" userId="c93fa138-2be1-459c-a49c-5bca0d5fe6fd" providerId="ADAL" clId="{3AF089BB-9D37-49C8-BDDF-E6C80C933598}" dt="2026-06-24T15:43:24.070" v="51" actId="114"/>
        <pc:sldMkLst>
          <pc:docMk/>
          <pc:sldMk cId="3880864147" sldId="312"/>
        </pc:sldMkLst>
        <pc:spChg chg="mod">
          <ac:chgData name="Jess Gibson" userId="c93fa138-2be1-459c-a49c-5bca0d5fe6fd" providerId="ADAL" clId="{3AF089BB-9D37-49C8-BDDF-E6C80C933598}" dt="2026-06-24T13:38:32.150" v="49" actId="20577"/>
          <ac:spMkLst>
            <pc:docMk/>
            <pc:sldMk cId="3880864147" sldId="312"/>
            <ac:spMk id="3" creationId="{D70BFC24-4FDC-6AC2-9B62-4E1DB154FCD8}"/>
          </ac:spMkLst>
        </pc:spChg>
        <pc:spChg chg="mod">
          <ac:chgData name="Jess Gibson" userId="c93fa138-2be1-459c-a49c-5bca0d5fe6fd" providerId="ADAL" clId="{3AF089BB-9D37-49C8-BDDF-E6C80C933598}" dt="2026-06-24T15:43:17.486" v="50" actId="114"/>
          <ac:spMkLst>
            <pc:docMk/>
            <pc:sldMk cId="3880864147" sldId="312"/>
            <ac:spMk id="9" creationId="{4819A7C7-374C-FF64-9FB2-79CCB6F67D27}"/>
          </ac:spMkLst>
        </pc:spChg>
        <pc:spChg chg="mod">
          <ac:chgData name="Jess Gibson" userId="c93fa138-2be1-459c-a49c-5bca0d5fe6fd" providerId="ADAL" clId="{3AF089BB-9D37-49C8-BDDF-E6C80C933598}" dt="2026-06-24T15:43:24.070" v="51" actId="114"/>
          <ac:spMkLst>
            <pc:docMk/>
            <pc:sldMk cId="3880864147" sldId="312"/>
            <ac:spMk id="11" creationId="{79D08A9E-5E75-E8EC-66F1-C6BF1A4734F9}"/>
          </ac:spMkLst>
        </pc:spChg>
      </pc:sldChg>
      <pc:sldChg chg="modSp">
        <pc:chgData name="Jess Gibson" userId="c93fa138-2be1-459c-a49c-5bca0d5fe6fd" providerId="ADAL" clId="{3AF089BB-9D37-49C8-BDDF-E6C80C933598}" dt="2026-06-25T11:51:49.780" v="52" actId="114"/>
        <pc:sldMkLst>
          <pc:docMk/>
          <pc:sldMk cId="154399453" sldId="314"/>
        </pc:sldMkLst>
        <pc:spChg chg="mod">
          <ac:chgData name="Jess Gibson" userId="c93fa138-2be1-459c-a49c-5bca0d5fe6fd" providerId="ADAL" clId="{3AF089BB-9D37-49C8-BDDF-E6C80C933598}" dt="2026-06-25T11:51:49.780" v="52" actId="114"/>
          <ac:spMkLst>
            <pc:docMk/>
            <pc:sldMk cId="154399453" sldId="314"/>
            <ac:spMk id="3" creationId="{E9AD2AE1-F28C-1B9A-9EE0-4B5749FF5437}"/>
          </ac:spMkLst>
        </pc:spChg>
      </pc:sldChg>
      <pc:sldChg chg="modSp mod">
        <pc:chgData name="Jess Gibson" userId="c93fa138-2be1-459c-a49c-5bca0d5fe6fd" providerId="ADAL" clId="{3AF089BB-9D37-49C8-BDDF-E6C80C933598}" dt="2026-06-24T13:37:53.825" v="45" actId="20577"/>
        <pc:sldMkLst>
          <pc:docMk/>
          <pc:sldMk cId="2134983843" sldId="316"/>
        </pc:sldMkLst>
        <pc:spChg chg="mod">
          <ac:chgData name="Jess Gibson" userId="c93fa138-2be1-459c-a49c-5bca0d5fe6fd" providerId="ADAL" clId="{3AF089BB-9D37-49C8-BDDF-E6C80C933598}" dt="2026-06-24T13:37:53.825" v="45" actId="20577"/>
          <ac:spMkLst>
            <pc:docMk/>
            <pc:sldMk cId="2134983843" sldId="316"/>
            <ac:spMk id="10" creationId="{3848676B-F528-3EF7-ACDC-A1C88E0E3B7F}"/>
          </ac:spMkLst>
        </pc:spChg>
      </pc:sldChg>
      <pc:sldChg chg="modSp mod">
        <pc:chgData name="Jess Gibson" userId="c93fa138-2be1-459c-a49c-5bca0d5fe6fd" providerId="ADAL" clId="{3AF089BB-9D37-49C8-BDDF-E6C80C933598}" dt="2026-06-24T13:37:53.763" v="43" actId="20577"/>
        <pc:sldMkLst>
          <pc:docMk/>
          <pc:sldMk cId="3490748510" sldId="318"/>
        </pc:sldMkLst>
        <pc:spChg chg="mod">
          <ac:chgData name="Jess Gibson" userId="c93fa138-2be1-459c-a49c-5bca0d5fe6fd" providerId="ADAL" clId="{3AF089BB-9D37-49C8-BDDF-E6C80C933598}" dt="2026-06-24T13:37:53.763" v="43" actId="20577"/>
          <ac:spMkLst>
            <pc:docMk/>
            <pc:sldMk cId="3490748510" sldId="318"/>
            <ac:spMk id="3" creationId="{72CBF913-721D-012F-B934-E78F32AC80F5}"/>
          </ac:spMkLst>
        </pc:spChg>
      </pc:sldChg>
      <pc:sldChg chg="modSp mod">
        <pc:chgData name="Jess Gibson" userId="c93fa138-2be1-459c-a49c-5bca0d5fe6fd" providerId="ADAL" clId="{3AF089BB-9D37-49C8-BDDF-E6C80C933598}" dt="2026-06-24T13:37:53.723" v="41" actId="20577"/>
        <pc:sldMkLst>
          <pc:docMk/>
          <pc:sldMk cId="2964457586" sldId="319"/>
        </pc:sldMkLst>
        <pc:spChg chg="mod">
          <ac:chgData name="Jess Gibson" userId="c93fa138-2be1-459c-a49c-5bca0d5fe6fd" providerId="ADAL" clId="{3AF089BB-9D37-49C8-BDDF-E6C80C933598}" dt="2026-06-24T13:37:53.723" v="41" actId="20577"/>
          <ac:spMkLst>
            <pc:docMk/>
            <pc:sldMk cId="2964457586" sldId="319"/>
            <ac:spMk id="3" creationId="{077D6B15-A9C7-52BA-3141-D520789D5628}"/>
          </ac:spMkLst>
        </pc:spChg>
      </pc:sldChg>
      <pc:sldChg chg="modSp mod">
        <pc:chgData name="Jess Gibson" userId="c93fa138-2be1-459c-a49c-5bca0d5fe6fd" providerId="ADAL" clId="{3AF089BB-9D37-49C8-BDDF-E6C80C933598}" dt="2026-06-24T13:37:53.679" v="39" actId="20577"/>
        <pc:sldMkLst>
          <pc:docMk/>
          <pc:sldMk cId="3786957729" sldId="320"/>
        </pc:sldMkLst>
        <pc:spChg chg="mod">
          <ac:chgData name="Jess Gibson" userId="c93fa138-2be1-459c-a49c-5bca0d5fe6fd" providerId="ADAL" clId="{3AF089BB-9D37-49C8-BDDF-E6C80C933598}" dt="2026-06-24T13:37:53.679" v="39" actId="20577"/>
          <ac:spMkLst>
            <pc:docMk/>
            <pc:sldMk cId="3786957729" sldId="320"/>
            <ac:spMk id="3" creationId="{0E101FD2-5A0D-4046-A10F-4239D85A0C3C}"/>
          </ac:spMkLst>
        </pc:spChg>
      </pc:sldChg>
      <pc:sldChg chg="modSp mod">
        <pc:chgData name="Jess Gibson" userId="c93fa138-2be1-459c-a49c-5bca0d5fe6fd" providerId="ADAL" clId="{3AF089BB-9D37-49C8-BDDF-E6C80C933598}" dt="2026-06-24T13:37:53.642" v="37" actId="20577"/>
        <pc:sldMkLst>
          <pc:docMk/>
          <pc:sldMk cId="1216682120" sldId="321"/>
        </pc:sldMkLst>
        <pc:spChg chg="mod">
          <ac:chgData name="Jess Gibson" userId="c93fa138-2be1-459c-a49c-5bca0d5fe6fd" providerId="ADAL" clId="{3AF089BB-9D37-49C8-BDDF-E6C80C933598}" dt="2026-06-24T13:37:53.642" v="37" actId="20577"/>
          <ac:spMkLst>
            <pc:docMk/>
            <pc:sldMk cId="1216682120" sldId="321"/>
            <ac:spMk id="3" creationId="{BEFBFCAD-C7C7-EE3E-66AD-0295D1A2D457}"/>
          </ac:spMkLst>
        </pc:spChg>
      </pc:sldChg>
      <pc:sldChg chg="modSp mod">
        <pc:chgData name="Jess Gibson" userId="c93fa138-2be1-459c-a49c-5bca0d5fe6fd" providerId="ADAL" clId="{3AF089BB-9D37-49C8-BDDF-E6C80C933598}" dt="2026-06-24T13:37:53.606" v="35" actId="20577"/>
        <pc:sldMkLst>
          <pc:docMk/>
          <pc:sldMk cId="1488351214" sldId="322"/>
        </pc:sldMkLst>
        <pc:spChg chg="mod">
          <ac:chgData name="Jess Gibson" userId="c93fa138-2be1-459c-a49c-5bca0d5fe6fd" providerId="ADAL" clId="{3AF089BB-9D37-49C8-BDDF-E6C80C933598}" dt="2026-06-24T13:37:53.606" v="35" actId="20577"/>
          <ac:spMkLst>
            <pc:docMk/>
            <pc:sldMk cId="1488351214" sldId="322"/>
            <ac:spMk id="3" creationId="{9A6F1CA0-F05C-44CD-7FE7-AEDE803BA2B5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E55B4E7-5EA4-496D-905E-4E5BDF51F772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CB05AF-DB74-4C14-BA02-90A858A388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94939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Image (c): Shutterstock/</a:t>
            </a:r>
            <a:r>
              <a:rPr lang="en-GB" dirty="0" err="1"/>
              <a:t>NamPu</a:t>
            </a:r>
            <a:r>
              <a:rPr lang="en-GB" dirty="0"/>
              <a:t> NiNu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CB05AF-DB74-4C14-BA02-90A858A38864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79466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CB05AF-DB74-4C14-BA02-90A858A38864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55657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itle, single line, generic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38610100-38BC-194F-9079-8DDE723951FF}"/>
              </a:ext>
            </a:extLst>
          </p:cNvPr>
          <p:cNvPicPr>
            <a:picLocks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3" y="0"/>
            <a:ext cx="12196800" cy="685633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BA549A9-FDA4-D149-B497-B5121421C2D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9623" y="0"/>
            <a:ext cx="6858000" cy="68580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C3C2113-31B6-7F4D-83F0-729A1B46C5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7485972" cy="685800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7AE3D22E-2B57-CE4A-B915-F81A74DD96F1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2957" y="0"/>
            <a:ext cx="3991277" cy="686160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E4983CAC-993B-784B-BDEA-00ABFD7B6D78}"/>
              </a:ext>
            </a:extLst>
          </p:cNvPr>
          <p:cNvPicPr>
            <a:picLocks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982" y="0"/>
            <a:ext cx="3195988" cy="2815200"/>
          </a:xfrm>
          <a:prstGeom prst="rect">
            <a:avLst/>
          </a:prstGeom>
        </p:spPr>
      </p:pic>
      <p:sp>
        <p:nvSpPr>
          <p:cNvPr id="15" name="Title 1">
            <a:extLst>
              <a:ext uri="{FF2B5EF4-FFF2-40B4-BE49-F238E27FC236}">
                <a16:creationId xmlns:a16="http://schemas.microsoft.com/office/drawing/2014/main" id="{8E12F9B7-525F-0A4B-9E77-89C192EAFCB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14–16 years</a:t>
            </a:r>
            <a:endParaRPr lang="en-US" dirty="0"/>
          </a:p>
        </p:txBody>
      </p:sp>
      <p:sp>
        <p:nvSpPr>
          <p:cNvPr id="16" name="Subtitle 2">
            <a:extLst>
              <a:ext uri="{FF2B5EF4-FFF2-40B4-BE49-F238E27FC236}">
                <a16:creationId xmlns:a16="http://schemas.microsoft.com/office/drawing/2014/main" id="{4B3093CA-596C-304F-86CF-A159FB36541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713843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Single line title</a:t>
            </a:r>
            <a:endParaRPr lang="en-US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921A4C6-5661-3A4E-8B85-9900DC479D2E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00BAFC7-69D9-B349-14AF-6B03B04B7B64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09657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itle, double line, content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8D691BC6-D72A-6741-958D-F420E148587A}"/>
              </a:ext>
            </a:extLst>
          </p:cNvPr>
          <p:cNvPicPr>
            <a:picLocks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3" y="0"/>
            <a:ext cx="12196800" cy="685633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9E727C2-D80B-264D-94C3-9BC1E36809D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9623" y="0"/>
            <a:ext cx="6858000" cy="68580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2C25AED-0875-2647-84A2-6621C0D4157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7485972" cy="68580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61D0A769-27C5-794F-BB2C-54D8520DEA0A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2957" y="0"/>
            <a:ext cx="3991277" cy="68616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7ADC76F-BA8F-214E-B243-0EA627DD15EE}"/>
              </a:ext>
            </a:extLst>
          </p:cNvPr>
          <p:cNvPicPr>
            <a:picLocks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982" y="0"/>
            <a:ext cx="3195988" cy="2815200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BB26D91E-C4B8-AA46-ABD6-429FEA0A917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14–16 years</a:t>
            </a:r>
            <a:endParaRPr lang="en-US" dirty="0"/>
          </a:p>
        </p:txBody>
      </p:sp>
      <p:sp>
        <p:nvSpPr>
          <p:cNvPr id="23" name="Subtitle 2">
            <a:extLst>
              <a:ext uri="{FF2B5EF4-FFF2-40B4-BE49-F238E27FC236}">
                <a16:creationId xmlns:a16="http://schemas.microsoft.com/office/drawing/2014/main" id="{7D9DF858-8FC9-1C4F-9D6D-B98DF46EDE0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1789112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Double line title with turnover</a:t>
            </a:r>
            <a:endParaRPr lang="en-US" dirty="0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D2E5BEC9-7686-2241-AE5C-CEEBC1DA495A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7C4DEFC6-320B-5246-85C1-E493344F5648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0281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itle, triple line, no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9F2D102C-435D-1247-9482-FA39153AC15A}"/>
              </a:ext>
            </a:extLst>
          </p:cNvPr>
          <p:cNvPicPr>
            <a:picLocks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3" y="0"/>
            <a:ext cx="12196800" cy="685633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7813B56-FDD1-0F40-B923-3F191328A33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9623" y="0"/>
            <a:ext cx="6858000" cy="68580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0670BE4-3267-6144-9BEC-0A5842E7190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7485972" cy="68580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D271170-6657-144A-B313-197829316174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2957" y="0"/>
            <a:ext cx="3991277" cy="68616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658CCC5-9B98-EA4E-B87D-06F4CFA1356F}"/>
              </a:ext>
            </a:extLst>
          </p:cNvPr>
          <p:cNvPicPr>
            <a:picLocks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982" y="0"/>
            <a:ext cx="3195988" cy="2815200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1F49BB23-095E-0349-B695-0649F94B389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14–16 years</a:t>
            </a:r>
            <a:endParaRPr lang="en-US" dirty="0"/>
          </a:p>
        </p:txBody>
      </p:sp>
      <p:sp>
        <p:nvSpPr>
          <p:cNvPr id="23" name="Subtitle 2">
            <a:extLst>
              <a:ext uri="{FF2B5EF4-FFF2-40B4-BE49-F238E27FC236}">
                <a16:creationId xmlns:a16="http://schemas.microsoft.com/office/drawing/2014/main" id="{E8641A31-A6C0-CB44-B10F-BD75069256DD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2447034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Triple line title with turnover on three lines</a:t>
            </a:r>
            <a:endParaRPr lang="en-US" dirty="0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9AE99957-780D-FD42-96A0-31CC12A11864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157CCCE1-E878-7F47-B778-AE1FC8180F9C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60974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583686F-22FD-2C41-A7CA-BC21FE71A1A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85D72720-E5A5-3242-8856-378E7BAC1F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A0988D83-F3D7-9D4F-AC03-6D180FF1A933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2A8AE51-3ADC-DC40-BD2B-98B2216A4E0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7EFF6300-565F-2B49-B4C4-E3CDD55E32D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6AF348B-C532-AF44-9D34-EF7F36FFBDE3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8631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bulleted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46F2C0A-6FEF-3A44-B379-1EDDEA6CD95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0E25749E-D8CB-D944-A298-64E999C3A81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B8811BD-F50F-A84E-B39E-DC7C79CD5D27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D21E9C2-01C9-7242-9C40-2EF3DCCAE5B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7371E1F-9A1C-8848-A2F7-FE022C5BB7DA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7E44F30F-ACCA-494A-92DE-CD0E2B3C5A32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342900" indent="-3429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C8102E"/>
              </a:buClr>
              <a:buSzPct val="125000"/>
              <a:buFont typeface="Arial" panose="020B0604020202020204" pitchFamily="34" charset="0"/>
              <a:buChar char="•"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</p:spTree>
    <p:extLst>
      <p:ext uri="{BB962C8B-B14F-4D97-AF65-F5344CB8AC3E}">
        <p14:creationId xmlns:p14="http://schemas.microsoft.com/office/powerpoint/2010/main" val="8498087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numbered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26F667C-BABD-E64D-A87B-FC8C5511083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7FC5948B-67D3-AC4F-890F-725332428FC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82690D6-31DD-8445-BDEA-5C196119A1D9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AEE427C-0248-7F4C-8145-DF61B84F8A3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A8DF516-E004-0343-8DCB-7D8B3A6B398D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1A5DC58F-EBD6-924E-8C77-CBCA410F81E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457200" indent="-4572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C8102E"/>
              </a:buClr>
              <a:buSzPct val="100000"/>
              <a:buFont typeface="+mj-lt"/>
              <a:buAutoNum type="arabicPeriod"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</p:spTree>
    <p:extLst>
      <p:ext uri="{BB962C8B-B14F-4D97-AF65-F5344CB8AC3E}">
        <p14:creationId xmlns:p14="http://schemas.microsoft.com/office/powerpoint/2010/main" val="30473233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two columns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A95B0693-64BD-8246-9D0D-0F1C12E8155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9AA5D099-93EE-7B4C-B9DA-563093148325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FF4338AF-FD94-6E4C-B45B-9288553FBDA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FCEA1DE-E905-1F44-8E1A-6F92FDAED5AC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E509EB-9400-F246-80DD-17D9CB1342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4CF73D6-3D48-1B45-A993-9ADA7101AA4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47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two-column text.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D3DEFFEE-B12C-0C46-9DD2-0B32699A7C75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5850000" y="1260000"/>
            <a:ext cx="47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two-column text.</a:t>
            </a:r>
          </a:p>
        </p:txBody>
      </p:sp>
    </p:spTree>
    <p:extLst>
      <p:ext uri="{BB962C8B-B14F-4D97-AF65-F5344CB8AC3E}">
        <p14:creationId xmlns:p14="http://schemas.microsoft.com/office/powerpoint/2010/main" val="8307468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plus image - single column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855D6538-5671-7E47-8746-EF8E0355200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879C527B-D5B5-874C-8803-29B2EF7DBAB2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F09143BE-64DA-4048-A391-C081EE8F0D3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DE66297D-9236-F34E-A7A7-84947CD5057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E509EB-9400-F246-80DD-17D9CB1342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A7337C-FA52-FB46-8FA7-74A8AC54711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56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BBDB531A-9234-7C46-9D42-ED30499DD1E7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6593800" y="1260000"/>
            <a:ext cx="4023400" cy="5040000"/>
          </a:xfrm>
        </p:spPr>
        <p:txBody>
          <a:bodyPr lIns="0" tIns="0" rIns="0" bIns="0" anchor="ctr" anchorCtr="0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200" b="1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Image goes here.</a:t>
            </a:r>
          </a:p>
        </p:txBody>
      </p:sp>
    </p:spTree>
    <p:extLst>
      <p:ext uri="{BB962C8B-B14F-4D97-AF65-F5344CB8AC3E}">
        <p14:creationId xmlns:p14="http://schemas.microsoft.com/office/powerpoint/2010/main" val="2692259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583686F-22FD-2C41-A7CA-BC21FE71A1A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C2A8AE51-3ADC-DC40-BD2B-98B2216A4E0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7EFF6300-565F-2B49-B4C4-E3CDD55E32D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6AF348B-C532-AF44-9D34-EF7F36FFBDE3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3856C763-F1AA-E649-B7C9-96967ACB3B2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 anchor="ctr" anchorCtr="0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200" b="1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Table goes here.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6F0FA6AE-B2DA-2E40-8552-72071DEBE73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69700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smal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D6356E9-83DB-3846-875C-C5E5EC7EAC3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13FA7FB9-7137-9A45-867D-BCE63D3F8DC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Acknowledgements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BA6B8E1-696C-5E4F-9D45-7AC232FB1B3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2D3B23A-8279-7E4D-B704-7EA3436F9DC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A2D1C70-0A69-9541-B558-61D09370CE80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4E92CBCD-F514-E94A-B0E6-0F1674066114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230400" indent="-2304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800" b="0" i="0">
                <a:latin typeface="Century Gothic" panose="020B0502020202020204" pitchFamily="34" charset="0"/>
              </a:defRPr>
            </a:lvl1pPr>
          </a:lstStyle>
          <a:p>
            <a:r>
              <a:rPr lang="en-US" dirty="0"/>
              <a:t>Here is the text</a:t>
            </a:r>
          </a:p>
        </p:txBody>
      </p:sp>
    </p:spTree>
    <p:extLst>
      <p:ext uri="{BB962C8B-B14F-4D97-AF65-F5344CB8AC3E}">
        <p14:creationId xmlns:p14="http://schemas.microsoft.com/office/powerpoint/2010/main" val="34917109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FE5FE99-04D4-864B-A80A-C8A4E40F4D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6DAB5F-D1BC-0941-A323-571F519817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CBC3C7-2FB0-4543-87F4-792C792E801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8D5C9B-1D41-4B4A-8E9D-54021847FEFA}" type="datetimeFigureOut">
              <a:rPr lang="en-US" smtClean="0"/>
              <a:t>6/29/2026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A315A7-5034-7B47-AC42-72B007F5CF4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8891DA-332A-A543-AACF-9B3ADDF221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F4554D-C745-0D49-B311-95A2F21E8E70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2B1A816-D175-C045-A883-B30BA8D52EA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5364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61" r:id="rId2"/>
    <p:sldLayoutId id="2147483679" r:id="rId3"/>
    <p:sldLayoutId id="2147483662" r:id="rId4"/>
    <p:sldLayoutId id="2147483672" r:id="rId5"/>
    <p:sldLayoutId id="2147483668" r:id="rId6"/>
    <p:sldLayoutId id="2147483686" r:id="rId7"/>
    <p:sldLayoutId id="2147483689" r:id="rId8"/>
    <p:sldLayoutId id="2147483692" r:id="rId9"/>
    <p:sldLayoutId id="2147483683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rsc.li/4atkTh7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7" Type="http://schemas.openxmlformats.org/officeDocument/2006/relationships/image" Target="../media/image48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7" Type="http://schemas.openxmlformats.org/officeDocument/2006/relationships/image" Target="../media/image54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53.png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7" Type="http://schemas.openxmlformats.org/officeDocument/2006/relationships/image" Target="../media/image60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59.png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7" Type="http://schemas.openxmlformats.org/officeDocument/2006/relationships/image" Target="../media/image66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65.png"/><Relationship Id="rId5" Type="http://schemas.openxmlformats.org/officeDocument/2006/relationships/image" Target="../media/image64.png"/><Relationship Id="rId4" Type="http://schemas.openxmlformats.org/officeDocument/2006/relationships/image" Target="../media/image6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7" Type="http://schemas.openxmlformats.org/officeDocument/2006/relationships/image" Target="../media/image72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71.png"/><Relationship Id="rId5" Type="http://schemas.openxmlformats.org/officeDocument/2006/relationships/image" Target="../media/image70.png"/><Relationship Id="rId4" Type="http://schemas.openxmlformats.org/officeDocument/2006/relationships/image" Target="../media/image6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086C2D-C264-BB44-BD46-4A146705924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14–16 years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29D1DBB-B53C-6948-A433-C717FC653E4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Scaffolding titration calculations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4F7CAE5F-59C5-A9AA-AB2D-1D31ACD78212}"/>
              </a:ext>
            </a:extLst>
          </p:cNvPr>
          <p:cNvSpPr txBox="1">
            <a:spLocks/>
          </p:cNvSpPr>
          <p:nvPr/>
        </p:nvSpPr>
        <p:spPr>
          <a:xfrm>
            <a:off x="7598664" y="5850000"/>
            <a:ext cx="4011336" cy="336777"/>
          </a:xfrm>
          <a:prstGeom prst="rect">
            <a:avLst/>
          </a:prstGeom>
        </p:spPr>
        <p:txBody>
          <a:bodyPr vert="horz" lIns="0" tIns="0" rIns="0" bIns="0" rtlCol="0" anchor="b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i="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en-GB" sz="1600" b="1" i="0" kern="1200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</a:rPr>
              <a:t>Downloaded from </a:t>
            </a:r>
            <a:r>
              <a:rPr lang="en-GB" sz="1600" b="1" i="0" u="none" kern="1200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rsc.li/</a:t>
            </a:r>
            <a:r>
              <a:rPr lang="en-GB" sz="1600" b="1" i="0" u="sng" kern="1200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4atkTh7</a:t>
            </a:r>
            <a:endParaRPr lang="en-US" sz="1600" u="sng" dirty="0">
              <a:solidFill>
                <a:schemeClr val="bg1"/>
              </a:solidFill>
            </a:endParaRP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22DFB456-537A-BBE1-D04E-B0FAE5CF32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827625" y="-870363"/>
            <a:ext cx="4333437" cy="4333437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 w="127000">
            <a:solidFill>
              <a:srgbClr val="C8102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15022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BCFFB25B-F7CD-BA43-B498-C6CDF64364F7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540000" y="1740513"/>
                <a:ext cx="10080000" cy="4559487"/>
              </a:xfrm>
            </p:spPr>
            <p:txBody>
              <a:bodyPr/>
              <a:lstStyle/>
              <a:p>
                <a:pPr marL="457200" indent="-457200">
                  <a:buFont typeface="+mj-lt"/>
                  <a:buAutoNum type="arabicPeriod"/>
                </a:pPr>
                <a:r>
                  <a:rPr lang="en-GB" dirty="0"/>
                  <a:t>Explore the table method for structuring titration calculations</a:t>
                </a:r>
              </a:p>
              <a:p>
                <a:pPr marL="457200" indent="-457200">
                  <a:buFont typeface="+mj-lt"/>
                  <a:buAutoNum type="arabicPeriod"/>
                </a:pPr>
                <a:r>
                  <a:rPr lang="en-GB" dirty="0"/>
                  <a:t>Identify values for concentrations and volumes of solution and correctly identify which reactant these values apply to</a:t>
                </a:r>
              </a:p>
              <a:p>
                <a:pPr marL="457200" indent="-457200">
                  <a:buFont typeface="+mj-lt"/>
                  <a:buAutoNum type="arabicPeriod"/>
                </a:pPr>
                <a:r>
                  <a:rPr lang="en-GB" dirty="0"/>
                  <a:t>Use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</a:rPr>
                      <m:t>𝑛</m:t>
                    </m:r>
                    <m:r>
                      <a:rPr lang="en-GB" sz="2400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𝑐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r>
                          <a:rPr lang="en-GB" sz="2400" i="1">
                            <a:latin typeface="Cambria Math" panose="02040503050406030204" pitchFamily="18" charset="0"/>
                          </a:rPr>
                          <m:t>𝑉</m:t>
                        </m:r>
                      </m:num>
                      <m:den>
                        <m:r>
                          <a:rPr lang="en-GB" sz="2400" i="1">
                            <a:latin typeface="Cambria Math" panose="02040503050406030204" pitchFamily="18" charset="0"/>
                          </a:rPr>
                          <m:t>1000</m:t>
                        </m:r>
                      </m:den>
                    </m:f>
                    <m:r>
                      <a:rPr lang="en-GB" sz="2400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dirty="0"/>
                  <a:t> to carry out calculations involving moles (</a:t>
                </a:r>
                <a14:m>
                  <m:oMath xmlns:m="http://schemas.openxmlformats.org/officeDocument/2006/math">
                    <m:r>
                      <a:rPr lang="en-GB" sz="2000" i="1">
                        <a:latin typeface="Cambria Math" panose="02040503050406030204" pitchFamily="18" charset="0"/>
                      </a:rPr>
                      <m:t>𝑛</m:t>
                    </m:r>
                  </m:oMath>
                </a14:m>
                <a:r>
                  <a:rPr lang="en-GB" dirty="0"/>
                  <a:t>), concentration (in mol/dm</a:t>
                </a:r>
                <a:r>
                  <a:rPr lang="en-GB" baseline="30000" dirty="0"/>
                  <a:t>3</a:t>
                </a:r>
                <a:r>
                  <a:rPr lang="en-GB" dirty="0"/>
                  <a:t>) and volume (in cm</a:t>
                </a:r>
                <a:r>
                  <a:rPr lang="en-GB" baseline="30000" dirty="0"/>
                  <a:t>3</a:t>
                </a:r>
                <a:r>
                  <a:rPr lang="en-GB" dirty="0"/>
                  <a:t>)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BCFFB25B-F7CD-BA43-B498-C6CDF64364F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40000" y="1740513"/>
                <a:ext cx="10080000" cy="4559487"/>
              </a:xfrm>
              <a:blipFill>
                <a:blip r:embed="rId2"/>
                <a:stretch>
                  <a:fillRect l="-2117" t="-374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Vertical Title 1">
            <a:extLst>
              <a:ext uri="{FF2B5EF4-FFF2-40B4-BE49-F238E27FC236}">
                <a16:creationId xmlns:a16="http://schemas.microsoft.com/office/drawing/2014/main" id="{F7D30168-AF11-EC48-A4B1-E40039751BBA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Learning objectives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3791B30-94FA-0E2F-28F9-21B77E4446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40000"/>
            <a:ext cx="10080000" cy="440661"/>
          </a:xfrm>
        </p:spPr>
        <p:txBody>
          <a:bodyPr/>
          <a:lstStyle/>
          <a:p>
            <a:r>
              <a:rPr lang="en-US" dirty="0"/>
              <a:t>Learning objectives</a:t>
            </a:r>
          </a:p>
        </p:txBody>
      </p:sp>
    </p:spTree>
    <p:extLst>
      <p:ext uri="{BB962C8B-B14F-4D97-AF65-F5344CB8AC3E}">
        <p14:creationId xmlns:p14="http://schemas.microsoft.com/office/powerpoint/2010/main" val="36594831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B4FC1F-F656-D6F4-3439-40E749954C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D55E9C-0F87-FC32-407E-B24B175F22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Using a scaffolded method for titration calculations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592634-0C96-D8F1-B938-29AB700298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740513"/>
            <a:ext cx="10080000" cy="4559487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Titration calculations can be challenging as it can be difficult to work out where to begin.</a:t>
            </a:r>
          </a:p>
          <a:p>
            <a:pPr marL="0" indent="0">
              <a:buNone/>
            </a:pPr>
            <a:r>
              <a:rPr lang="en-GB" dirty="0"/>
              <a:t>In this lesson, you will explore a method to scaffold the calculations and use it to calculate the concentration of one of the solutions.</a:t>
            </a:r>
          </a:p>
          <a:p>
            <a:pPr marL="0" indent="0">
              <a:buNone/>
            </a:pPr>
            <a:r>
              <a:rPr lang="en-GB" dirty="0"/>
              <a:t>Before you start, you will need to remember the formula for calculating the concentration of a solution.</a:t>
            </a:r>
          </a:p>
        </p:txBody>
      </p:sp>
      <p:sp>
        <p:nvSpPr>
          <p:cNvPr id="4" name="Vertical Title 1">
            <a:extLst>
              <a:ext uri="{FF2B5EF4-FFF2-40B4-BE49-F238E27FC236}">
                <a16:creationId xmlns:a16="http://schemas.microsoft.com/office/drawing/2014/main" id="{8FA78C15-EB3A-3985-D032-CAAD67C731E2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Introduction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13770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A35632-C6B5-CB90-54CD-C543296D03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formula relating moles, concentration and volume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0BFC24-4FDC-6AC2-9B62-4E1DB154FC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702676"/>
            <a:ext cx="6989611" cy="3190941"/>
          </a:xfrm>
        </p:spPr>
        <p:txBody>
          <a:bodyPr>
            <a:normAutofit lnSpcReduction="10000"/>
          </a:bodyPr>
          <a:lstStyle/>
          <a:p>
            <a:r>
              <a:rPr lang="en-GB" dirty="0"/>
              <a:t>Volumes in chemistry are usually measured in centimetres cubed, cm</a:t>
            </a:r>
            <a:r>
              <a:rPr lang="en-GB" baseline="30000" dirty="0"/>
              <a:t>3</a:t>
            </a:r>
            <a:r>
              <a:rPr lang="en-GB" dirty="0"/>
              <a:t>.</a:t>
            </a:r>
          </a:p>
          <a:p>
            <a:r>
              <a:rPr lang="en-GB" dirty="0"/>
              <a:t>Concentration has the units, moles per decimetre cubed, mol/dm</a:t>
            </a:r>
            <a:r>
              <a:rPr lang="en-GB" baseline="30000" dirty="0"/>
              <a:t>3</a:t>
            </a:r>
            <a:r>
              <a:rPr lang="en-GB" dirty="0"/>
              <a:t>.</a:t>
            </a:r>
          </a:p>
          <a:p>
            <a:r>
              <a:rPr lang="en-GB" dirty="0"/>
              <a:t>A decimetre is 10 cm. </a:t>
            </a:r>
            <a:br>
              <a:rPr lang="en-GB" dirty="0"/>
            </a:br>
            <a:r>
              <a:rPr lang="en-GB" dirty="0"/>
              <a:t>A decimetre cubed is 1000 cm</a:t>
            </a:r>
            <a:r>
              <a:rPr lang="en-GB" baseline="30000" dirty="0"/>
              <a:t>3</a:t>
            </a:r>
            <a:r>
              <a:rPr lang="en-GB" dirty="0"/>
              <a:t>.</a:t>
            </a:r>
          </a:p>
          <a:p>
            <a:r>
              <a:rPr lang="en-GB" dirty="0"/>
              <a:t>This means that calculations involving both concentration and volume must include a factor of 1000.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5E3E856-7E6B-EF5F-4489-BFC8EEC8FA0C}"/>
              </a:ext>
            </a:extLst>
          </p:cNvPr>
          <p:cNvSpPr txBox="1"/>
          <p:nvPr/>
        </p:nvSpPr>
        <p:spPr>
          <a:xfrm rot="5400000">
            <a:off x="9858966" y="2110759"/>
            <a:ext cx="3823138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Moles and concentration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7" name="Picture 6" descr="A cube with each of the sides labelled as 10cm long.">
            <a:extLst>
              <a:ext uri="{FF2B5EF4-FFF2-40B4-BE49-F238E27FC236}">
                <a16:creationId xmlns:a16="http://schemas.microsoft.com/office/drawing/2014/main" id="{7DFD08D4-A607-D710-BF8B-3D12AEE6A97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786887" y="1915428"/>
            <a:ext cx="3476305" cy="237909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4819A7C7-374C-FF64-9FB2-79CCB6F67D27}"/>
                  </a:ext>
                </a:extLst>
              </p:cNvPr>
              <p:cNvSpPr txBox="1"/>
              <p:nvPr/>
            </p:nvSpPr>
            <p:spPr>
              <a:xfrm>
                <a:off x="3555302" y="5164975"/>
                <a:ext cx="1849117" cy="809452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GB" sz="2800" b="0" i="0" smtClean="0">
                          <a:latin typeface="Cambria Math" panose="02040503050406030204" pitchFamily="18" charset="0"/>
                        </a:rPr>
                        <m:t>n</m:t>
                      </m:r>
                      <m:r>
                        <a:rPr lang="en-GB" sz="2800" b="0" i="0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2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GB" sz="2800" b="0" i="0" smtClean="0">
                              <a:latin typeface="Cambria Math" panose="02040503050406030204" pitchFamily="18" charset="0"/>
                            </a:rPr>
                            <m:t>cV</m:t>
                          </m:r>
                        </m:num>
                        <m:den>
                          <m:r>
                            <a:rPr lang="en-GB" sz="2800" b="0" i="0" smtClean="0">
                              <a:latin typeface="Cambria Math" panose="02040503050406030204" pitchFamily="18" charset="0"/>
                            </a:rPr>
                            <m:t>1000</m:t>
                          </m:r>
                        </m:den>
                      </m:f>
                    </m:oMath>
                  </m:oMathPara>
                </a14:m>
                <a:endParaRPr lang="en-GB" sz="2800" dirty="0">
                  <a:latin typeface="Century Gothic" panose="020B0502020202020204" pitchFamily="34" charset="0"/>
                </a:endParaRPr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4819A7C7-374C-FF64-9FB2-79CCB6F67D2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55302" y="5164975"/>
                <a:ext cx="1849117" cy="809452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9D08A9E-5E75-E8EC-66F1-C6BF1A4734F9}"/>
                  </a:ext>
                </a:extLst>
              </p:cNvPr>
              <p:cNvSpPr txBox="1"/>
              <p:nvPr/>
            </p:nvSpPr>
            <p:spPr>
              <a:xfrm>
                <a:off x="6440623" y="5240458"/>
                <a:ext cx="4021374" cy="92333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i="0" smtClean="0">
                        <a:latin typeface="Cambria Math" panose="02040503050406030204" pitchFamily="18" charset="0"/>
                      </a:rPr>
                      <m:t>n</m:t>
                    </m:r>
                  </m:oMath>
                </a14:m>
                <a:r>
                  <a:rPr lang="en-GB" dirty="0">
                    <a:latin typeface="Century Gothic" panose="020B0502020202020204" pitchFamily="34" charset="0"/>
                  </a:rPr>
                  <a:t> = number of moles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b="0" i="0" smtClean="0">
                        <a:latin typeface="Cambria Math" panose="02040503050406030204" pitchFamily="18" charset="0"/>
                      </a:rPr>
                      <m:t>c</m:t>
                    </m:r>
                  </m:oMath>
                </a14:m>
                <a:r>
                  <a:rPr lang="en-GB" dirty="0">
                    <a:latin typeface="Century Gothic" panose="020B0502020202020204" pitchFamily="34" charset="0"/>
                  </a:rPr>
                  <a:t> = concentration in mol dm</a:t>
                </a:r>
                <a:r>
                  <a:rPr lang="en-GB" baseline="30000" dirty="0">
                    <a:latin typeface="Century Gothic" panose="020B0502020202020204" pitchFamily="34" charset="0"/>
                  </a:rPr>
                  <a:t>3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i="0">
                        <a:latin typeface="Cambria Math" panose="02040503050406030204" pitchFamily="18" charset="0"/>
                      </a:rPr>
                      <m:t>V</m:t>
                    </m:r>
                  </m:oMath>
                </a14:m>
                <a:r>
                  <a:rPr lang="en-GB" dirty="0">
                    <a:latin typeface="Century Gothic" panose="020B0502020202020204" pitchFamily="34" charset="0"/>
                  </a:rPr>
                  <a:t> = volume in cm</a:t>
                </a:r>
                <a:r>
                  <a:rPr lang="en-GB" baseline="30000" dirty="0">
                    <a:latin typeface="Century Gothic" panose="020B0502020202020204" pitchFamily="34" charset="0"/>
                  </a:rPr>
                  <a:t>3</a:t>
                </a: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9D08A9E-5E75-E8EC-66F1-C6BF1A4734F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40623" y="5240458"/>
                <a:ext cx="4021374" cy="923330"/>
              </a:xfrm>
              <a:prstGeom prst="rect">
                <a:avLst/>
              </a:prstGeom>
              <a:blipFill>
                <a:blip r:embed="rId4"/>
                <a:stretch>
                  <a:fillRect l="-1062" t="-3974" b="-993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808641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D222CD-678A-0543-B7C7-C1E80F753B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problem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CC673AA7-0565-0C45-BCCD-847B36196BF5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540000" y="1260000"/>
                <a:ext cx="6785360" cy="5040000"/>
              </a:xfrm>
            </p:spPr>
            <p:txBody>
              <a:bodyPr>
                <a:normAutofit fontScale="92500"/>
              </a:bodyPr>
              <a:lstStyle/>
              <a:p>
                <a:r>
                  <a:rPr lang="en-GB" dirty="0"/>
                  <a:t>A student titrated a 25.0 cm</a:t>
                </a:r>
                <a:r>
                  <a:rPr lang="en-GB" baseline="30000" dirty="0"/>
                  <a:t>3</a:t>
                </a:r>
                <a:r>
                  <a:rPr lang="en-GB" dirty="0"/>
                  <a:t> sample of sulfuric acid,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 b="0" i="0" dirty="0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GB" b="0" i="0" dirty="0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m:rPr>
                        <m:sty m:val="p"/>
                      </m:rPr>
                      <a:rPr lang="en-GB" i="0" dirty="0">
                        <a:latin typeface="Cambria Math" panose="02040503050406030204" pitchFamily="18" charset="0"/>
                      </a:rPr>
                      <m:t>S</m:t>
                    </m:r>
                    <m:sSub>
                      <m:sSubPr>
                        <m:ctrlPr>
                          <a:rPr lang="en-GB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 b="0" i="0" dirty="0" smtClean="0">
                            <a:latin typeface="Cambria Math" panose="02040503050406030204" pitchFamily="18" charset="0"/>
                          </a:rPr>
                          <m:t>O</m:t>
                        </m:r>
                      </m:e>
                      <m:sub>
                        <m:r>
                          <a:rPr lang="en-GB" b="0" i="0" dirty="0" smtClean="0"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</m:sSub>
                  </m:oMath>
                </a14:m>
                <a:r>
                  <a:rPr lang="en-GB" dirty="0"/>
                  <a:t>, with a 0.102 mol/dm</a:t>
                </a:r>
                <a:r>
                  <a:rPr lang="en-GB" baseline="30000" dirty="0"/>
                  <a:t>3</a:t>
                </a:r>
                <a:r>
                  <a:rPr lang="en-GB" dirty="0"/>
                  <a:t> solution of potassium hydroxide,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i="0" dirty="0" smtClean="0">
                        <a:latin typeface="Cambria Math" panose="02040503050406030204" pitchFamily="18" charset="0"/>
                      </a:rPr>
                      <m:t>KOH</m:t>
                    </m:r>
                  </m:oMath>
                </a14:m>
                <a:r>
                  <a:rPr lang="en-GB" dirty="0"/>
                  <a:t>. </a:t>
                </a:r>
              </a:p>
              <a:p>
                <a:r>
                  <a:rPr lang="en-GB" dirty="0"/>
                  <a:t>The mean volume of potassium hydroxide required was 23.1 cm</a:t>
                </a:r>
                <a:r>
                  <a:rPr lang="en-GB" baseline="30000" dirty="0"/>
                  <a:t>3</a:t>
                </a:r>
                <a:r>
                  <a:rPr lang="en-GB" dirty="0"/>
                  <a:t> . </a:t>
                </a:r>
              </a:p>
              <a:p>
                <a:r>
                  <a:rPr lang="en-GB" dirty="0"/>
                  <a:t>The equation for the reaction is </a:t>
                </a:r>
              </a:p>
              <a:p>
                <a:endParaRPr lang="en-GB" dirty="0"/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GB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m:rPr>
                        <m:sty m:val="p"/>
                      </m:rPr>
                      <a:rPr lang="en-GB">
                        <a:latin typeface="Cambria Math" panose="02040503050406030204" pitchFamily="18" charset="0"/>
                      </a:rPr>
                      <m:t>S</m:t>
                    </m:r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>
                            <a:latin typeface="Cambria Math" panose="02040503050406030204" pitchFamily="18" charset="0"/>
                          </a:rPr>
                          <m:t>O</m:t>
                        </m:r>
                      </m:e>
                      <m:sub>
                        <m:r>
                          <a:rPr lang="en-GB"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</m:sSub>
                  </m:oMath>
                </a14:m>
                <a:r>
                  <a:rPr lang="en-GB" dirty="0"/>
                  <a:t> + </a:t>
                </a:r>
                <a14:m>
                  <m:oMath xmlns:m="http://schemas.openxmlformats.org/officeDocument/2006/math">
                    <m:r>
                      <a:rPr lang="en-GB" i="1">
                        <a:latin typeface="Cambria Math" panose="02040503050406030204" pitchFamily="18" charset="0"/>
                      </a:rPr>
                      <m:t>2</m:t>
                    </m:r>
                    <m:r>
                      <m:rPr>
                        <m:sty m:val="p"/>
                      </m:rPr>
                      <a:rPr lang="en-GB">
                        <a:latin typeface="Cambria Math" panose="02040503050406030204" pitchFamily="18" charset="0"/>
                      </a:rPr>
                      <m:t>KOH</m:t>
                    </m:r>
                  </m:oMath>
                </a14:m>
                <a:r>
                  <a:rPr lang="en-GB" dirty="0"/>
                  <a:t> →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>
                            <a:latin typeface="Cambria Math" panose="02040503050406030204" pitchFamily="18" charset="0"/>
                          </a:rPr>
                          <m:t>K</m:t>
                        </m:r>
                      </m:e>
                      <m:sub>
                        <m:r>
                          <a:rPr lang="en-GB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m:rPr>
                        <m:sty m:val="p"/>
                      </m:rPr>
                      <a:rPr lang="en-GB">
                        <a:latin typeface="Cambria Math" panose="02040503050406030204" pitchFamily="18" charset="0"/>
                      </a:rPr>
                      <m:t>S</m:t>
                    </m:r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>
                            <a:latin typeface="Cambria Math" panose="02040503050406030204" pitchFamily="18" charset="0"/>
                          </a:rPr>
                          <m:t>O</m:t>
                        </m:r>
                      </m:e>
                      <m:sub>
                        <m:r>
                          <a:rPr lang="en-GB"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</m:sSub>
                  </m:oMath>
                </a14:m>
                <a:r>
                  <a:rPr lang="en-GB" dirty="0"/>
                  <a:t> + </a:t>
                </a:r>
                <a14:m>
                  <m:oMath xmlns:m="http://schemas.openxmlformats.org/officeDocument/2006/math">
                    <m:r>
                      <a:rPr lang="en-GB" i="1">
                        <a:latin typeface="Cambria Math" panose="02040503050406030204" pitchFamily="18" charset="0"/>
                      </a:rPr>
                      <m:t>2</m:t>
                    </m:r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GB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m:rPr>
                        <m:sty m:val="p"/>
                      </m:rPr>
                      <a:rPr lang="en-GB">
                        <a:latin typeface="Cambria Math" panose="02040503050406030204" pitchFamily="18" charset="0"/>
                      </a:rPr>
                      <m:t>O</m:t>
                    </m:r>
                  </m:oMath>
                </a14:m>
                <a:endParaRPr lang="en-GB" dirty="0"/>
              </a:p>
              <a:p>
                <a:pPr algn="ctr"/>
                <a:endParaRPr lang="en-GB" dirty="0"/>
              </a:p>
              <a:p>
                <a:r>
                  <a:rPr lang="en-GB" dirty="0"/>
                  <a:t>Calculate the concentration of the sulfuric acid. </a:t>
                </a:r>
              </a:p>
              <a:p>
                <a:endParaRPr lang="en-GB" dirty="0"/>
              </a:p>
              <a:p>
                <a:r>
                  <a:rPr lang="en-GB" dirty="0"/>
                  <a:t>What do you need to know to tackle this calculation?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CC673AA7-0565-0C45-BCCD-847B36196BF5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40000" y="1260000"/>
                <a:ext cx="6785360" cy="5040000"/>
              </a:xfrm>
              <a:blipFill>
                <a:blip r:embed="rId3"/>
                <a:stretch>
                  <a:fillRect l="-2336" t="-157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Vertical Title 1">
            <a:extLst>
              <a:ext uri="{FF2B5EF4-FFF2-40B4-BE49-F238E27FC236}">
                <a16:creationId xmlns:a16="http://schemas.microsoft.com/office/drawing/2014/main" id="{94DF5491-C51B-5546-8D63-8BD341C64B0A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Worked example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7" name="Picture 6" descr="A diagram of titration apparatus showing a burette held in a clamp stand over a conical flask. The contents of the conical flask is pink.">
            <a:extLst>
              <a:ext uri="{FF2B5EF4-FFF2-40B4-BE49-F238E27FC236}">
                <a16:creationId xmlns:a16="http://schemas.microsoft.com/office/drawing/2014/main" id="{202A300C-C86F-419F-A26A-F5FFE402698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7982960" y="747592"/>
            <a:ext cx="2661920" cy="5362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81218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BEE364-EB9F-2705-3A97-3EA1A115CB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Scaffolding titration calculations</a:t>
            </a:r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75D73691-9D33-6C57-F322-B67F1571127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82020395"/>
              </p:ext>
            </p:extLst>
          </p:nvPr>
        </p:nvGraphicFramePr>
        <p:xfrm>
          <a:off x="3025461" y="3296557"/>
          <a:ext cx="6048000" cy="2276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16000">
                  <a:extLst>
                    <a:ext uri="{9D8B030D-6E8A-4147-A177-3AD203B41FA5}">
                      <a16:colId xmlns:a16="http://schemas.microsoft.com/office/drawing/2014/main" val="4130845719"/>
                    </a:ext>
                  </a:extLst>
                </a:gridCol>
                <a:gridCol w="2016000">
                  <a:extLst>
                    <a:ext uri="{9D8B030D-6E8A-4147-A177-3AD203B41FA5}">
                      <a16:colId xmlns:a16="http://schemas.microsoft.com/office/drawing/2014/main" val="2761040512"/>
                    </a:ext>
                  </a:extLst>
                </a:gridCol>
                <a:gridCol w="2016000">
                  <a:extLst>
                    <a:ext uri="{9D8B030D-6E8A-4147-A177-3AD203B41FA5}">
                      <a16:colId xmlns:a16="http://schemas.microsoft.com/office/drawing/2014/main" val="1432368640"/>
                    </a:ext>
                  </a:extLst>
                </a:gridCol>
              </a:tblGrid>
              <a:tr h="432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500" b="1" i="0" dirty="0">
                        <a:latin typeface="Century Gothic" panose="020B0502020202020204" pitchFamily="34" charset="0"/>
                      </a:endParaRP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102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500" b="1" i="0" dirty="0">
                          <a:latin typeface="Century Gothic" panose="020B0502020202020204" pitchFamily="34" charset="0"/>
                        </a:rPr>
                        <a:t>Acid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102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500" b="1" i="0" dirty="0">
                          <a:latin typeface="Century Gothic" panose="020B0502020202020204" pitchFamily="34" charset="0"/>
                        </a:rPr>
                        <a:t>Alkali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102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69057460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500" b="0" i="0" dirty="0">
                          <a:latin typeface="Century Gothic" panose="020B0502020202020204" pitchFamily="34" charset="0"/>
                        </a:rPr>
                        <a:t>Concentration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500" b="0" i="0" dirty="0">
                          <a:latin typeface="Century Gothic" panose="020B0502020202020204" pitchFamily="34" charset="0"/>
                        </a:rPr>
                        <a:t>(mol/dm</a:t>
                      </a:r>
                      <a:r>
                        <a:rPr lang="en-US" sz="1500" b="0" i="0" baseline="30000" dirty="0">
                          <a:latin typeface="Century Gothic" panose="020B0502020202020204" pitchFamily="34" charset="0"/>
                        </a:rPr>
                        <a:t>3</a:t>
                      </a:r>
                      <a:r>
                        <a:rPr lang="en-US" sz="1500" b="0" i="0" dirty="0">
                          <a:latin typeface="Century Gothic" panose="020B0502020202020204" pitchFamily="34" charset="0"/>
                        </a:rPr>
                        <a:t>)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500" b="0" i="0" dirty="0">
                        <a:latin typeface="Century Gothic" panose="020B0502020202020204" pitchFamily="34" charset="0"/>
                      </a:endParaRPr>
                    </a:p>
                  </a:txBody>
                  <a:tcPr marL="72000" marR="72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500" b="0" i="0" dirty="0">
                        <a:latin typeface="Century Gothic" panose="020B0502020202020204" pitchFamily="34" charset="0"/>
                      </a:endParaRPr>
                    </a:p>
                  </a:txBody>
                  <a:tcPr marL="72000" marR="72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4980275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500" b="0" i="0" dirty="0">
                          <a:latin typeface="Century Gothic" panose="020B0502020202020204" pitchFamily="34" charset="0"/>
                        </a:rPr>
                        <a:t>Volume (cm</a:t>
                      </a:r>
                      <a:r>
                        <a:rPr lang="en-US" sz="1500" b="0" i="0" baseline="30000" dirty="0">
                          <a:latin typeface="Century Gothic" panose="020B0502020202020204" pitchFamily="34" charset="0"/>
                        </a:rPr>
                        <a:t>3</a:t>
                      </a:r>
                      <a:r>
                        <a:rPr lang="en-US" sz="1500" b="0" i="0" dirty="0">
                          <a:latin typeface="Century Gothic" panose="020B0502020202020204" pitchFamily="34" charset="0"/>
                        </a:rPr>
                        <a:t>)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500" b="0" i="0" dirty="0">
                        <a:latin typeface="Century Gothic" panose="020B0502020202020204" pitchFamily="34" charset="0"/>
                      </a:endParaRPr>
                    </a:p>
                  </a:txBody>
                  <a:tcPr marL="72000" marR="72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500" b="0" i="0" dirty="0">
                        <a:latin typeface="Century Gothic" panose="020B0502020202020204" pitchFamily="34" charset="0"/>
                      </a:endParaRPr>
                    </a:p>
                  </a:txBody>
                  <a:tcPr marL="72000" marR="72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8845809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500" b="0" i="0" dirty="0">
                          <a:latin typeface="Century Gothic" panose="020B0502020202020204" pitchFamily="34" charset="0"/>
                        </a:rPr>
                        <a:t>Moles 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500" b="0" i="0" dirty="0">
                        <a:latin typeface="Century Gothic" panose="020B0502020202020204" pitchFamily="34" charset="0"/>
                      </a:endParaRPr>
                    </a:p>
                  </a:txBody>
                  <a:tcPr marL="72000" marR="72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500" b="0" i="0" dirty="0">
                        <a:latin typeface="Century Gothic" panose="020B0502020202020204" pitchFamily="34" charset="0"/>
                      </a:endParaRPr>
                    </a:p>
                  </a:txBody>
                  <a:tcPr marL="72000" marR="72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60952164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500" b="0" i="0" dirty="0">
                          <a:latin typeface="Century Gothic" panose="020B0502020202020204" pitchFamily="34" charset="0"/>
                        </a:rPr>
                        <a:t>Ratio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500" b="0" i="0" dirty="0">
                        <a:latin typeface="Century Gothic" panose="020B0502020202020204" pitchFamily="34" charset="0"/>
                      </a:endParaRPr>
                    </a:p>
                  </a:txBody>
                  <a:tcPr marL="72000" marR="72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500" b="0" i="0" dirty="0">
                        <a:latin typeface="Century Gothic" panose="020B0502020202020204" pitchFamily="34" charset="0"/>
                      </a:endParaRPr>
                    </a:p>
                  </a:txBody>
                  <a:tcPr marL="72000" marR="72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7546144"/>
                  </a:ext>
                </a:extLst>
              </a:tr>
            </a:tbl>
          </a:graphicData>
        </a:graphic>
      </p:graphicFrame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FB24C81D-D7D1-73B7-C448-E42C75B1C050}"/>
              </a:ext>
            </a:extLst>
          </p:cNvPr>
          <p:cNvSpPr txBox="1">
            <a:spLocks/>
          </p:cNvSpPr>
          <p:nvPr/>
        </p:nvSpPr>
        <p:spPr>
          <a:xfrm>
            <a:off x="540000" y="1299853"/>
            <a:ext cx="10080000" cy="744132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342900" indent="-3429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C8102E"/>
              </a:buClr>
              <a:buSzPct val="125000"/>
              <a:buFont typeface="Arial" panose="020B0604020202020204" pitchFamily="34" charset="0"/>
              <a:buChar char="•"/>
              <a:defRPr sz="2200" b="0" i="0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The table method can help you to extract the important information from the question and find out where to start the calculation. </a:t>
            </a: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E1638168-2DBE-8199-CD5D-2F50647422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6548645" y="2690316"/>
            <a:ext cx="1393671" cy="775663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7E851BDC-8E7F-CA11-5FB5-644280DE7743}"/>
              </a:ext>
            </a:extLst>
          </p:cNvPr>
          <p:cNvSpPr txBox="1"/>
          <p:nvPr/>
        </p:nvSpPr>
        <p:spPr>
          <a:xfrm>
            <a:off x="7519799" y="2060943"/>
            <a:ext cx="3731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entury Gothic" panose="020B0502020202020204" pitchFamily="34" charset="0"/>
              </a:rPr>
              <a:t>Write the formulas of the acid and alkali in these columns</a:t>
            </a:r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8B916882-08AE-33A2-CD83-67EDEE9236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8536382" y="2831487"/>
            <a:ext cx="74392" cy="623443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1157AD79-C8C9-D26F-650E-9AA4EAED56AC}"/>
              </a:ext>
            </a:extLst>
          </p:cNvPr>
          <p:cNvSpPr txBox="1"/>
          <p:nvPr/>
        </p:nvSpPr>
        <p:spPr>
          <a:xfrm>
            <a:off x="523417" y="3379722"/>
            <a:ext cx="21452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entury Gothic" panose="020B0502020202020204" pitchFamily="34" charset="0"/>
              </a:rPr>
              <a:t>Find the numbers for these in the text of the question.</a:t>
            </a:r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1A059F0E-95CD-2008-B4BE-AA5CA463E0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V="1">
            <a:off x="2311924" y="3890930"/>
            <a:ext cx="808130" cy="13243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CFE6440C-1EC0-15C9-2A4C-F12A508ECD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2158709" y="4308190"/>
            <a:ext cx="1009809" cy="229562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1" name="TextBox 20">
            <a:extLst>
              <a:ext uri="{FF2B5EF4-FFF2-40B4-BE49-F238E27FC236}">
                <a16:creationId xmlns:a16="http://schemas.microsoft.com/office/drawing/2014/main" id="{89F84CAB-1F95-80AE-FEA8-5660F13B6CA6}"/>
              </a:ext>
            </a:extLst>
          </p:cNvPr>
          <p:cNvSpPr txBox="1"/>
          <p:nvPr/>
        </p:nvSpPr>
        <p:spPr>
          <a:xfrm>
            <a:off x="4054193" y="5980199"/>
            <a:ext cx="6048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entury Gothic" panose="020B0502020202020204" pitchFamily="34" charset="0"/>
              </a:rPr>
              <a:t>These are the multipliers from the symbol equation.</a:t>
            </a:r>
          </a:p>
        </p:txBody>
      </p: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CA8E83C2-1009-A56C-AB6B-2375E0F8F0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 flipV="1">
            <a:off x="5932767" y="5441786"/>
            <a:ext cx="233387" cy="521455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B8446FF4-D2D1-AD60-FCFB-4FB11041CC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V="1">
            <a:off x="7336538" y="5505513"/>
            <a:ext cx="366523" cy="532754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7" name="TextBox 26">
            <a:extLst>
              <a:ext uri="{FF2B5EF4-FFF2-40B4-BE49-F238E27FC236}">
                <a16:creationId xmlns:a16="http://schemas.microsoft.com/office/drawing/2014/main" id="{23626233-D95E-F9B2-34C2-25AC69B3260E}"/>
              </a:ext>
            </a:extLst>
          </p:cNvPr>
          <p:cNvSpPr txBox="1"/>
          <p:nvPr/>
        </p:nvSpPr>
        <p:spPr>
          <a:xfrm>
            <a:off x="295516" y="5315623"/>
            <a:ext cx="271908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entury Gothic" panose="020B0502020202020204" pitchFamily="34" charset="0"/>
              </a:rPr>
              <a:t>You won’t have anything in this row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–</a:t>
            </a:r>
            <a:r>
              <a:rPr lang="en-GB" dirty="0">
                <a:latin typeface="Century Gothic" panose="020B0502020202020204" pitchFamily="34" charset="0"/>
              </a:rPr>
              <a:t> moles are calculated in the next step.</a:t>
            </a:r>
          </a:p>
        </p:txBody>
      </p: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B784BA1C-B2D5-827B-9943-6D3CFE0E26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V="1">
            <a:off x="2339016" y="4955012"/>
            <a:ext cx="1106975" cy="568207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" name="Vertical Title 1">
            <a:extLst>
              <a:ext uri="{FF2B5EF4-FFF2-40B4-BE49-F238E27FC236}">
                <a16:creationId xmlns:a16="http://schemas.microsoft.com/office/drawing/2014/main" id="{977AED2D-D474-4570-BD16-ED13F5605A5A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Table method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29586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A24C67-F403-7F42-8CD3-C940772407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Returning to the titration problem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19E9ADFF-78F0-F148-A7CE-C5DA29158F7F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539999" y="1260000"/>
                <a:ext cx="4864419" cy="5040000"/>
              </a:xfrm>
            </p:spPr>
            <p:txBody>
              <a:bodyPr>
                <a:noAutofit/>
              </a:bodyPr>
              <a:lstStyle/>
              <a:p>
                <a:r>
                  <a:rPr lang="en-GB" dirty="0"/>
                  <a:t>A student titrated a </a:t>
                </a:r>
                <a:r>
                  <a:rPr lang="en-GB" dirty="0">
                    <a:highlight>
                      <a:srgbClr val="FFFF00"/>
                    </a:highlight>
                  </a:rPr>
                  <a:t>25.0 cm</a:t>
                </a:r>
                <a:r>
                  <a:rPr lang="en-GB" baseline="30000" dirty="0">
                    <a:highlight>
                      <a:srgbClr val="FFFF00"/>
                    </a:highlight>
                  </a:rPr>
                  <a:t>3</a:t>
                </a:r>
                <a:r>
                  <a:rPr lang="en-GB" dirty="0">
                    <a:highlight>
                      <a:srgbClr val="FFFF00"/>
                    </a:highlight>
                  </a:rPr>
                  <a:t> sample of sulfuric acid</a:t>
                </a:r>
                <a:r>
                  <a:rPr lang="en-GB" dirty="0"/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b="0" i="0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m:rPr>
                        <m:sty m:val="p"/>
                      </m:rPr>
                      <a:rPr lang="en-US" b="0" i="0" smtClean="0">
                        <a:latin typeface="Cambria Math" panose="02040503050406030204" pitchFamily="18" charset="0"/>
                      </a:rPr>
                      <m:t>S</m:t>
                    </m:r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b="0" i="0" smtClean="0">
                            <a:latin typeface="Cambria Math" panose="02040503050406030204" pitchFamily="18" charset="0"/>
                          </a:rPr>
                          <m:t>O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</m:sSub>
                  </m:oMath>
                </a14:m>
                <a:r>
                  <a:rPr lang="en-GB" dirty="0"/>
                  <a:t>, with a </a:t>
                </a:r>
                <a:r>
                  <a:rPr lang="en-GB" dirty="0">
                    <a:highlight>
                      <a:srgbClr val="FF9E1B"/>
                    </a:highlight>
                  </a:rPr>
                  <a:t>0.102 mol/dm</a:t>
                </a:r>
                <a:r>
                  <a:rPr lang="en-GB" baseline="30000" dirty="0">
                    <a:highlight>
                      <a:srgbClr val="FF9E1B"/>
                    </a:highlight>
                  </a:rPr>
                  <a:t>3</a:t>
                </a:r>
                <a:r>
                  <a:rPr lang="en-GB" dirty="0">
                    <a:highlight>
                      <a:srgbClr val="FF9E1B"/>
                    </a:highlight>
                  </a:rPr>
                  <a:t> solution of potassium hydroxide,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b="0" i="0" smtClean="0">
                        <a:highlight>
                          <a:srgbClr val="FF9E1B"/>
                        </a:highlight>
                        <a:latin typeface="Cambria Math" panose="02040503050406030204" pitchFamily="18" charset="0"/>
                      </a:rPr>
                      <m:t>KOH</m:t>
                    </m:r>
                  </m:oMath>
                </a14:m>
                <a:r>
                  <a:rPr lang="en-GB" dirty="0"/>
                  <a:t>. </a:t>
                </a:r>
              </a:p>
              <a:p>
                <a:r>
                  <a:rPr lang="en-GB" dirty="0">
                    <a:highlight>
                      <a:srgbClr val="00FF00"/>
                    </a:highlight>
                  </a:rPr>
                  <a:t>23.1 cm</a:t>
                </a:r>
                <a:r>
                  <a:rPr lang="en-GB" baseline="30000" dirty="0">
                    <a:highlight>
                      <a:srgbClr val="00FF00"/>
                    </a:highlight>
                  </a:rPr>
                  <a:t>3</a:t>
                </a:r>
                <a:r>
                  <a:rPr lang="en-GB" dirty="0">
                    <a:highlight>
                      <a:srgbClr val="00FF00"/>
                    </a:highlight>
                  </a:rPr>
                  <a:t> was the mean volume of potassium hydroxide required</a:t>
                </a:r>
                <a:r>
                  <a:rPr lang="en-GB" dirty="0"/>
                  <a:t>. </a:t>
                </a:r>
              </a:p>
              <a:p>
                <a:r>
                  <a:rPr lang="en-GB" dirty="0"/>
                  <a:t>The equation for the reaction is: </a:t>
                </a:r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GB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m:rPr>
                        <m:sty m:val="p"/>
                      </m:rPr>
                      <a:rPr lang="en-GB">
                        <a:latin typeface="Cambria Math" panose="02040503050406030204" pitchFamily="18" charset="0"/>
                      </a:rPr>
                      <m:t>S</m:t>
                    </m:r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>
                            <a:latin typeface="Cambria Math" panose="02040503050406030204" pitchFamily="18" charset="0"/>
                          </a:rPr>
                          <m:t>O</m:t>
                        </m:r>
                      </m:e>
                      <m:sub>
                        <m:r>
                          <a:rPr lang="en-GB"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</m:sSub>
                  </m:oMath>
                </a14:m>
                <a:r>
                  <a:rPr lang="en-GB" dirty="0"/>
                  <a:t> + </a:t>
                </a:r>
                <a14:m>
                  <m:oMath xmlns:m="http://schemas.openxmlformats.org/officeDocument/2006/math">
                    <m:r>
                      <a:rPr lang="en-GB" i="1">
                        <a:latin typeface="Cambria Math" panose="02040503050406030204" pitchFamily="18" charset="0"/>
                      </a:rPr>
                      <m:t>2</m:t>
                    </m:r>
                    <m:r>
                      <m:rPr>
                        <m:sty m:val="p"/>
                      </m:rPr>
                      <a:rPr lang="en-GB">
                        <a:latin typeface="Cambria Math" panose="02040503050406030204" pitchFamily="18" charset="0"/>
                      </a:rPr>
                      <m:t>KOH</m:t>
                    </m:r>
                  </m:oMath>
                </a14:m>
                <a:r>
                  <a:rPr lang="en-GB" dirty="0"/>
                  <a:t> →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>
                            <a:latin typeface="Cambria Math" panose="02040503050406030204" pitchFamily="18" charset="0"/>
                          </a:rPr>
                          <m:t>K</m:t>
                        </m:r>
                      </m:e>
                      <m:sub>
                        <m:r>
                          <a:rPr lang="en-GB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m:rPr>
                        <m:sty m:val="p"/>
                      </m:rPr>
                      <a:rPr lang="en-GB">
                        <a:latin typeface="Cambria Math" panose="02040503050406030204" pitchFamily="18" charset="0"/>
                      </a:rPr>
                      <m:t>S</m:t>
                    </m:r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>
                            <a:latin typeface="Cambria Math" panose="02040503050406030204" pitchFamily="18" charset="0"/>
                          </a:rPr>
                          <m:t>O</m:t>
                        </m:r>
                      </m:e>
                      <m:sub>
                        <m:r>
                          <a:rPr lang="en-GB"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</m:sSub>
                  </m:oMath>
                </a14:m>
                <a:r>
                  <a:rPr lang="en-GB" dirty="0"/>
                  <a:t> + </a:t>
                </a:r>
                <a14:m>
                  <m:oMath xmlns:m="http://schemas.openxmlformats.org/officeDocument/2006/math">
                    <m:r>
                      <a:rPr lang="en-GB" i="1">
                        <a:latin typeface="Cambria Math" panose="02040503050406030204" pitchFamily="18" charset="0"/>
                      </a:rPr>
                      <m:t>2</m:t>
                    </m:r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GB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m:rPr>
                        <m:sty m:val="p"/>
                      </m:rPr>
                      <a:rPr lang="en-GB">
                        <a:latin typeface="Cambria Math" panose="02040503050406030204" pitchFamily="18" charset="0"/>
                      </a:rPr>
                      <m:t>O</m:t>
                    </m:r>
                  </m:oMath>
                </a14:m>
                <a:endParaRPr lang="en-GB" dirty="0"/>
              </a:p>
              <a:p>
                <a:r>
                  <a:rPr lang="en-GB" dirty="0"/>
                  <a:t>Calculate the concentration of the sulfuric acid. 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19E9ADFF-78F0-F148-A7CE-C5DA29158F7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39999" y="1260000"/>
                <a:ext cx="4864419" cy="5040000"/>
              </a:xfrm>
              <a:blipFill>
                <a:blip r:embed="rId2"/>
                <a:stretch>
                  <a:fillRect l="-3509" t="-1816" r="-288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Vertical Title 1">
            <a:extLst>
              <a:ext uri="{FF2B5EF4-FFF2-40B4-BE49-F238E27FC236}">
                <a16:creationId xmlns:a16="http://schemas.microsoft.com/office/drawing/2014/main" id="{4639524B-BE05-0742-B8B8-CA81482DA778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Applying the method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1" name="Content Placeholder 6">
                <a:extLst>
                  <a:ext uri="{FF2B5EF4-FFF2-40B4-BE49-F238E27FC236}">
                    <a16:creationId xmlns:a16="http://schemas.microsoft.com/office/drawing/2014/main" id="{0398203D-9FA2-7CD1-4EB2-2EFFCED1D4F4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1176863701"/>
                  </p:ext>
                </p:extLst>
              </p:nvPr>
            </p:nvGraphicFramePr>
            <p:xfrm>
              <a:off x="5567680" y="2079458"/>
              <a:ext cx="5516879" cy="3093432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2345065">
                      <a:extLst>
                        <a:ext uri="{9D8B030D-6E8A-4147-A177-3AD203B41FA5}">
                          <a16:colId xmlns:a16="http://schemas.microsoft.com/office/drawing/2014/main" val="4130845719"/>
                        </a:ext>
                      </a:extLst>
                    </a:gridCol>
                    <a:gridCol w="1559214">
                      <a:extLst>
                        <a:ext uri="{9D8B030D-6E8A-4147-A177-3AD203B41FA5}">
                          <a16:colId xmlns:a16="http://schemas.microsoft.com/office/drawing/2014/main" val="2761040512"/>
                        </a:ext>
                      </a:extLst>
                    </a:gridCol>
                    <a:gridCol w="1612600">
                      <a:extLst>
                        <a:ext uri="{9D8B030D-6E8A-4147-A177-3AD203B41FA5}">
                          <a16:colId xmlns:a16="http://schemas.microsoft.com/office/drawing/2014/main" val="1432368640"/>
                        </a:ext>
                      </a:extLst>
                    </a:gridCol>
                  </a:tblGrid>
                  <a:tr h="582858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1500" b="1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C8102E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GB" sz="2200" b="1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GB" sz="2200" b="1" i="0">
                                      <a:latin typeface="Cambria Math" panose="02040503050406030204" pitchFamily="18" charset="0"/>
                                    </a:rPr>
                                    <m:t>𝐇</m:t>
                                  </m:r>
                                </m:e>
                                <m:sub>
                                  <m:r>
                                    <a:rPr lang="en-GB" sz="2200" b="1" i="0">
                                      <a:latin typeface="Cambria Math" panose="02040503050406030204" pitchFamily="18" charset="0"/>
                                    </a:rPr>
                                    <m:t>𝟐</m:t>
                                  </m:r>
                                </m:sub>
                              </m:sSub>
                              <m:r>
                                <a:rPr lang="en-GB" sz="2200" b="1" i="0">
                                  <a:latin typeface="Cambria Math" panose="02040503050406030204" pitchFamily="18" charset="0"/>
                                </a:rPr>
                                <m:t>𝐒</m:t>
                              </m:r>
                              <m:sSub>
                                <m:sSubPr>
                                  <m:ctrlPr>
                                    <a:rPr lang="en-GB" sz="2200" b="1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GB" sz="2200" b="1" i="0">
                                      <a:latin typeface="Cambria Math" panose="02040503050406030204" pitchFamily="18" charset="0"/>
                                    </a:rPr>
                                    <m:t>𝐎</m:t>
                                  </m:r>
                                </m:e>
                                <m:sub>
                                  <m:r>
                                    <a:rPr lang="en-GB" sz="2200" b="1" i="0">
                                      <a:latin typeface="Cambria Math" panose="02040503050406030204" pitchFamily="18" charset="0"/>
                                    </a:rPr>
                                    <m:t>𝟒</m:t>
                                  </m:r>
                                </m:sub>
                              </m:sSub>
                            </m:oMath>
                          </a14:m>
                          <a:r>
                            <a:rPr lang="en-GB" sz="2200" b="1" i="0" dirty="0"/>
                            <a:t> </a:t>
                          </a:r>
                          <a:endParaRPr lang="en-US" sz="2200" b="1" i="0" baseline="-2500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C8102E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200" b="1" i="1" smtClean="0">
                                    <a:latin typeface="Cambria Math" panose="02040503050406030204" pitchFamily="18" charset="0"/>
                                  </a:rPr>
                                  <m:t>𝐊𝐎𝐇</m:t>
                                </m:r>
                              </m:oMath>
                            </m:oMathPara>
                          </a14:m>
                          <a:endParaRPr lang="en-US" sz="2200" b="1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C8102E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69057460"/>
                      </a:ext>
                    </a:extLst>
                  </a:tr>
                  <a:tr h="74023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</a:pPr>
                          <a:r>
                            <a:rPr lang="en-US" sz="2200" b="0" i="0" dirty="0">
                              <a:latin typeface="Century Gothic" panose="020B0502020202020204" pitchFamily="34" charset="0"/>
                            </a:rPr>
                            <a:t>Concentration</a:t>
                          </a:r>
                        </a:p>
                        <a:p>
                          <a:pPr algn="ctr">
                            <a:lnSpc>
                              <a:spcPct val="100000"/>
                            </a:lnSpc>
                          </a:pPr>
                          <a:r>
                            <a:rPr lang="en-US" sz="2200" b="0" i="0" dirty="0">
                              <a:latin typeface="Century Gothic" panose="020B0502020202020204" pitchFamily="34" charset="0"/>
                            </a:rPr>
                            <a:t>(mol/dm</a:t>
                          </a:r>
                          <a:r>
                            <a:rPr lang="en-US" sz="2200" b="0" i="0" baseline="30000" dirty="0">
                              <a:latin typeface="Century Gothic" panose="020B0502020202020204" pitchFamily="34" charset="0"/>
                            </a:rPr>
                            <a:t>3</a:t>
                          </a:r>
                          <a:r>
                            <a:rPr lang="en-US" sz="2200" b="0" i="0" dirty="0">
                              <a:latin typeface="Century Gothic" panose="020B0502020202020204" pitchFamily="34" charset="0"/>
                            </a:rPr>
                            <a:t>)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2200" b="0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200" b="0" i="0" dirty="0">
                              <a:highlight>
                                <a:srgbClr val="FF9E1B"/>
                              </a:highlight>
                              <a:latin typeface="Century Gothic" panose="020B0502020202020204" pitchFamily="34" charset="0"/>
                            </a:rPr>
                            <a:t>0.102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754980275"/>
                      </a:ext>
                    </a:extLst>
                  </a:tr>
                  <a:tr h="582858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200" b="0" i="0" dirty="0">
                              <a:latin typeface="Century Gothic" panose="020B0502020202020204" pitchFamily="34" charset="0"/>
                            </a:rPr>
                            <a:t>Volume (cm</a:t>
                          </a:r>
                          <a:r>
                            <a:rPr lang="en-US" sz="2200" b="0" i="0" baseline="30000" dirty="0">
                              <a:latin typeface="Century Gothic" panose="020B0502020202020204" pitchFamily="34" charset="0"/>
                            </a:rPr>
                            <a:t>3</a:t>
                          </a:r>
                          <a:r>
                            <a:rPr lang="en-US" sz="2200" b="0" i="0" dirty="0">
                              <a:latin typeface="Century Gothic" panose="020B0502020202020204" pitchFamily="34" charset="0"/>
                            </a:rPr>
                            <a:t>)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200" b="0" i="0" dirty="0">
                              <a:highlight>
                                <a:srgbClr val="FFFF00"/>
                              </a:highlight>
                              <a:latin typeface="Century Gothic" panose="020B0502020202020204" pitchFamily="34" charset="0"/>
                            </a:rPr>
                            <a:t>25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200" b="0" i="0" dirty="0">
                              <a:highlight>
                                <a:srgbClr val="00FF00"/>
                              </a:highlight>
                              <a:latin typeface="Century Gothic" panose="020B0502020202020204" pitchFamily="34" charset="0"/>
                            </a:rPr>
                            <a:t>23.1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8845809"/>
                      </a:ext>
                    </a:extLst>
                  </a:tr>
                  <a:tr h="582858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200" b="0" i="0" dirty="0">
                              <a:latin typeface="Century Gothic" panose="020B0502020202020204" pitchFamily="34" charset="0"/>
                            </a:rPr>
                            <a:t>Moles 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2200" b="0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2200" b="0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60952164"/>
                      </a:ext>
                    </a:extLst>
                  </a:tr>
                  <a:tr h="582858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200" b="0" i="0" dirty="0">
                              <a:latin typeface="Century Gothic" panose="020B0502020202020204" pitchFamily="34" charset="0"/>
                            </a:rPr>
                            <a:t>Ratio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200" b="0" i="0" dirty="0">
                              <a:latin typeface="Century Gothic" panose="020B0502020202020204" pitchFamily="34" charset="0"/>
                            </a:rPr>
                            <a:t>1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200" b="0" i="0" dirty="0">
                              <a:latin typeface="Century Gothic" panose="020B0502020202020204" pitchFamily="34" charset="0"/>
                            </a:rPr>
                            <a:t>2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757546144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11" name="Content Placeholder 6">
                <a:extLst>
                  <a:ext uri="{FF2B5EF4-FFF2-40B4-BE49-F238E27FC236}">
                    <a16:creationId xmlns:a16="http://schemas.microsoft.com/office/drawing/2014/main" id="{0398203D-9FA2-7CD1-4EB2-2EFFCED1D4F4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1176863701"/>
                  </p:ext>
                </p:extLst>
              </p:nvPr>
            </p:nvGraphicFramePr>
            <p:xfrm>
              <a:off x="5567680" y="2079458"/>
              <a:ext cx="5516879" cy="3093432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2345065">
                      <a:extLst>
                        <a:ext uri="{9D8B030D-6E8A-4147-A177-3AD203B41FA5}">
                          <a16:colId xmlns:a16="http://schemas.microsoft.com/office/drawing/2014/main" val="4130845719"/>
                        </a:ext>
                      </a:extLst>
                    </a:gridCol>
                    <a:gridCol w="1559214">
                      <a:extLst>
                        <a:ext uri="{9D8B030D-6E8A-4147-A177-3AD203B41FA5}">
                          <a16:colId xmlns:a16="http://schemas.microsoft.com/office/drawing/2014/main" val="2761040512"/>
                        </a:ext>
                      </a:extLst>
                    </a:gridCol>
                    <a:gridCol w="1612600">
                      <a:extLst>
                        <a:ext uri="{9D8B030D-6E8A-4147-A177-3AD203B41FA5}">
                          <a16:colId xmlns:a16="http://schemas.microsoft.com/office/drawing/2014/main" val="1432368640"/>
                        </a:ext>
                      </a:extLst>
                    </a:gridCol>
                  </a:tblGrid>
                  <a:tr h="582858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1500" b="1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C8102E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150391" t="-1042" r="-103516" b="-43645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241887" t="-1042" b="-436458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69057460"/>
                      </a:ext>
                    </a:extLst>
                  </a:tr>
                  <a:tr h="762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</a:pPr>
                          <a:r>
                            <a:rPr lang="en-US" sz="2200" b="0" i="0" dirty="0">
                              <a:latin typeface="Century Gothic" panose="020B0502020202020204" pitchFamily="34" charset="0"/>
                            </a:rPr>
                            <a:t>Concentration</a:t>
                          </a:r>
                        </a:p>
                        <a:p>
                          <a:pPr algn="ctr">
                            <a:lnSpc>
                              <a:spcPct val="100000"/>
                            </a:lnSpc>
                          </a:pPr>
                          <a:r>
                            <a:rPr lang="en-US" sz="2200" b="0" i="0" dirty="0">
                              <a:latin typeface="Century Gothic" panose="020B0502020202020204" pitchFamily="34" charset="0"/>
                            </a:rPr>
                            <a:t>(mol/dm</a:t>
                          </a:r>
                          <a:r>
                            <a:rPr lang="en-US" sz="2200" b="0" i="0" baseline="30000" dirty="0">
                              <a:latin typeface="Century Gothic" panose="020B0502020202020204" pitchFamily="34" charset="0"/>
                            </a:rPr>
                            <a:t>3</a:t>
                          </a:r>
                          <a:r>
                            <a:rPr lang="en-US" sz="2200" b="0" i="0" dirty="0">
                              <a:latin typeface="Century Gothic" panose="020B0502020202020204" pitchFamily="34" charset="0"/>
                            </a:rPr>
                            <a:t>)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2200" b="0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200" b="0" i="0" dirty="0">
                              <a:highlight>
                                <a:srgbClr val="FF9E1B"/>
                              </a:highlight>
                              <a:latin typeface="Century Gothic" panose="020B0502020202020204" pitchFamily="34" charset="0"/>
                            </a:rPr>
                            <a:t>0.102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754980275"/>
                      </a:ext>
                    </a:extLst>
                  </a:tr>
                  <a:tr h="582858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200" b="0" i="0" dirty="0">
                              <a:latin typeface="Century Gothic" panose="020B0502020202020204" pitchFamily="34" charset="0"/>
                            </a:rPr>
                            <a:t>Volume (cm</a:t>
                          </a:r>
                          <a:r>
                            <a:rPr lang="en-US" sz="2200" b="0" i="0" baseline="30000" dirty="0">
                              <a:latin typeface="Century Gothic" panose="020B0502020202020204" pitchFamily="34" charset="0"/>
                            </a:rPr>
                            <a:t>3</a:t>
                          </a:r>
                          <a:r>
                            <a:rPr lang="en-US" sz="2200" b="0" i="0" dirty="0">
                              <a:latin typeface="Century Gothic" panose="020B0502020202020204" pitchFamily="34" charset="0"/>
                            </a:rPr>
                            <a:t>)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200" b="0" i="0" dirty="0">
                              <a:highlight>
                                <a:srgbClr val="FFFF00"/>
                              </a:highlight>
                              <a:latin typeface="Century Gothic" panose="020B0502020202020204" pitchFamily="34" charset="0"/>
                            </a:rPr>
                            <a:t>25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200" b="0" i="0" dirty="0">
                              <a:highlight>
                                <a:srgbClr val="00FF00"/>
                              </a:highlight>
                              <a:latin typeface="Century Gothic" panose="020B0502020202020204" pitchFamily="34" charset="0"/>
                            </a:rPr>
                            <a:t>23.1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8845809"/>
                      </a:ext>
                    </a:extLst>
                  </a:tr>
                  <a:tr h="582858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200" b="0" i="0" dirty="0">
                              <a:latin typeface="Century Gothic" panose="020B0502020202020204" pitchFamily="34" charset="0"/>
                            </a:rPr>
                            <a:t>Moles 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2200" b="0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2200" b="0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60952164"/>
                      </a:ext>
                    </a:extLst>
                  </a:tr>
                  <a:tr h="582858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200" b="0" i="0" dirty="0">
                              <a:latin typeface="Century Gothic" panose="020B0502020202020204" pitchFamily="34" charset="0"/>
                            </a:rPr>
                            <a:t>Ratio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200" b="0" i="0" dirty="0">
                              <a:latin typeface="Century Gothic" panose="020B0502020202020204" pitchFamily="34" charset="0"/>
                            </a:rPr>
                            <a:t>1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200" b="0" i="0" dirty="0">
                              <a:latin typeface="Century Gothic" panose="020B0502020202020204" pitchFamily="34" charset="0"/>
                            </a:rPr>
                            <a:t>2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757546144"/>
                      </a:ext>
                    </a:extLst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41107003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56051B-75BC-C7E4-7455-16249EFBED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Next steps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E9AD2AE1-F28C-1B9A-9EE0-4B5749FF5437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539999" y="1260000"/>
                <a:ext cx="4914869" cy="5040000"/>
              </a:xfrm>
            </p:spPr>
            <p:txBody>
              <a:bodyPr>
                <a:normAutofit/>
              </a:bodyPr>
              <a:lstStyle/>
              <a:p>
                <a:r>
                  <a:rPr lang="en-GB" dirty="0"/>
                  <a:t>You start the calculation using the substance for which you know both a concentration and a volume.</a:t>
                </a:r>
              </a:p>
              <a:p>
                <a:r>
                  <a:rPr lang="en-GB" dirty="0"/>
                  <a:t>Using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sz="2400" i="0">
                        <a:latin typeface="Cambria Math" panose="02040503050406030204" pitchFamily="18" charset="0"/>
                      </a:rPr>
                      <m:t>n</m:t>
                    </m:r>
                    <m:r>
                      <a:rPr lang="en-GB" sz="2400" i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GB" sz="2400" b="0" i="0" smtClean="0">
                            <a:latin typeface="Cambria Math" panose="02040503050406030204" pitchFamily="18" charset="0"/>
                          </a:rPr>
                          <m:t>c</m:t>
                        </m:r>
                        <m:r>
                          <m:rPr>
                            <m:sty m:val="p"/>
                          </m:rPr>
                          <a:rPr lang="en-GB" sz="2400" i="0">
                            <a:latin typeface="Cambria Math" panose="02040503050406030204" pitchFamily="18" charset="0"/>
                          </a:rPr>
                          <m:t>V</m:t>
                        </m:r>
                      </m:num>
                      <m:den>
                        <m:r>
                          <a:rPr lang="en-GB" sz="2400" i="0">
                            <a:latin typeface="Cambria Math" panose="02040503050406030204" pitchFamily="18" charset="0"/>
                          </a:rPr>
                          <m:t>1000</m:t>
                        </m:r>
                      </m:den>
                    </m:f>
                  </m:oMath>
                </a14:m>
                <a:endParaRPr lang="en-GB" dirty="0"/>
              </a:p>
              <a:p>
                <a:endParaRPr lang="en-GB" b="0" i="0" dirty="0">
                  <a:latin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GB" b="0" i="0" smtClean="0">
                          <a:latin typeface="Cambria Math" panose="02040503050406030204" pitchFamily="18" charset="0"/>
                        </a:rPr>
                        <m:t>n</m:t>
                      </m:r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(</m:t>
                      </m:r>
                      <m:r>
                        <m:rPr>
                          <m:sty m:val="p"/>
                        </m:rPr>
                        <a:rPr lang="en-GB" b="0" i="0" smtClean="0">
                          <a:latin typeface="Cambria Math" panose="02040503050406030204" pitchFamily="18" charset="0"/>
                        </a:rPr>
                        <m:t>KOH</m:t>
                      </m:r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)= </m:t>
                      </m:r>
                      <m:f>
                        <m:f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0.102 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×23.1</m:t>
                          </m:r>
                        </m:num>
                        <m:den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1000</m:t>
                          </m:r>
                        </m:den>
                      </m:f>
                    </m:oMath>
                  </m:oMathPara>
                </a14:m>
                <a:endParaRPr lang="en-GB" dirty="0"/>
              </a:p>
              <a:p>
                <a:r>
                  <a:rPr lang="en-GB" dirty="0"/>
                  <a:t>	</a:t>
                </a:r>
              </a:p>
              <a:p>
                <a:r>
                  <a:rPr lang="en-GB" dirty="0"/>
                  <a:t>	= 2.36 </a:t>
                </a:r>
                <a:r>
                  <a:rPr lang="en-GB" dirty="0">
                    <a:latin typeface="Calibri" panose="020F0502020204030204" pitchFamily="34" charset="0"/>
                    <a:cs typeface="Calibri" panose="020F0502020204030204" pitchFamily="34" charset="0"/>
                  </a:rPr>
                  <a:t>×</a:t>
                </a:r>
                <a:r>
                  <a:rPr lang="en-GB" dirty="0"/>
                  <a:t> 10</a:t>
                </a:r>
                <a:r>
                  <a:rPr lang="en-GB" baseline="300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−</a:t>
                </a:r>
                <a:r>
                  <a:rPr lang="en-GB" baseline="30000" dirty="0"/>
                  <a:t>3</a:t>
                </a:r>
                <a:r>
                  <a:rPr lang="en-GB" dirty="0"/>
                  <a:t> moles of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sz="2400">
                        <a:latin typeface="Cambria Math" panose="02040503050406030204" pitchFamily="18" charset="0"/>
                      </a:rPr>
                      <m:t>KOH</m:t>
                    </m:r>
                  </m:oMath>
                </a14:m>
                <a:r>
                  <a:rPr lang="en-GB" dirty="0"/>
                  <a:t>.</a:t>
                </a:r>
              </a:p>
              <a:p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E9AD2AE1-F28C-1B9A-9EE0-4B5749FF543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39999" y="1260000"/>
                <a:ext cx="4914869" cy="5040000"/>
              </a:xfrm>
              <a:blipFill>
                <a:blip r:embed="rId2"/>
                <a:stretch>
                  <a:fillRect l="-3474" t="-1816" r="-297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Vertical Title 1">
            <a:extLst>
              <a:ext uri="{FF2B5EF4-FFF2-40B4-BE49-F238E27FC236}">
                <a16:creationId xmlns:a16="http://schemas.microsoft.com/office/drawing/2014/main" id="{F263E7A8-311C-0B27-B94C-948B1BCB30A4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Applying the method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Content Placeholder 6">
                <a:extLst>
                  <a:ext uri="{FF2B5EF4-FFF2-40B4-BE49-F238E27FC236}">
                    <a16:creationId xmlns:a16="http://schemas.microsoft.com/office/drawing/2014/main" id="{C0BE26FC-C88D-234C-296C-628EA0CB70EF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1927935182"/>
                  </p:ext>
                </p:extLst>
              </p:nvPr>
            </p:nvGraphicFramePr>
            <p:xfrm>
              <a:off x="5567680" y="2079458"/>
              <a:ext cx="5516879" cy="3093432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2345065">
                      <a:extLst>
                        <a:ext uri="{9D8B030D-6E8A-4147-A177-3AD203B41FA5}">
                          <a16:colId xmlns:a16="http://schemas.microsoft.com/office/drawing/2014/main" val="4130845719"/>
                        </a:ext>
                      </a:extLst>
                    </a:gridCol>
                    <a:gridCol w="1559214">
                      <a:extLst>
                        <a:ext uri="{9D8B030D-6E8A-4147-A177-3AD203B41FA5}">
                          <a16:colId xmlns:a16="http://schemas.microsoft.com/office/drawing/2014/main" val="2761040512"/>
                        </a:ext>
                      </a:extLst>
                    </a:gridCol>
                    <a:gridCol w="1612600">
                      <a:extLst>
                        <a:ext uri="{9D8B030D-6E8A-4147-A177-3AD203B41FA5}">
                          <a16:colId xmlns:a16="http://schemas.microsoft.com/office/drawing/2014/main" val="1432368640"/>
                        </a:ext>
                      </a:extLst>
                    </a:gridCol>
                  </a:tblGrid>
                  <a:tr h="582858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1500" b="1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C8102E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GB" sz="2200" b="1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GB" sz="2200" b="1" i="0">
                                      <a:latin typeface="Cambria Math" panose="02040503050406030204" pitchFamily="18" charset="0"/>
                                    </a:rPr>
                                    <m:t>𝐇</m:t>
                                  </m:r>
                                </m:e>
                                <m:sub>
                                  <m:r>
                                    <a:rPr lang="en-GB" sz="2200" b="1" i="0">
                                      <a:latin typeface="Cambria Math" panose="02040503050406030204" pitchFamily="18" charset="0"/>
                                    </a:rPr>
                                    <m:t>𝟐</m:t>
                                  </m:r>
                                </m:sub>
                              </m:sSub>
                              <m:r>
                                <a:rPr lang="en-GB" sz="2200" b="1" i="0">
                                  <a:latin typeface="Cambria Math" panose="02040503050406030204" pitchFamily="18" charset="0"/>
                                </a:rPr>
                                <m:t>𝐒</m:t>
                              </m:r>
                              <m:sSub>
                                <m:sSubPr>
                                  <m:ctrlPr>
                                    <a:rPr lang="en-GB" sz="2200" b="1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GB" sz="2200" b="1" i="0">
                                      <a:latin typeface="Cambria Math" panose="02040503050406030204" pitchFamily="18" charset="0"/>
                                    </a:rPr>
                                    <m:t>𝐎</m:t>
                                  </m:r>
                                </m:e>
                                <m:sub>
                                  <m:r>
                                    <a:rPr lang="en-GB" sz="2200" b="1" i="0">
                                      <a:latin typeface="Cambria Math" panose="02040503050406030204" pitchFamily="18" charset="0"/>
                                    </a:rPr>
                                    <m:t>𝟒</m:t>
                                  </m:r>
                                </m:sub>
                              </m:sSub>
                            </m:oMath>
                          </a14:m>
                          <a:r>
                            <a:rPr lang="en-GB" sz="2200" b="1" i="0" dirty="0"/>
                            <a:t> </a:t>
                          </a:r>
                          <a:endParaRPr lang="en-US" sz="2200" b="1" i="0" baseline="-2500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C8102E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200" b="1" i="1" smtClean="0">
                                    <a:latin typeface="Cambria Math" panose="02040503050406030204" pitchFamily="18" charset="0"/>
                                  </a:rPr>
                                  <m:t>𝐊𝐎𝐇</m:t>
                                </m:r>
                              </m:oMath>
                            </m:oMathPara>
                          </a14:m>
                          <a:endParaRPr lang="en-US" sz="2200" b="1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C8102E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69057460"/>
                      </a:ext>
                    </a:extLst>
                  </a:tr>
                  <a:tr h="74023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</a:pPr>
                          <a:r>
                            <a:rPr lang="en-US" sz="2200" b="0" i="0" dirty="0">
                              <a:latin typeface="Century Gothic" panose="020B0502020202020204" pitchFamily="34" charset="0"/>
                            </a:rPr>
                            <a:t>Concentration</a:t>
                          </a:r>
                        </a:p>
                        <a:p>
                          <a:pPr algn="ctr">
                            <a:lnSpc>
                              <a:spcPct val="100000"/>
                            </a:lnSpc>
                          </a:pPr>
                          <a:r>
                            <a:rPr lang="en-US" sz="2200" b="0" i="0" dirty="0">
                              <a:latin typeface="Century Gothic" panose="020B0502020202020204" pitchFamily="34" charset="0"/>
                            </a:rPr>
                            <a:t>(mol/dm</a:t>
                          </a:r>
                          <a:r>
                            <a:rPr lang="en-US" sz="2200" b="0" i="0" baseline="30000" dirty="0">
                              <a:latin typeface="Century Gothic" panose="020B0502020202020204" pitchFamily="34" charset="0"/>
                            </a:rPr>
                            <a:t>3</a:t>
                          </a:r>
                          <a:r>
                            <a:rPr lang="en-US" sz="2200" b="0" i="0" dirty="0">
                              <a:latin typeface="Century Gothic" panose="020B0502020202020204" pitchFamily="34" charset="0"/>
                            </a:rPr>
                            <a:t>)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2200" b="0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200" b="0" i="0" dirty="0">
                              <a:highlight>
                                <a:srgbClr val="FF9E1B"/>
                              </a:highlight>
                              <a:latin typeface="Century Gothic" panose="020B0502020202020204" pitchFamily="34" charset="0"/>
                            </a:rPr>
                            <a:t>0.102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754980275"/>
                      </a:ext>
                    </a:extLst>
                  </a:tr>
                  <a:tr h="582858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200" b="0" i="0" dirty="0">
                              <a:latin typeface="Century Gothic" panose="020B0502020202020204" pitchFamily="34" charset="0"/>
                            </a:rPr>
                            <a:t>Volume (cm</a:t>
                          </a:r>
                          <a:r>
                            <a:rPr lang="en-US" sz="2200" b="0" i="0" baseline="30000" dirty="0">
                              <a:latin typeface="Century Gothic" panose="020B0502020202020204" pitchFamily="34" charset="0"/>
                            </a:rPr>
                            <a:t>3</a:t>
                          </a:r>
                          <a:r>
                            <a:rPr lang="en-US" sz="2200" b="0" i="0" dirty="0">
                              <a:latin typeface="Century Gothic" panose="020B0502020202020204" pitchFamily="34" charset="0"/>
                            </a:rPr>
                            <a:t>)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200" b="0" i="0" dirty="0">
                              <a:highlight>
                                <a:srgbClr val="FFFF00"/>
                              </a:highlight>
                              <a:latin typeface="Century Gothic" panose="020B0502020202020204" pitchFamily="34" charset="0"/>
                            </a:rPr>
                            <a:t>25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200" b="0" i="0" dirty="0">
                              <a:highlight>
                                <a:srgbClr val="00FF00"/>
                              </a:highlight>
                              <a:latin typeface="Century Gothic" panose="020B0502020202020204" pitchFamily="34" charset="0"/>
                            </a:rPr>
                            <a:t>23.1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8845809"/>
                      </a:ext>
                    </a:extLst>
                  </a:tr>
                  <a:tr h="582858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200" b="0" i="0" dirty="0">
                              <a:latin typeface="Century Gothic" panose="020B0502020202020204" pitchFamily="34" charset="0"/>
                            </a:rPr>
                            <a:t>Moles 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2200" b="0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2200" b="0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60952164"/>
                      </a:ext>
                    </a:extLst>
                  </a:tr>
                  <a:tr h="582858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200" b="0" i="0" dirty="0">
                              <a:latin typeface="Century Gothic" panose="020B0502020202020204" pitchFamily="34" charset="0"/>
                            </a:rPr>
                            <a:t>Ratio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200" b="0" i="0" dirty="0">
                              <a:latin typeface="Century Gothic" panose="020B0502020202020204" pitchFamily="34" charset="0"/>
                            </a:rPr>
                            <a:t>1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200" b="0" i="0" dirty="0">
                              <a:latin typeface="Century Gothic" panose="020B0502020202020204" pitchFamily="34" charset="0"/>
                            </a:rPr>
                            <a:t>2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757546144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Content Placeholder 6">
                <a:extLst>
                  <a:ext uri="{FF2B5EF4-FFF2-40B4-BE49-F238E27FC236}">
                    <a16:creationId xmlns:a16="http://schemas.microsoft.com/office/drawing/2014/main" id="{C0BE26FC-C88D-234C-296C-628EA0CB70EF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1927935182"/>
                  </p:ext>
                </p:extLst>
              </p:nvPr>
            </p:nvGraphicFramePr>
            <p:xfrm>
              <a:off x="5567680" y="2079458"/>
              <a:ext cx="5516879" cy="3093432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2345065">
                      <a:extLst>
                        <a:ext uri="{9D8B030D-6E8A-4147-A177-3AD203B41FA5}">
                          <a16:colId xmlns:a16="http://schemas.microsoft.com/office/drawing/2014/main" val="4130845719"/>
                        </a:ext>
                      </a:extLst>
                    </a:gridCol>
                    <a:gridCol w="1559214">
                      <a:extLst>
                        <a:ext uri="{9D8B030D-6E8A-4147-A177-3AD203B41FA5}">
                          <a16:colId xmlns:a16="http://schemas.microsoft.com/office/drawing/2014/main" val="2761040512"/>
                        </a:ext>
                      </a:extLst>
                    </a:gridCol>
                    <a:gridCol w="1612600">
                      <a:extLst>
                        <a:ext uri="{9D8B030D-6E8A-4147-A177-3AD203B41FA5}">
                          <a16:colId xmlns:a16="http://schemas.microsoft.com/office/drawing/2014/main" val="1432368640"/>
                        </a:ext>
                      </a:extLst>
                    </a:gridCol>
                  </a:tblGrid>
                  <a:tr h="582858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1500" b="1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C8102E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150391" t="-1042" r="-103516" b="-43645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241887" t="-1042" b="-436458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69057460"/>
                      </a:ext>
                    </a:extLst>
                  </a:tr>
                  <a:tr h="762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</a:pPr>
                          <a:r>
                            <a:rPr lang="en-US" sz="2200" b="0" i="0" dirty="0">
                              <a:latin typeface="Century Gothic" panose="020B0502020202020204" pitchFamily="34" charset="0"/>
                            </a:rPr>
                            <a:t>Concentration</a:t>
                          </a:r>
                        </a:p>
                        <a:p>
                          <a:pPr algn="ctr">
                            <a:lnSpc>
                              <a:spcPct val="100000"/>
                            </a:lnSpc>
                          </a:pPr>
                          <a:r>
                            <a:rPr lang="en-US" sz="2200" b="0" i="0" dirty="0">
                              <a:latin typeface="Century Gothic" panose="020B0502020202020204" pitchFamily="34" charset="0"/>
                            </a:rPr>
                            <a:t>(mol/dm</a:t>
                          </a:r>
                          <a:r>
                            <a:rPr lang="en-US" sz="2200" b="0" i="0" baseline="30000" dirty="0">
                              <a:latin typeface="Century Gothic" panose="020B0502020202020204" pitchFamily="34" charset="0"/>
                            </a:rPr>
                            <a:t>3</a:t>
                          </a:r>
                          <a:r>
                            <a:rPr lang="en-US" sz="2200" b="0" i="0" dirty="0">
                              <a:latin typeface="Century Gothic" panose="020B0502020202020204" pitchFamily="34" charset="0"/>
                            </a:rPr>
                            <a:t>)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2200" b="0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200" b="0" i="0" dirty="0">
                              <a:highlight>
                                <a:srgbClr val="FF9E1B"/>
                              </a:highlight>
                              <a:latin typeface="Century Gothic" panose="020B0502020202020204" pitchFamily="34" charset="0"/>
                            </a:rPr>
                            <a:t>0.102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754980275"/>
                      </a:ext>
                    </a:extLst>
                  </a:tr>
                  <a:tr h="582858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200" b="0" i="0" dirty="0">
                              <a:latin typeface="Century Gothic" panose="020B0502020202020204" pitchFamily="34" charset="0"/>
                            </a:rPr>
                            <a:t>Volume (cm</a:t>
                          </a:r>
                          <a:r>
                            <a:rPr lang="en-US" sz="2200" b="0" i="0" baseline="30000" dirty="0">
                              <a:latin typeface="Century Gothic" panose="020B0502020202020204" pitchFamily="34" charset="0"/>
                            </a:rPr>
                            <a:t>3</a:t>
                          </a:r>
                          <a:r>
                            <a:rPr lang="en-US" sz="2200" b="0" i="0" dirty="0">
                              <a:latin typeface="Century Gothic" panose="020B0502020202020204" pitchFamily="34" charset="0"/>
                            </a:rPr>
                            <a:t>)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200" b="0" i="0" dirty="0">
                              <a:highlight>
                                <a:srgbClr val="FFFF00"/>
                              </a:highlight>
                              <a:latin typeface="Century Gothic" panose="020B0502020202020204" pitchFamily="34" charset="0"/>
                            </a:rPr>
                            <a:t>25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200" b="0" i="0" dirty="0">
                              <a:highlight>
                                <a:srgbClr val="00FF00"/>
                              </a:highlight>
                              <a:latin typeface="Century Gothic" panose="020B0502020202020204" pitchFamily="34" charset="0"/>
                            </a:rPr>
                            <a:t>23.1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8845809"/>
                      </a:ext>
                    </a:extLst>
                  </a:tr>
                  <a:tr h="582858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200" b="0" i="0" dirty="0">
                              <a:latin typeface="Century Gothic" panose="020B0502020202020204" pitchFamily="34" charset="0"/>
                            </a:rPr>
                            <a:t>Moles 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2200" b="0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2200" b="0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60952164"/>
                      </a:ext>
                    </a:extLst>
                  </a:tr>
                  <a:tr h="582858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200" b="0" i="0" dirty="0">
                              <a:latin typeface="Century Gothic" panose="020B0502020202020204" pitchFamily="34" charset="0"/>
                            </a:rPr>
                            <a:t>Ratio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200" b="0" i="0" dirty="0">
                              <a:latin typeface="Century Gothic" panose="020B0502020202020204" pitchFamily="34" charset="0"/>
                            </a:rPr>
                            <a:t>1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200" b="0" i="0" dirty="0">
                              <a:latin typeface="Century Gothic" panose="020B0502020202020204" pitchFamily="34" charset="0"/>
                            </a:rPr>
                            <a:t>2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757546144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9" name="TextBox 8">
            <a:extLst>
              <a:ext uri="{FF2B5EF4-FFF2-40B4-BE49-F238E27FC236}">
                <a16:creationId xmlns:a16="http://schemas.microsoft.com/office/drawing/2014/main" id="{B6B79C7E-BB78-5F8F-F443-4E4F7BC50BFF}"/>
              </a:ext>
            </a:extLst>
          </p:cNvPr>
          <p:cNvSpPr txBox="1"/>
          <p:nvPr/>
        </p:nvSpPr>
        <p:spPr>
          <a:xfrm>
            <a:off x="9488388" y="4094480"/>
            <a:ext cx="159617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>
                <a:latin typeface="Century Gothic" panose="020B0502020202020204" pitchFamily="34" charset="0"/>
              </a:rPr>
              <a:t>2.36 </a:t>
            </a:r>
            <a:r>
              <a:rPr lang="en-GB" sz="2200">
                <a:latin typeface="Century Gothic" panose="020B0502020202020204" pitchFamily="34" charset="0"/>
                <a:cs typeface="Calibri" panose="020F0502020204030204" pitchFamily="34" charset="0"/>
              </a:rPr>
              <a:t>×</a:t>
            </a:r>
            <a:r>
              <a:rPr lang="en-GB" sz="2200">
                <a:latin typeface="Century Gothic" panose="020B0502020202020204" pitchFamily="34" charset="0"/>
              </a:rPr>
              <a:t> 10</a:t>
            </a:r>
            <a:r>
              <a:rPr lang="en-GB" sz="2200" baseline="30000">
                <a:latin typeface="Century Gothic" panose="020B0502020202020204" pitchFamily="34" charset="0"/>
                <a:cs typeface="Calibri" panose="020F0502020204030204" pitchFamily="34" charset="0"/>
              </a:rPr>
              <a:t>−</a:t>
            </a:r>
            <a:r>
              <a:rPr lang="en-GB" sz="2200" baseline="30000">
                <a:latin typeface="Century Gothic" panose="020B0502020202020204" pitchFamily="34" charset="0"/>
              </a:rPr>
              <a:t>3</a:t>
            </a:r>
            <a:endParaRPr lang="en-GB" sz="22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399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EAD688-FA04-6383-7811-73A41C3F96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Content Placeholder 6">
                <a:extLst>
                  <a:ext uri="{FF2B5EF4-FFF2-40B4-BE49-F238E27FC236}">
                    <a16:creationId xmlns:a16="http://schemas.microsoft.com/office/drawing/2014/main" id="{B83F51CA-2B01-1347-0BF9-03F4C1358E4C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1659703524"/>
                  </p:ext>
                </p:extLst>
              </p:nvPr>
            </p:nvGraphicFramePr>
            <p:xfrm>
              <a:off x="4856480" y="2079458"/>
              <a:ext cx="6228080" cy="3093432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2275840">
                      <a:extLst>
                        <a:ext uri="{9D8B030D-6E8A-4147-A177-3AD203B41FA5}">
                          <a16:colId xmlns:a16="http://schemas.microsoft.com/office/drawing/2014/main" val="4130845719"/>
                        </a:ext>
                      </a:extLst>
                    </a:gridCol>
                    <a:gridCol w="1976120">
                      <a:extLst>
                        <a:ext uri="{9D8B030D-6E8A-4147-A177-3AD203B41FA5}">
                          <a16:colId xmlns:a16="http://schemas.microsoft.com/office/drawing/2014/main" val="2761040512"/>
                        </a:ext>
                      </a:extLst>
                    </a:gridCol>
                    <a:gridCol w="1976120">
                      <a:extLst>
                        <a:ext uri="{9D8B030D-6E8A-4147-A177-3AD203B41FA5}">
                          <a16:colId xmlns:a16="http://schemas.microsoft.com/office/drawing/2014/main" val="1432368640"/>
                        </a:ext>
                      </a:extLst>
                    </a:gridCol>
                  </a:tblGrid>
                  <a:tr h="582858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1500" b="1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C8102E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GB" sz="2200" b="1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GB" sz="2200" b="1" i="0">
                                      <a:latin typeface="Cambria Math" panose="02040503050406030204" pitchFamily="18" charset="0"/>
                                    </a:rPr>
                                    <m:t>𝐇</m:t>
                                  </m:r>
                                </m:e>
                                <m:sub>
                                  <m:r>
                                    <a:rPr lang="en-GB" sz="2200" b="1" i="0">
                                      <a:latin typeface="Cambria Math" panose="02040503050406030204" pitchFamily="18" charset="0"/>
                                    </a:rPr>
                                    <m:t>𝟐</m:t>
                                  </m:r>
                                </m:sub>
                              </m:sSub>
                              <m:r>
                                <a:rPr lang="en-GB" sz="2200" b="1" i="0">
                                  <a:latin typeface="Cambria Math" panose="02040503050406030204" pitchFamily="18" charset="0"/>
                                </a:rPr>
                                <m:t>𝐒</m:t>
                              </m:r>
                              <m:sSub>
                                <m:sSubPr>
                                  <m:ctrlPr>
                                    <a:rPr lang="en-GB" sz="2200" b="1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GB" sz="2200" b="1" i="0">
                                      <a:latin typeface="Cambria Math" panose="02040503050406030204" pitchFamily="18" charset="0"/>
                                    </a:rPr>
                                    <m:t>𝐎</m:t>
                                  </m:r>
                                </m:e>
                                <m:sub>
                                  <m:r>
                                    <a:rPr lang="en-GB" sz="2200" b="1" i="0">
                                      <a:latin typeface="Cambria Math" panose="02040503050406030204" pitchFamily="18" charset="0"/>
                                    </a:rPr>
                                    <m:t>𝟒</m:t>
                                  </m:r>
                                </m:sub>
                              </m:sSub>
                            </m:oMath>
                          </a14:m>
                          <a:r>
                            <a:rPr lang="en-GB" sz="2200" b="1" i="0" dirty="0"/>
                            <a:t> </a:t>
                          </a:r>
                          <a:endParaRPr lang="en-US" sz="2200" b="1" i="0" baseline="-2500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C8102E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200" b="1" i="1" smtClean="0">
                                    <a:latin typeface="Cambria Math" panose="02040503050406030204" pitchFamily="18" charset="0"/>
                                  </a:rPr>
                                  <m:t>𝐊𝐎𝐇</m:t>
                                </m:r>
                              </m:oMath>
                            </m:oMathPara>
                          </a14:m>
                          <a:endParaRPr lang="en-US" sz="2200" b="1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C8102E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69057460"/>
                      </a:ext>
                    </a:extLst>
                  </a:tr>
                  <a:tr h="74023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</a:pPr>
                          <a:r>
                            <a:rPr lang="en-US" sz="2200" b="0" i="0" dirty="0">
                              <a:latin typeface="Century Gothic" panose="020B0502020202020204" pitchFamily="34" charset="0"/>
                            </a:rPr>
                            <a:t>Concentration</a:t>
                          </a:r>
                        </a:p>
                        <a:p>
                          <a:pPr algn="ctr">
                            <a:lnSpc>
                              <a:spcPct val="100000"/>
                            </a:lnSpc>
                          </a:pPr>
                          <a:r>
                            <a:rPr lang="en-US" sz="2200" b="0" i="0" dirty="0">
                              <a:latin typeface="Century Gothic" panose="020B0502020202020204" pitchFamily="34" charset="0"/>
                            </a:rPr>
                            <a:t>(mol/dm</a:t>
                          </a:r>
                          <a:r>
                            <a:rPr lang="en-US" sz="2200" b="0" i="0" baseline="30000" dirty="0">
                              <a:latin typeface="Century Gothic" panose="020B0502020202020204" pitchFamily="34" charset="0"/>
                            </a:rPr>
                            <a:t>3</a:t>
                          </a:r>
                          <a:r>
                            <a:rPr lang="en-US" sz="2200" b="0" i="0" dirty="0">
                              <a:latin typeface="Century Gothic" panose="020B0502020202020204" pitchFamily="34" charset="0"/>
                            </a:rPr>
                            <a:t>)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2200" b="0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200" b="0" i="0" dirty="0">
                              <a:highlight>
                                <a:srgbClr val="FF9E1B"/>
                              </a:highlight>
                              <a:latin typeface="Century Gothic" panose="020B0502020202020204" pitchFamily="34" charset="0"/>
                            </a:rPr>
                            <a:t>0.102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754980275"/>
                      </a:ext>
                    </a:extLst>
                  </a:tr>
                  <a:tr h="582858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200" b="0" i="0" dirty="0">
                              <a:latin typeface="Century Gothic" panose="020B0502020202020204" pitchFamily="34" charset="0"/>
                            </a:rPr>
                            <a:t>Volume (cm</a:t>
                          </a:r>
                          <a:r>
                            <a:rPr lang="en-US" sz="2200" b="0" i="0" baseline="30000" dirty="0">
                              <a:latin typeface="Century Gothic" panose="020B0502020202020204" pitchFamily="34" charset="0"/>
                            </a:rPr>
                            <a:t>3</a:t>
                          </a:r>
                          <a:r>
                            <a:rPr lang="en-US" sz="2200" b="0" i="0" dirty="0">
                              <a:latin typeface="Century Gothic" panose="020B0502020202020204" pitchFamily="34" charset="0"/>
                            </a:rPr>
                            <a:t>)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200" b="0" i="0" dirty="0">
                              <a:highlight>
                                <a:srgbClr val="FFFF00"/>
                              </a:highlight>
                              <a:latin typeface="Century Gothic" panose="020B0502020202020204" pitchFamily="34" charset="0"/>
                            </a:rPr>
                            <a:t>25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200" b="0" i="0" dirty="0">
                              <a:highlight>
                                <a:srgbClr val="00FF00"/>
                              </a:highlight>
                              <a:latin typeface="Century Gothic" panose="020B0502020202020204" pitchFamily="34" charset="0"/>
                            </a:rPr>
                            <a:t>23.1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8845809"/>
                      </a:ext>
                    </a:extLst>
                  </a:tr>
                  <a:tr h="582858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200" b="0" i="0" dirty="0">
                              <a:latin typeface="Century Gothic" panose="020B0502020202020204" pitchFamily="34" charset="0"/>
                            </a:rPr>
                            <a:t>Moles 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200" b="0" i="0" dirty="0">
                              <a:latin typeface="Century Gothic" panose="020B0502020202020204" pitchFamily="34" charset="0"/>
                            </a:rPr>
                            <a:t>1.18 </a:t>
                          </a:r>
                          <a:r>
                            <a:rPr lang="en-US" sz="2200" b="0" i="0" dirty="0">
                              <a:latin typeface="Calibri" panose="020F0502020204030204" pitchFamily="34" charset="0"/>
                              <a:cs typeface="Calibri" panose="020F0502020204030204" pitchFamily="34" charset="0"/>
                            </a:rPr>
                            <a:t>×</a:t>
                          </a:r>
                          <a:r>
                            <a:rPr lang="en-US" sz="2200" b="0" i="0" dirty="0">
                              <a:latin typeface="Century Gothic" panose="020B0502020202020204" pitchFamily="34" charset="0"/>
                            </a:rPr>
                            <a:t> 10</a:t>
                          </a:r>
                          <a:r>
                            <a:rPr lang="en-US" sz="2200" b="0" i="0" baseline="30000" dirty="0">
                              <a:latin typeface="Century Gothic" panose="020B0502020202020204" pitchFamily="34" charset="0"/>
                            </a:rPr>
                            <a:t>-3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400" b="0" i="0" dirty="0">
                              <a:latin typeface="Century Gothic" panose="020B0502020202020204" pitchFamily="34" charset="0"/>
                            </a:rPr>
                            <a:t>2.36 </a:t>
                          </a:r>
                          <a:r>
                            <a:rPr lang="en-US" sz="2400" b="0" i="0" dirty="0">
                              <a:latin typeface="Calibri" panose="020F0502020204030204" pitchFamily="34" charset="0"/>
                              <a:cs typeface="Calibri" panose="020F0502020204030204" pitchFamily="34" charset="0"/>
                            </a:rPr>
                            <a:t>×</a:t>
                          </a:r>
                          <a:r>
                            <a:rPr lang="en-US" sz="2400" b="0" i="0" dirty="0">
                              <a:latin typeface="Century Gothic" panose="020B0502020202020204" pitchFamily="34" charset="0"/>
                            </a:rPr>
                            <a:t> 10</a:t>
                          </a:r>
                          <a:r>
                            <a:rPr lang="en-US" sz="2400" b="0" i="0" baseline="30000" dirty="0">
                              <a:latin typeface="Century Gothic" panose="020B0502020202020204" pitchFamily="34" charset="0"/>
                            </a:rPr>
                            <a:t>-3</a:t>
                          </a:r>
                          <a:r>
                            <a:rPr lang="en-US" sz="2400" b="0" i="0" dirty="0">
                              <a:latin typeface="Century Gothic" panose="020B0502020202020204" pitchFamily="34" charset="0"/>
                            </a:rPr>
                            <a:t> 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60952164"/>
                      </a:ext>
                    </a:extLst>
                  </a:tr>
                  <a:tr h="582858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200" b="0" i="0" dirty="0">
                              <a:latin typeface="Century Gothic" panose="020B0502020202020204" pitchFamily="34" charset="0"/>
                            </a:rPr>
                            <a:t>Ratio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200" b="0" i="0" dirty="0">
                              <a:latin typeface="Century Gothic" panose="020B0502020202020204" pitchFamily="34" charset="0"/>
                            </a:rPr>
                            <a:t>1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200" b="0" i="0" dirty="0">
                              <a:latin typeface="Century Gothic" panose="020B0502020202020204" pitchFamily="34" charset="0"/>
                            </a:rPr>
                            <a:t>2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757546144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Content Placeholder 6">
                <a:extLst>
                  <a:ext uri="{FF2B5EF4-FFF2-40B4-BE49-F238E27FC236}">
                    <a16:creationId xmlns:a16="http://schemas.microsoft.com/office/drawing/2014/main" id="{B83F51CA-2B01-1347-0BF9-03F4C1358E4C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1659703524"/>
                  </p:ext>
                </p:extLst>
              </p:nvPr>
            </p:nvGraphicFramePr>
            <p:xfrm>
              <a:off x="4856480" y="2079458"/>
              <a:ext cx="6228080" cy="3093432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2275840">
                      <a:extLst>
                        <a:ext uri="{9D8B030D-6E8A-4147-A177-3AD203B41FA5}">
                          <a16:colId xmlns:a16="http://schemas.microsoft.com/office/drawing/2014/main" val="4130845719"/>
                        </a:ext>
                      </a:extLst>
                    </a:gridCol>
                    <a:gridCol w="1976120">
                      <a:extLst>
                        <a:ext uri="{9D8B030D-6E8A-4147-A177-3AD203B41FA5}">
                          <a16:colId xmlns:a16="http://schemas.microsoft.com/office/drawing/2014/main" val="2761040512"/>
                        </a:ext>
                      </a:extLst>
                    </a:gridCol>
                    <a:gridCol w="1976120">
                      <a:extLst>
                        <a:ext uri="{9D8B030D-6E8A-4147-A177-3AD203B41FA5}">
                          <a16:colId xmlns:a16="http://schemas.microsoft.com/office/drawing/2014/main" val="1432368640"/>
                        </a:ext>
                      </a:extLst>
                    </a:gridCol>
                  </a:tblGrid>
                  <a:tr h="582858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1500" b="1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C8102E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115432" t="-1042" r="-100309" b="-43645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214769" t="-1042" b="-436458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69057460"/>
                      </a:ext>
                    </a:extLst>
                  </a:tr>
                  <a:tr h="762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</a:pPr>
                          <a:r>
                            <a:rPr lang="en-US" sz="2200" b="0" i="0" dirty="0">
                              <a:latin typeface="Century Gothic" panose="020B0502020202020204" pitchFamily="34" charset="0"/>
                            </a:rPr>
                            <a:t>Concentration</a:t>
                          </a:r>
                        </a:p>
                        <a:p>
                          <a:pPr algn="ctr">
                            <a:lnSpc>
                              <a:spcPct val="100000"/>
                            </a:lnSpc>
                          </a:pPr>
                          <a:r>
                            <a:rPr lang="en-US" sz="2200" b="0" i="0" dirty="0">
                              <a:latin typeface="Century Gothic" panose="020B0502020202020204" pitchFamily="34" charset="0"/>
                            </a:rPr>
                            <a:t>(mol/dm</a:t>
                          </a:r>
                          <a:r>
                            <a:rPr lang="en-US" sz="2200" b="0" i="0" baseline="30000" dirty="0">
                              <a:latin typeface="Century Gothic" panose="020B0502020202020204" pitchFamily="34" charset="0"/>
                            </a:rPr>
                            <a:t>3</a:t>
                          </a:r>
                          <a:r>
                            <a:rPr lang="en-US" sz="2200" b="0" i="0" dirty="0">
                              <a:latin typeface="Century Gothic" panose="020B0502020202020204" pitchFamily="34" charset="0"/>
                            </a:rPr>
                            <a:t>)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2200" b="0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200" b="0" i="0" dirty="0">
                              <a:highlight>
                                <a:srgbClr val="FF9E1B"/>
                              </a:highlight>
                              <a:latin typeface="Century Gothic" panose="020B0502020202020204" pitchFamily="34" charset="0"/>
                            </a:rPr>
                            <a:t>0.102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754980275"/>
                      </a:ext>
                    </a:extLst>
                  </a:tr>
                  <a:tr h="582858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200" b="0" i="0" dirty="0">
                              <a:latin typeface="Century Gothic" panose="020B0502020202020204" pitchFamily="34" charset="0"/>
                            </a:rPr>
                            <a:t>Volume (cm</a:t>
                          </a:r>
                          <a:r>
                            <a:rPr lang="en-US" sz="2200" b="0" i="0" baseline="30000" dirty="0">
                              <a:latin typeface="Century Gothic" panose="020B0502020202020204" pitchFamily="34" charset="0"/>
                            </a:rPr>
                            <a:t>3</a:t>
                          </a:r>
                          <a:r>
                            <a:rPr lang="en-US" sz="2200" b="0" i="0" dirty="0">
                              <a:latin typeface="Century Gothic" panose="020B0502020202020204" pitchFamily="34" charset="0"/>
                            </a:rPr>
                            <a:t>)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200" b="0" i="0" dirty="0">
                              <a:highlight>
                                <a:srgbClr val="FFFF00"/>
                              </a:highlight>
                              <a:latin typeface="Century Gothic" panose="020B0502020202020204" pitchFamily="34" charset="0"/>
                            </a:rPr>
                            <a:t>25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200" b="0" i="0" dirty="0">
                              <a:highlight>
                                <a:srgbClr val="00FF00"/>
                              </a:highlight>
                              <a:latin typeface="Century Gothic" panose="020B0502020202020204" pitchFamily="34" charset="0"/>
                            </a:rPr>
                            <a:t>23.1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8845809"/>
                      </a:ext>
                    </a:extLst>
                  </a:tr>
                  <a:tr h="582858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200" b="0" i="0" dirty="0">
                              <a:latin typeface="Century Gothic" panose="020B0502020202020204" pitchFamily="34" charset="0"/>
                            </a:rPr>
                            <a:t>Moles 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200" b="0" i="0" dirty="0">
                              <a:latin typeface="Century Gothic" panose="020B0502020202020204" pitchFamily="34" charset="0"/>
                            </a:rPr>
                            <a:t>1.18 </a:t>
                          </a:r>
                          <a:r>
                            <a:rPr lang="en-US" sz="2200" b="0" i="0" dirty="0">
                              <a:latin typeface="Calibri" panose="020F0502020204030204" pitchFamily="34" charset="0"/>
                              <a:cs typeface="Calibri" panose="020F0502020204030204" pitchFamily="34" charset="0"/>
                            </a:rPr>
                            <a:t>×</a:t>
                          </a:r>
                          <a:r>
                            <a:rPr lang="en-US" sz="2200" b="0" i="0" dirty="0">
                              <a:latin typeface="Century Gothic" panose="020B0502020202020204" pitchFamily="34" charset="0"/>
                            </a:rPr>
                            <a:t> 10</a:t>
                          </a:r>
                          <a:r>
                            <a:rPr lang="en-US" sz="2200" b="0" i="0" baseline="30000" dirty="0">
                              <a:latin typeface="Century Gothic" panose="020B0502020202020204" pitchFamily="34" charset="0"/>
                            </a:rPr>
                            <a:t>-3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400" b="0" i="0" dirty="0">
                              <a:latin typeface="Century Gothic" panose="020B0502020202020204" pitchFamily="34" charset="0"/>
                            </a:rPr>
                            <a:t>2.36 </a:t>
                          </a:r>
                          <a:r>
                            <a:rPr lang="en-US" sz="2400" b="0" i="0" dirty="0">
                              <a:latin typeface="Calibri" panose="020F0502020204030204" pitchFamily="34" charset="0"/>
                              <a:cs typeface="Calibri" panose="020F0502020204030204" pitchFamily="34" charset="0"/>
                            </a:rPr>
                            <a:t>×</a:t>
                          </a:r>
                          <a:r>
                            <a:rPr lang="en-US" sz="2400" b="0" i="0" dirty="0">
                              <a:latin typeface="Century Gothic" panose="020B0502020202020204" pitchFamily="34" charset="0"/>
                            </a:rPr>
                            <a:t> 10</a:t>
                          </a:r>
                          <a:r>
                            <a:rPr lang="en-US" sz="2400" b="0" i="0" baseline="30000" dirty="0">
                              <a:latin typeface="Century Gothic" panose="020B0502020202020204" pitchFamily="34" charset="0"/>
                            </a:rPr>
                            <a:t>-3</a:t>
                          </a:r>
                          <a:r>
                            <a:rPr lang="en-US" sz="2400" b="0" i="0" dirty="0">
                              <a:latin typeface="Century Gothic" panose="020B0502020202020204" pitchFamily="34" charset="0"/>
                            </a:rPr>
                            <a:t> 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60952164"/>
                      </a:ext>
                    </a:extLst>
                  </a:tr>
                  <a:tr h="582858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200" b="0" i="0" dirty="0">
                              <a:latin typeface="Century Gothic" panose="020B0502020202020204" pitchFamily="34" charset="0"/>
                            </a:rPr>
                            <a:t>Ratio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200" b="0" i="0" dirty="0">
                              <a:latin typeface="Century Gothic" panose="020B0502020202020204" pitchFamily="34" charset="0"/>
                            </a:rPr>
                            <a:t>1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200" b="0" i="0" dirty="0">
                              <a:latin typeface="Century Gothic" panose="020B0502020202020204" pitchFamily="34" charset="0"/>
                            </a:rPr>
                            <a:t>2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757546144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2" name="Title 1">
            <a:extLst>
              <a:ext uri="{FF2B5EF4-FFF2-40B4-BE49-F238E27FC236}">
                <a16:creationId xmlns:a16="http://schemas.microsoft.com/office/drawing/2014/main" id="{0508821B-2C6C-E688-D79E-DC4674D29C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Using the mole ratio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5E47CF8-0E64-354E-3505-3999E7770668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539999" y="1259999"/>
                <a:ext cx="3930401" cy="4217691"/>
              </a:xfrm>
            </p:spPr>
            <p:txBody>
              <a:bodyPr>
                <a:normAutofit fontScale="25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en-GB" sz="8800" dirty="0"/>
                  <a:t>Using the ratios in the final row, you can see that 1 mole of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8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 sz="880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GB" sz="880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m:rPr>
                        <m:sty m:val="p"/>
                      </m:rPr>
                      <a:rPr lang="en-GB" sz="8800">
                        <a:latin typeface="Cambria Math" panose="02040503050406030204" pitchFamily="18" charset="0"/>
                      </a:rPr>
                      <m:t>S</m:t>
                    </m:r>
                    <m:sSub>
                      <m:sSubPr>
                        <m:ctrlPr>
                          <a:rPr lang="en-GB" sz="8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 sz="8800">
                            <a:latin typeface="Cambria Math" panose="02040503050406030204" pitchFamily="18" charset="0"/>
                          </a:rPr>
                          <m:t>O</m:t>
                        </m:r>
                      </m:e>
                      <m:sub>
                        <m:r>
                          <a:rPr lang="en-GB" sz="8800"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</m:sSub>
                  </m:oMath>
                </a14:m>
                <a:r>
                  <a:rPr lang="en-GB" sz="8800" dirty="0"/>
                  <a:t> reacts with 2 moles of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sz="8800">
                        <a:latin typeface="Cambria Math" panose="02040503050406030204" pitchFamily="18" charset="0"/>
                      </a:rPr>
                      <m:t>KOH</m:t>
                    </m:r>
                  </m:oMath>
                </a14:m>
                <a:r>
                  <a:rPr lang="en-GB" sz="8800" dirty="0"/>
                  <a:t>. </a:t>
                </a:r>
              </a:p>
              <a:p>
                <a:pPr>
                  <a:lnSpc>
                    <a:spcPct val="120000"/>
                  </a:lnSpc>
                </a:pPr>
                <a:r>
                  <a:rPr lang="en-GB" sz="8800" dirty="0"/>
                  <a:t>So, to get the number of moles of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8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 sz="880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GB" sz="880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m:rPr>
                        <m:sty m:val="p"/>
                      </m:rPr>
                      <a:rPr lang="en-GB" sz="8800">
                        <a:latin typeface="Cambria Math" panose="02040503050406030204" pitchFamily="18" charset="0"/>
                      </a:rPr>
                      <m:t>S</m:t>
                    </m:r>
                    <m:sSub>
                      <m:sSubPr>
                        <m:ctrlPr>
                          <a:rPr lang="en-GB" sz="8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 sz="8800">
                            <a:latin typeface="Cambria Math" panose="02040503050406030204" pitchFamily="18" charset="0"/>
                          </a:rPr>
                          <m:t>O</m:t>
                        </m:r>
                      </m:e>
                      <m:sub>
                        <m:r>
                          <a:rPr lang="en-GB" sz="8800"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</m:sSub>
                  </m:oMath>
                </a14:m>
                <a:r>
                  <a:rPr lang="en-GB" sz="8800" dirty="0"/>
                  <a:t> you must divide by 2. </a:t>
                </a:r>
              </a:p>
              <a:p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5E47CF8-0E64-354E-3505-3999E7770668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39999" y="1259999"/>
                <a:ext cx="3930401" cy="4217691"/>
              </a:xfrm>
              <a:blipFill>
                <a:blip r:embed="rId3"/>
                <a:stretch>
                  <a:fillRect l="-4348" t="-216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Vertical Title 1">
            <a:extLst>
              <a:ext uri="{FF2B5EF4-FFF2-40B4-BE49-F238E27FC236}">
                <a16:creationId xmlns:a16="http://schemas.microsoft.com/office/drawing/2014/main" id="{0B2AE5FA-AFD6-E00F-5D17-883A40AAE453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Applying the method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7DCFE0BA-7920-44F7-C3DF-07F230B6E6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/>
        </p:nvCxnSpPr>
        <p:spPr>
          <a:xfrm flipH="1">
            <a:off x="8857067" y="4892566"/>
            <a:ext cx="485577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BC28E88F-E899-CC8B-92D8-3A825A8C15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/>
        </p:nvCxnSpPr>
        <p:spPr>
          <a:xfrm flipH="1">
            <a:off x="8857067" y="4321504"/>
            <a:ext cx="485577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888607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CD4525-6E43-03AF-0091-49FF64257F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3" name="Content Placeholder 6">
                <a:extLst>
                  <a:ext uri="{FF2B5EF4-FFF2-40B4-BE49-F238E27FC236}">
                    <a16:creationId xmlns:a16="http://schemas.microsoft.com/office/drawing/2014/main" id="{0EFAAB67-1FC6-D32E-F9C8-7C95C6AD1CAD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3168291565"/>
                  </p:ext>
                </p:extLst>
              </p:nvPr>
            </p:nvGraphicFramePr>
            <p:xfrm>
              <a:off x="4959480" y="548000"/>
              <a:ext cx="6228080" cy="3093432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2275840">
                      <a:extLst>
                        <a:ext uri="{9D8B030D-6E8A-4147-A177-3AD203B41FA5}">
                          <a16:colId xmlns:a16="http://schemas.microsoft.com/office/drawing/2014/main" val="4130845719"/>
                        </a:ext>
                      </a:extLst>
                    </a:gridCol>
                    <a:gridCol w="1976120">
                      <a:extLst>
                        <a:ext uri="{9D8B030D-6E8A-4147-A177-3AD203B41FA5}">
                          <a16:colId xmlns:a16="http://schemas.microsoft.com/office/drawing/2014/main" val="2761040512"/>
                        </a:ext>
                      </a:extLst>
                    </a:gridCol>
                    <a:gridCol w="1976120">
                      <a:extLst>
                        <a:ext uri="{9D8B030D-6E8A-4147-A177-3AD203B41FA5}">
                          <a16:colId xmlns:a16="http://schemas.microsoft.com/office/drawing/2014/main" val="1432368640"/>
                        </a:ext>
                      </a:extLst>
                    </a:gridCol>
                  </a:tblGrid>
                  <a:tr h="582858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1500" b="1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C8102E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GB" sz="2200" b="1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GB" sz="2200" b="1" i="0">
                                      <a:latin typeface="Cambria Math" panose="02040503050406030204" pitchFamily="18" charset="0"/>
                                    </a:rPr>
                                    <m:t>𝐇</m:t>
                                  </m:r>
                                </m:e>
                                <m:sub>
                                  <m:r>
                                    <a:rPr lang="en-GB" sz="2200" b="1" i="0">
                                      <a:latin typeface="Cambria Math" panose="02040503050406030204" pitchFamily="18" charset="0"/>
                                    </a:rPr>
                                    <m:t>𝟐</m:t>
                                  </m:r>
                                </m:sub>
                              </m:sSub>
                              <m:r>
                                <a:rPr lang="en-GB" sz="2200" b="1" i="0">
                                  <a:latin typeface="Cambria Math" panose="02040503050406030204" pitchFamily="18" charset="0"/>
                                </a:rPr>
                                <m:t>𝐒</m:t>
                              </m:r>
                              <m:sSub>
                                <m:sSubPr>
                                  <m:ctrlPr>
                                    <a:rPr lang="en-GB" sz="2200" b="1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GB" sz="2200" b="1" i="0">
                                      <a:latin typeface="Cambria Math" panose="02040503050406030204" pitchFamily="18" charset="0"/>
                                    </a:rPr>
                                    <m:t>𝐎</m:t>
                                  </m:r>
                                </m:e>
                                <m:sub>
                                  <m:r>
                                    <a:rPr lang="en-GB" sz="2200" b="1" i="0">
                                      <a:latin typeface="Cambria Math" panose="02040503050406030204" pitchFamily="18" charset="0"/>
                                    </a:rPr>
                                    <m:t>𝟒</m:t>
                                  </m:r>
                                </m:sub>
                              </m:sSub>
                            </m:oMath>
                          </a14:m>
                          <a:r>
                            <a:rPr lang="en-GB" sz="2200" b="1" i="0" dirty="0"/>
                            <a:t> </a:t>
                          </a:r>
                          <a:endParaRPr lang="en-US" sz="2200" b="1" i="0" baseline="-2500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C8102E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200" b="1" i="1" smtClean="0">
                                    <a:latin typeface="Cambria Math" panose="02040503050406030204" pitchFamily="18" charset="0"/>
                                  </a:rPr>
                                  <m:t>𝐊𝐎𝐇</m:t>
                                </m:r>
                              </m:oMath>
                            </m:oMathPara>
                          </a14:m>
                          <a:endParaRPr lang="en-US" sz="2200" b="1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C8102E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69057460"/>
                      </a:ext>
                    </a:extLst>
                  </a:tr>
                  <a:tr h="74023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</a:pPr>
                          <a:r>
                            <a:rPr lang="en-US" sz="2200" b="0" i="0" dirty="0">
                              <a:latin typeface="Century Gothic" panose="020B0502020202020204" pitchFamily="34" charset="0"/>
                            </a:rPr>
                            <a:t>Concentration</a:t>
                          </a:r>
                        </a:p>
                        <a:p>
                          <a:pPr algn="ctr">
                            <a:lnSpc>
                              <a:spcPct val="100000"/>
                            </a:lnSpc>
                          </a:pPr>
                          <a:r>
                            <a:rPr lang="en-US" sz="2200" b="0" i="0" dirty="0">
                              <a:latin typeface="Century Gothic" panose="020B0502020202020204" pitchFamily="34" charset="0"/>
                            </a:rPr>
                            <a:t>(mol/dm</a:t>
                          </a:r>
                          <a:r>
                            <a:rPr lang="en-US" sz="2200" b="0" i="0" baseline="30000" dirty="0">
                              <a:latin typeface="Century Gothic" panose="020B0502020202020204" pitchFamily="34" charset="0"/>
                            </a:rPr>
                            <a:t>3</a:t>
                          </a:r>
                          <a:r>
                            <a:rPr lang="en-US" sz="2200" b="0" i="0" dirty="0">
                              <a:latin typeface="Century Gothic" panose="020B0502020202020204" pitchFamily="34" charset="0"/>
                            </a:rPr>
                            <a:t>)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2200" b="0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200" b="0" i="0" dirty="0">
                              <a:highlight>
                                <a:srgbClr val="FF9E1B"/>
                              </a:highlight>
                              <a:latin typeface="Century Gothic" panose="020B0502020202020204" pitchFamily="34" charset="0"/>
                            </a:rPr>
                            <a:t>0.102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754980275"/>
                      </a:ext>
                    </a:extLst>
                  </a:tr>
                  <a:tr h="582858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200" b="0" i="0" dirty="0">
                              <a:latin typeface="Century Gothic" panose="020B0502020202020204" pitchFamily="34" charset="0"/>
                            </a:rPr>
                            <a:t>Volume (cm</a:t>
                          </a:r>
                          <a:r>
                            <a:rPr lang="en-US" sz="2200" b="0" i="0" baseline="30000" dirty="0">
                              <a:latin typeface="Century Gothic" panose="020B0502020202020204" pitchFamily="34" charset="0"/>
                            </a:rPr>
                            <a:t>3</a:t>
                          </a:r>
                          <a:r>
                            <a:rPr lang="en-US" sz="2200" b="0" i="0" dirty="0">
                              <a:latin typeface="Century Gothic" panose="020B0502020202020204" pitchFamily="34" charset="0"/>
                            </a:rPr>
                            <a:t>)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200" b="0" i="0" dirty="0">
                              <a:highlight>
                                <a:srgbClr val="FFFF00"/>
                              </a:highlight>
                              <a:latin typeface="Century Gothic" panose="020B0502020202020204" pitchFamily="34" charset="0"/>
                            </a:rPr>
                            <a:t>25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200" b="0" i="0" dirty="0">
                              <a:highlight>
                                <a:srgbClr val="00FF00"/>
                              </a:highlight>
                              <a:latin typeface="Century Gothic" panose="020B0502020202020204" pitchFamily="34" charset="0"/>
                            </a:rPr>
                            <a:t>23.1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8845809"/>
                      </a:ext>
                    </a:extLst>
                  </a:tr>
                  <a:tr h="582858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200" b="0" i="0" dirty="0">
                              <a:latin typeface="Century Gothic" panose="020B0502020202020204" pitchFamily="34" charset="0"/>
                            </a:rPr>
                            <a:t>Moles 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200" b="0" i="0" dirty="0">
                              <a:latin typeface="Century Gothic" panose="020B0502020202020204" pitchFamily="34" charset="0"/>
                            </a:rPr>
                            <a:t>1.18 </a:t>
                          </a:r>
                          <a:r>
                            <a:rPr lang="en-US" sz="2200" b="0" i="0" dirty="0">
                              <a:latin typeface="Calibri" panose="020F0502020204030204" pitchFamily="34" charset="0"/>
                              <a:cs typeface="Calibri" panose="020F0502020204030204" pitchFamily="34" charset="0"/>
                            </a:rPr>
                            <a:t>×</a:t>
                          </a:r>
                          <a:r>
                            <a:rPr lang="en-US" sz="2200" b="0" i="0" dirty="0">
                              <a:latin typeface="Century Gothic" panose="020B0502020202020204" pitchFamily="34" charset="0"/>
                            </a:rPr>
                            <a:t> 10</a:t>
                          </a:r>
                          <a:r>
                            <a:rPr lang="en-US" sz="2200" b="0" i="0" baseline="30000" dirty="0">
                              <a:latin typeface="Century Gothic" panose="020B0502020202020204" pitchFamily="34" charset="0"/>
                            </a:rPr>
                            <a:t>-3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400" b="0" i="0" dirty="0">
                              <a:latin typeface="Century Gothic" panose="020B0502020202020204" pitchFamily="34" charset="0"/>
                            </a:rPr>
                            <a:t>2.36 </a:t>
                          </a:r>
                          <a:r>
                            <a:rPr lang="en-US" sz="2400" b="0" i="0" dirty="0">
                              <a:latin typeface="Calibri" panose="020F0502020204030204" pitchFamily="34" charset="0"/>
                              <a:cs typeface="Calibri" panose="020F0502020204030204" pitchFamily="34" charset="0"/>
                            </a:rPr>
                            <a:t>×</a:t>
                          </a:r>
                          <a:r>
                            <a:rPr lang="en-US" sz="2400" b="0" i="0" dirty="0">
                              <a:latin typeface="Century Gothic" panose="020B0502020202020204" pitchFamily="34" charset="0"/>
                            </a:rPr>
                            <a:t> 10</a:t>
                          </a:r>
                          <a:r>
                            <a:rPr lang="en-US" sz="2400" b="0" i="0" baseline="30000" dirty="0">
                              <a:latin typeface="Century Gothic" panose="020B0502020202020204" pitchFamily="34" charset="0"/>
                            </a:rPr>
                            <a:t>-3</a:t>
                          </a:r>
                          <a:r>
                            <a:rPr lang="en-US" sz="2400" b="0" i="0" dirty="0">
                              <a:latin typeface="Century Gothic" panose="020B0502020202020204" pitchFamily="34" charset="0"/>
                            </a:rPr>
                            <a:t> 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60952164"/>
                      </a:ext>
                    </a:extLst>
                  </a:tr>
                  <a:tr h="582858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200" b="0" i="0" dirty="0">
                              <a:latin typeface="Century Gothic" panose="020B0502020202020204" pitchFamily="34" charset="0"/>
                            </a:rPr>
                            <a:t>Ratio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200" b="0" i="0" dirty="0">
                              <a:latin typeface="Century Gothic" panose="020B0502020202020204" pitchFamily="34" charset="0"/>
                            </a:rPr>
                            <a:t>1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200" b="0" i="0" dirty="0">
                              <a:latin typeface="Century Gothic" panose="020B0502020202020204" pitchFamily="34" charset="0"/>
                            </a:rPr>
                            <a:t>2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757546144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3" name="Content Placeholder 6">
                <a:extLst>
                  <a:ext uri="{FF2B5EF4-FFF2-40B4-BE49-F238E27FC236}">
                    <a16:creationId xmlns:a16="http://schemas.microsoft.com/office/drawing/2014/main" id="{0EFAAB67-1FC6-D32E-F9C8-7C95C6AD1CAD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3168291565"/>
                  </p:ext>
                </p:extLst>
              </p:nvPr>
            </p:nvGraphicFramePr>
            <p:xfrm>
              <a:off x="4959480" y="548000"/>
              <a:ext cx="6228080" cy="3093432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2275840">
                      <a:extLst>
                        <a:ext uri="{9D8B030D-6E8A-4147-A177-3AD203B41FA5}">
                          <a16:colId xmlns:a16="http://schemas.microsoft.com/office/drawing/2014/main" val="4130845719"/>
                        </a:ext>
                      </a:extLst>
                    </a:gridCol>
                    <a:gridCol w="1976120">
                      <a:extLst>
                        <a:ext uri="{9D8B030D-6E8A-4147-A177-3AD203B41FA5}">
                          <a16:colId xmlns:a16="http://schemas.microsoft.com/office/drawing/2014/main" val="2761040512"/>
                        </a:ext>
                      </a:extLst>
                    </a:gridCol>
                    <a:gridCol w="1976120">
                      <a:extLst>
                        <a:ext uri="{9D8B030D-6E8A-4147-A177-3AD203B41FA5}">
                          <a16:colId xmlns:a16="http://schemas.microsoft.com/office/drawing/2014/main" val="1432368640"/>
                        </a:ext>
                      </a:extLst>
                    </a:gridCol>
                  </a:tblGrid>
                  <a:tr h="582858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1500" b="1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C8102E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115432" r="-100309" b="-4375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214769" b="-43750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69057460"/>
                      </a:ext>
                    </a:extLst>
                  </a:tr>
                  <a:tr h="762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</a:pPr>
                          <a:r>
                            <a:rPr lang="en-US" sz="2200" b="0" i="0" dirty="0">
                              <a:latin typeface="Century Gothic" panose="020B0502020202020204" pitchFamily="34" charset="0"/>
                            </a:rPr>
                            <a:t>Concentration</a:t>
                          </a:r>
                        </a:p>
                        <a:p>
                          <a:pPr algn="ctr">
                            <a:lnSpc>
                              <a:spcPct val="100000"/>
                            </a:lnSpc>
                          </a:pPr>
                          <a:r>
                            <a:rPr lang="en-US" sz="2200" b="0" i="0" dirty="0">
                              <a:latin typeface="Century Gothic" panose="020B0502020202020204" pitchFamily="34" charset="0"/>
                            </a:rPr>
                            <a:t>(mol/dm</a:t>
                          </a:r>
                          <a:r>
                            <a:rPr lang="en-US" sz="2200" b="0" i="0" baseline="30000" dirty="0">
                              <a:latin typeface="Century Gothic" panose="020B0502020202020204" pitchFamily="34" charset="0"/>
                            </a:rPr>
                            <a:t>3</a:t>
                          </a:r>
                          <a:r>
                            <a:rPr lang="en-US" sz="2200" b="0" i="0" dirty="0">
                              <a:latin typeface="Century Gothic" panose="020B0502020202020204" pitchFamily="34" charset="0"/>
                            </a:rPr>
                            <a:t>)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2200" b="0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200" b="0" i="0" dirty="0">
                              <a:highlight>
                                <a:srgbClr val="FF9E1B"/>
                              </a:highlight>
                              <a:latin typeface="Century Gothic" panose="020B0502020202020204" pitchFamily="34" charset="0"/>
                            </a:rPr>
                            <a:t>0.102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754980275"/>
                      </a:ext>
                    </a:extLst>
                  </a:tr>
                  <a:tr h="582858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200" b="0" i="0" dirty="0">
                              <a:latin typeface="Century Gothic" panose="020B0502020202020204" pitchFamily="34" charset="0"/>
                            </a:rPr>
                            <a:t>Volume (cm</a:t>
                          </a:r>
                          <a:r>
                            <a:rPr lang="en-US" sz="2200" b="0" i="0" baseline="30000" dirty="0">
                              <a:latin typeface="Century Gothic" panose="020B0502020202020204" pitchFamily="34" charset="0"/>
                            </a:rPr>
                            <a:t>3</a:t>
                          </a:r>
                          <a:r>
                            <a:rPr lang="en-US" sz="2200" b="0" i="0" dirty="0">
                              <a:latin typeface="Century Gothic" panose="020B0502020202020204" pitchFamily="34" charset="0"/>
                            </a:rPr>
                            <a:t>)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200" b="0" i="0" dirty="0">
                              <a:highlight>
                                <a:srgbClr val="FFFF00"/>
                              </a:highlight>
                              <a:latin typeface="Century Gothic" panose="020B0502020202020204" pitchFamily="34" charset="0"/>
                            </a:rPr>
                            <a:t>25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200" b="0" i="0" dirty="0">
                              <a:highlight>
                                <a:srgbClr val="00FF00"/>
                              </a:highlight>
                              <a:latin typeface="Century Gothic" panose="020B0502020202020204" pitchFamily="34" charset="0"/>
                            </a:rPr>
                            <a:t>23.1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8845809"/>
                      </a:ext>
                    </a:extLst>
                  </a:tr>
                  <a:tr h="582858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200" b="0" i="0" dirty="0">
                              <a:latin typeface="Century Gothic" panose="020B0502020202020204" pitchFamily="34" charset="0"/>
                            </a:rPr>
                            <a:t>Moles 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200" b="0" i="0" dirty="0">
                              <a:latin typeface="Century Gothic" panose="020B0502020202020204" pitchFamily="34" charset="0"/>
                            </a:rPr>
                            <a:t>1.18 </a:t>
                          </a:r>
                          <a:r>
                            <a:rPr lang="en-US" sz="2200" b="0" i="0" dirty="0">
                              <a:latin typeface="Calibri" panose="020F0502020204030204" pitchFamily="34" charset="0"/>
                              <a:cs typeface="Calibri" panose="020F0502020204030204" pitchFamily="34" charset="0"/>
                            </a:rPr>
                            <a:t>×</a:t>
                          </a:r>
                          <a:r>
                            <a:rPr lang="en-US" sz="2200" b="0" i="0" dirty="0">
                              <a:latin typeface="Century Gothic" panose="020B0502020202020204" pitchFamily="34" charset="0"/>
                            </a:rPr>
                            <a:t> 10</a:t>
                          </a:r>
                          <a:r>
                            <a:rPr lang="en-US" sz="2200" b="0" i="0" baseline="30000" dirty="0">
                              <a:latin typeface="Century Gothic" panose="020B0502020202020204" pitchFamily="34" charset="0"/>
                            </a:rPr>
                            <a:t>-3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400" b="0" i="0" dirty="0">
                              <a:latin typeface="Century Gothic" panose="020B0502020202020204" pitchFamily="34" charset="0"/>
                            </a:rPr>
                            <a:t>2.36 </a:t>
                          </a:r>
                          <a:r>
                            <a:rPr lang="en-US" sz="2400" b="0" i="0" dirty="0">
                              <a:latin typeface="Calibri" panose="020F0502020204030204" pitchFamily="34" charset="0"/>
                              <a:cs typeface="Calibri" panose="020F0502020204030204" pitchFamily="34" charset="0"/>
                            </a:rPr>
                            <a:t>×</a:t>
                          </a:r>
                          <a:r>
                            <a:rPr lang="en-US" sz="2400" b="0" i="0" dirty="0">
                              <a:latin typeface="Century Gothic" panose="020B0502020202020204" pitchFamily="34" charset="0"/>
                            </a:rPr>
                            <a:t> 10</a:t>
                          </a:r>
                          <a:r>
                            <a:rPr lang="en-US" sz="2400" b="0" i="0" baseline="30000" dirty="0">
                              <a:latin typeface="Century Gothic" panose="020B0502020202020204" pitchFamily="34" charset="0"/>
                            </a:rPr>
                            <a:t>-3</a:t>
                          </a:r>
                          <a:r>
                            <a:rPr lang="en-US" sz="2400" b="0" i="0" dirty="0">
                              <a:latin typeface="Century Gothic" panose="020B0502020202020204" pitchFamily="34" charset="0"/>
                            </a:rPr>
                            <a:t> 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60952164"/>
                      </a:ext>
                    </a:extLst>
                  </a:tr>
                  <a:tr h="582858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200" b="0" i="0" dirty="0">
                              <a:latin typeface="Century Gothic" panose="020B0502020202020204" pitchFamily="34" charset="0"/>
                            </a:rPr>
                            <a:t>Ratio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200" b="0" i="0" dirty="0">
                              <a:latin typeface="Century Gothic" panose="020B0502020202020204" pitchFamily="34" charset="0"/>
                            </a:rPr>
                            <a:t>1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200" b="0" i="0" dirty="0">
                              <a:latin typeface="Century Gothic" panose="020B0502020202020204" pitchFamily="34" charset="0"/>
                            </a:rPr>
                            <a:t>2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757546144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3848676B-F528-3EF7-ACDC-A1C88E0E3B7F}"/>
              </a:ext>
            </a:extLst>
          </p:cNvPr>
          <p:cNvSpPr txBox="1">
            <a:spLocks/>
          </p:cNvSpPr>
          <p:nvPr/>
        </p:nvSpPr>
        <p:spPr>
          <a:xfrm>
            <a:off x="665131" y="1278000"/>
            <a:ext cx="4099909" cy="504000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Now that you have both the moles and volume of </a:t>
            </a:r>
            <a:r>
              <a:rPr lang="en-GB" dirty="0">
                <a:latin typeface="Cambria Math" panose="02040503050406030204" pitchFamily="18" charset="0"/>
                <a:ea typeface="Cambria Math" panose="02040503050406030204" pitchFamily="18" charset="0"/>
              </a:rPr>
              <a:t>H</a:t>
            </a:r>
            <a:r>
              <a:rPr lang="en-GB" baseline="-25000" dirty="0">
                <a:latin typeface="Cambria Math" panose="02040503050406030204" pitchFamily="18" charset="0"/>
                <a:ea typeface="Cambria Math" panose="02040503050406030204" pitchFamily="18" charset="0"/>
              </a:rPr>
              <a:t>2</a:t>
            </a:r>
            <a:r>
              <a:rPr lang="en-GB" dirty="0">
                <a:latin typeface="Cambria Math" panose="02040503050406030204" pitchFamily="18" charset="0"/>
                <a:ea typeface="Cambria Math" panose="02040503050406030204" pitchFamily="18" charset="0"/>
              </a:rPr>
              <a:t>SO</a:t>
            </a:r>
            <a:r>
              <a:rPr lang="en-GB" baseline="-25000" dirty="0">
                <a:latin typeface="Cambria Math" panose="02040503050406030204" pitchFamily="18" charset="0"/>
                <a:ea typeface="Cambria Math" panose="02040503050406030204" pitchFamily="18" charset="0"/>
              </a:rPr>
              <a:t>4</a:t>
            </a:r>
            <a:r>
              <a:rPr lang="en-GB" dirty="0"/>
              <a:t> it is possible to calculate the concentration using the rearranged version of the formula. 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rearranges to: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84CBE3D-C280-9E6F-2FD4-2727142FB0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final step</a:t>
            </a:r>
          </a:p>
        </p:txBody>
      </p:sp>
      <p:sp>
        <p:nvSpPr>
          <p:cNvPr id="6" name="Vertical Title 1">
            <a:extLst>
              <a:ext uri="{FF2B5EF4-FFF2-40B4-BE49-F238E27FC236}">
                <a16:creationId xmlns:a16="http://schemas.microsoft.com/office/drawing/2014/main" id="{4E739A22-9E37-422D-9F2C-1DE3B60567D8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Applying the method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9A3C517F-1FCB-9417-D954-60CDC702039D}"/>
                  </a:ext>
                </a:extLst>
              </p:cNvPr>
              <p:cNvSpPr txBox="1"/>
              <p:nvPr/>
            </p:nvSpPr>
            <p:spPr>
              <a:xfrm>
                <a:off x="1472094" y="3429000"/>
                <a:ext cx="1849117" cy="693844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GB" sz="2400" b="0" i="0" smtClean="0">
                          <a:latin typeface="Cambria Math" panose="02040503050406030204" pitchFamily="18" charset="0"/>
                        </a:rPr>
                        <m:t>n</m:t>
                      </m:r>
                      <m:r>
                        <a:rPr lang="en-GB" sz="2400" b="0" i="0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24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GB" sz="2400" b="0" i="0" smtClean="0">
                              <a:latin typeface="Cambria Math" panose="02040503050406030204" pitchFamily="18" charset="0"/>
                            </a:rPr>
                            <m:t>cV</m:t>
                          </m:r>
                        </m:num>
                        <m:den>
                          <m:r>
                            <a:rPr lang="en-GB" sz="2400" b="0" i="0" smtClean="0">
                              <a:latin typeface="Cambria Math" panose="02040503050406030204" pitchFamily="18" charset="0"/>
                            </a:rPr>
                            <m:t>1000</m:t>
                          </m:r>
                        </m:den>
                      </m:f>
                    </m:oMath>
                  </m:oMathPara>
                </a14:m>
                <a:endParaRPr lang="en-GB" sz="2400" dirty="0">
                  <a:latin typeface="Century Gothic" panose="020B0502020202020204" pitchFamily="34" charset="0"/>
                </a:endParaRP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9A3C517F-1FCB-9417-D954-60CDC702039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72094" y="3429000"/>
                <a:ext cx="1849117" cy="693844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427CA5BB-138C-CECD-ADFE-BFF04B220D78}"/>
                  </a:ext>
                </a:extLst>
              </p:cNvPr>
              <p:cNvSpPr txBox="1"/>
              <p:nvPr/>
            </p:nvSpPr>
            <p:spPr>
              <a:xfrm>
                <a:off x="1362816" y="5131707"/>
                <a:ext cx="2320684" cy="693908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GB" sz="2400" b="0" i="0" smtClean="0">
                          <a:latin typeface="Cambria Math" panose="02040503050406030204" pitchFamily="18" charset="0"/>
                        </a:rPr>
                        <m:t>c</m:t>
                      </m:r>
                      <m:r>
                        <a:rPr lang="en-GB" sz="2400" b="0" i="0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24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400" b="0" i="0" smtClean="0">
                              <a:latin typeface="Cambria Math" panose="02040503050406030204" pitchFamily="18" charset="0"/>
                            </a:rPr>
                            <m:t>1000 </m:t>
                          </m:r>
                          <m:r>
                            <m:rPr>
                              <m:sty m:val="p"/>
                            </m:rPr>
                            <a:rPr lang="en-GB" sz="2400" b="0" i="0" smtClean="0">
                              <a:latin typeface="Cambria Math" panose="02040503050406030204" pitchFamily="18" charset="0"/>
                            </a:rPr>
                            <m:t>n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en-GB" sz="2400" b="0" i="0" smtClean="0">
                              <a:latin typeface="Cambria Math" panose="02040503050406030204" pitchFamily="18" charset="0"/>
                            </a:rPr>
                            <m:t>V</m:t>
                          </m:r>
                        </m:den>
                      </m:f>
                    </m:oMath>
                  </m:oMathPara>
                </a14:m>
                <a:endParaRPr lang="en-GB" sz="2400" dirty="0">
                  <a:latin typeface="Century Gothic" panose="020B0502020202020204" pitchFamily="34" charset="0"/>
                </a:endParaRPr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427CA5BB-138C-CECD-ADFE-BFF04B220D7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62816" y="5131707"/>
                <a:ext cx="2320684" cy="693908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77A1BA91-CB8A-36D9-94C7-E53AD8510641}"/>
                  </a:ext>
                </a:extLst>
              </p:cNvPr>
              <p:cNvSpPr txBox="1"/>
              <p:nvPr/>
            </p:nvSpPr>
            <p:spPr>
              <a:xfrm>
                <a:off x="4959480" y="4432220"/>
                <a:ext cx="5449605" cy="209288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spcBef>
                    <a:spcPts val="600"/>
                  </a:spcBef>
                </a:pPr>
                <a:r>
                  <a:rPr lang="en-GB" sz="2200" dirty="0"/>
                  <a:t>Using this formula, you get the final answer:</a:t>
                </a:r>
              </a:p>
              <a:p>
                <a:pPr>
                  <a:spcBef>
                    <a:spcPts val="600"/>
                  </a:spcBef>
                </a:pPr>
                <a:endParaRPr lang="en-GB" sz="2200" dirty="0"/>
              </a:p>
              <a:p>
                <a:pPr>
                  <a:spcBef>
                    <a:spcPts val="600"/>
                  </a:spcBef>
                </a:pPr>
                <a:endParaRPr lang="en-GB" sz="2200" dirty="0"/>
              </a:p>
              <a:p>
                <a:pPr>
                  <a:spcBef>
                    <a:spcPts val="600"/>
                  </a:spcBef>
                </a:pPr>
                <a:endParaRPr lang="en-GB" sz="2200" dirty="0"/>
              </a:p>
              <a:p>
                <a:pPr algn="ctr">
                  <a:spcBef>
                    <a:spcPts val="600"/>
                  </a:spcBef>
                </a:pP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sz="2200">
                        <a:latin typeface="Cambria Math" panose="02040503050406030204" pitchFamily="18" charset="0"/>
                      </a:rPr>
                      <m:t>c</m:t>
                    </m:r>
                    <m:r>
                      <a:rPr lang="en-GB" sz="2200">
                        <a:latin typeface="Cambria Math" panose="02040503050406030204" pitchFamily="18" charset="0"/>
                      </a:rPr>
                      <m:t>(</m:t>
                    </m:r>
                    <m:sSub>
                      <m:sSubPr>
                        <m:ctrlPr>
                          <a:rPr lang="en-GB" sz="22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 sz="2200" i="1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GB" sz="2200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m:rPr>
                        <m:sty m:val="p"/>
                      </m:rPr>
                      <a:rPr lang="en-GB" sz="2200" i="1">
                        <a:latin typeface="Cambria Math" panose="02040503050406030204" pitchFamily="18" charset="0"/>
                      </a:rPr>
                      <m:t>S</m:t>
                    </m:r>
                    <m:sSub>
                      <m:sSubPr>
                        <m:ctrlPr>
                          <a:rPr lang="en-GB" sz="22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 sz="2200" i="1">
                            <a:latin typeface="Cambria Math" panose="02040503050406030204" pitchFamily="18" charset="0"/>
                          </a:rPr>
                          <m:t>O</m:t>
                        </m:r>
                      </m:e>
                      <m:sub>
                        <m:r>
                          <a:rPr lang="en-GB" sz="2200" i="1"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</m:sSub>
                    <m:r>
                      <a:rPr lang="en-GB" sz="2200" b="1" i="1">
                        <a:latin typeface="Cambria Math" panose="02040503050406030204" pitchFamily="18" charset="0"/>
                      </a:rPr>
                      <m:t>)</m:t>
                    </m:r>
                    <m:r>
                      <a:rPr lang="en-GB" sz="220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200" dirty="0"/>
                  <a:t> 0.047 mol/dm</a:t>
                </a:r>
                <a:r>
                  <a:rPr lang="en-GB" sz="2200" baseline="30000" dirty="0"/>
                  <a:t>3</a:t>
                </a:r>
                <a:r>
                  <a:rPr lang="en-GB" sz="2200" dirty="0"/>
                  <a:t> </a:t>
                </a:r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77A1BA91-CB8A-36D9-94C7-E53AD851064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59480" y="4432220"/>
                <a:ext cx="5449605" cy="2092881"/>
              </a:xfrm>
              <a:prstGeom prst="rect">
                <a:avLst/>
              </a:prstGeom>
              <a:blipFill>
                <a:blip r:embed="rId5"/>
                <a:stretch>
                  <a:fillRect l="-1454" t="-2041" b="-524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D7E0B757-75C8-C12E-44C0-31456BBECB64}"/>
                  </a:ext>
                </a:extLst>
              </p:cNvPr>
              <p:cNvSpPr txBox="1"/>
              <p:nvPr/>
            </p:nvSpPr>
            <p:spPr>
              <a:xfrm>
                <a:off x="5699760" y="5134148"/>
                <a:ext cx="4023360" cy="693844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GB" sz="2400" b="0" i="0" smtClean="0">
                          <a:latin typeface="Cambria Math" panose="02040503050406030204" pitchFamily="18" charset="0"/>
                        </a:rPr>
                        <m:t>c</m:t>
                      </m:r>
                      <m:r>
                        <a:rPr lang="en-GB" sz="2400" b="0" i="0" smtClean="0">
                          <a:latin typeface="Cambria Math" panose="02040503050406030204" pitchFamily="18" charset="0"/>
                        </a:rPr>
                        <m:t>(</m:t>
                      </m:r>
                      <m:sSub>
                        <m:sSubPr>
                          <m:ctrlPr>
                            <a:rPr lang="en-GB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GB" sz="2400" b="0" i="1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GB" sz="2400" b="0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m:rPr>
                          <m:sty m:val="p"/>
                        </m:rPr>
                        <a:rPr lang="en-GB" sz="2400" b="0" i="1">
                          <a:latin typeface="Cambria Math" panose="02040503050406030204" pitchFamily="18" charset="0"/>
                        </a:rPr>
                        <m:t>S</m:t>
                      </m:r>
                      <m:sSub>
                        <m:sSubPr>
                          <m:ctrlPr>
                            <a:rPr lang="en-GB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GB" sz="2400" b="0" i="1">
                              <a:latin typeface="Cambria Math" panose="02040503050406030204" pitchFamily="18" charset="0"/>
                            </a:rPr>
                            <m:t>O</m:t>
                          </m:r>
                        </m:e>
                        <m:sub>
                          <m:r>
                            <a:rPr lang="en-GB" sz="2400" b="0" i="1">
                              <a:latin typeface="Cambria Math" panose="02040503050406030204" pitchFamily="18" charset="0"/>
                            </a:rPr>
                            <m:t>4</m:t>
                          </m:r>
                        </m:sub>
                      </m:sSub>
                      <m:r>
                        <a:rPr lang="en-GB" sz="2400" b="1" i="1" smtClean="0">
                          <a:latin typeface="Cambria Math" panose="02040503050406030204" pitchFamily="18" charset="0"/>
                        </a:rPr>
                        <m:t>)</m:t>
                      </m:r>
                      <m:r>
                        <a:rPr lang="en-GB" sz="2400" b="0" i="0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24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400" b="0" i="0" smtClean="0">
                              <a:latin typeface="Cambria Math" panose="02040503050406030204" pitchFamily="18" charset="0"/>
                            </a:rPr>
                            <m:t>1000 </m:t>
                          </m:r>
                          <m:r>
                            <a:rPr lang="en-GB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</m:t>
                          </m:r>
                          <m:r>
                            <a:rPr lang="en-GB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0.00118</m:t>
                          </m:r>
                        </m:num>
                        <m:den>
                          <m:r>
                            <a:rPr lang="en-GB" sz="2400" b="0" i="0" smtClean="0">
                              <a:latin typeface="Cambria Math" panose="02040503050406030204" pitchFamily="18" charset="0"/>
                            </a:rPr>
                            <m:t>25</m:t>
                          </m:r>
                        </m:den>
                      </m:f>
                    </m:oMath>
                  </m:oMathPara>
                </a14:m>
                <a:endParaRPr lang="en-GB" sz="2400" dirty="0">
                  <a:latin typeface="Century Gothic" panose="020B0502020202020204" pitchFamily="34" charset="0"/>
                </a:endParaRPr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D7E0B757-75C8-C12E-44C0-31456BBECB6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99760" y="5134148"/>
                <a:ext cx="4023360" cy="693844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349838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C787AE-569F-9D88-FA51-57A0D84ADC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92C021-2DC0-B8B3-A4C3-CA3281A8CC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 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4B864A3-3315-2D94-1FB5-EDC8F34FBD9D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539999" y="1260000"/>
                <a:ext cx="9676055" cy="5040000"/>
              </a:xfrm>
            </p:spPr>
            <p:txBody>
              <a:bodyPr/>
              <a:lstStyle/>
              <a:p>
                <a:pPr lvl="0"/>
                <a:r>
                  <a:rPr lang="en-GB" dirty="0"/>
                  <a:t>Ethanoic acid is neutralised by sodium hydroxide, as shown by the equation:</a:t>
                </a:r>
              </a:p>
              <a:p>
                <a:pPr algn="ctr"/>
                <a:r>
                  <a:rPr lang="en-GB" dirty="0"/>
                  <a:t> 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C</m:t>
                    </m:r>
                    <m:sSub>
                      <m:sSubPr>
                        <m:ctrlPr>
                          <a:rPr lang="en-GB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 sz="24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GB" sz="24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</m:t>
                        </m:r>
                      </m:sub>
                    </m:sSub>
                    <m:r>
                      <m:rPr>
                        <m:sty m:val="p"/>
                      </m:rP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COOH</m:t>
                    </m:r>
                    <m: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aq</m:t>
                    </m:r>
                    <m: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GB" sz="24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400" dirty="0"/>
                  <a:t>+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N</m:t>
                    </m:r>
                    <m:r>
                      <m:rPr>
                        <m:sty m:val="p"/>
                      </m:rPr>
                      <a:rPr lang="en-US" sz="24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a</m:t>
                    </m:r>
                    <m:r>
                      <m:rPr>
                        <m:sty m:val="p"/>
                      </m:rP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OH</m:t>
                    </m:r>
                    <m: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aq</m:t>
                    </m:r>
                    <m: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GB" sz="24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sym typeface="Wingdings" panose="05000000000000000000" pitchFamily="2" charset="2"/>
                      </a:rPr>
                      <m:t>→</m:t>
                    </m:r>
                  </m:oMath>
                </a14:m>
                <a:r>
                  <a:rPr lang="en-GB" sz="2400" dirty="0"/>
                  <a:t> 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C</m:t>
                    </m:r>
                    <m:sSub>
                      <m:sSubPr>
                        <m:ctrlPr>
                          <a:rPr lang="en-GB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 sz="24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GB" sz="24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</m:t>
                        </m:r>
                      </m:sub>
                    </m:sSub>
                    <m:r>
                      <m:rPr>
                        <m:sty m:val="p"/>
                      </m:rP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COONa</m:t>
                    </m:r>
                    <m: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aq</m:t>
                    </m:r>
                    <m: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GB" sz="24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400" dirty="0"/>
                  <a:t>+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 sz="24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GB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m:rPr>
                        <m:sty m:val="p"/>
                      </m:rP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O</m:t>
                    </m:r>
                    <m: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l</m:t>
                    </m:r>
                    <m: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240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r>
                  <a:rPr lang="en-GB" dirty="0"/>
                  <a:t>12.50 cm</a:t>
                </a:r>
                <a:r>
                  <a:rPr lang="en-GB" baseline="30000" dirty="0"/>
                  <a:t>3</a:t>
                </a:r>
                <a:r>
                  <a:rPr lang="en-GB" dirty="0"/>
                  <a:t> of ethanoic acid neutralised 25.00 cm</a:t>
                </a:r>
                <a:r>
                  <a:rPr lang="en-GB" baseline="30000" dirty="0"/>
                  <a:t>3</a:t>
                </a:r>
                <a:r>
                  <a:rPr lang="en-GB" dirty="0"/>
                  <a:t> of sodium hydroxide of concentration 0.22 mol/dm</a:t>
                </a:r>
                <a:r>
                  <a:rPr lang="en-GB" baseline="30000" dirty="0"/>
                  <a:t>3</a:t>
                </a:r>
                <a:r>
                  <a:rPr lang="en-GB" dirty="0"/>
                  <a:t>. Calculate the concentration of the ethanoic acid in mol/dm</a:t>
                </a:r>
                <a:r>
                  <a:rPr lang="en-GB" baseline="30000" dirty="0"/>
                  <a:t>3</a:t>
                </a:r>
                <a:r>
                  <a:rPr lang="en-GB" dirty="0"/>
                  <a:t>. </a:t>
                </a:r>
              </a:p>
              <a:p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4B864A3-3315-2D94-1FB5-EDC8F34FBD9D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39999" y="1260000"/>
                <a:ext cx="9676055" cy="5040000"/>
              </a:xfrm>
              <a:blipFill>
                <a:blip r:embed="rId2"/>
                <a:stretch>
                  <a:fillRect l="-1764" t="-1816" r="-25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Vertical Title 1">
            <a:extLst>
              <a:ext uri="{FF2B5EF4-FFF2-40B4-BE49-F238E27FC236}">
                <a16:creationId xmlns:a16="http://schemas.microsoft.com/office/drawing/2014/main" id="{B32CEA9D-6311-0693-18C1-10246CE86841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Independent practice 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70794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4C5385-ABA3-2AB9-1166-3DCD3993F3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951636-32D5-C80E-D38C-D14FD81EC6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 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D5B806C-3D61-DB26-DD84-7D8B53A67DF6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539999" y="1260000"/>
                <a:ext cx="9676055" cy="5040000"/>
              </a:xfrm>
            </p:spPr>
            <p:txBody>
              <a:bodyPr/>
              <a:lstStyle/>
              <a:p>
                <a:pPr lvl="0"/>
                <a:r>
                  <a:rPr lang="en-GB" dirty="0"/>
                  <a:t>Ethanoic acid is neutralised by sodium hydroxide, as shown by the equation:</a:t>
                </a:r>
              </a:p>
              <a:p>
                <a:pPr algn="ctr"/>
                <a:r>
                  <a:rPr lang="en-GB" dirty="0"/>
                  <a:t> 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C</m:t>
                    </m:r>
                    <m:sSub>
                      <m:sSubPr>
                        <m:ctrlPr>
                          <a:rPr lang="en-GB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 sz="24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GB" sz="24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</m:t>
                        </m:r>
                      </m:sub>
                    </m:sSub>
                    <m:r>
                      <m:rPr>
                        <m:sty m:val="p"/>
                      </m:rP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COOH</m:t>
                    </m:r>
                    <m: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aq</m:t>
                    </m:r>
                    <m: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GB" sz="24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400" dirty="0"/>
                  <a:t>+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N</m:t>
                    </m:r>
                    <m:r>
                      <m:rPr>
                        <m:sty m:val="p"/>
                      </m:rPr>
                      <a:rPr lang="en-US" sz="24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a</m:t>
                    </m:r>
                    <m:r>
                      <m:rPr>
                        <m:sty m:val="p"/>
                      </m:rP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OH</m:t>
                    </m:r>
                    <m: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aq</m:t>
                    </m:r>
                    <m: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GB" sz="24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sym typeface="Wingdings" panose="05000000000000000000" pitchFamily="2" charset="2"/>
                      </a:rPr>
                      <m:t>→</m:t>
                    </m:r>
                  </m:oMath>
                </a14:m>
                <a:r>
                  <a:rPr lang="en-GB" sz="2400" dirty="0"/>
                  <a:t> 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C</m:t>
                    </m:r>
                    <m:sSub>
                      <m:sSubPr>
                        <m:ctrlPr>
                          <a:rPr lang="en-GB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 sz="24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GB" sz="24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</m:t>
                        </m:r>
                      </m:sub>
                    </m:sSub>
                    <m:r>
                      <m:rPr>
                        <m:sty m:val="p"/>
                      </m:rP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COONa</m:t>
                    </m:r>
                    <m: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aq</m:t>
                    </m:r>
                    <m: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GB" sz="24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400" dirty="0"/>
                  <a:t>+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 sz="24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GB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m:rPr>
                        <m:sty m:val="p"/>
                      </m:rP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O</m:t>
                    </m:r>
                    <m: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l</m:t>
                    </m:r>
                    <m: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240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r>
                  <a:rPr lang="en-GB" dirty="0">
                    <a:highlight>
                      <a:srgbClr val="FFFF00"/>
                    </a:highlight>
                  </a:rPr>
                  <a:t>12.50 cm</a:t>
                </a:r>
                <a:r>
                  <a:rPr lang="en-GB" baseline="30000" dirty="0">
                    <a:highlight>
                      <a:srgbClr val="FFFF00"/>
                    </a:highlight>
                  </a:rPr>
                  <a:t>3</a:t>
                </a:r>
                <a:r>
                  <a:rPr lang="en-GB" dirty="0">
                    <a:highlight>
                      <a:srgbClr val="FFFF00"/>
                    </a:highlight>
                  </a:rPr>
                  <a:t> </a:t>
                </a:r>
                <a:r>
                  <a:rPr lang="en-GB" dirty="0"/>
                  <a:t>of ethanoic acid neutralised </a:t>
                </a:r>
                <a:r>
                  <a:rPr lang="en-GB" dirty="0">
                    <a:highlight>
                      <a:srgbClr val="00FF00"/>
                    </a:highlight>
                  </a:rPr>
                  <a:t>25.00 cm</a:t>
                </a:r>
                <a:r>
                  <a:rPr lang="en-GB" baseline="30000" dirty="0">
                    <a:highlight>
                      <a:srgbClr val="00FF00"/>
                    </a:highlight>
                  </a:rPr>
                  <a:t>3</a:t>
                </a:r>
                <a:r>
                  <a:rPr lang="en-GB" dirty="0">
                    <a:highlight>
                      <a:srgbClr val="00FF00"/>
                    </a:highlight>
                  </a:rPr>
                  <a:t> </a:t>
                </a:r>
                <a:r>
                  <a:rPr lang="en-GB" dirty="0"/>
                  <a:t>of sodium hydroxide of concentration </a:t>
                </a:r>
                <a:r>
                  <a:rPr lang="en-GB" dirty="0">
                    <a:highlight>
                      <a:srgbClr val="FF9E1B"/>
                    </a:highlight>
                  </a:rPr>
                  <a:t>0.22 mol/dm</a:t>
                </a:r>
                <a:r>
                  <a:rPr lang="en-GB" baseline="30000" dirty="0">
                    <a:highlight>
                      <a:srgbClr val="FF9E1B"/>
                    </a:highlight>
                  </a:rPr>
                  <a:t>3</a:t>
                </a:r>
                <a:r>
                  <a:rPr lang="en-GB" dirty="0"/>
                  <a:t>. Calculate the concentration of the ethanoic acid in mol/dm</a:t>
                </a:r>
                <a:r>
                  <a:rPr lang="en-GB" baseline="30000" dirty="0"/>
                  <a:t>3</a:t>
                </a:r>
                <a:r>
                  <a:rPr lang="en-GB" dirty="0"/>
                  <a:t>. </a:t>
                </a:r>
              </a:p>
              <a:p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D5B806C-3D61-DB26-DD84-7D8B53A67DF6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39999" y="1260000"/>
                <a:ext cx="9676055" cy="5040000"/>
              </a:xfrm>
              <a:blipFill>
                <a:blip r:embed="rId2"/>
                <a:stretch>
                  <a:fillRect l="-1764" t="-1816" r="-25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Vertical Title 1">
            <a:extLst>
              <a:ext uri="{FF2B5EF4-FFF2-40B4-BE49-F238E27FC236}">
                <a16:creationId xmlns:a16="http://schemas.microsoft.com/office/drawing/2014/main" id="{FAF7E720-C189-2E4A-C6AB-A8735213519F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Independent practice 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Content Placeholder 6">
                <a:extLst>
                  <a:ext uri="{FF2B5EF4-FFF2-40B4-BE49-F238E27FC236}">
                    <a16:creationId xmlns:a16="http://schemas.microsoft.com/office/drawing/2014/main" id="{7FD5D9BD-D1C9-A080-D866-B3EFDFC3A45B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3588086093"/>
                  </p:ext>
                </p:extLst>
              </p:nvPr>
            </p:nvGraphicFramePr>
            <p:xfrm>
              <a:off x="1360044" y="3780000"/>
              <a:ext cx="8604504" cy="245316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3662935">
                      <a:extLst>
                        <a:ext uri="{9D8B030D-6E8A-4147-A177-3AD203B41FA5}">
                          <a16:colId xmlns:a16="http://schemas.microsoft.com/office/drawing/2014/main" val="4130845719"/>
                        </a:ext>
                      </a:extLst>
                    </a:gridCol>
                    <a:gridCol w="2211429">
                      <a:extLst>
                        <a:ext uri="{9D8B030D-6E8A-4147-A177-3AD203B41FA5}">
                          <a16:colId xmlns:a16="http://schemas.microsoft.com/office/drawing/2014/main" val="2761040512"/>
                        </a:ext>
                      </a:extLst>
                    </a:gridCol>
                    <a:gridCol w="2730140">
                      <a:extLst>
                        <a:ext uri="{9D8B030D-6E8A-4147-A177-3AD203B41FA5}">
                          <a16:colId xmlns:a16="http://schemas.microsoft.com/office/drawing/2014/main" val="1432368640"/>
                        </a:ext>
                      </a:extLst>
                    </a:gridCol>
                  </a:tblGrid>
                  <a:tr h="49063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2000" b="1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C8102E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000" b="1" i="0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𝐂</m:t>
                                </m:r>
                                <m:sSub>
                                  <m:sSubPr>
                                    <m:ctrlPr>
                                      <a:rPr lang="en-GB" sz="2000" b="1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GB" sz="2000" b="1" i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𝐇</m:t>
                                    </m:r>
                                  </m:e>
                                  <m:sub>
                                    <m:r>
                                      <a:rPr lang="en-GB" sz="2000" b="1" i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𝟑</m:t>
                                    </m:r>
                                  </m:sub>
                                </m:sSub>
                                <m:r>
                                  <a:rPr lang="en-GB" sz="2000" b="1" i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𝐂𝐎𝐎𝐇</m:t>
                                </m:r>
                              </m:oMath>
                            </m:oMathPara>
                          </a14:m>
                          <a:endParaRPr lang="en-US" sz="2000" b="1" i="0" baseline="-2500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C8102E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000" b="1" i="0" smtClean="0">
                                    <a:latin typeface="Cambria Math" panose="02040503050406030204" pitchFamily="18" charset="0"/>
                                  </a:rPr>
                                  <m:t>𝐍𝐚</m:t>
                                </m:r>
                                <m:r>
                                  <a:rPr lang="en-GB" sz="2000" b="1" i="1" smtClean="0">
                                    <a:latin typeface="Cambria Math" panose="02040503050406030204" pitchFamily="18" charset="0"/>
                                  </a:rPr>
                                  <m:t>𝐎𝐇</m:t>
                                </m:r>
                              </m:oMath>
                            </m:oMathPara>
                          </a14:m>
                          <a:endParaRPr lang="en-US" sz="2000" b="1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C8102E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69057460"/>
                      </a:ext>
                    </a:extLst>
                  </a:tr>
                  <a:tr h="490632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Concentration (mol/dm</a:t>
                          </a:r>
                          <a:r>
                            <a:rPr lang="en-US" sz="2000" b="0" i="0" baseline="30000" dirty="0">
                              <a:latin typeface="Century Gothic" panose="020B0502020202020204" pitchFamily="34" charset="0"/>
                            </a:rPr>
                            <a:t>3</a:t>
                          </a: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)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2000" b="0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highlight>
                                <a:srgbClr val="FF9E1B"/>
                              </a:highlight>
                              <a:latin typeface="Century Gothic" panose="020B0502020202020204" pitchFamily="34" charset="0"/>
                            </a:rPr>
                            <a:t>0.22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754980275"/>
                      </a:ext>
                    </a:extLst>
                  </a:tr>
                  <a:tr h="49063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Volume (cm</a:t>
                          </a:r>
                          <a:r>
                            <a:rPr lang="en-US" sz="2000" b="0" i="0" baseline="30000" dirty="0">
                              <a:latin typeface="Century Gothic" panose="020B0502020202020204" pitchFamily="34" charset="0"/>
                            </a:rPr>
                            <a:t>3</a:t>
                          </a: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)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highlight>
                                <a:srgbClr val="FFFF00"/>
                              </a:highlight>
                              <a:latin typeface="Century Gothic" panose="020B0502020202020204" pitchFamily="34" charset="0"/>
                            </a:rPr>
                            <a:t>12.50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highlight>
                                <a:srgbClr val="00FF00"/>
                              </a:highlight>
                              <a:latin typeface="Century Gothic" panose="020B0502020202020204" pitchFamily="34" charset="0"/>
                            </a:rPr>
                            <a:t>25.00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8845809"/>
                      </a:ext>
                    </a:extLst>
                  </a:tr>
                  <a:tr h="49063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Moles 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2000" b="0" i="0" baseline="3000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2000" b="0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60952164"/>
                      </a:ext>
                    </a:extLst>
                  </a:tr>
                  <a:tr h="49063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Ratio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1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1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757546144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Content Placeholder 6">
                <a:extLst>
                  <a:ext uri="{FF2B5EF4-FFF2-40B4-BE49-F238E27FC236}">
                    <a16:creationId xmlns:a16="http://schemas.microsoft.com/office/drawing/2014/main" id="{7FD5D9BD-D1C9-A080-D866-B3EFDFC3A45B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3588086093"/>
                  </p:ext>
                </p:extLst>
              </p:nvPr>
            </p:nvGraphicFramePr>
            <p:xfrm>
              <a:off x="1360044" y="3780000"/>
              <a:ext cx="8604504" cy="245316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3662935">
                      <a:extLst>
                        <a:ext uri="{9D8B030D-6E8A-4147-A177-3AD203B41FA5}">
                          <a16:colId xmlns:a16="http://schemas.microsoft.com/office/drawing/2014/main" val="4130845719"/>
                        </a:ext>
                      </a:extLst>
                    </a:gridCol>
                    <a:gridCol w="2211429">
                      <a:extLst>
                        <a:ext uri="{9D8B030D-6E8A-4147-A177-3AD203B41FA5}">
                          <a16:colId xmlns:a16="http://schemas.microsoft.com/office/drawing/2014/main" val="2761040512"/>
                        </a:ext>
                      </a:extLst>
                    </a:gridCol>
                    <a:gridCol w="2730140">
                      <a:extLst>
                        <a:ext uri="{9D8B030D-6E8A-4147-A177-3AD203B41FA5}">
                          <a16:colId xmlns:a16="http://schemas.microsoft.com/office/drawing/2014/main" val="1432368640"/>
                        </a:ext>
                      </a:extLst>
                    </a:gridCol>
                  </a:tblGrid>
                  <a:tr h="49063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2000" b="1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C8102E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165840" t="-1235" r="-123691" b="-40987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215402" t="-1235" r="-223" b="-409877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69057460"/>
                      </a:ext>
                    </a:extLst>
                  </a:tr>
                  <a:tr h="490632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Concentration (mol/dm</a:t>
                          </a:r>
                          <a:r>
                            <a:rPr lang="en-US" sz="2000" b="0" i="0" baseline="30000" dirty="0">
                              <a:latin typeface="Century Gothic" panose="020B0502020202020204" pitchFamily="34" charset="0"/>
                            </a:rPr>
                            <a:t>3</a:t>
                          </a: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)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2000" b="0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highlight>
                                <a:srgbClr val="FF9E1B"/>
                              </a:highlight>
                              <a:latin typeface="Century Gothic" panose="020B0502020202020204" pitchFamily="34" charset="0"/>
                            </a:rPr>
                            <a:t>0.22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754980275"/>
                      </a:ext>
                    </a:extLst>
                  </a:tr>
                  <a:tr h="49063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Volume (cm</a:t>
                          </a:r>
                          <a:r>
                            <a:rPr lang="en-US" sz="2000" b="0" i="0" baseline="30000" dirty="0">
                              <a:latin typeface="Century Gothic" panose="020B0502020202020204" pitchFamily="34" charset="0"/>
                            </a:rPr>
                            <a:t>3</a:t>
                          </a: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)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highlight>
                                <a:srgbClr val="FFFF00"/>
                              </a:highlight>
                              <a:latin typeface="Century Gothic" panose="020B0502020202020204" pitchFamily="34" charset="0"/>
                            </a:rPr>
                            <a:t>12.50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highlight>
                                <a:srgbClr val="00FF00"/>
                              </a:highlight>
                              <a:latin typeface="Century Gothic" panose="020B0502020202020204" pitchFamily="34" charset="0"/>
                            </a:rPr>
                            <a:t>25.00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8845809"/>
                      </a:ext>
                    </a:extLst>
                  </a:tr>
                  <a:tr h="49063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Moles 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2000" b="0" i="0" baseline="3000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2000" b="0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60952164"/>
                      </a:ext>
                    </a:extLst>
                  </a:tr>
                  <a:tr h="49063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Ratio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1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1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757546144"/>
                      </a:ext>
                    </a:extLst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39038006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13D932-CF42-EA85-BF80-E98108CB2B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7D23B7-E579-6322-2905-1994C76345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 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72CBF913-721D-012F-B934-E78F32AC80F5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539999" y="1260000"/>
                <a:ext cx="10231002" cy="5040000"/>
              </a:xfrm>
            </p:spPr>
            <p:txBody>
              <a:bodyPr>
                <a:normAutofit fontScale="85000" lnSpcReduction="10000"/>
              </a:bodyPr>
              <a:lstStyle/>
              <a:p>
                <a:pPr lvl="0"/>
                <a:r>
                  <a:rPr lang="en-GB" dirty="0"/>
                  <a:t>30.0 cm</a:t>
                </a:r>
                <a:r>
                  <a:rPr lang="en-GB" baseline="30000" dirty="0"/>
                  <a:t>3</a:t>
                </a:r>
                <a:r>
                  <a:rPr lang="en-GB" dirty="0"/>
                  <a:t> of potassium hydroxide solution neutralised 25.0 cm</a:t>
                </a:r>
                <a:r>
                  <a:rPr lang="en-GB" baseline="30000" dirty="0"/>
                  <a:t>3</a:t>
                </a:r>
                <a:r>
                  <a:rPr lang="en-GB" dirty="0"/>
                  <a:t> of dilute nitric acid. The concentration of the dilute nitric acid was 2.0 mol/dm</a:t>
                </a:r>
                <a:r>
                  <a:rPr lang="en-GB" baseline="30000" dirty="0"/>
                  <a:t>3</a:t>
                </a:r>
                <a:r>
                  <a:rPr lang="en-GB" dirty="0"/>
                  <a:t>.</a:t>
                </a:r>
              </a:p>
              <a:p>
                <a:pPr algn="ctr"/>
                <a:r>
                  <a:rPr lang="en-GB" dirty="0"/>
                  <a:t> 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sz="26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HN</m:t>
                    </m:r>
                    <m:sSub>
                      <m:sSubPr>
                        <m:ctrlPr>
                          <a:rPr lang="en-GB" sz="26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 sz="26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O</m:t>
                        </m:r>
                      </m:e>
                      <m:sub>
                        <m:r>
                          <a:rPr lang="en-GB" sz="26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</m:t>
                        </m:r>
                      </m:sub>
                    </m:sSub>
                    <m:r>
                      <a:rPr lang="en-GB" sz="26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GB" sz="26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aq</m:t>
                    </m:r>
                    <m:r>
                      <a:rPr lang="en-GB" sz="26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GB" sz="26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600" dirty="0"/>
                  <a:t>+ 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sz="26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KOH</m:t>
                    </m:r>
                    <m:r>
                      <a:rPr lang="en-GB" sz="26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GB" sz="26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aq</m:t>
                    </m:r>
                    <m:r>
                      <a:rPr lang="en-GB" sz="26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GB" sz="26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 </a:t>
                </a:r>
                <a14:m>
                  <m:oMath xmlns:m="http://schemas.openxmlformats.org/officeDocument/2006/math">
                    <m:r>
                      <a:rPr lang="en-GB" sz="26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sym typeface="Wingdings" panose="05000000000000000000" pitchFamily="2" charset="2"/>
                      </a:rPr>
                      <m:t>→</m:t>
                    </m:r>
                  </m:oMath>
                </a14:m>
                <a:r>
                  <a:rPr lang="en-GB" sz="2600" dirty="0"/>
                  <a:t> 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sz="26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KN</m:t>
                    </m:r>
                    <m:sSub>
                      <m:sSubPr>
                        <m:ctrlPr>
                          <a:rPr lang="en-GB" sz="26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 sz="26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O</m:t>
                        </m:r>
                      </m:e>
                      <m:sub>
                        <m:r>
                          <a:rPr lang="en-GB" sz="26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</m:t>
                        </m:r>
                      </m:sub>
                    </m:sSub>
                    <m:r>
                      <a:rPr lang="en-GB" sz="26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GB" sz="26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aq</m:t>
                    </m:r>
                    <m:r>
                      <a:rPr lang="en-GB" sz="26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GB" sz="26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600" dirty="0"/>
                  <a:t>+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6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 sz="26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GB" sz="26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m:rPr>
                        <m:sty m:val="p"/>
                      </m:rPr>
                      <a:rPr lang="en-GB" sz="26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O</m:t>
                    </m:r>
                    <m:r>
                      <a:rPr lang="en-GB" sz="26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GB" sz="26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l</m:t>
                    </m:r>
                    <m:r>
                      <a:rPr lang="en-GB" sz="26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260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r>
                  <a:rPr lang="en-GB" dirty="0"/>
                  <a:t> Calculate the concentration of the potassium hydroxide solution in moles per dm</a:t>
                </a:r>
                <a:r>
                  <a:rPr lang="en-GB" baseline="30000" dirty="0"/>
                  <a:t>3</a:t>
                </a:r>
                <a:r>
                  <a:rPr lang="en-GB" dirty="0"/>
                  <a:t>.</a:t>
                </a:r>
              </a:p>
              <a:p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72CBF913-721D-012F-B934-E78F32AC80F5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39999" y="1260000"/>
                <a:ext cx="10231002" cy="5040000"/>
              </a:xfrm>
              <a:blipFill>
                <a:blip r:embed="rId2"/>
                <a:stretch>
                  <a:fillRect l="-1490" t="-217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Vertical Title 1">
            <a:extLst>
              <a:ext uri="{FF2B5EF4-FFF2-40B4-BE49-F238E27FC236}">
                <a16:creationId xmlns:a16="http://schemas.microsoft.com/office/drawing/2014/main" id="{75F393F0-2AFB-73F2-DB68-58015D7AB0F3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Independent practice 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07485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D6F0F3-D900-7AA8-41A5-003B72D9BF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E2341F-0D3B-9620-9CF3-451E9B38AA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 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BE7D4F85-17CC-287D-1B0A-6DE215E3687C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539999" y="1260000"/>
                <a:ext cx="10231002" cy="5040000"/>
              </a:xfrm>
            </p:spPr>
            <p:txBody>
              <a:bodyPr>
                <a:normAutofit fontScale="85000" lnSpcReduction="10000"/>
              </a:bodyPr>
              <a:lstStyle/>
              <a:p>
                <a:pPr lvl="0"/>
                <a:r>
                  <a:rPr lang="en-GB" dirty="0">
                    <a:highlight>
                      <a:srgbClr val="00FF00"/>
                    </a:highlight>
                  </a:rPr>
                  <a:t>30.0 cm</a:t>
                </a:r>
                <a:r>
                  <a:rPr lang="en-GB" baseline="30000" dirty="0">
                    <a:highlight>
                      <a:srgbClr val="00FF00"/>
                    </a:highlight>
                  </a:rPr>
                  <a:t>3</a:t>
                </a:r>
                <a:r>
                  <a:rPr lang="en-GB" dirty="0">
                    <a:highlight>
                      <a:srgbClr val="00FF00"/>
                    </a:highlight>
                  </a:rPr>
                  <a:t> </a:t>
                </a:r>
                <a:r>
                  <a:rPr lang="en-GB" dirty="0"/>
                  <a:t>of potassium hydroxide solution neutralised </a:t>
                </a:r>
                <a:r>
                  <a:rPr lang="en-GB" dirty="0">
                    <a:highlight>
                      <a:srgbClr val="FFFF00"/>
                    </a:highlight>
                  </a:rPr>
                  <a:t>25.0 cm</a:t>
                </a:r>
                <a:r>
                  <a:rPr lang="en-GB" baseline="30000" dirty="0">
                    <a:highlight>
                      <a:srgbClr val="FFFF00"/>
                    </a:highlight>
                  </a:rPr>
                  <a:t>3</a:t>
                </a:r>
                <a:r>
                  <a:rPr lang="en-GB" dirty="0">
                    <a:highlight>
                      <a:srgbClr val="FFFF00"/>
                    </a:highlight>
                  </a:rPr>
                  <a:t> </a:t>
                </a:r>
                <a:r>
                  <a:rPr lang="en-GB" dirty="0"/>
                  <a:t>of dilute nitric acid. The concentration of the dilute nitric acid was </a:t>
                </a:r>
                <a:r>
                  <a:rPr lang="en-GB" dirty="0">
                    <a:highlight>
                      <a:srgbClr val="FF9E1B"/>
                    </a:highlight>
                  </a:rPr>
                  <a:t>2.0 mol/dm</a:t>
                </a:r>
                <a:r>
                  <a:rPr lang="en-GB" baseline="30000" dirty="0">
                    <a:highlight>
                      <a:srgbClr val="FF9E1B"/>
                    </a:highlight>
                  </a:rPr>
                  <a:t>3</a:t>
                </a:r>
                <a:r>
                  <a:rPr lang="en-GB" dirty="0"/>
                  <a:t>.</a:t>
                </a:r>
              </a:p>
              <a:p>
                <a:pPr algn="ctr"/>
                <a:r>
                  <a:rPr lang="en-GB" dirty="0"/>
                  <a:t> 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sz="26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HN</m:t>
                    </m:r>
                    <m:sSub>
                      <m:sSubPr>
                        <m:ctrlPr>
                          <a:rPr lang="en-GB" sz="26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 sz="26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O</m:t>
                        </m:r>
                      </m:e>
                      <m:sub>
                        <m:r>
                          <a:rPr lang="en-GB" sz="26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</m:t>
                        </m:r>
                      </m:sub>
                    </m:sSub>
                    <m:r>
                      <a:rPr lang="en-GB" sz="26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GB" sz="26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aq</m:t>
                    </m:r>
                    <m:r>
                      <a:rPr lang="en-GB" sz="26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GB" sz="26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600" dirty="0"/>
                  <a:t>+ 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sz="26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KOH</m:t>
                    </m:r>
                    <m:r>
                      <a:rPr lang="en-GB" sz="26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GB" sz="26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aq</m:t>
                    </m:r>
                    <m:r>
                      <a:rPr lang="en-GB" sz="26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GB" sz="26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 </a:t>
                </a:r>
                <a14:m>
                  <m:oMath xmlns:m="http://schemas.openxmlformats.org/officeDocument/2006/math">
                    <m:r>
                      <a:rPr lang="en-GB" sz="26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sym typeface="Wingdings" panose="05000000000000000000" pitchFamily="2" charset="2"/>
                      </a:rPr>
                      <m:t>→</m:t>
                    </m:r>
                  </m:oMath>
                </a14:m>
                <a:r>
                  <a:rPr lang="en-GB" sz="2600" dirty="0"/>
                  <a:t> 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sz="26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KN</m:t>
                    </m:r>
                    <m:sSub>
                      <m:sSubPr>
                        <m:ctrlPr>
                          <a:rPr lang="en-GB" sz="26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 sz="26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O</m:t>
                        </m:r>
                      </m:e>
                      <m:sub>
                        <m:r>
                          <a:rPr lang="en-GB" sz="26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</m:t>
                        </m:r>
                      </m:sub>
                    </m:sSub>
                    <m:r>
                      <a:rPr lang="en-GB" sz="26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GB" sz="26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aq</m:t>
                    </m:r>
                    <m:r>
                      <a:rPr lang="en-GB" sz="26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GB" sz="26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600" dirty="0"/>
                  <a:t>+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6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 sz="26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GB" sz="26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m:rPr>
                        <m:sty m:val="p"/>
                      </m:rPr>
                      <a:rPr lang="en-GB" sz="26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O</m:t>
                    </m:r>
                    <m:r>
                      <a:rPr lang="en-GB" sz="26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GB" sz="26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l</m:t>
                    </m:r>
                    <m:r>
                      <a:rPr lang="en-GB" sz="26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260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r>
                  <a:rPr lang="en-GB" dirty="0"/>
                  <a:t> Calculate the concentration of the potassium hydroxide solution in moles per dm</a:t>
                </a:r>
                <a:r>
                  <a:rPr lang="en-GB" baseline="30000" dirty="0"/>
                  <a:t>3</a:t>
                </a:r>
                <a:r>
                  <a:rPr lang="en-GB" dirty="0"/>
                  <a:t>.</a:t>
                </a:r>
              </a:p>
              <a:p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BE7D4F85-17CC-287D-1B0A-6DE215E3687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39999" y="1260000"/>
                <a:ext cx="10231002" cy="5040000"/>
              </a:xfrm>
              <a:blipFill>
                <a:blip r:embed="rId2"/>
                <a:stretch>
                  <a:fillRect l="-1490" t="-217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Vertical Title 1">
            <a:extLst>
              <a:ext uri="{FF2B5EF4-FFF2-40B4-BE49-F238E27FC236}">
                <a16:creationId xmlns:a16="http://schemas.microsoft.com/office/drawing/2014/main" id="{6C901168-4E2E-6EE8-1F0E-46F5E0D15EBE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Independent practice 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Content Placeholder 6">
                <a:extLst>
                  <a:ext uri="{FF2B5EF4-FFF2-40B4-BE49-F238E27FC236}">
                    <a16:creationId xmlns:a16="http://schemas.microsoft.com/office/drawing/2014/main" id="{73A5DB2D-D521-B2E3-8D3B-0AB3E10A4376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3265682128"/>
                  </p:ext>
                </p:extLst>
              </p:nvPr>
            </p:nvGraphicFramePr>
            <p:xfrm>
              <a:off x="1360044" y="3780000"/>
              <a:ext cx="8604504" cy="245316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3662935">
                      <a:extLst>
                        <a:ext uri="{9D8B030D-6E8A-4147-A177-3AD203B41FA5}">
                          <a16:colId xmlns:a16="http://schemas.microsoft.com/office/drawing/2014/main" val="4130845719"/>
                        </a:ext>
                      </a:extLst>
                    </a:gridCol>
                    <a:gridCol w="2211429">
                      <a:extLst>
                        <a:ext uri="{9D8B030D-6E8A-4147-A177-3AD203B41FA5}">
                          <a16:colId xmlns:a16="http://schemas.microsoft.com/office/drawing/2014/main" val="2761040512"/>
                        </a:ext>
                      </a:extLst>
                    </a:gridCol>
                    <a:gridCol w="2730140">
                      <a:extLst>
                        <a:ext uri="{9D8B030D-6E8A-4147-A177-3AD203B41FA5}">
                          <a16:colId xmlns:a16="http://schemas.microsoft.com/office/drawing/2014/main" val="1432368640"/>
                        </a:ext>
                      </a:extLst>
                    </a:gridCol>
                  </a:tblGrid>
                  <a:tr h="49063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2000" b="1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C8102E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000" b="1" i="0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𝐇𝐍</m:t>
                                </m:r>
                                <m:sSub>
                                  <m:sSubPr>
                                    <m:ctrlPr>
                                      <a:rPr lang="en-GB" sz="2000" b="1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GB" sz="2000" b="1" i="0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𝐎</m:t>
                                    </m:r>
                                  </m:e>
                                  <m:sub>
                                    <m:r>
                                      <a:rPr lang="en-GB" sz="2000" b="1" i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𝟑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2000" b="1" i="0" baseline="-2500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C8102E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000" b="1" i="0" smtClean="0">
                                    <a:latin typeface="Cambria Math" panose="02040503050406030204" pitchFamily="18" charset="0"/>
                                  </a:rPr>
                                  <m:t>𝐊</m:t>
                                </m:r>
                                <m:r>
                                  <a:rPr lang="en-GB" sz="2000" b="1" i="1" smtClean="0">
                                    <a:latin typeface="Cambria Math" panose="02040503050406030204" pitchFamily="18" charset="0"/>
                                  </a:rPr>
                                  <m:t>𝐎𝐇</m:t>
                                </m:r>
                              </m:oMath>
                            </m:oMathPara>
                          </a14:m>
                          <a:endParaRPr lang="en-US" sz="2000" b="1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C8102E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69057460"/>
                      </a:ext>
                    </a:extLst>
                  </a:tr>
                  <a:tr h="490632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Concentration (mol/dm</a:t>
                          </a:r>
                          <a:r>
                            <a:rPr lang="en-US" sz="2000" b="0" i="0" baseline="30000" dirty="0">
                              <a:latin typeface="Century Gothic" panose="020B0502020202020204" pitchFamily="34" charset="0"/>
                            </a:rPr>
                            <a:t>3</a:t>
                          </a: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)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2.0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2000" b="0" i="0" dirty="0">
                            <a:highlight>
                              <a:srgbClr val="FF9E1B"/>
                            </a:highlight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754980275"/>
                      </a:ext>
                    </a:extLst>
                  </a:tr>
                  <a:tr h="49063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Volume (cm</a:t>
                          </a:r>
                          <a:r>
                            <a:rPr lang="en-US" sz="2000" b="0" i="0" baseline="30000" dirty="0">
                              <a:latin typeface="Century Gothic" panose="020B0502020202020204" pitchFamily="34" charset="0"/>
                            </a:rPr>
                            <a:t>3</a:t>
                          </a: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)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highlight>
                                <a:srgbClr val="FFFF00"/>
                              </a:highlight>
                              <a:latin typeface="Century Gothic" panose="020B0502020202020204" pitchFamily="34" charset="0"/>
                            </a:rPr>
                            <a:t>25.00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highlight>
                                <a:srgbClr val="00FF00"/>
                              </a:highlight>
                              <a:latin typeface="Century Gothic" panose="020B0502020202020204" pitchFamily="34" charset="0"/>
                            </a:rPr>
                            <a:t>30.00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8845809"/>
                      </a:ext>
                    </a:extLst>
                  </a:tr>
                  <a:tr h="49063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Moles 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2000" b="0" i="0" baseline="3000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2000" b="0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60952164"/>
                      </a:ext>
                    </a:extLst>
                  </a:tr>
                  <a:tr h="49063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Ratio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1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1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757546144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Content Placeholder 6">
                <a:extLst>
                  <a:ext uri="{FF2B5EF4-FFF2-40B4-BE49-F238E27FC236}">
                    <a16:creationId xmlns:a16="http://schemas.microsoft.com/office/drawing/2014/main" id="{73A5DB2D-D521-B2E3-8D3B-0AB3E10A4376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3265682128"/>
                  </p:ext>
                </p:extLst>
              </p:nvPr>
            </p:nvGraphicFramePr>
            <p:xfrm>
              <a:off x="1360044" y="3780000"/>
              <a:ext cx="8604504" cy="245316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3662935">
                      <a:extLst>
                        <a:ext uri="{9D8B030D-6E8A-4147-A177-3AD203B41FA5}">
                          <a16:colId xmlns:a16="http://schemas.microsoft.com/office/drawing/2014/main" val="4130845719"/>
                        </a:ext>
                      </a:extLst>
                    </a:gridCol>
                    <a:gridCol w="2211429">
                      <a:extLst>
                        <a:ext uri="{9D8B030D-6E8A-4147-A177-3AD203B41FA5}">
                          <a16:colId xmlns:a16="http://schemas.microsoft.com/office/drawing/2014/main" val="2761040512"/>
                        </a:ext>
                      </a:extLst>
                    </a:gridCol>
                    <a:gridCol w="2730140">
                      <a:extLst>
                        <a:ext uri="{9D8B030D-6E8A-4147-A177-3AD203B41FA5}">
                          <a16:colId xmlns:a16="http://schemas.microsoft.com/office/drawing/2014/main" val="1432368640"/>
                        </a:ext>
                      </a:extLst>
                    </a:gridCol>
                  </a:tblGrid>
                  <a:tr h="49063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2000" b="1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C8102E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165840" t="-1235" r="-123691" b="-40987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215402" t="-1235" r="-223" b="-409877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69057460"/>
                      </a:ext>
                    </a:extLst>
                  </a:tr>
                  <a:tr h="490632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Concentration (mol/dm</a:t>
                          </a:r>
                          <a:r>
                            <a:rPr lang="en-US" sz="2000" b="0" i="0" baseline="30000" dirty="0">
                              <a:latin typeface="Century Gothic" panose="020B0502020202020204" pitchFamily="34" charset="0"/>
                            </a:rPr>
                            <a:t>3</a:t>
                          </a: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)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2.0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2000" b="0" i="0" dirty="0">
                            <a:highlight>
                              <a:srgbClr val="FF9E1B"/>
                            </a:highlight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754980275"/>
                      </a:ext>
                    </a:extLst>
                  </a:tr>
                  <a:tr h="49063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Volume (cm</a:t>
                          </a:r>
                          <a:r>
                            <a:rPr lang="en-US" sz="2000" b="0" i="0" baseline="30000" dirty="0">
                              <a:latin typeface="Century Gothic" panose="020B0502020202020204" pitchFamily="34" charset="0"/>
                            </a:rPr>
                            <a:t>3</a:t>
                          </a: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)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highlight>
                                <a:srgbClr val="FFFF00"/>
                              </a:highlight>
                              <a:latin typeface="Century Gothic" panose="020B0502020202020204" pitchFamily="34" charset="0"/>
                            </a:rPr>
                            <a:t>25.00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highlight>
                                <a:srgbClr val="00FF00"/>
                              </a:highlight>
                              <a:latin typeface="Century Gothic" panose="020B0502020202020204" pitchFamily="34" charset="0"/>
                            </a:rPr>
                            <a:t>30.00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8845809"/>
                      </a:ext>
                    </a:extLst>
                  </a:tr>
                  <a:tr h="49063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Moles 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2000" b="0" i="0" baseline="3000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2000" b="0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60952164"/>
                      </a:ext>
                    </a:extLst>
                  </a:tr>
                  <a:tr h="49063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Ratio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1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1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757546144"/>
                      </a:ext>
                    </a:extLst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115246749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0B5EAF-78C1-AE55-02D1-A218F643C2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8454D4-1005-B27D-4E78-17FD6928C5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 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077D6B15-A9C7-52BA-3141-D520789D5628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539999" y="1260000"/>
                <a:ext cx="10231002" cy="5040000"/>
              </a:xfrm>
            </p:spPr>
            <p:txBody>
              <a:bodyPr/>
              <a:lstStyle/>
              <a:p>
                <a:pPr lvl="0"/>
                <a:r>
                  <a:rPr lang="en-GB" dirty="0"/>
                  <a:t>Barium sulfate can be made by adding barium hydroxide solution to dilute sulfuric acid. The balanced chemical equation for the reaction is:</a:t>
                </a:r>
              </a:p>
              <a:p>
                <a:pPr algn="ctr"/>
                <a:r>
                  <a:rPr lang="en-GB" dirty="0"/>
                  <a:t> 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Ba</m:t>
                    </m:r>
                    <m:sSub>
                      <m:sSubPr>
                        <m:ctrlPr>
                          <a:rPr lang="en-GB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d>
                          <m:dPr>
                            <m:ctrlPr>
                              <a:rPr lang="en-GB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m:rPr>
                                <m:sty m:val="p"/>
                              </m:rPr>
                              <a:rPr lang="en-GB" sz="240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OH</m:t>
                            </m:r>
                          </m:e>
                        </m:d>
                      </m:e>
                      <m:sub>
                        <m:r>
                          <a:rPr lang="en-GB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GB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aq</m:t>
                    </m:r>
                    <m:r>
                      <a:rPr lang="en-GB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GB" sz="24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400" dirty="0"/>
                  <a:t>+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 sz="24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GB" sz="24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m:rPr>
                        <m:sty m:val="p"/>
                      </m:rP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S</m:t>
                    </m:r>
                    <m:sSub>
                      <m:sSubPr>
                        <m:ctrlPr>
                          <a:rPr lang="en-GB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 sz="24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O</m:t>
                        </m:r>
                      </m:e>
                      <m:sub>
                        <m:r>
                          <a:rPr lang="en-GB" sz="24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4</m:t>
                        </m:r>
                      </m:sub>
                    </m:sSub>
                    <m: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aq</m:t>
                    </m:r>
                    <m: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GB" sz="24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sym typeface="Wingdings" panose="05000000000000000000" pitchFamily="2" charset="2"/>
                      </a:rPr>
                      <m:t>→</m:t>
                    </m:r>
                  </m:oMath>
                </a14:m>
                <a:r>
                  <a:rPr lang="en-GB" sz="2400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 sz="24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Ba</m:t>
                        </m:r>
                      </m:e>
                      <m:sub>
                        <m:r>
                          <a:rPr lang="en-GB" sz="24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m:rPr>
                        <m:sty m:val="p"/>
                      </m:rP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S</m:t>
                    </m:r>
                    <m:sSub>
                      <m:sSubPr>
                        <m:ctrlPr>
                          <a:rPr lang="en-GB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 sz="24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O</m:t>
                        </m:r>
                      </m:e>
                      <m:sub>
                        <m:r>
                          <a:rPr lang="en-GB" sz="24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4</m:t>
                        </m:r>
                      </m:sub>
                    </m:sSub>
                    <m:r>
                      <a:rPr lang="en-GB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s</m:t>
                    </m:r>
                    <m:r>
                      <a:rPr lang="en-GB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GB" sz="24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400" dirty="0"/>
                  <a:t>+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  <m:r>
                          <m:rPr>
                            <m:sty m:val="p"/>
                          </m:rPr>
                          <a:rPr lang="en-GB" sz="24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GB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m:rPr>
                        <m:sty m:val="p"/>
                      </m:rP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O</m:t>
                    </m:r>
                    <m: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l</m:t>
                    </m:r>
                    <m: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GB" sz="24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</a:p>
              <a:p>
                <a:r>
                  <a:rPr lang="en-GB" dirty="0"/>
                  <a:t>25.0 cm</a:t>
                </a:r>
                <a:r>
                  <a:rPr lang="en-GB" baseline="30000" dirty="0"/>
                  <a:t>3</a:t>
                </a:r>
                <a:r>
                  <a:rPr lang="en-GB" dirty="0"/>
                  <a:t> of 0.55 mol/dm</a:t>
                </a:r>
                <a:r>
                  <a:rPr lang="en-GB" baseline="30000" dirty="0"/>
                  <a:t>3</a:t>
                </a:r>
                <a:r>
                  <a:rPr lang="en-GB" dirty="0"/>
                  <a:t> sulfuric acid was reacted with 10.0 cm</a:t>
                </a:r>
                <a:r>
                  <a:rPr lang="en-GB" baseline="30000" dirty="0"/>
                  <a:t>3</a:t>
                </a:r>
                <a:r>
                  <a:rPr lang="en-GB" dirty="0"/>
                  <a:t> of barium hydroxide. Calculate the concentration of the barium hydroxide.</a:t>
                </a:r>
              </a:p>
              <a:p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077D6B15-A9C7-52BA-3141-D520789D5628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39999" y="1260000"/>
                <a:ext cx="10231002" cy="5040000"/>
              </a:xfrm>
              <a:blipFill>
                <a:blip r:embed="rId2"/>
                <a:stretch>
                  <a:fillRect l="-1669" t="-1816" r="-143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Vertical Title 1">
            <a:extLst>
              <a:ext uri="{FF2B5EF4-FFF2-40B4-BE49-F238E27FC236}">
                <a16:creationId xmlns:a16="http://schemas.microsoft.com/office/drawing/2014/main" id="{D6B96011-EF67-0BE4-75B2-CC308F1D52DE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Independent practice 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445758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FDA9EF-82E2-DDEF-60E6-B4CC422FCF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CEB2E5-D98C-EA05-5B80-64458D420B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 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FE9EF3FD-FC1D-8546-EEE2-109E75854A2E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539999" y="1260000"/>
                <a:ext cx="10231002" cy="5040000"/>
              </a:xfrm>
            </p:spPr>
            <p:txBody>
              <a:bodyPr/>
              <a:lstStyle/>
              <a:p>
                <a:pPr lvl="0"/>
                <a:r>
                  <a:rPr lang="en-GB" dirty="0"/>
                  <a:t>Barium sulfate can be made by adding barium hydroxide solution to dilute sulfuric acid. The balanced chemical equation for the reaction is:</a:t>
                </a:r>
              </a:p>
              <a:p>
                <a:pPr algn="ctr"/>
                <a:r>
                  <a:rPr lang="en-GB" dirty="0"/>
                  <a:t> 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Ba</m:t>
                    </m:r>
                    <m:sSub>
                      <m:sSubPr>
                        <m:ctrlPr>
                          <a:rPr lang="en-GB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d>
                          <m:dPr>
                            <m:ctrlPr>
                              <a:rPr lang="en-GB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m:rPr>
                                <m:sty m:val="p"/>
                              </m:rPr>
                              <a:rPr lang="en-GB" sz="240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OH</m:t>
                            </m:r>
                          </m:e>
                        </m:d>
                      </m:e>
                      <m:sub>
                        <m:r>
                          <a:rPr lang="en-GB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GB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aq</m:t>
                    </m:r>
                    <m:r>
                      <a:rPr lang="en-GB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GB" sz="24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400" dirty="0"/>
                  <a:t>+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 sz="24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GB" sz="24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m:rPr>
                        <m:sty m:val="p"/>
                      </m:rP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S</m:t>
                    </m:r>
                    <m:sSub>
                      <m:sSubPr>
                        <m:ctrlPr>
                          <a:rPr lang="en-GB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 sz="24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O</m:t>
                        </m:r>
                      </m:e>
                      <m:sub>
                        <m:r>
                          <a:rPr lang="en-GB" sz="24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4</m:t>
                        </m:r>
                      </m:sub>
                    </m:sSub>
                    <m: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aq</m:t>
                    </m:r>
                    <m: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GB" sz="24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sym typeface="Wingdings" panose="05000000000000000000" pitchFamily="2" charset="2"/>
                      </a:rPr>
                      <m:t>→</m:t>
                    </m:r>
                  </m:oMath>
                </a14:m>
                <a:r>
                  <a:rPr lang="en-GB" sz="2400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 sz="24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Ba</m:t>
                        </m:r>
                      </m:e>
                      <m:sub>
                        <m:r>
                          <a:rPr lang="en-GB" sz="24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m:rPr>
                        <m:sty m:val="p"/>
                      </m:rP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S</m:t>
                    </m:r>
                    <m:sSub>
                      <m:sSubPr>
                        <m:ctrlPr>
                          <a:rPr lang="en-GB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 sz="24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O</m:t>
                        </m:r>
                      </m:e>
                      <m:sub>
                        <m:r>
                          <a:rPr lang="en-GB" sz="24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4</m:t>
                        </m:r>
                      </m:sub>
                    </m:sSub>
                    <m:r>
                      <a:rPr lang="en-GB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s</m:t>
                    </m:r>
                    <m:r>
                      <a:rPr lang="en-GB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GB" sz="24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400" dirty="0"/>
                  <a:t>+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  <m:r>
                          <m:rPr>
                            <m:sty m:val="p"/>
                          </m:rPr>
                          <a:rPr lang="en-GB" sz="24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GB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m:rPr>
                        <m:sty m:val="p"/>
                      </m:rP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O</m:t>
                    </m:r>
                    <m: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l</m:t>
                    </m:r>
                    <m: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GB" sz="24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</a:p>
              <a:p>
                <a:r>
                  <a:rPr lang="en-GB" dirty="0">
                    <a:highlight>
                      <a:srgbClr val="00FF00"/>
                    </a:highlight>
                  </a:rPr>
                  <a:t>25.0 cm</a:t>
                </a:r>
                <a:r>
                  <a:rPr lang="en-GB" baseline="30000" dirty="0">
                    <a:highlight>
                      <a:srgbClr val="00FF00"/>
                    </a:highlight>
                  </a:rPr>
                  <a:t>3</a:t>
                </a:r>
                <a:r>
                  <a:rPr lang="en-GB" dirty="0">
                    <a:highlight>
                      <a:srgbClr val="00FF00"/>
                    </a:highlight>
                  </a:rPr>
                  <a:t> </a:t>
                </a:r>
                <a:r>
                  <a:rPr lang="en-GB" dirty="0"/>
                  <a:t>of </a:t>
                </a:r>
                <a:r>
                  <a:rPr lang="en-GB" dirty="0">
                    <a:highlight>
                      <a:srgbClr val="FF9E1B"/>
                    </a:highlight>
                  </a:rPr>
                  <a:t>0.55 mol/dm</a:t>
                </a:r>
                <a:r>
                  <a:rPr lang="en-GB" baseline="30000" dirty="0">
                    <a:highlight>
                      <a:srgbClr val="FF9E1B"/>
                    </a:highlight>
                  </a:rPr>
                  <a:t>3</a:t>
                </a:r>
                <a:r>
                  <a:rPr lang="en-GB" dirty="0">
                    <a:highlight>
                      <a:srgbClr val="FF9E1B"/>
                    </a:highlight>
                  </a:rPr>
                  <a:t> </a:t>
                </a:r>
                <a:r>
                  <a:rPr lang="en-GB" dirty="0"/>
                  <a:t>sulfuric acid was reacted with </a:t>
                </a:r>
                <a:r>
                  <a:rPr lang="en-GB" dirty="0">
                    <a:highlight>
                      <a:srgbClr val="FFFF00"/>
                    </a:highlight>
                  </a:rPr>
                  <a:t>10.0 cm</a:t>
                </a:r>
                <a:r>
                  <a:rPr lang="en-GB" baseline="30000" dirty="0">
                    <a:highlight>
                      <a:srgbClr val="FFFF00"/>
                    </a:highlight>
                  </a:rPr>
                  <a:t>3</a:t>
                </a:r>
                <a:r>
                  <a:rPr lang="en-GB" dirty="0">
                    <a:highlight>
                      <a:srgbClr val="FFFF00"/>
                    </a:highlight>
                  </a:rPr>
                  <a:t> </a:t>
                </a:r>
                <a:r>
                  <a:rPr lang="en-GB" dirty="0"/>
                  <a:t>of barium hydroxide. Calculate the concentration of the barium hydroxide.</a:t>
                </a:r>
              </a:p>
              <a:p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FE9EF3FD-FC1D-8546-EEE2-109E75854A2E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39999" y="1260000"/>
                <a:ext cx="10231002" cy="5040000"/>
              </a:xfrm>
              <a:blipFill>
                <a:blip r:embed="rId2"/>
                <a:stretch>
                  <a:fillRect l="-1669" t="-1816" r="-143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Vertical Title 1">
            <a:extLst>
              <a:ext uri="{FF2B5EF4-FFF2-40B4-BE49-F238E27FC236}">
                <a16:creationId xmlns:a16="http://schemas.microsoft.com/office/drawing/2014/main" id="{2F39D9E2-1F96-6032-91BD-36B86EE4BD72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Independent practice 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Content Placeholder 6">
                <a:extLst>
                  <a:ext uri="{FF2B5EF4-FFF2-40B4-BE49-F238E27FC236}">
                    <a16:creationId xmlns:a16="http://schemas.microsoft.com/office/drawing/2014/main" id="{EF394362-DFDD-17C4-9039-B84C95F37AB6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3145708558"/>
                  </p:ext>
                </p:extLst>
              </p:nvPr>
            </p:nvGraphicFramePr>
            <p:xfrm>
              <a:off x="1360044" y="3780000"/>
              <a:ext cx="8604504" cy="245316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3662935">
                      <a:extLst>
                        <a:ext uri="{9D8B030D-6E8A-4147-A177-3AD203B41FA5}">
                          <a16:colId xmlns:a16="http://schemas.microsoft.com/office/drawing/2014/main" val="4130845719"/>
                        </a:ext>
                      </a:extLst>
                    </a:gridCol>
                    <a:gridCol w="2211429">
                      <a:extLst>
                        <a:ext uri="{9D8B030D-6E8A-4147-A177-3AD203B41FA5}">
                          <a16:colId xmlns:a16="http://schemas.microsoft.com/office/drawing/2014/main" val="2761040512"/>
                        </a:ext>
                      </a:extLst>
                    </a:gridCol>
                    <a:gridCol w="2730140">
                      <a:extLst>
                        <a:ext uri="{9D8B030D-6E8A-4147-A177-3AD203B41FA5}">
                          <a16:colId xmlns:a16="http://schemas.microsoft.com/office/drawing/2014/main" val="1432368640"/>
                        </a:ext>
                      </a:extLst>
                    </a:gridCol>
                  </a:tblGrid>
                  <a:tr h="49063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2000" b="1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C8102E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000" b="1" i="0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𝐁𝐚</m:t>
                                </m:r>
                                <m:r>
                                  <a:rPr lang="en-GB" sz="2000" b="1" i="0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(</m:t>
                                </m:r>
                                <m:r>
                                  <a:rPr lang="en-GB" sz="2000" b="1" i="0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𝐎</m:t>
                                </m:r>
                                <m:sSub>
                                  <m:sSubPr>
                                    <m:ctrlPr>
                                      <a:rPr lang="en-GB" sz="2000" b="1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GB" sz="2000" b="1" i="0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𝐇</m:t>
                                    </m:r>
                                  </m:e>
                                  <m:sub>
                                    <m:r>
                                      <a:rPr lang="en-GB" sz="2000" b="1" i="0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𝟐</m:t>
                                    </m:r>
                                  </m:sub>
                                </m:sSub>
                                <m:r>
                                  <a:rPr lang="en-GB" sz="2000" b="1" i="0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)</m:t>
                                </m:r>
                              </m:oMath>
                            </m:oMathPara>
                          </a14:m>
                          <a:endParaRPr lang="en-US" sz="2000" b="1" i="0" baseline="-2500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C8102E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GB" sz="20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GB" sz="2000" b="1" i="0">
                                        <a:latin typeface="Cambria Math" panose="02040503050406030204" pitchFamily="18" charset="0"/>
                                      </a:rPr>
                                      <m:t>𝐇</m:t>
                                    </m:r>
                                  </m:e>
                                  <m:sub>
                                    <m:r>
                                      <a:rPr lang="en-GB" sz="2000" b="1" i="0">
                                        <a:latin typeface="Cambria Math" panose="02040503050406030204" pitchFamily="18" charset="0"/>
                                      </a:rPr>
                                      <m:t>𝟐</m:t>
                                    </m:r>
                                  </m:sub>
                                </m:sSub>
                                <m:r>
                                  <a:rPr lang="en-GB" sz="2000" b="1" i="0">
                                    <a:latin typeface="Cambria Math" panose="02040503050406030204" pitchFamily="18" charset="0"/>
                                  </a:rPr>
                                  <m:t>𝐒</m:t>
                                </m:r>
                                <m:sSub>
                                  <m:sSubPr>
                                    <m:ctrlPr>
                                      <a:rPr lang="en-GB" sz="2000" b="1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GB" sz="2000" b="1" i="0">
                                        <a:latin typeface="Cambria Math" panose="02040503050406030204" pitchFamily="18" charset="0"/>
                                      </a:rPr>
                                      <m:t>𝐎</m:t>
                                    </m:r>
                                  </m:e>
                                  <m:sub>
                                    <m:r>
                                      <a:rPr lang="en-GB" sz="2000" b="1" i="0">
                                        <a:latin typeface="Cambria Math" panose="02040503050406030204" pitchFamily="18" charset="0"/>
                                      </a:rPr>
                                      <m:t>𝟒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2000" b="1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C8102E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69057460"/>
                      </a:ext>
                    </a:extLst>
                  </a:tr>
                  <a:tr h="490632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Concentration (mol/dm</a:t>
                          </a:r>
                          <a:r>
                            <a:rPr lang="en-US" sz="2000" b="0" i="0" baseline="30000" dirty="0">
                              <a:latin typeface="Century Gothic" panose="020B0502020202020204" pitchFamily="34" charset="0"/>
                            </a:rPr>
                            <a:t>3</a:t>
                          </a: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)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2000" b="0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highlight>
                                <a:srgbClr val="FF9E1B"/>
                              </a:highlight>
                              <a:latin typeface="Century Gothic" panose="020B0502020202020204" pitchFamily="34" charset="0"/>
                            </a:rPr>
                            <a:t>0.55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754980275"/>
                      </a:ext>
                    </a:extLst>
                  </a:tr>
                  <a:tr h="49063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Volume (cm</a:t>
                          </a:r>
                          <a:r>
                            <a:rPr lang="en-US" sz="2000" b="0" i="0" baseline="30000" dirty="0">
                              <a:latin typeface="Century Gothic" panose="020B0502020202020204" pitchFamily="34" charset="0"/>
                            </a:rPr>
                            <a:t>3</a:t>
                          </a: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)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highlight>
                                <a:srgbClr val="FFFF00"/>
                              </a:highlight>
                              <a:latin typeface="Century Gothic" panose="020B0502020202020204" pitchFamily="34" charset="0"/>
                            </a:rPr>
                            <a:t>10.00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highlight>
                                <a:srgbClr val="00FF00"/>
                              </a:highlight>
                              <a:latin typeface="Century Gothic" panose="020B0502020202020204" pitchFamily="34" charset="0"/>
                            </a:rPr>
                            <a:t>25.00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8845809"/>
                      </a:ext>
                    </a:extLst>
                  </a:tr>
                  <a:tr h="49063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Moles 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2000" b="0" i="0" baseline="3000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2000" b="0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60952164"/>
                      </a:ext>
                    </a:extLst>
                  </a:tr>
                  <a:tr h="49063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Ratio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1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1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757546144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Content Placeholder 6">
                <a:extLst>
                  <a:ext uri="{FF2B5EF4-FFF2-40B4-BE49-F238E27FC236}">
                    <a16:creationId xmlns:a16="http://schemas.microsoft.com/office/drawing/2014/main" id="{EF394362-DFDD-17C4-9039-B84C95F37AB6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3145708558"/>
                  </p:ext>
                </p:extLst>
              </p:nvPr>
            </p:nvGraphicFramePr>
            <p:xfrm>
              <a:off x="1360044" y="3780000"/>
              <a:ext cx="8604504" cy="245316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3662935">
                      <a:extLst>
                        <a:ext uri="{9D8B030D-6E8A-4147-A177-3AD203B41FA5}">
                          <a16:colId xmlns:a16="http://schemas.microsoft.com/office/drawing/2014/main" val="4130845719"/>
                        </a:ext>
                      </a:extLst>
                    </a:gridCol>
                    <a:gridCol w="2211429">
                      <a:extLst>
                        <a:ext uri="{9D8B030D-6E8A-4147-A177-3AD203B41FA5}">
                          <a16:colId xmlns:a16="http://schemas.microsoft.com/office/drawing/2014/main" val="2761040512"/>
                        </a:ext>
                      </a:extLst>
                    </a:gridCol>
                    <a:gridCol w="2730140">
                      <a:extLst>
                        <a:ext uri="{9D8B030D-6E8A-4147-A177-3AD203B41FA5}">
                          <a16:colId xmlns:a16="http://schemas.microsoft.com/office/drawing/2014/main" val="1432368640"/>
                        </a:ext>
                      </a:extLst>
                    </a:gridCol>
                  </a:tblGrid>
                  <a:tr h="49063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2000" b="1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C8102E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165840" t="-1235" r="-123691" b="-40987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215402" t="-1235" r="-223" b="-409877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69057460"/>
                      </a:ext>
                    </a:extLst>
                  </a:tr>
                  <a:tr h="490632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Concentration (mol/dm</a:t>
                          </a:r>
                          <a:r>
                            <a:rPr lang="en-US" sz="2000" b="0" i="0" baseline="30000" dirty="0">
                              <a:latin typeface="Century Gothic" panose="020B0502020202020204" pitchFamily="34" charset="0"/>
                            </a:rPr>
                            <a:t>3</a:t>
                          </a: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)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2000" b="0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highlight>
                                <a:srgbClr val="FF9E1B"/>
                              </a:highlight>
                              <a:latin typeface="Century Gothic" panose="020B0502020202020204" pitchFamily="34" charset="0"/>
                            </a:rPr>
                            <a:t>0.55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754980275"/>
                      </a:ext>
                    </a:extLst>
                  </a:tr>
                  <a:tr h="49063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Volume (cm</a:t>
                          </a:r>
                          <a:r>
                            <a:rPr lang="en-US" sz="2000" b="0" i="0" baseline="30000" dirty="0">
                              <a:latin typeface="Century Gothic" panose="020B0502020202020204" pitchFamily="34" charset="0"/>
                            </a:rPr>
                            <a:t>3</a:t>
                          </a: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)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highlight>
                                <a:srgbClr val="FFFF00"/>
                              </a:highlight>
                              <a:latin typeface="Century Gothic" panose="020B0502020202020204" pitchFamily="34" charset="0"/>
                            </a:rPr>
                            <a:t>10.00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highlight>
                                <a:srgbClr val="00FF00"/>
                              </a:highlight>
                              <a:latin typeface="Century Gothic" panose="020B0502020202020204" pitchFamily="34" charset="0"/>
                            </a:rPr>
                            <a:t>25.00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8845809"/>
                      </a:ext>
                    </a:extLst>
                  </a:tr>
                  <a:tr h="49063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Moles 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2000" b="0" i="0" baseline="3000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2000" b="0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60952164"/>
                      </a:ext>
                    </a:extLst>
                  </a:tr>
                  <a:tr h="49063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Ratio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1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1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757546144"/>
                      </a:ext>
                    </a:extLst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320485303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3418B4-C445-14A5-692E-C43B31397A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581AB6-07B5-1DC2-5AEB-704F5EFABF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 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0E101FD2-5A0D-4046-A10F-4239D85A0C3C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539999" y="1260000"/>
                <a:ext cx="10231002" cy="5040000"/>
              </a:xfrm>
            </p:spPr>
            <p:txBody>
              <a:bodyPr/>
              <a:lstStyle/>
              <a:p>
                <a:pPr lvl="0"/>
                <a:r>
                  <a:rPr lang="en-GB" dirty="0"/>
                  <a:t>A student titrated 25.0 cm</a:t>
                </a:r>
                <a:r>
                  <a:rPr lang="en-GB" baseline="30000" dirty="0"/>
                  <a:t>3</a:t>
                </a:r>
                <a:r>
                  <a:rPr lang="en-GB" dirty="0"/>
                  <a:t> portions of dilute sulfuric acid with a </a:t>
                </a:r>
                <a:br>
                  <a:rPr lang="en-GB" dirty="0"/>
                </a:br>
                <a:r>
                  <a:rPr lang="en-GB" dirty="0"/>
                  <a:t>0.110 mol/dm</a:t>
                </a:r>
                <a:r>
                  <a:rPr lang="en-GB" baseline="30000" dirty="0"/>
                  <a:t>3</a:t>
                </a:r>
                <a:r>
                  <a:rPr lang="en-GB" dirty="0"/>
                  <a:t> sodium hydroxide solution. The equation for the reaction is</a:t>
                </a:r>
              </a:p>
              <a:p>
                <a:pPr algn="ctr"/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2</m:t>
                    </m:r>
                    <m:r>
                      <m:rPr>
                        <m:sty m:val="p"/>
                      </m:rP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N</m:t>
                    </m:r>
                    <m:r>
                      <m:rPr>
                        <m:sty m:val="p"/>
                      </m:rPr>
                      <a:rPr lang="en-US" sz="24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a</m:t>
                    </m:r>
                    <m:r>
                      <m:rPr>
                        <m:sty m:val="p"/>
                      </m:rP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OH</m:t>
                    </m:r>
                    <m: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aq</m:t>
                    </m:r>
                    <m: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GB" sz="24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400" dirty="0"/>
                  <a:t>+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 sz="24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GB" sz="24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m:rPr>
                        <m:sty m:val="p"/>
                      </m:rP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S</m:t>
                    </m:r>
                    <m:sSub>
                      <m:sSubPr>
                        <m:ctrlPr>
                          <a:rPr lang="en-GB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 sz="24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O</m:t>
                        </m:r>
                      </m:e>
                      <m:sub>
                        <m:r>
                          <a:rPr lang="en-GB" sz="24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4</m:t>
                        </m:r>
                      </m:sub>
                    </m:sSub>
                    <m: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aq</m:t>
                    </m:r>
                    <m: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GB" sz="24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sym typeface="Wingdings" panose="05000000000000000000" pitchFamily="2" charset="2"/>
                      </a:rPr>
                      <m:t>→</m:t>
                    </m:r>
                  </m:oMath>
                </a14:m>
                <a:r>
                  <a:rPr lang="en-GB" sz="2400" dirty="0"/>
                  <a:t>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 sz="24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Na</m:t>
                        </m:r>
                      </m:e>
                      <m:sub>
                        <m:r>
                          <a:rPr lang="en-GB" sz="24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m:rPr>
                        <m:sty m:val="p"/>
                      </m:rP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S</m:t>
                    </m:r>
                    <m:sSub>
                      <m:sSubPr>
                        <m:ctrlPr>
                          <a:rPr lang="en-GB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 sz="24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O</m:t>
                        </m:r>
                      </m:e>
                      <m:sub>
                        <m:r>
                          <a:rPr lang="en-GB" sz="24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4</m:t>
                        </m:r>
                      </m:sub>
                    </m:sSub>
                    <m: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aq</m:t>
                    </m:r>
                    <m: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GB" sz="24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400" dirty="0"/>
                  <a:t>+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  <m:r>
                          <m:rPr>
                            <m:sty m:val="p"/>
                          </m:rPr>
                          <a:rPr lang="en-GB" sz="24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GB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m:rPr>
                        <m:sty m:val="p"/>
                      </m:rP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O</m:t>
                    </m:r>
                    <m: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l</m:t>
                    </m:r>
                    <m: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240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r>
                  <a:rPr lang="en-GB" dirty="0"/>
                  <a:t>22.15 cm</a:t>
                </a:r>
                <a:r>
                  <a:rPr lang="en-GB" baseline="30000" dirty="0"/>
                  <a:t>3</a:t>
                </a:r>
                <a:r>
                  <a:rPr lang="en-GB" dirty="0"/>
                  <a:t> of sodium hydroxide was needed. Calculate the concentration of the sulfuric acid in mol/dm</a:t>
                </a:r>
                <a:r>
                  <a:rPr lang="en-GB" baseline="30000" dirty="0"/>
                  <a:t>3</a:t>
                </a:r>
                <a:r>
                  <a:rPr lang="en-GB" dirty="0"/>
                  <a:t>.</a:t>
                </a:r>
              </a:p>
              <a:p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0E101FD2-5A0D-4046-A10F-4239D85A0C3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39999" y="1260000"/>
                <a:ext cx="10231002" cy="5040000"/>
              </a:xfrm>
              <a:blipFill>
                <a:blip r:embed="rId2"/>
                <a:stretch>
                  <a:fillRect l="-1669" t="-181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Vertical Title 1">
            <a:extLst>
              <a:ext uri="{FF2B5EF4-FFF2-40B4-BE49-F238E27FC236}">
                <a16:creationId xmlns:a16="http://schemas.microsoft.com/office/drawing/2014/main" id="{D5A58B01-A4DC-CCCC-58E3-6D694696D2FC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Independent practice 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695772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69C1F8-EEE1-DF72-EC9E-B042CEF430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088022-5386-255E-7A6A-8141364A82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 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53DCBEF3-6926-E0D6-F491-67627554886E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539999" y="1260000"/>
                <a:ext cx="10231002" cy="5040000"/>
              </a:xfrm>
            </p:spPr>
            <p:txBody>
              <a:bodyPr/>
              <a:lstStyle/>
              <a:p>
                <a:pPr lvl="0"/>
                <a:r>
                  <a:rPr lang="en-GB" dirty="0"/>
                  <a:t>A student titrated </a:t>
                </a:r>
                <a:r>
                  <a:rPr lang="en-GB" dirty="0">
                    <a:highlight>
                      <a:srgbClr val="FFFF00"/>
                    </a:highlight>
                  </a:rPr>
                  <a:t>25.0 cm</a:t>
                </a:r>
                <a:r>
                  <a:rPr lang="en-GB" baseline="30000" dirty="0">
                    <a:highlight>
                      <a:srgbClr val="FFFF00"/>
                    </a:highlight>
                  </a:rPr>
                  <a:t>3</a:t>
                </a:r>
                <a:r>
                  <a:rPr lang="en-GB" dirty="0">
                    <a:highlight>
                      <a:srgbClr val="FFFF00"/>
                    </a:highlight>
                  </a:rPr>
                  <a:t> </a:t>
                </a:r>
                <a:r>
                  <a:rPr lang="en-GB" dirty="0"/>
                  <a:t>portions of dilute sulfuric acid with a </a:t>
                </a:r>
                <a:br>
                  <a:rPr lang="en-GB" dirty="0"/>
                </a:br>
                <a:r>
                  <a:rPr lang="en-GB" dirty="0">
                    <a:highlight>
                      <a:srgbClr val="FF9E1B"/>
                    </a:highlight>
                  </a:rPr>
                  <a:t>0.110 mol/dm</a:t>
                </a:r>
                <a:r>
                  <a:rPr lang="en-GB" baseline="30000" dirty="0">
                    <a:highlight>
                      <a:srgbClr val="FF9E1B"/>
                    </a:highlight>
                  </a:rPr>
                  <a:t>3</a:t>
                </a:r>
                <a:r>
                  <a:rPr lang="en-GB" dirty="0">
                    <a:highlight>
                      <a:srgbClr val="FF9E1B"/>
                    </a:highlight>
                  </a:rPr>
                  <a:t> </a:t>
                </a:r>
                <a:r>
                  <a:rPr lang="en-GB" dirty="0"/>
                  <a:t>sodium hydroxide solution. The equation for the reaction is</a:t>
                </a:r>
              </a:p>
              <a:p>
                <a:pPr algn="ctr"/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2</m:t>
                    </m:r>
                    <m:r>
                      <m:rPr>
                        <m:sty m:val="p"/>
                      </m:rP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N</m:t>
                    </m:r>
                    <m:r>
                      <m:rPr>
                        <m:sty m:val="p"/>
                      </m:rPr>
                      <a:rPr lang="en-US" sz="24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a</m:t>
                    </m:r>
                    <m:r>
                      <m:rPr>
                        <m:sty m:val="p"/>
                      </m:rP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OH</m:t>
                    </m:r>
                    <m: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aq</m:t>
                    </m:r>
                    <m: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GB" sz="24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400" dirty="0"/>
                  <a:t>+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 sz="24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GB" sz="24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m:rPr>
                        <m:sty m:val="p"/>
                      </m:rP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S</m:t>
                    </m:r>
                    <m:sSub>
                      <m:sSubPr>
                        <m:ctrlPr>
                          <a:rPr lang="en-GB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 sz="24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O</m:t>
                        </m:r>
                      </m:e>
                      <m:sub>
                        <m:r>
                          <a:rPr lang="en-GB" sz="24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4</m:t>
                        </m:r>
                      </m:sub>
                    </m:sSub>
                    <m: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aq</m:t>
                    </m:r>
                    <m: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GB" sz="24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sym typeface="Wingdings" panose="05000000000000000000" pitchFamily="2" charset="2"/>
                      </a:rPr>
                      <m:t>→</m:t>
                    </m:r>
                  </m:oMath>
                </a14:m>
                <a:r>
                  <a:rPr lang="en-GB" sz="2400" dirty="0"/>
                  <a:t>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 sz="24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Na</m:t>
                        </m:r>
                      </m:e>
                      <m:sub>
                        <m:r>
                          <a:rPr lang="en-GB" sz="24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m:rPr>
                        <m:sty m:val="p"/>
                      </m:rP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S</m:t>
                    </m:r>
                    <m:sSub>
                      <m:sSubPr>
                        <m:ctrlPr>
                          <a:rPr lang="en-GB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 sz="24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O</m:t>
                        </m:r>
                      </m:e>
                      <m:sub>
                        <m:r>
                          <a:rPr lang="en-GB" sz="24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4</m:t>
                        </m:r>
                      </m:sub>
                    </m:sSub>
                    <m: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aq</m:t>
                    </m:r>
                    <m: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GB" sz="24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400" dirty="0"/>
                  <a:t>+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  <m:r>
                          <m:rPr>
                            <m:sty m:val="p"/>
                          </m:rPr>
                          <a:rPr lang="en-GB" sz="24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GB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m:rPr>
                        <m:sty m:val="p"/>
                      </m:rP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O</m:t>
                    </m:r>
                    <m: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l</m:t>
                    </m:r>
                    <m: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240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r>
                  <a:rPr lang="en-GB" dirty="0">
                    <a:highlight>
                      <a:srgbClr val="00FF00"/>
                    </a:highlight>
                  </a:rPr>
                  <a:t>22.15 cm</a:t>
                </a:r>
                <a:r>
                  <a:rPr lang="en-GB" baseline="30000" dirty="0">
                    <a:highlight>
                      <a:srgbClr val="00FF00"/>
                    </a:highlight>
                  </a:rPr>
                  <a:t>3</a:t>
                </a:r>
                <a:r>
                  <a:rPr lang="en-GB" dirty="0">
                    <a:highlight>
                      <a:srgbClr val="00FF00"/>
                    </a:highlight>
                  </a:rPr>
                  <a:t> </a:t>
                </a:r>
                <a:r>
                  <a:rPr lang="en-GB" dirty="0"/>
                  <a:t>of sodium hydroxide was needed. Calculate the concentration of the sulfuric acid in mol/dm</a:t>
                </a:r>
                <a:r>
                  <a:rPr lang="en-GB" baseline="30000" dirty="0"/>
                  <a:t>3</a:t>
                </a:r>
                <a:r>
                  <a:rPr lang="en-GB" dirty="0"/>
                  <a:t>.</a:t>
                </a:r>
              </a:p>
              <a:p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53DCBEF3-6926-E0D6-F491-67627554886E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39999" y="1260000"/>
                <a:ext cx="10231002" cy="5040000"/>
              </a:xfrm>
              <a:blipFill>
                <a:blip r:embed="rId2"/>
                <a:stretch>
                  <a:fillRect l="-1669" t="-181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Vertical Title 1">
            <a:extLst>
              <a:ext uri="{FF2B5EF4-FFF2-40B4-BE49-F238E27FC236}">
                <a16:creationId xmlns:a16="http://schemas.microsoft.com/office/drawing/2014/main" id="{39105D97-DC1C-2682-C1AA-76BD45E21118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Independent practice 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7" name="Content Placeholder 6">
                <a:extLst>
                  <a:ext uri="{FF2B5EF4-FFF2-40B4-BE49-F238E27FC236}">
                    <a16:creationId xmlns:a16="http://schemas.microsoft.com/office/drawing/2014/main" id="{9B99FF12-6FB3-0B8B-8DB2-6D9AEC6ECE46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715947900"/>
                  </p:ext>
                </p:extLst>
              </p:nvPr>
            </p:nvGraphicFramePr>
            <p:xfrm>
              <a:off x="1360044" y="3780000"/>
              <a:ext cx="8604504" cy="245316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3662935">
                      <a:extLst>
                        <a:ext uri="{9D8B030D-6E8A-4147-A177-3AD203B41FA5}">
                          <a16:colId xmlns:a16="http://schemas.microsoft.com/office/drawing/2014/main" val="4130845719"/>
                        </a:ext>
                      </a:extLst>
                    </a:gridCol>
                    <a:gridCol w="2211429">
                      <a:extLst>
                        <a:ext uri="{9D8B030D-6E8A-4147-A177-3AD203B41FA5}">
                          <a16:colId xmlns:a16="http://schemas.microsoft.com/office/drawing/2014/main" val="2761040512"/>
                        </a:ext>
                      </a:extLst>
                    </a:gridCol>
                    <a:gridCol w="2730140">
                      <a:extLst>
                        <a:ext uri="{9D8B030D-6E8A-4147-A177-3AD203B41FA5}">
                          <a16:colId xmlns:a16="http://schemas.microsoft.com/office/drawing/2014/main" val="1432368640"/>
                        </a:ext>
                      </a:extLst>
                    </a:gridCol>
                  </a:tblGrid>
                  <a:tr h="49063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2000" b="1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C8102E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GB" sz="20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GB" sz="2000" b="1" i="0">
                                        <a:latin typeface="Cambria Math" panose="02040503050406030204" pitchFamily="18" charset="0"/>
                                      </a:rPr>
                                      <m:t>𝐇</m:t>
                                    </m:r>
                                  </m:e>
                                  <m:sub>
                                    <m:r>
                                      <a:rPr lang="en-GB" sz="2000" b="1" i="0">
                                        <a:latin typeface="Cambria Math" panose="02040503050406030204" pitchFamily="18" charset="0"/>
                                      </a:rPr>
                                      <m:t>𝟐</m:t>
                                    </m:r>
                                  </m:sub>
                                </m:sSub>
                                <m:r>
                                  <a:rPr lang="en-GB" sz="2000" b="1" i="0">
                                    <a:latin typeface="Cambria Math" panose="02040503050406030204" pitchFamily="18" charset="0"/>
                                  </a:rPr>
                                  <m:t>𝐒</m:t>
                                </m:r>
                                <m:sSub>
                                  <m:sSubPr>
                                    <m:ctrlPr>
                                      <a:rPr lang="en-GB" sz="2000" b="1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GB" sz="2000" b="1" i="0">
                                        <a:latin typeface="Cambria Math" panose="02040503050406030204" pitchFamily="18" charset="0"/>
                                      </a:rPr>
                                      <m:t>𝐎</m:t>
                                    </m:r>
                                  </m:e>
                                  <m:sub>
                                    <m:r>
                                      <a:rPr lang="en-GB" sz="2000" b="1" i="0">
                                        <a:latin typeface="Cambria Math" panose="02040503050406030204" pitchFamily="18" charset="0"/>
                                      </a:rPr>
                                      <m:t>𝟒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2000" b="1" i="0" baseline="-2500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C8102E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2000" b="1" dirty="0"/>
                            <a:t>Na</a:t>
                          </a:r>
                          <a14:m>
                            <m:oMath xmlns:m="http://schemas.openxmlformats.org/officeDocument/2006/math">
                              <m:r>
                                <a:rPr lang="en-GB" sz="2000" b="1" i="1" smtClean="0">
                                  <a:latin typeface="Cambria Math" panose="02040503050406030204" pitchFamily="18" charset="0"/>
                                </a:rPr>
                                <m:t>𝐎𝐇</m:t>
                              </m:r>
                            </m:oMath>
                          </a14:m>
                          <a:endParaRPr lang="en-US" sz="2000" b="1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C8102E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69057460"/>
                      </a:ext>
                    </a:extLst>
                  </a:tr>
                  <a:tr h="490632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Concentration (mol/dm</a:t>
                          </a:r>
                          <a:r>
                            <a:rPr lang="en-US" sz="2000" b="0" i="0" baseline="30000" dirty="0">
                              <a:latin typeface="Century Gothic" panose="020B0502020202020204" pitchFamily="34" charset="0"/>
                            </a:rPr>
                            <a:t>3</a:t>
                          </a: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)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2000" b="0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highlight>
                                <a:srgbClr val="FF9E1B"/>
                              </a:highlight>
                              <a:latin typeface="Century Gothic" panose="020B0502020202020204" pitchFamily="34" charset="0"/>
                            </a:rPr>
                            <a:t>0.110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754980275"/>
                      </a:ext>
                    </a:extLst>
                  </a:tr>
                  <a:tr h="49063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Volume (cm</a:t>
                          </a:r>
                          <a:r>
                            <a:rPr lang="en-US" sz="2000" b="0" i="0" baseline="30000" dirty="0">
                              <a:latin typeface="Century Gothic" panose="020B0502020202020204" pitchFamily="34" charset="0"/>
                            </a:rPr>
                            <a:t>3</a:t>
                          </a: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)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highlight>
                                <a:srgbClr val="FFFF00"/>
                              </a:highlight>
                              <a:latin typeface="Century Gothic" panose="020B0502020202020204" pitchFamily="34" charset="0"/>
                            </a:rPr>
                            <a:t>25.0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highlight>
                                <a:srgbClr val="00FF00"/>
                              </a:highlight>
                              <a:latin typeface="Century Gothic" panose="020B0502020202020204" pitchFamily="34" charset="0"/>
                            </a:rPr>
                            <a:t>22.15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8845809"/>
                      </a:ext>
                    </a:extLst>
                  </a:tr>
                  <a:tr h="49063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Moles 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2000" b="0" i="0" baseline="3000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2000" b="0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60952164"/>
                      </a:ext>
                    </a:extLst>
                  </a:tr>
                  <a:tr h="49063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Ratio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1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2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757546144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7" name="Content Placeholder 6">
                <a:extLst>
                  <a:ext uri="{FF2B5EF4-FFF2-40B4-BE49-F238E27FC236}">
                    <a16:creationId xmlns:a16="http://schemas.microsoft.com/office/drawing/2014/main" id="{9B99FF12-6FB3-0B8B-8DB2-6D9AEC6ECE46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715947900"/>
                  </p:ext>
                </p:extLst>
              </p:nvPr>
            </p:nvGraphicFramePr>
            <p:xfrm>
              <a:off x="1360044" y="3780000"/>
              <a:ext cx="8604504" cy="245316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3662935">
                      <a:extLst>
                        <a:ext uri="{9D8B030D-6E8A-4147-A177-3AD203B41FA5}">
                          <a16:colId xmlns:a16="http://schemas.microsoft.com/office/drawing/2014/main" val="4130845719"/>
                        </a:ext>
                      </a:extLst>
                    </a:gridCol>
                    <a:gridCol w="2211429">
                      <a:extLst>
                        <a:ext uri="{9D8B030D-6E8A-4147-A177-3AD203B41FA5}">
                          <a16:colId xmlns:a16="http://schemas.microsoft.com/office/drawing/2014/main" val="2761040512"/>
                        </a:ext>
                      </a:extLst>
                    </a:gridCol>
                    <a:gridCol w="2730140">
                      <a:extLst>
                        <a:ext uri="{9D8B030D-6E8A-4147-A177-3AD203B41FA5}">
                          <a16:colId xmlns:a16="http://schemas.microsoft.com/office/drawing/2014/main" val="1432368640"/>
                        </a:ext>
                      </a:extLst>
                    </a:gridCol>
                  </a:tblGrid>
                  <a:tr h="49063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2000" b="1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C8102E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165840" t="-1235" r="-123691" b="-40987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215402" t="-1235" r="-223" b="-409877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69057460"/>
                      </a:ext>
                    </a:extLst>
                  </a:tr>
                  <a:tr h="490632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Concentration (mol/dm</a:t>
                          </a:r>
                          <a:r>
                            <a:rPr lang="en-US" sz="2000" b="0" i="0" baseline="30000" dirty="0">
                              <a:latin typeface="Century Gothic" panose="020B0502020202020204" pitchFamily="34" charset="0"/>
                            </a:rPr>
                            <a:t>3</a:t>
                          </a: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)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2000" b="0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highlight>
                                <a:srgbClr val="FF9E1B"/>
                              </a:highlight>
                              <a:latin typeface="Century Gothic" panose="020B0502020202020204" pitchFamily="34" charset="0"/>
                            </a:rPr>
                            <a:t>0.110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754980275"/>
                      </a:ext>
                    </a:extLst>
                  </a:tr>
                  <a:tr h="49063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Volume (cm</a:t>
                          </a:r>
                          <a:r>
                            <a:rPr lang="en-US" sz="2000" b="0" i="0" baseline="30000" dirty="0">
                              <a:latin typeface="Century Gothic" panose="020B0502020202020204" pitchFamily="34" charset="0"/>
                            </a:rPr>
                            <a:t>3</a:t>
                          </a: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)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highlight>
                                <a:srgbClr val="FFFF00"/>
                              </a:highlight>
                              <a:latin typeface="Century Gothic" panose="020B0502020202020204" pitchFamily="34" charset="0"/>
                            </a:rPr>
                            <a:t>25.0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highlight>
                                <a:srgbClr val="00FF00"/>
                              </a:highlight>
                              <a:latin typeface="Century Gothic" panose="020B0502020202020204" pitchFamily="34" charset="0"/>
                            </a:rPr>
                            <a:t>22.15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8845809"/>
                      </a:ext>
                    </a:extLst>
                  </a:tr>
                  <a:tr h="49063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Moles 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2000" b="0" i="0" baseline="3000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2000" b="0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60952164"/>
                      </a:ext>
                    </a:extLst>
                  </a:tr>
                  <a:tr h="49063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Ratio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1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2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757546144"/>
                      </a:ext>
                    </a:extLst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101048367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28736C-3292-80ED-D766-A8F84CC30C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857E78-5FB2-3B95-ABB3-B7B4F240A0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 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BEFBFCAD-C7C7-EE3E-66AD-0295D1A2D457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539999" y="1260000"/>
                <a:ext cx="10231002" cy="5040000"/>
              </a:xfrm>
            </p:spPr>
            <p:txBody>
              <a:bodyPr/>
              <a:lstStyle/>
              <a:p>
                <a:pPr lvl="0"/>
                <a:r>
                  <a:rPr lang="en-GB" dirty="0"/>
                  <a:t>Barium chloride can be made by adding barium hydroxide solution to dilute hydrochloric acid. The balanced chemical equation for the reaction is:</a:t>
                </a:r>
              </a:p>
              <a:p>
                <a:pPr algn="ctr"/>
                <a14:m>
                  <m:oMath xmlns:m="http://schemas.openxmlformats.org/officeDocument/2006/math">
                    <m: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2</m:t>
                    </m:r>
                    <m:r>
                      <m:rPr>
                        <m:sty m:val="p"/>
                      </m:rP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HCl</m:t>
                    </m:r>
                    <m: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aq</m:t>
                    </m:r>
                    <m: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GB" sz="24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400" dirty="0"/>
                  <a:t>+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Ba</m:t>
                    </m:r>
                    <m:sSub>
                      <m:sSubPr>
                        <m:ctrlPr>
                          <a:rPr lang="en-GB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d>
                          <m:dPr>
                            <m:ctrlPr>
                              <a:rPr lang="en-GB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m:rPr>
                                <m:sty m:val="p"/>
                              </m:rPr>
                              <a:rPr lang="en-GB" sz="240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OH</m:t>
                            </m:r>
                          </m:e>
                        </m:d>
                      </m:e>
                      <m:sub>
                        <m:r>
                          <a:rPr lang="en-GB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GB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aq</m:t>
                    </m:r>
                    <m:r>
                      <a:rPr lang="en-GB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GB" sz="2400" dirty="0"/>
                  <a:t>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sym typeface="Wingdings" panose="05000000000000000000" pitchFamily="2" charset="2"/>
                      </a:rPr>
                      <m:t>→</m:t>
                    </m:r>
                  </m:oMath>
                </a14:m>
                <a:r>
                  <a:rPr lang="en-GB" sz="2400" dirty="0"/>
                  <a:t>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Ba</m:t>
                    </m:r>
                    <m:sSub>
                      <m:sSubPr>
                        <m:ctrlPr>
                          <a:rPr lang="en-GB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 sz="24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Cl</m:t>
                        </m:r>
                      </m:e>
                      <m:sub>
                        <m:r>
                          <a:rPr lang="en-GB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GB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s</m:t>
                    </m:r>
                    <m:r>
                      <a:rPr lang="en-GB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GB" sz="24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400" dirty="0"/>
                  <a:t>+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  <m:r>
                          <m:rPr>
                            <m:sty m:val="p"/>
                          </m:rPr>
                          <a:rPr lang="en-GB" sz="24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GB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m:rPr>
                        <m:sty m:val="p"/>
                      </m:rP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O</m:t>
                    </m:r>
                    <m: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l</m:t>
                    </m:r>
                    <m: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240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r>
                  <a:rPr lang="en-GB" dirty="0"/>
                  <a:t>25.0 cm</a:t>
                </a:r>
                <a:r>
                  <a:rPr lang="en-GB" baseline="30000" dirty="0"/>
                  <a:t>3</a:t>
                </a:r>
                <a:r>
                  <a:rPr lang="en-GB" dirty="0"/>
                  <a:t> of 1.0 mol/dm</a:t>
                </a:r>
                <a:r>
                  <a:rPr lang="en-GB" baseline="30000" dirty="0"/>
                  <a:t>3</a:t>
                </a:r>
                <a:r>
                  <a:rPr lang="en-GB" dirty="0"/>
                  <a:t> hydrochloric acid reacted with 15.0 cm</a:t>
                </a:r>
                <a:r>
                  <a:rPr lang="en-GB" baseline="30000" dirty="0"/>
                  <a:t>3</a:t>
                </a:r>
                <a:r>
                  <a:rPr lang="en-GB" dirty="0"/>
                  <a:t> of barium hydroxide. Calculate the concentration of the barium hydroxide.</a:t>
                </a:r>
              </a:p>
              <a:p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BEFBFCAD-C7C7-EE3E-66AD-0295D1A2D45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39999" y="1260000"/>
                <a:ext cx="10231002" cy="5040000"/>
              </a:xfrm>
              <a:blipFill>
                <a:blip r:embed="rId2"/>
                <a:stretch>
                  <a:fillRect l="-1669" t="-1816" r="-15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Vertical Title 1">
            <a:extLst>
              <a:ext uri="{FF2B5EF4-FFF2-40B4-BE49-F238E27FC236}">
                <a16:creationId xmlns:a16="http://schemas.microsoft.com/office/drawing/2014/main" id="{58105E8B-E849-3F21-7EB7-3515036C8A2E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Independent practice 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668212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684CB6-A883-362C-F4A8-5A628B1794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70BF19-8D6B-2C1B-796C-2BC8931D22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 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C7A5744C-BA2E-18AD-89C8-66F2F56B49F6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539999" y="1260000"/>
                <a:ext cx="10231002" cy="5040000"/>
              </a:xfrm>
            </p:spPr>
            <p:txBody>
              <a:bodyPr/>
              <a:lstStyle/>
              <a:p>
                <a:pPr lvl="0"/>
                <a:r>
                  <a:rPr lang="en-GB" dirty="0"/>
                  <a:t>Barium chloride can be made by adding barium hydroxide solution to dilute hydrochloric acid. The balanced chemical equation for the reaction is:</a:t>
                </a:r>
              </a:p>
              <a:p>
                <a:pPr algn="ctr"/>
                <a14:m>
                  <m:oMath xmlns:m="http://schemas.openxmlformats.org/officeDocument/2006/math">
                    <m: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2</m:t>
                    </m:r>
                    <m:r>
                      <m:rPr>
                        <m:sty m:val="p"/>
                      </m:rP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HCl</m:t>
                    </m:r>
                    <m: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aq</m:t>
                    </m:r>
                    <m: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GB" sz="24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400" dirty="0"/>
                  <a:t>+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Ba</m:t>
                    </m:r>
                    <m:sSub>
                      <m:sSubPr>
                        <m:ctrlPr>
                          <a:rPr lang="en-GB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d>
                          <m:dPr>
                            <m:ctrlPr>
                              <a:rPr lang="en-GB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m:rPr>
                                <m:sty m:val="p"/>
                              </m:rPr>
                              <a:rPr lang="en-GB" sz="240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OH</m:t>
                            </m:r>
                          </m:e>
                        </m:d>
                      </m:e>
                      <m:sub>
                        <m:r>
                          <a:rPr lang="en-GB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GB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aq</m:t>
                    </m:r>
                    <m:r>
                      <a:rPr lang="en-GB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GB" sz="2400" dirty="0"/>
                  <a:t>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sym typeface="Wingdings" panose="05000000000000000000" pitchFamily="2" charset="2"/>
                      </a:rPr>
                      <m:t>→</m:t>
                    </m:r>
                  </m:oMath>
                </a14:m>
                <a:r>
                  <a:rPr lang="en-GB" sz="2400" dirty="0"/>
                  <a:t>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Ba</m:t>
                    </m:r>
                    <m:sSub>
                      <m:sSubPr>
                        <m:ctrlPr>
                          <a:rPr lang="en-GB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 sz="24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Cl</m:t>
                        </m:r>
                      </m:e>
                      <m:sub>
                        <m:r>
                          <a:rPr lang="en-GB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GB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s</m:t>
                    </m:r>
                    <m:r>
                      <a:rPr lang="en-GB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GB" sz="24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400" dirty="0"/>
                  <a:t>+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  <m:r>
                          <m:rPr>
                            <m:sty m:val="p"/>
                          </m:rPr>
                          <a:rPr lang="en-GB" sz="24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GB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m:rPr>
                        <m:sty m:val="p"/>
                      </m:rP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O</m:t>
                    </m:r>
                    <m: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l</m:t>
                    </m:r>
                    <m: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240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r>
                  <a:rPr lang="en-GB" dirty="0">
                    <a:highlight>
                      <a:srgbClr val="FFFF00"/>
                    </a:highlight>
                  </a:rPr>
                  <a:t>25.0 cm</a:t>
                </a:r>
                <a:r>
                  <a:rPr lang="en-GB" baseline="30000" dirty="0">
                    <a:highlight>
                      <a:srgbClr val="FFFF00"/>
                    </a:highlight>
                  </a:rPr>
                  <a:t>3</a:t>
                </a:r>
                <a:r>
                  <a:rPr lang="en-GB" dirty="0">
                    <a:highlight>
                      <a:srgbClr val="FFFF00"/>
                    </a:highlight>
                  </a:rPr>
                  <a:t> </a:t>
                </a:r>
                <a:r>
                  <a:rPr lang="en-GB" dirty="0"/>
                  <a:t>of </a:t>
                </a:r>
                <a:r>
                  <a:rPr lang="en-GB" dirty="0">
                    <a:highlight>
                      <a:srgbClr val="FF9E1B"/>
                    </a:highlight>
                  </a:rPr>
                  <a:t>1.0 mol/dm</a:t>
                </a:r>
                <a:r>
                  <a:rPr lang="en-GB" baseline="30000" dirty="0">
                    <a:highlight>
                      <a:srgbClr val="FF9E1B"/>
                    </a:highlight>
                  </a:rPr>
                  <a:t>3</a:t>
                </a:r>
                <a:r>
                  <a:rPr lang="en-GB" dirty="0">
                    <a:highlight>
                      <a:srgbClr val="FF9E1B"/>
                    </a:highlight>
                  </a:rPr>
                  <a:t> </a:t>
                </a:r>
                <a:r>
                  <a:rPr lang="en-GB" dirty="0"/>
                  <a:t>hydrochloric acid reacted with </a:t>
                </a:r>
                <a:r>
                  <a:rPr lang="en-GB" dirty="0">
                    <a:highlight>
                      <a:srgbClr val="00FF00"/>
                    </a:highlight>
                  </a:rPr>
                  <a:t>15.0 cm</a:t>
                </a:r>
                <a:r>
                  <a:rPr lang="en-GB" baseline="30000" dirty="0">
                    <a:highlight>
                      <a:srgbClr val="00FF00"/>
                    </a:highlight>
                  </a:rPr>
                  <a:t>3</a:t>
                </a:r>
                <a:r>
                  <a:rPr lang="en-GB" dirty="0">
                    <a:highlight>
                      <a:srgbClr val="00FF00"/>
                    </a:highlight>
                  </a:rPr>
                  <a:t> </a:t>
                </a:r>
                <a:r>
                  <a:rPr lang="en-GB" dirty="0"/>
                  <a:t>of barium hydroxide. Calculate the concentration of the barium hydroxide.</a:t>
                </a:r>
              </a:p>
              <a:p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C7A5744C-BA2E-18AD-89C8-66F2F56B49F6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39999" y="1260000"/>
                <a:ext cx="10231002" cy="5040000"/>
              </a:xfrm>
              <a:blipFill>
                <a:blip r:embed="rId2"/>
                <a:stretch>
                  <a:fillRect l="-1669" t="-1816" r="-15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Vertical Title 1">
            <a:extLst>
              <a:ext uri="{FF2B5EF4-FFF2-40B4-BE49-F238E27FC236}">
                <a16:creationId xmlns:a16="http://schemas.microsoft.com/office/drawing/2014/main" id="{A52458FC-73AF-3D6D-E7F6-59CE073FD363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Independent practice 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Content Placeholder 6">
                <a:extLst>
                  <a:ext uri="{FF2B5EF4-FFF2-40B4-BE49-F238E27FC236}">
                    <a16:creationId xmlns:a16="http://schemas.microsoft.com/office/drawing/2014/main" id="{69089BBC-51EB-8A48-D254-76CDA9ABE612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1148797708"/>
                  </p:ext>
                </p:extLst>
              </p:nvPr>
            </p:nvGraphicFramePr>
            <p:xfrm>
              <a:off x="1360044" y="3780000"/>
              <a:ext cx="8604504" cy="245316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3662935">
                      <a:extLst>
                        <a:ext uri="{9D8B030D-6E8A-4147-A177-3AD203B41FA5}">
                          <a16:colId xmlns:a16="http://schemas.microsoft.com/office/drawing/2014/main" val="4130845719"/>
                        </a:ext>
                      </a:extLst>
                    </a:gridCol>
                    <a:gridCol w="2211429">
                      <a:extLst>
                        <a:ext uri="{9D8B030D-6E8A-4147-A177-3AD203B41FA5}">
                          <a16:colId xmlns:a16="http://schemas.microsoft.com/office/drawing/2014/main" val="2761040512"/>
                        </a:ext>
                      </a:extLst>
                    </a:gridCol>
                    <a:gridCol w="2730140">
                      <a:extLst>
                        <a:ext uri="{9D8B030D-6E8A-4147-A177-3AD203B41FA5}">
                          <a16:colId xmlns:a16="http://schemas.microsoft.com/office/drawing/2014/main" val="1432368640"/>
                        </a:ext>
                      </a:extLst>
                    </a:gridCol>
                  </a:tblGrid>
                  <a:tr h="49063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2000" b="1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C8102E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000" b="1" i="0" smtClean="0">
                                    <a:latin typeface="Cambria Math" panose="02040503050406030204" pitchFamily="18" charset="0"/>
                                  </a:rPr>
                                  <m:t>𝐇𝐂𝐥</m:t>
                                </m:r>
                              </m:oMath>
                            </m:oMathPara>
                          </a14:m>
                          <a:endParaRPr lang="en-US" sz="2000" b="1" i="0" baseline="-2500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C8102E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000" b="1" i="0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𝐁𝐚</m:t>
                                </m:r>
                                <m:r>
                                  <a:rPr lang="en-GB" sz="2000" b="1" i="0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(</m:t>
                                </m:r>
                                <m:r>
                                  <a:rPr lang="en-GB" sz="2000" b="1" i="0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𝐎</m:t>
                                </m:r>
                                <m:sSub>
                                  <m:sSubPr>
                                    <m:ctrlPr>
                                      <a:rPr lang="en-GB" sz="2000" b="1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GB" sz="2000" b="1" i="0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𝐇</m:t>
                                    </m:r>
                                  </m:e>
                                  <m:sub>
                                    <m:r>
                                      <a:rPr lang="en-GB" sz="2000" b="1" i="0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𝟐</m:t>
                                    </m:r>
                                  </m:sub>
                                </m:sSub>
                                <m:r>
                                  <a:rPr lang="en-GB" sz="2000" b="1" i="0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)</m:t>
                                </m:r>
                              </m:oMath>
                            </m:oMathPara>
                          </a14:m>
                          <a:endParaRPr lang="en-US" sz="2000" b="1" i="0" baseline="-2500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C8102E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69057460"/>
                      </a:ext>
                    </a:extLst>
                  </a:tr>
                  <a:tr h="490632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Concentration (mol/dm</a:t>
                          </a:r>
                          <a:r>
                            <a:rPr lang="en-US" sz="2000" b="0" i="0" baseline="30000" dirty="0">
                              <a:latin typeface="Century Gothic" panose="020B0502020202020204" pitchFamily="34" charset="0"/>
                            </a:rPr>
                            <a:t>3</a:t>
                          </a: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)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highlight>
                                <a:srgbClr val="FF9E1B"/>
                              </a:highlight>
                              <a:latin typeface="Century Gothic" panose="020B0502020202020204" pitchFamily="34" charset="0"/>
                            </a:rPr>
                            <a:t>1.0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2000" b="0" i="0" dirty="0">
                            <a:highlight>
                              <a:srgbClr val="FF9E1B"/>
                            </a:highlight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754980275"/>
                      </a:ext>
                    </a:extLst>
                  </a:tr>
                  <a:tr h="49063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Volume (cm</a:t>
                          </a:r>
                          <a:r>
                            <a:rPr lang="en-US" sz="2000" b="0" i="0" baseline="30000" dirty="0">
                              <a:latin typeface="Century Gothic" panose="020B0502020202020204" pitchFamily="34" charset="0"/>
                            </a:rPr>
                            <a:t>3</a:t>
                          </a: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)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highlight>
                                <a:srgbClr val="FFFF00"/>
                              </a:highlight>
                              <a:latin typeface="Century Gothic" panose="020B0502020202020204" pitchFamily="34" charset="0"/>
                            </a:rPr>
                            <a:t>25.0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highlight>
                                <a:srgbClr val="00FF00"/>
                              </a:highlight>
                              <a:latin typeface="Century Gothic" panose="020B0502020202020204" pitchFamily="34" charset="0"/>
                            </a:rPr>
                            <a:t>15.0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8845809"/>
                      </a:ext>
                    </a:extLst>
                  </a:tr>
                  <a:tr h="49063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Moles 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2000" b="0" i="0" baseline="3000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2000" b="0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60952164"/>
                      </a:ext>
                    </a:extLst>
                  </a:tr>
                  <a:tr h="49063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Ratio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2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1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757546144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Content Placeholder 6">
                <a:extLst>
                  <a:ext uri="{FF2B5EF4-FFF2-40B4-BE49-F238E27FC236}">
                    <a16:creationId xmlns:a16="http://schemas.microsoft.com/office/drawing/2014/main" id="{69089BBC-51EB-8A48-D254-76CDA9ABE612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1148797708"/>
                  </p:ext>
                </p:extLst>
              </p:nvPr>
            </p:nvGraphicFramePr>
            <p:xfrm>
              <a:off x="1360044" y="3780000"/>
              <a:ext cx="8604504" cy="245316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3662935">
                      <a:extLst>
                        <a:ext uri="{9D8B030D-6E8A-4147-A177-3AD203B41FA5}">
                          <a16:colId xmlns:a16="http://schemas.microsoft.com/office/drawing/2014/main" val="4130845719"/>
                        </a:ext>
                      </a:extLst>
                    </a:gridCol>
                    <a:gridCol w="2211429">
                      <a:extLst>
                        <a:ext uri="{9D8B030D-6E8A-4147-A177-3AD203B41FA5}">
                          <a16:colId xmlns:a16="http://schemas.microsoft.com/office/drawing/2014/main" val="2761040512"/>
                        </a:ext>
                      </a:extLst>
                    </a:gridCol>
                    <a:gridCol w="2730140">
                      <a:extLst>
                        <a:ext uri="{9D8B030D-6E8A-4147-A177-3AD203B41FA5}">
                          <a16:colId xmlns:a16="http://schemas.microsoft.com/office/drawing/2014/main" val="1432368640"/>
                        </a:ext>
                      </a:extLst>
                    </a:gridCol>
                  </a:tblGrid>
                  <a:tr h="49063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2000" b="1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C8102E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165840" t="-1235" r="-123691" b="-40987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215402" t="-1235" r="-223" b="-409877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69057460"/>
                      </a:ext>
                    </a:extLst>
                  </a:tr>
                  <a:tr h="490632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Concentration (mol/dm</a:t>
                          </a:r>
                          <a:r>
                            <a:rPr lang="en-US" sz="2000" b="0" i="0" baseline="30000" dirty="0">
                              <a:latin typeface="Century Gothic" panose="020B0502020202020204" pitchFamily="34" charset="0"/>
                            </a:rPr>
                            <a:t>3</a:t>
                          </a: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)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highlight>
                                <a:srgbClr val="FF9E1B"/>
                              </a:highlight>
                              <a:latin typeface="Century Gothic" panose="020B0502020202020204" pitchFamily="34" charset="0"/>
                            </a:rPr>
                            <a:t>1.0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2000" b="0" i="0" dirty="0">
                            <a:highlight>
                              <a:srgbClr val="FF9E1B"/>
                            </a:highlight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754980275"/>
                      </a:ext>
                    </a:extLst>
                  </a:tr>
                  <a:tr h="49063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Volume (cm</a:t>
                          </a:r>
                          <a:r>
                            <a:rPr lang="en-US" sz="2000" b="0" i="0" baseline="30000" dirty="0">
                              <a:latin typeface="Century Gothic" panose="020B0502020202020204" pitchFamily="34" charset="0"/>
                            </a:rPr>
                            <a:t>3</a:t>
                          </a: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)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highlight>
                                <a:srgbClr val="FFFF00"/>
                              </a:highlight>
                              <a:latin typeface="Century Gothic" panose="020B0502020202020204" pitchFamily="34" charset="0"/>
                            </a:rPr>
                            <a:t>25.0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highlight>
                                <a:srgbClr val="00FF00"/>
                              </a:highlight>
                              <a:latin typeface="Century Gothic" panose="020B0502020202020204" pitchFamily="34" charset="0"/>
                            </a:rPr>
                            <a:t>15.0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8845809"/>
                      </a:ext>
                    </a:extLst>
                  </a:tr>
                  <a:tr h="49063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Moles 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2000" b="0" i="0" baseline="3000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2000" b="0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60952164"/>
                      </a:ext>
                    </a:extLst>
                  </a:tr>
                  <a:tr h="49063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Ratio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2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1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757546144"/>
                      </a:ext>
                    </a:extLst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221886989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B5470A-B8A8-A783-997C-D65895D248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56C436-EE01-4F98-DEB0-AAFC8C18AB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Worked answers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6F1CA0-F05C-44CD-7FE7-AEDE803BA2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999" y="1260000"/>
            <a:ext cx="10231002" cy="5040000"/>
          </a:xfrm>
        </p:spPr>
        <p:txBody>
          <a:bodyPr/>
          <a:lstStyle/>
          <a:p>
            <a:pPr marL="457200" lvl="0" indent="-457200">
              <a:buClr>
                <a:srgbClr val="C8102E"/>
              </a:buClr>
              <a:buFont typeface="+mj-lt"/>
              <a:buAutoNum type="arabicPeriod"/>
            </a:pPr>
            <a:r>
              <a:rPr lang="en-GB" dirty="0"/>
              <a:t>0.44 mol/dm</a:t>
            </a:r>
            <a:r>
              <a:rPr lang="en-GB" baseline="30000" dirty="0"/>
              <a:t>3</a:t>
            </a:r>
          </a:p>
          <a:p>
            <a:pPr lvl="0">
              <a:buClr>
                <a:srgbClr val="C8102E"/>
              </a:buClr>
            </a:pPr>
            <a:endParaRPr lang="en-GB" dirty="0"/>
          </a:p>
          <a:p>
            <a:endParaRPr lang="en-GB" dirty="0"/>
          </a:p>
        </p:txBody>
      </p:sp>
      <p:sp>
        <p:nvSpPr>
          <p:cNvPr id="6" name="Vertical Title 1">
            <a:extLst>
              <a:ext uri="{FF2B5EF4-FFF2-40B4-BE49-F238E27FC236}">
                <a16:creationId xmlns:a16="http://schemas.microsoft.com/office/drawing/2014/main" id="{89B88E58-8236-528A-D255-639D19DF25C7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Answers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7" name="Content Placeholder 6">
                <a:extLst>
                  <a:ext uri="{FF2B5EF4-FFF2-40B4-BE49-F238E27FC236}">
                    <a16:creationId xmlns:a16="http://schemas.microsoft.com/office/drawing/2014/main" id="{2515BEE0-64DF-DE0D-811E-4078D00AD429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2709710244"/>
                  </p:ext>
                </p:extLst>
              </p:nvPr>
            </p:nvGraphicFramePr>
            <p:xfrm>
              <a:off x="1360044" y="1858733"/>
              <a:ext cx="8604504" cy="245316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3662935">
                      <a:extLst>
                        <a:ext uri="{9D8B030D-6E8A-4147-A177-3AD203B41FA5}">
                          <a16:colId xmlns:a16="http://schemas.microsoft.com/office/drawing/2014/main" val="4130845719"/>
                        </a:ext>
                      </a:extLst>
                    </a:gridCol>
                    <a:gridCol w="2211429">
                      <a:extLst>
                        <a:ext uri="{9D8B030D-6E8A-4147-A177-3AD203B41FA5}">
                          <a16:colId xmlns:a16="http://schemas.microsoft.com/office/drawing/2014/main" val="2761040512"/>
                        </a:ext>
                      </a:extLst>
                    </a:gridCol>
                    <a:gridCol w="2730140">
                      <a:extLst>
                        <a:ext uri="{9D8B030D-6E8A-4147-A177-3AD203B41FA5}">
                          <a16:colId xmlns:a16="http://schemas.microsoft.com/office/drawing/2014/main" val="1432368640"/>
                        </a:ext>
                      </a:extLst>
                    </a:gridCol>
                  </a:tblGrid>
                  <a:tr h="49063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2000" b="1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C8102E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000" b="1" i="0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𝐂</m:t>
                                </m:r>
                                <m:sSub>
                                  <m:sSubPr>
                                    <m:ctrlPr>
                                      <a:rPr lang="en-GB" sz="2000" b="1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GB" sz="2000" b="1" i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𝐇</m:t>
                                    </m:r>
                                  </m:e>
                                  <m:sub>
                                    <m:r>
                                      <a:rPr lang="en-GB" sz="2000" b="1" i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𝟑</m:t>
                                    </m:r>
                                  </m:sub>
                                </m:sSub>
                                <m:r>
                                  <a:rPr lang="en-GB" sz="2000" b="1" i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𝐂𝐎𝐎𝐇</m:t>
                                </m:r>
                              </m:oMath>
                            </m:oMathPara>
                          </a14:m>
                          <a:endParaRPr lang="en-US" sz="2000" b="1" i="0" baseline="-2500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C8102E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000" b="1" i="0" smtClean="0">
                                    <a:latin typeface="Cambria Math" panose="02040503050406030204" pitchFamily="18" charset="0"/>
                                  </a:rPr>
                                  <m:t>𝐍𝐚</m:t>
                                </m:r>
                                <m:r>
                                  <a:rPr lang="en-GB" sz="2000" b="1" i="1" smtClean="0">
                                    <a:latin typeface="Cambria Math" panose="02040503050406030204" pitchFamily="18" charset="0"/>
                                  </a:rPr>
                                  <m:t>𝐎𝐇</m:t>
                                </m:r>
                              </m:oMath>
                            </m:oMathPara>
                          </a14:m>
                          <a:endParaRPr lang="en-US" sz="2000" b="1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C8102E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69057460"/>
                      </a:ext>
                    </a:extLst>
                  </a:tr>
                  <a:tr h="490632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Concentration (mol/dm</a:t>
                          </a:r>
                          <a:r>
                            <a:rPr lang="en-US" sz="2000" b="0" i="0" baseline="30000" dirty="0">
                              <a:latin typeface="Century Gothic" panose="020B0502020202020204" pitchFamily="34" charset="0"/>
                            </a:rPr>
                            <a:t>3</a:t>
                          </a: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)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2000" b="0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0.22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754980275"/>
                      </a:ext>
                    </a:extLst>
                  </a:tr>
                  <a:tr h="49063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Volume (cm</a:t>
                          </a:r>
                          <a:r>
                            <a:rPr lang="en-US" sz="2000" b="0" i="0" baseline="30000" dirty="0">
                              <a:latin typeface="Century Gothic" panose="020B0502020202020204" pitchFamily="34" charset="0"/>
                            </a:rPr>
                            <a:t>3</a:t>
                          </a: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)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12.50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25.00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8845809"/>
                      </a:ext>
                    </a:extLst>
                  </a:tr>
                  <a:tr h="49063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Moles 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2000" b="0" i="0" baseline="3000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2000" b="0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60952164"/>
                      </a:ext>
                    </a:extLst>
                  </a:tr>
                  <a:tr h="49063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Ratio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1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1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757546144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7" name="Content Placeholder 6">
                <a:extLst>
                  <a:ext uri="{FF2B5EF4-FFF2-40B4-BE49-F238E27FC236}">
                    <a16:creationId xmlns:a16="http://schemas.microsoft.com/office/drawing/2014/main" id="{2515BEE0-64DF-DE0D-811E-4078D00AD429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2709710244"/>
                  </p:ext>
                </p:extLst>
              </p:nvPr>
            </p:nvGraphicFramePr>
            <p:xfrm>
              <a:off x="1360044" y="1858733"/>
              <a:ext cx="8604504" cy="245316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3662935">
                      <a:extLst>
                        <a:ext uri="{9D8B030D-6E8A-4147-A177-3AD203B41FA5}">
                          <a16:colId xmlns:a16="http://schemas.microsoft.com/office/drawing/2014/main" val="4130845719"/>
                        </a:ext>
                      </a:extLst>
                    </a:gridCol>
                    <a:gridCol w="2211429">
                      <a:extLst>
                        <a:ext uri="{9D8B030D-6E8A-4147-A177-3AD203B41FA5}">
                          <a16:colId xmlns:a16="http://schemas.microsoft.com/office/drawing/2014/main" val="2761040512"/>
                        </a:ext>
                      </a:extLst>
                    </a:gridCol>
                    <a:gridCol w="2730140">
                      <a:extLst>
                        <a:ext uri="{9D8B030D-6E8A-4147-A177-3AD203B41FA5}">
                          <a16:colId xmlns:a16="http://schemas.microsoft.com/office/drawing/2014/main" val="1432368640"/>
                        </a:ext>
                      </a:extLst>
                    </a:gridCol>
                  </a:tblGrid>
                  <a:tr h="49063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2000" b="1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C8102E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165840" r="-123691" b="-41111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215402" r="-223" b="-411111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69057460"/>
                      </a:ext>
                    </a:extLst>
                  </a:tr>
                  <a:tr h="490632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Concentration (mol/dm</a:t>
                          </a:r>
                          <a:r>
                            <a:rPr lang="en-US" sz="2000" b="0" i="0" baseline="30000" dirty="0">
                              <a:latin typeface="Century Gothic" panose="020B0502020202020204" pitchFamily="34" charset="0"/>
                            </a:rPr>
                            <a:t>3</a:t>
                          </a: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)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2000" b="0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0.22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754980275"/>
                      </a:ext>
                    </a:extLst>
                  </a:tr>
                  <a:tr h="49063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Volume (cm</a:t>
                          </a:r>
                          <a:r>
                            <a:rPr lang="en-US" sz="2000" b="0" i="0" baseline="30000" dirty="0">
                              <a:latin typeface="Century Gothic" panose="020B0502020202020204" pitchFamily="34" charset="0"/>
                            </a:rPr>
                            <a:t>3</a:t>
                          </a: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)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12.50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25.00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8845809"/>
                      </a:ext>
                    </a:extLst>
                  </a:tr>
                  <a:tr h="49063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Moles 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2000" b="0" i="0" baseline="3000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2000" b="0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60952164"/>
                      </a:ext>
                    </a:extLst>
                  </a:tr>
                  <a:tr h="49063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Ratio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1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1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757546144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18A4B7F9-DA5D-B68F-E8C2-588F0B89F4DE}"/>
                  </a:ext>
                </a:extLst>
              </p:cNvPr>
              <p:cNvSpPr txBox="1"/>
              <p:nvPr/>
            </p:nvSpPr>
            <p:spPr>
              <a:xfrm>
                <a:off x="1602769" y="4661210"/>
                <a:ext cx="8361779" cy="6245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𝑛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GB" sz="2400" b="0" i="0" smtClean="0">
                            <a:latin typeface="Cambria Math" panose="02040503050406030204" pitchFamily="18" charset="0"/>
                          </a:rPr>
                          <m:t>cV</m:t>
                        </m:r>
                      </m:num>
                      <m:den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1000</m:t>
                        </m:r>
                      </m:den>
                    </m:f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 </m:t>
                    </m:r>
                    <m:f>
                      <m:fPr>
                        <m:ctrlPr>
                          <a:rPr lang="en-GB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0.22 </m:t>
                        </m:r>
                        <m:r>
                          <a:rPr lang="en-GB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×25.0</m:t>
                        </m:r>
                      </m:num>
                      <m:den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1000</m:t>
                        </m:r>
                      </m:den>
                    </m:f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=5.5</m:t>
                    </m:r>
                    <m:r>
                      <a:rPr lang="en-GB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en-GB" sz="24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GB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−3</m:t>
                        </m:r>
                      </m:sup>
                    </m:sSup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2400" dirty="0"/>
                  <a:t> </a:t>
                </a: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18A4B7F9-DA5D-B68F-E8C2-588F0B89F4D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02769" y="4661210"/>
                <a:ext cx="8361779" cy="624595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E8378724-EA15-57F6-5CF0-1EDEE9D6B3B8}"/>
                  </a:ext>
                </a:extLst>
              </p:cNvPr>
              <p:cNvSpPr txBox="1"/>
              <p:nvPr/>
            </p:nvSpPr>
            <p:spPr>
              <a:xfrm>
                <a:off x="7623425" y="3410668"/>
                <a:ext cx="1982912" cy="37555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1" i="1">
                          <a:latin typeface="Cambria Math" panose="02040503050406030204" pitchFamily="18" charset="0"/>
                        </a:rPr>
                        <m:t>𝟓</m:t>
                      </m:r>
                      <m:r>
                        <a:rPr lang="en-GB" b="1" i="1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GB" b="1" i="1">
                          <a:latin typeface="Cambria Math" panose="02040503050406030204" pitchFamily="18" charset="0"/>
                        </a:rPr>
                        <m:t>𝟓</m:t>
                      </m:r>
                      <m:r>
                        <a:rPr lang="en-GB" b="1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sSup>
                        <m:sSupPr>
                          <m:ctrlPr>
                            <a:rPr lang="en-GB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𝟏𝟎</m:t>
                          </m:r>
                        </m:e>
                        <m:sup>
                          <m:r>
                            <a:rPr lang="en-GB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</m:t>
                          </m:r>
                          <m:r>
                            <a:rPr lang="en-GB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𝟑</m:t>
                          </m:r>
                        </m:sup>
                      </m:sSup>
                    </m:oMath>
                  </m:oMathPara>
                </a14:m>
                <a:endParaRPr lang="en-GB" b="1" dirty="0"/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E8378724-EA15-57F6-5CF0-1EDEE9D6B3B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23425" y="3410668"/>
                <a:ext cx="1982912" cy="37555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AADC3F5B-0EC3-0DF7-C85E-DCEDFE0EC182}"/>
                  </a:ext>
                </a:extLst>
              </p:cNvPr>
              <p:cNvSpPr txBox="1"/>
              <p:nvPr/>
            </p:nvSpPr>
            <p:spPr>
              <a:xfrm>
                <a:off x="5230491" y="3404448"/>
                <a:ext cx="1982912" cy="37555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1" i="1">
                          <a:latin typeface="Cambria Math" panose="02040503050406030204" pitchFamily="18" charset="0"/>
                        </a:rPr>
                        <m:t>𝟓</m:t>
                      </m:r>
                      <m:r>
                        <a:rPr lang="en-GB" b="1" i="1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GB" b="1" i="1">
                          <a:latin typeface="Cambria Math" panose="02040503050406030204" pitchFamily="18" charset="0"/>
                        </a:rPr>
                        <m:t>𝟓</m:t>
                      </m:r>
                      <m:r>
                        <a:rPr lang="en-GB" b="1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sSup>
                        <m:sSupPr>
                          <m:ctrlPr>
                            <a:rPr lang="en-GB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𝟏𝟎</m:t>
                          </m:r>
                        </m:e>
                        <m:sup>
                          <m:r>
                            <a:rPr lang="en-GB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</m:t>
                          </m:r>
                          <m:r>
                            <a:rPr lang="en-GB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𝟑</m:t>
                          </m:r>
                        </m:sup>
                      </m:sSup>
                    </m:oMath>
                  </m:oMathPara>
                </a14:m>
                <a:endParaRPr lang="en-GB" b="1" dirty="0"/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AADC3F5B-0EC3-0DF7-C85E-DCEDFE0EC18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30491" y="3404448"/>
                <a:ext cx="1982912" cy="37555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92C4509-C909-1C32-E356-E97999956141}"/>
                  </a:ext>
                </a:extLst>
              </p:cNvPr>
              <p:cNvSpPr txBox="1"/>
              <p:nvPr/>
            </p:nvSpPr>
            <p:spPr>
              <a:xfrm>
                <a:off x="1602768" y="5522522"/>
                <a:ext cx="8361779" cy="8334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𝑐</m:t>
                      </m:r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24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400" b="0" i="0" smtClean="0">
                              <a:latin typeface="Cambria Math" panose="02040503050406030204" pitchFamily="18" charset="0"/>
                            </a:rPr>
                            <m:t>1000</m:t>
                          </m:r>
                          <m:r>
                            <m:rPr>
                              <m:sty m:val="p"/>
                            </m:rPr>
                            <a:rPr lang="en-GB" sz="2400" b="0" i="0" smtClean="0">
                              <a:latin typeface="Cambria Math" panose="02040503050406030204" pitchFamily="18" charset="0"/>
                            </a:rPr>
                            <m:t>n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en-GB" sz="2400" b="0" i="0" smtClean="0">
                              <a:latin typeface="Cambria Math" panose="02040503050406030204" pitchFamily="18" charset="0"/>
                            </a:rPr>
                            <m:t>V</m:t>
                          </m:r>
                        </m:den>
                      </m:f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en-GB" sz="24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400" b="0" i="1" smtClean="0">
                              <a:latin typeface="Cambria Math" panose="02040503050406030204" pitchFamily="18" charset="0"/>
                            </a:rPr>
                            <m:t>1000 </m:t>
                          </m:r>
                          <m:r>
                            <a:rPr lang="en-GB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</m:t>
                          </m:r>
                          <m:r>
                            <a:rPr lang="en-GB" sz="2400" i="1">
                              <a:latin typeface="Cambria Math" panose="02040503050406030204" pitchFamily="18" charset="0"/>
                            </a:rPr>
                            <m:t>5.5</m:t>
                          </m:r>
                          <m:r>
                            <a:rPr lang="en-GB" sz="2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</m:t>
                          </m:r>
                          <m:sSup>
                            <m:sSupPr>
                              <m:ctrlPr>
                                <a:rPr lang="en-GB" sz="24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sz="24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en-GB" sz="24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−3</m:t>
                              </m:r>
                            </m:sup>
                          </m:sSup>
                        </m:num>
                        <m:den>
                          <m:r>
                            <a:rPr lang="en-GB" sz="2400" b="0" i="1" smtClean="0">
                              <a:latin typeface="Cambria Math" panose="02040503050406030204" pitchFamily="18" charset="0"/>
                            </a:rPr>
                            <m:t>12.50</m:t>
                          </m:r>
                        </m:den>
                      </m:f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=0.44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92C4509-C909-1C32-E356-E9799995614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02768" y="5522522"/>
                <a:ext cx="8361779" cy="833498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6F041021-3AA2-A301-0503-C8E65098082B}"/>
                  </a:ext>
                </a:extLst>
              </p:cNvPr>
              <p:cNvSpPr txBox="1"/>
              <p:nvPr/>
            </p:nvSpPr>
            <p:spPr>
              <a:xfrm>
                <a:off x="5104544" y="2423582"/>
                <a:ext cx="1982912" cy="37555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𝟎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𝟒𝟒</m:t>
                      </m:r>
                    </m:oMath>
                  </m:oMathPara>
                </a14:m>
                <a:endParaRPr lang="en-GB" b="1" dirty="0"/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6F041021-3AA2-A301-0503-C8E65098082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4544" y="2423582"/>
                <a:ext cx="1982912" cy="375552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88351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1" grpId="0"/>
      <p:bldP spid="12" grpId="0"/>
      <p:bldP spid="1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898D6D-EFB3-D752-499C-486E041FED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CA1DC3-22F1-F552-1F07-C0E4E212BF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Worked answers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9A0C64-48B9-B235-7DAA-6A5B39AC48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999" y="1260000"/>
            <a:ext cx="10231002" cy="5040000"/>
          </a:xfrm>
        </p:spPr>
        <p:txBody>
          <a:bodyPr/>
          <a:lstStyle/>
          <a:p>
            <a:pPr marL="457200" lvl="0" indent="-457200">
              <a:buClr>
                <a:srgbClr val="C8102E"/>
              </a:buClr>
              <a:buFont typeface="+mj-lt"/>
              <a:buAutoNum type="arabicPeriod" startAt="2"/>
            </a:pPr>
            <a:r>
              <a:rPr lang="en-GB" dirty="0"/>
              <a:t>1.67 mol/dm</a:t>
            </a:r>
            <a:r>
              <a:rPr lang="en-GB" baseline="30000" dirty="0"/>
              <a:t>3</a:t>
            </a:r>
          </a:p>
          <a:p>
            <a:pPr lvl="0">
              <a:buClr>
                <a:srgbClr val="C8102E"/>
              </a:buClr>
            </a:pPr>
            <a:endParaRPr lang="en-GB" dirty="0"/>
          </a:p>
          <a:p>
            <a:endParaRPr lang="en-GB" dirty="0"/>
          </a:p>
        </p:txBody>
      </p:sp>
      <p:sp>
        <p:nvSpPr>
          <p:cNvPr id="6" name="Vertical Title 1">
            <a:extLst>
              <a:ext uri="{FF2B5EF4-FFF2-40B4-BE49-F238E27FC236}">
                <a16:creationId xmlns:a16="http://schemas.microsoft.com/office/drawing/2014/main" id="{16A3EC2B-7664-47F5-CBAB-596E1012787C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Answers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7" name="Content Placeholder 6">
                <a:extLst>
                  <a:ext uri="{FF2B5EF4-FFF2-40B4-BE49-F238E27FC236}">
                    <a16:creationId xmlns:a16="http://schemas.microsoft.com/office/drawing/2014/main" id="{43274132-E3FB-2939-F2F3-255367D103B4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90063232"/>
                  </p:ext>
                </p:extLst>
              </p:nvPr>
            </p:nvGraphicFramePr>
            <p:xfrm>
              <a:off x="1360044" y="1858733"/>
              <a:ext cx="8604505" cy="245316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3662935">
                      <a:extLst>
                        <a:ext uri="{9D8B030D-6E8A-4147-A177-3AD203B41FA5}">
                          <a16:colId xmlns:a16="http://schemas.microsoft.com/office/drawing/2014/main" val="4130845719"/>
                        </a:ext>
                      </a:extLst>
                    </a:gridCol>
                    <a:gridCol w="2470785">
                      <a:extLst>
                        <a:ext uri="{9D8B030D-6E8A-4147-A177-3AD203B41FA5}">
                          <a16:colId xmlns:a16="http://schemas.microsoft.com/office/drawing/2014/main" val="2761040512"/>
                        </a:ext>
                      </a:extLst>
                    </a:gridCol>
                    <a:gridCol w="2470785">
                      <a:extLst>
                        <a:ext uri="{9D8B030D-6E8A-4147-A177-3AD203B41FA5}">
                          <a16:colId xmlns:a16="http://schemas.microsoft.com/office/drawing/2014/main" val="1432368640"/>
                        </a:ext>
                      </a:extLst>
                    </a:gridCol>
                  </a:tblGrid>
                  <a:tr h="49063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2000" b="1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C8102E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000" b="1" i="0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𝐇𝐍</m:t>
                                </m:r>
                                <m:sSub>
                                  <m:sSubPr>
                                    <m:ctrlPr>
                                      <a:rPr lang="en-GB" sz="2000" b="1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GB" sz="2000" b="1" i="0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𝐎</m:t>
                                    </m:r>
                                  </m:e>
                                  <m:sub>
                                    <m:r>
                                      <a:rPr lang="en-GB" sz="2000" b="1" i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𝟑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2000" b="1" i="0" baseline="-2500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C8102E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000" b="1" i="0" smtClean="0">
                                    <a:latin typeface="Cambria Math" panose="02040503050406030204" pitchFamily="18" charset="0"/>
                                  </a:rPr>
                                  <m:t>𝐊</m:t>
                                </m:r>
                                <m:r>
                                  <a:rPr lang="en-GB" sz="2000" b="1" i="1" smtClean="0">
                                    <a:latin typeface="Cambria Math" panose="02040503050406030204" pitchFamily="18" charset="0"/>
                                  </a:rPr>
                                  <m:t>𝐎𝐇</m:t>
                                </m:r>
                              </m:oMath>
                            </m:oMathPara>
                          </a14:m>
                          <a:endParaRPr lang="en-US" sz="2000" b="1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C8102E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69057460"/>
                      </a:ext>
                    </a:extLst>
                  </a:tr>
                  <a:tr h="490632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Concentration (mol/dm</a:t>
                          </a:r>
                          <a:r>
                            <a:rPr lang="en-US" sz="2000" b="0" i="0" baseline="30000" dirty="0">
                              <a:latin typeface="Century Gothic" panose="020B0502020202020204" pitchFamily="34" charset="0"/>
                            </a:rPr>
                            <a:t>3</a:t>
                          </a: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)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2.0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2000" b="0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754980275"/>
                      </a:ext>
                    </a:extLst>
                  </a:tr>
                  <a:tr h="49063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Volume (cm</a:t>
                          </a:r>
                          <a:r>
                            <a:rPr lang="en-US" sz="2000" b="0" i="0" baseline="30000" dirty="0">
                              <a:latin typeface="Century Gothic" panose="020B0502020202020204" pitchFamily="34" charset="0"/>
                            </a:rPr>
                            <a:t>3</a:t>
                          </a: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)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12.50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25.00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8845809"/>
                      </a:ext>
                    </a:extLst>
                  </a:tr>
                  <a:tr h="49063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Moles 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2000" b="0" i="0" baseline="3000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2000" b="0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60952164"/>
                      </a:ext>
                    </a:extLst>
                  </a:tr>
                  <a:tr h="49063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Ratio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1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1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757546144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7" name="Content Placeholder 6">
                <a:extLst>
                  <a:ext uri="{FF2B5EF4-FFF2-40B4-BE49-F238E27FC236}">
                    <a16:creationId xmlns:a16="http://schemas.microsoft.com/office/drawing/2014/main" id="{43274132-E3FB-2939-F2F3-255367D103B4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90063232"/>
                  </p:ext>
                </p:extLst>
              </p:nvPr>
            </p:nvGraphicFramePr>
            <p:xfrm>
              <a:off x="1360044" y="1858733"/>
              <a:ext cx="8604505" cy="245316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3662935">
                      <a:extLst>
                        <a:ext uri="{9D8B030D-6E8A-4147-A177-3AD203B41FA5}">
                          <a16:colId xmlns:a16="http://schemas.microsoft.com/office/drawing/2014/main" val="4130845719"/>
                        </a:ext>
                      </a:extLst>
                    </a:gridCol>
                    <a:gridCol w="2470785">
                      <a:extLst>
                        <a:ext uri="{9D8B030D-6E8A-4147-A177-3AD203B41FA5}">
                          <a16:colId xmlns:a16="http://schemas.microsoft.com/office/drawing/2014/main" val="2761040512"/>
                        </a:ext>
                      </a:extLst>
                    </a:gridCol>
                    <a:gridCol w="2470785">
                      <a:extLst>
                        <a:ext uri="{9D8B030D-6E8A-4147-A177-3AD203B41FA5}">
                          <a16:colId xmlns:a16="http://schemas.microsoft.com/office/drawing/2014/main" val="1432368640"/>
                        </a:ext>
                      </a:extLst>
                    </a:gridCol>
                  </a:tblGrid>
                  <a:tr h="49063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2000" b="1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C8102E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148276" r="-100000" b="-41111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248889" r="-247" b="-411111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69057460"/>
                      </a:ext>
                    </a:extLst>
                  </a:tr>
                  <a:tr h="490632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Concentration (mol/dm</a:t>
                          </a:r>
                          <a:r>
                            <a:rPr lang="en-US" sz="2000" b="0" i="0" baseline="30000" dirty="0">
                              <a:latin typeface="Century Gothic" panose="020B0502020202020204" pitchFamily="34" charset="0"/>
                            </a:rPr>
                            <a:t>3</a:t>
                          </a: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)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2.0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2000" b="0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754980275"/>
                      </a:ext>
                    </a:extLst>
                  </a:tr>
                  <a:tr h="49063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Volume (cm</a:t>
                          </a:r>
                          <a:r>
                            <a:rPr lang="en-US" sz="2000" b="0" i="0" baseline="30000" dirty="0">
                              <a:latin typeface="Century Gothic" panose="020B0502020202020204" pitchFamily="34" charset="0"/>
                            </a:rPr>
                            <a:t>3</a:t>
                          </a: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)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12.50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25.00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8845809"/>
                      </a:ext>
                    </a:extLst>
                  </a:tr>
                  <a:tr h="49063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Moles 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2000" b="0" i="0" baseline="3000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2000" b="0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60952164"/>
                      </a:ext>
                    </a:extLst>
                  </a:tr>
                  <a:tr h="49063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Ratio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1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1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757546144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B2F3AA2D-F43A-F422-889C-284A615C2EE9}"/>
                  </a:ext>
                </a:extLst>
              </p:cNvPr>
              <p:cNvSpPr txBox="1"/>
              <p:nvPr/>
            </p:nvSpPr>
            <p:spPr>
              <a:xfrm>
                <a:off x="1602769" y="4661210"/>
                <a:ext cx="8361779" cy="6245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sz="2400" b="0" i="0" smtClean="0">
                        <a:latin typeface="Cambria Math" panose="02040503050406030204" pitchFamily="18" charset="0"/>
                      </a:rPr>
                      <m:t>n</m:t>
                    </m:r>
                    <m:r>
                      <a:rPr lang="en-GB" sz="2400" b="0" i="0" smtClean="0">
                        <a:latin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GB" sz="2400" b="0" i="0" smtClean="0">
                        <a:latin typeface="Cambria Math" panose="02040503050406030204" pitchFamily="18" charset="0"/>
                      </a:rPr>
                      <m:t>HN</m:t>
                    </m:r>
                    <m:sSub>
                      <m:sSubPr>
                        <m:ctrlPr>
                          <a:rPr lang="en-GB" sz="24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 sz="2400" b="0" i="0" smtClean="0">
                            <a:latin typeface="Cambria Math" panose="02040503050406030204" pitchFamily="18" charset="0"/>
                          </a:rPr>
                          <m:t>O</m:t>
                        </m:r>
                      </m:e>
                      <m:sub>
                        <m:r>
                          <a:rPr lang="en-GB" sz="2400" b="0" i="0" smtClean="0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)=</m:t>
                    </m:r>
                    <m:f>
                      <m:fPr>
                        <m:ctrlPr>
                          <a:rPr lang="en-GB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GB" sz="2400" b="0" i="0" smtClean="0">
                            <a:latin typeface="Cambria Math" panose="02040503050406030204" pitchFamily="18" charset="0"/>
                          </a:rPr>
                          <m:t>cV</m:t>
                        </m:r>
                      </m:num>
                      <m:den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1000</m:t>
                        </m:r>
                      </m:den>
                    </m:f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 </m:t>
                    </m:r>
                    <m:f>
                      <m:fPr>
                        <m:ctrlPr>
                          <a:rPr lang="en-GB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2.0 </m:t>
                        </m:r>
                        <m:r>
                          <a:rPr lang="en-GB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×12.50</m:t>
                        </m:r>
                      </m:num>
                      <m:den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1000</m:t>
                        </m:r>
                      </m:den>
                    </m:f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=0.05 </m:t>
                    </m:r>
                  </m:oMath>
                </a14:m>
                <a:r>
                  <a:rPr lang="en-GB" sz="2400" dirty="0"/>
                  <a:t> </a:t>
                </a: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B2F3AA2D-F43A-F422-889C-284A615C2EE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02769" y="4661210"/>
                <a:ext cx="8361779" cy="624595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108AF61E-31F6-4383-97F3-737BA47F8CEE}"/>
                  </a:ext>
                </a:extLst>
              </p:cNvPr>
              <p:cNvSpPr txBox="1"/>
              <p:nvPr/>
            </p:nvSpPr>
            <p:spPr>
              <a:xfrm>
                <a:off x="7714674" y="3416567"/>
                <a:ext cx="1982912" cy="37555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𝟎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𝟎𝟓</m:t>
                      </m:r>
                    </m:oMath>
                  </m:oMathPara>
                </a14:m>
                <a:endParaRPr lang="en-GB" b="1" dirty="0"/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108AF61E-31F6-4383-97F3-737BA47F8CE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14674" y="3416567"/>
                <a:ext cx="1982912" cy="37555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4A2564A0-7DFA-AD1B-379F-94DBDBD183B4}"/>
                  </a:ext>
                </a:extLst>
              </p:cNvPr>
              <p:cNvSpPr txBox="1"/>
              <p:nvPr/>
            </p:nvSpPr>
            <p:spPr>
              <a:xfrm>
                <a:off x="5230491" y="3404448"/>
                <a:ext cx="1982912" cy="37555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𝟎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𝟎𝟓</m:t>
                      </m:r>
                    </m:oMath>
                  </m:oMathPara>
                </a14:m>
                <a:endParaRPr lang="en-GB" b="1" dirty="0"/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4A2564A0-7DFA-AD1B-379F-94DBDBD183B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30491" y="3404448"/>
                <a:ext cx="1982912" cy="37555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BD0F2C31-DF97-27DF-27E5-9AC1042C4F9E}"/>
                  </a:ext>
                </a:extLst>
              </p:cNvPr>
              <p:cNvSpPr txBox="1"/>
              <p:nvPr/>
            </p:nvSpPr>
            <p:spPr>
              <a:xfrm>
                <a:off x="1602768" y="5522522"/>
                <a:ext cx="8361779" cy="6169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sz="2400" b="0" i="0" smtClean="0">
                        <a:latin typeface="Cambria Math" panose="02040503050406030204" pitchFamily="18" charset="0"/>
                      </a:rPr>
                      <m:t>c</m:t>
                    </m:r>
                    <m:r>
                      <a:rPr lang="en-GB" sz="2400" b="0" i="0" smtClean="0">
                        <a:latin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GB" sz="2400" b="0" i="0" smtClean="0">
                        <a:latin typeface="Cambria Math" panose="02040503050406030204" pitchFamily="18" charset="0"/>
                      </a:rPr>
                      <m:t>KOH</m:t>
                    </m:r>
                    <m:r>
                      <a:rPr lang="en-GB" sz="2400" b="0" i="0" smtClean="0">
                        <a:latin typeface="Cambria Math" panose="02040503050406030204" pitchFamily="18" charset="0"/>
                      </a:rPr>
                      <m:t>)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400" b="0" i="0" smtClean="0">
                            <a:latin typeface="Cambria Math" panose="02040503050406030204" pitchFamily="18" charset="0"/>
                          </a:rPr>
                          <m:t>1000</m:t>
                        </m:r>
                        <m:r>
                          <m:rPr>
                            <m:sty m:val="p"/>
                          </m:rPr>
                          <a:rPr lang="en-GB" sz="2400" b="0" i="0" smtClean="0">
                            <a:latin typeface="Cambria Math" panose="02040503050406030204" pitchFamily="18" charset="0"/>
                          </a:rPr>
                          <m:t>n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en-GB" sz="2400" b="0" i="0" smtClean="0">
                            <a:latin typeface="Cambria Math" panose="02040503050406030204" pitchFamily="18" charset="0"/>
                          </a:rPr>
                          <m:t>V</m:t>
                        </m:r>
                      </m:den>
                    </m:f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 </m:t>
                    </m:r>
                    <m:f>
                      <m:fPr>
                        <m:ctrlPr>
                          <a:rPr lang="en-GB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1000 </m:t>
                        </m:r>
                        <m:r>
                          <a:rPr lang="en-GB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0.05</m:t>
                        </m:r>
                      </m:num>
                      <m:den>
                        <m:r>
                          <a:rPr lang="en-GB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5.00</m:t>
                        </m:r>
                      </m:den>
                    </m:f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=1.</m:t>
                    </m:r>
                  </m:oMath>
                </a14:m>
                <a:r>
                  <a:rPr lang="en-GB" sz="2400" dirty="0"/>
                  <a:t>67</a:t>
                </a:r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BD0F2C31-DF97-27DF-27E5-9AC1042C4F9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02768" y="5522522"/>
                <a:ext cx="8361779" cy="616964"/>
              </a:xfrm>
              <a:prstGeom prst="rect">
                <a:avLst/>
              </a:prstGeom>
              <a:blipFill>
                <a:blip r:embed="rId6"/>
                <a:stretch>
                  <a:fillRect b="-1089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E538EDF0-241F-DAAA-8580-E84F6CCCB649}"/>
                  </a:ext>
                </a:extLst>
              </p:cNvPr>
              <p:cNvSpPr txBox="1"/>
              <p:nvPr/>
            </p:nvSpPr>
            <p:spPr>
              <a:xfrm>
                <a:off x="7714674" y="2415939"/>
                <a:ext cx="198291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𝟏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𝟔𝟕</m:t>
                      </m:r>
                    </m:oMath>
                  </m:oMathPara>
                </a14:m>
                <a:endParaRPr lang="en-GB" b="1" dirty="0"/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E538EDF0-241F-DAAA-8580-E84F6CCCB64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14674" y="2415939"/>
                <a:ext cx="1982912" cy="369332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26192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1" grpId="0"/>
      <p:bldP spid="12" grpId="0"/>
      <p:bldP spid="1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87694A-F40A-9E16-0AFC-6D309F99E3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D93A80-5480-794F-8EA7-F0292D4C3E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Worked answers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07FF7B-69BC-9F0D-BC8E-AD365EA195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999" y="1260000"/>
            <a:ext cx="10231002" cy="5040000"/>
          </a:xfrm>
        </p:spPr>
        <p:txBody>
          <a:bodyPr/>
          <a:lstStyle/>
          <a:p>
            <a:pPr marL="457200" lvl="0" indent="-457200">
              <a:buClr>
                <a:srgbClr val="C8102E"/>
              </a:buClr>
              <a:buFont typeface="+mj-lt"/>
              <a:buAutoNum type="arabicPeriod" startAt="3"/>
            </a:pPr>
            <a:r>
              <a:rPr lang="en-GB" dirty="0"/>
              <a:t>1.38 mol/dm</a:t>
            </a:r>
            <a:r>
              <a:rPr lang="en-GB" baseline="30000" dirty="0"/>
              <a:t>3</a:t>
            </a:r>
          </a:p>
          <a:p>
            <a:pPr lvl="0">
              <a:buClr>
                <a:srgbClr val="C8102E"/>
              </a:buClr>
            </a:pPr>
            <a:endParaRPr lang="en-GB" dirty="0"/>
          </a:p>
          <a:p>
            <a:endParaRPr lang="en-GB" dirty="0"/>
          </a:p>
        </p:txBody>
      </p:sp>
      <p:sp>
        <p:nvSpPr>
          <p:cNvPr id="6" name="Vertical Title 1">
            <a:extLst>
              <a:ext uri="{FF2B5EF4-FFF2-40B4-BE49-F238E27FC236}">
                <a16:creationId xmlns:a16="http://schemas.microsoft.com/office/drawing/2014/main" id="{1CF1A644-2994-B3FB-25CB-1823A561A3F1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Answers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7" name="Content Placeholder 6">
                <a:extLst>
                  <a:ext uri="{FF2B5EF4-FFF2-40B4-BE49-F238E27FC236}">
                    <a16:creationId xmlns:a16="http://schemas.microsoft.com/office/drawing/2014/main" id="{B2817850-E085-C0A5-A4C3-C74FE78B6C36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3459927346"/>
                  </p:ext>
                </p:extLst>
              </p:nvPr>
            </p:nvGraphicFramePr>
            <p:xfrm>
              <a:off x="1360044" y="1858733"/>
              <a:ext cx="8604504" cy="245316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3662935">
                      <a:extLst>
                        <a:ext uri="{9D8B030D-6E8A-4147-A177-3AD203B41FA5}">
                          <a16:colId xmlns:a16="http://schemas.microsoft.com/office/drawing/2014/main" val="4130845719"/>
                        </a:ext>
                      </a:extLst>
                    </a:gridCol>
                    <a:gridCol w="2211429">
                      <a:extLst>
                        <a:ext uri="{9D8B030D-6E8A-4147-A177-3AD203B41FA5}">
                          <a16:colId xmlns:a16="http://schemas.microsoft.com/office/drawing/2014/main" val="2761040512"/>
                        </a:ext>
                      </a:extLst>
                    </a:gridCol>
                    <a:gridCol w="2730140">
                      <a:extLst>
                        <a:ext uri="{9D8B030D-6E8A-4147-A177-3AD203B41FA5}">
                          <a16:colId xmlns:a16="http://schemas.microsoft.com/office/drawing/2014/main" val="1432368640"/>
                        </a:ext>
                      </a:extLst>
                    </a:gridCol>
                  </a:tblGrid>
                  <a:tr h="49063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2000" b="1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C8102E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000" b="1" i="0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𝐁𝐚</m:t>
                                </m:r>
                                <m:r>
                                  <a:rPr lang="en-GB" sz="2000" b="1" i="0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(</m:t>
                                </m:r>
                                <m:r>
                                  <a:rPr lang="en-GB" sz="2000" b="1" i="0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𝐎</m:t>
                                </m:r>
                                <m:sSub>
                                  <m:sSubPr>
                                    <m:ctrlPr>
                                      <a:rPr lang="en-GB" sz="2000" b="1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GB" sz="2000" b="1" i="0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𝐇</m:t>
                                    </m:r>
                                  </m:e>
                                  <m:sub>
                                    <m:r>
                                      <a:rPr lang="en-GB" sz="2000" b="1" i="0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𝟐</m:t>
                                    </m:r>
                                  </m:sub>
                                </m:sSub>
                                <m:r>
                                  <a:rPr lang="en-GB" sz="2000" b="1" i="0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)</m:t>
                                </m:r>
                              </m:oMath>
                            </m:oMathPara>
                          </a14:m>
                          <a:endParaRPr lang="en-US" sz="2000" b="1" i="0" baseline="-2500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C8102E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GB" sz="20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GB" sz="2000" b="1" i="0">
                                        <a:latin typeface="Cambria Math" panose="02040503050406030204" pitchFamily="18" charset="0"/>
                                      </a:rPr>
                                      <m:t>𝐇</m:t>
                                    </m:r>
                                  </m:e>
                                  <m:sub>
                                    <m:r>
                                      <a:rPr lang="en-GB" sz="2000" b="1" i="0">
                                        <a:latin typeface="Cambria Math" panose="02040503050406030204" pitchFamily="18" charset="0"/>
                                      </a:rPr>
                                      <m:t>𝟐</m:t>
                                    </m:r>
                                  </m:sub>
                                </m:sSub>
                                <m:r>
                                  <a:rPr lang="en-GB" sz="2000" b="1" i="0">
                                    <a:latin typeface="Cambria Math" panose="02040503050406030204" pitchFamily="18" charset="0"/>
                                  </a:rPr>
                                  <m:t>𝐒</m:t>
                                </m:r>
                                <m:sSub>
                                  <m:sSubPr>
                                    <m:ctrlPr>
                                      <a:rPr lang="en-GB" sz="2000" b="1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GB" sz="2000" b="1" i="0">
                                        <a:latin typeface="Cambria Math" panose="02040503050406030204" pitchFamily="18" charset="0"/>
                                      </a:rPr>
                                      <m:t>𝐎</m:t>
                                    </m:r>
                                  </m:e>
                                  <m:sub>
                                    <m:r>
                                      <a:rPr lang="en-GB" sz="2000" b="1" i="0">
                                        <a:latin typeface="Cambria Math" panose="02040503050406030204" pitchFamily="18" charset="0"/>
                                      </a:rPr>
                                      <m:t>𝟒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2000" b="1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C8102E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69057460"/>
                      </a:ext>
                    </a:extLst>
                  </a:tr>
                  <a:tr h="490632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Concentration (mol/dm</a:t>
                          </a:r>
                          <a:r>
                            <a:rPr lang="en-US" sz="2000" b="0" i="0" baseline="30000" dirty="0">
                              <a:latin typeface="Century Gothic" panose="020B0502020202020204" pitchFamily="34" charset="0"/>
                            </a:rPr>
                            <a:t>3</a:t>
                          </a: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)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2000" b="0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0.55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754980275"/>
                      </a:ext>
                    </a:extLst>
                  </a:tr>
                  <a:tr h="49063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Volume (cm</a:t>
                          </a:r>
                          <a:r>
                            <a:rPr lang="en-US" sz="2000" b="0" i="0" baseline="30000" dirty="0">
                              <a:latin typeface="Century Gothic" panose="020B0502020202020204" pitchFamily="34" charset="0"/>
                            </a:rPr>
                            <a:t>3</a:t>
                          </a: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)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10.0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25.00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8845809"/>
                      </a:ext>
                    </a:extLst>
                  </a:tr>
                  <a:tr h="49063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Moles 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2000" b="0" i="0" baseline="3000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2000" b="0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60952164"/>
                      </a:ext>
                    </a:extLst>
                  </a:tr>
                  <a:tr h="49063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Ratio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1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1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757546144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7" name="Content Placeholder 6">
                <a:extLst>
                  <a:ext uri="{FF2B5EF4-FFF2-40B4-BE49-F238E27FC236}">
                    <a16:creationId xmlns:a16="http://schemas.microsoft.com/office/drawing/2014/main" id="{B2817850-E085-C0A5-A4C3-C74FE78B6C36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3459927346"/>
                  </p:ext>
                </p:extLst>
              </p:nvPr>
            </p:nvGraphicFramePr>
            <p:xfrm>
              <a:off x="1360044" y="1858733"/>
              <a:ext cx="8604504" cy="245316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3662935">
                      <a:extLst>
                        <a:ext uri="{9D8B030D-6E8A-4147-A177-3AD203B41FA5}">
                          <a16:colId xmlns:a16="http://schemas.microsoft.com/office/drawing/2014/main" val="4130845719"/>
                        </a:ext>
                      </a:extLst>
                    </a:gridCol>
                    <a:gridCol w="2211429">
                      <a:extLst>
                        <a:ext uri="{9D8B030D-6E8A-4147-A177-3AD203B41FA5}">
                          <a16:colId xmlns:a16="http://schemas.microsoft.com/office/drawing/2014/main" val="2761040512"/>
                        </a:ext>
                      </a:extLst>
                    </a:gridCol>
                    <a:gridCol w="2730140">
                      <a:extLst>
                        <a:ext uri="{9D8B030D-6E8A-4147-A177-3AD203B41FA5}">
                          <a16:colId xmlns:a16="http://schemas.microsoft.com/office/drawing/2014/main" val="1432368640"/>
                        </a:ext>
                      </a:extLst>
                    </a:gridCol>
                  </a:tblGrid>
                  <a:tr h="49063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2000" b="1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C8102E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165840" r="-123691" b="-41111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215402" r="-223" b="-411111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69057460"/>
                      </a:ext>
                    </a:extLst>
                  </a:tr>
                  <a:tr h="490632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Concentration (mol/dm</a:t>
                          </a:r>
                          <a:r>
                            <a:rPr lang="en-US" sz="2000" b="0" i="0" baseline="30000" dirty="0">
                              <a:latin typeface="Century Gothic" panose="020B0502020202020204" pitchFamily="34" charset="0"/>
                            </a:rPr>
                            <a:t>3</a:t>
                          </a: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)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2000" b="0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0.55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754980275"/>
                      </a:ext>
                    </a:extLst>
                  </a:tr>
                  <a:tr h="49063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Volume (cm</a:t>
                          </a:r>
                          <a:r>
                            <a:rPr lang="en-US" sz="2000" b="0" i="0" baseline="30000" dirty="0">
                              <a:latin typeface="Century Gothic" panose="020B0502020202020204" pitchFamily="34" charset="0"/>
                            </a:rPr>
                            <a:t>3</a:t>
                          </a: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)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10.0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25.00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8845809"/>
                      </a:ext>
                    </a:extLst>
                  </a:tr>
                  <a:tr h="49063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Moles 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2000" b="0" i="0" baseline="3000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2000" b="0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60952164"/>
                      </a:ext>
                    </a:extLst>
                  </a:tr>
                  <a:tr h="49063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Ratio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1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1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757546144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61C4193D-EC8D-A97E-F3DC-6EA2A6768245}"/>
                  </a:ext>
                </a:extLst>
              </p:cNvPr>
              <p:cNvSpPr txBox="1"/>
              <p:nvPr/>
            </p:nvSpPr>
            <p:spPr>
              <a:xfrm>
                <a:off x="1602769" y="4661210"/>
                <a:ext cx="8361779" cy="6245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𝑛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GB" sz="2400" b="0" i="0" smtClean="0">
                            <a:latin typeface="Cambria Math" panose="02040503050406030204" pitchFamily="18" charset="0"/>
                          </a:rPr>
                          <m:t>cV</m:t>
                        </m:r>
                      </m:num>
                      <m:den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1000</m:t>
                        </m:r>
                      </m:den>
                    </m:f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 </m:t>
                    </m:r>
                    <m:f>
                      <m:fPr>
                        <m:ctrlPr>
                          <a:rPr lang="en-GB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0.55 </m:t>
                        </m:r>
                        <m:r>
                          <a:rPr lang="en-GB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×25.0</m:t>
                        </m:r>
                      </m:num>
                      <m:den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1000</m:t>
                        </m:r>
                      </m:den>
                    </m:f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0.1375</a:t>
                </a: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61C4193D-EC8D-A97E-F3DC-6EA2A676824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02769" y="4661210"/>
                <a:ext cx="8361779" cy="624595"/>
              </a:xfrm>
              <a:prstGeom prst="rect">
                <a:avLst/>
              </a:prstGeom>
              <a:blipFill>
                <a:blip r:embed="rId3"/>
                <a:stretch>
                  <a:fillRect b="-980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987F5F3C-761E-572B-CB0E-B86F4AC5BE1D}"/>
                  </a:ext>
                </a:extLst>
              </p:cNvPr>
              <p:cNvSpPr txBox="1"/>
              <p:nvPr/>
            </p:nvSpPr>
            <p:spPr>
              <a:xfrm>
                <a:off x="7534546" y="3383236"/>
                <a:ext cx="1982912" cy="37555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𝟎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𝟎𝟏𝟑𝟕𝟓</m:t>
                      </m:r>
                    </m:oMath>
                  </m:oMathPara>
                </a14:m>
                <a:endParaRPr lang="en-GB" b="1" dirty="0"/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987F5F3C-761E-572B-CB0E-B86F4AC5BE1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34546" y="3383236"/>
                <a:ext cx="1982912" cy="37555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D7C574E8-71C9-BE30-E5AB-F132C43E3EA7}"/>
                  </a:ext>
                </a:extLst>
              </p:cNvPr>
              <p:cNvSpPr txBox="1"/>
              <p:nvPr/>
            </p:nvSpPr>
            <p:spPr>
              <a:xfrm>
                <a:off x="5104544" y="3404448"/>
                <a:ext cx="1982912" cy="37555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𝟎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𝟎𝟏𝟑𝟕𝟓</m:t>
                      </m:r>
                    </m:oMath>
                  </m:oMathPara>
                </a14:m>
                <a:endParaRPr lang="en-GB" b="1" dirty="0"/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D7C574E8-71C9-BE30-E5AB-F132C43E3EA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4544" y="3404448"/>
                <a:ext cx="1982912" cy="37555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33BC501B-D115-C67A-4C62-68C20438EAAD}"/>
                  </a:ext>
                </a:extLst>
              </p:cNvPr>
              <p:cNvSpPr txBox="1"/>
              <p:nvPr/>
            </p:nvSpPr>
            <p:spPr>
              <a:xfrm>
                <a:off x="1602768" y="5522522"/>
                <a:ext cx="8361779" cy="7862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𝑐</m:t>
                      </m:r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24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400" b="0" i="0" smtClean="0">
                              <a:latin typeface="Cambria Math" panose="02040503050406030204" pitchFamily="18" charset="0"/>
                            </a:rPr>
                            <m:t>1000</m:t>
                          </m:r>
                          <m:r>
                            <m:rPr>
                              <m:sty m:val="p"/>
                            </m:rPr>
                            <a:rPr lang="en-GB" sz="2400" b="0" i="0" smtClean="0">
                              <a:latin typeface="Cambria Math" panose="02040503050406030204" pitchFamily="18" charset="0"/>
                            </a:rPr>
                            <m:t>n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en-GB" sz="2400" b="0" i="0" smtClean="0">
                              <a:latin typeface="Cambria Math" panose="02040503050406030204" pitchFamily="18" charset="0"/>
                            </a:rPr>
                            <m:t>V</m:t>
                          </m:r>
                        </m:den>
                      </m:f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en-GB" sz="24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400" b="0" i="1" smtClean="0">
                              <a:latin typeface="Cambria Math" panose="02040503050406030204" pitchFamily="18" charset="0"/>
                            </a:rPr>
                            <m:t>1000 </m:t>
                          </m:r>
                          <m:r>
                            <a:rPr lang="en-GB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×0.01375</m:t>
                          </m:r>
                        </m:num>
                        <m:den>
                          <m:r>
                            <a:rPr lang="en-GB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25</m:t>
                          </m:r>
                          <m:r>
                            <a:rPr lang="en-GB" sz="2400" b="0" i="1" smtClean="0">
                              <a:latin typeface="Cambria Math" panose="02040503050406030204" pitchFamily="18" charset="0"/>
                            </a:rPr>
                            <m:t>.0</m:t>
                          </m:r>
                        </m:den>
                      </m:f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=1.38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33BC501B-D115-C67A-4C62-68C20438EAA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02768" y="5522522"/>
                <a:ext cx="8361779" cy="78624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A48CBE2D-A012-08BC-B772-6E2FF888D5C9}"/>
                  </a:ext>
                </a:extLst>
              </p:cNvPr>
              <p:cNvSpPr txBox="1"/>
              <p:nvPr/>
            </p:nvSpPr>
            <p:spPr>
              <a:xfrm>
                <a:off x="5104544" y="2423582"/>
                <a:ext cx="1982912" cy="37555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𝟏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𝟑𝟖</m:t>
                      </m:r>
                    </m:oMath>
                  </m:oMathPara>
                </a14:m>
                <a:endParaRPr lang="en-GB" b="1" dirty="0"/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A48CBE2D-A012-08BC-B772-6E2FF888D5C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4544" y="2423582"/>
                <a:ext cx="1982912" cy="375552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961778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1" grpId="0"/>
      <p:bldP spid="12" grpId="0"/>
      <p:bldP spid="1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0EC007-0C14-BB04-0F84-48C88C3C52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F13336-293C-D484-BAE9-8B4AE0ADF1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Worked answers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F186CA-1920-3E01-8A91-1787B854B2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999" y="1260000"/>
            <a:ext cx="10231002" cy="5040000"/>
          </a:xfrm>
        </p:spPr>
        <p:txBody>
          <a:bodyPr/>
          <a:lstStyle/>
          <a:p>
            <a:pPr marL="457200" lvl="0" indent="-457200">
              <a:buClr>
                <a:srgbClr val="C8102E"/>
              </a:buClr>
              <a:buFont typeface="+mj-lt"/>
              <a:buAutoNum type="arabicPeriod" startAt="4"/>
            </a:pPr>
            <a:r>
              <a:rPr lang="en-GB" dirty="0"/>
              <a:t>0.049 mol/dm</a:t>
            </a:r>
            <a:r>
              <a:rPr lang="en-GB" baseline="30000" dirty="0"/>
              <a:t>3</a:t>
            </a:r>
          </a:p>
          <a:p>
            <a:pPr lvl="0">
              <a:buClr>
                <a:srgbClr val="C8102E"/>
              </a:buClr>
            </a:pPr>
            <a:endParaRPr lang="en-GB" dirty="0"/>
          </a:p>
          <a:p>
            <a:endParaRPr lang="en-GB" dirty="0"/>
          </a:p>
        </p:txBody>
      </p:sp>
      <p:sp>
        <p:nvSpPr>
          <p:cNvPr id="6" name="Vertical Title 1">
            <a:extLst>
              <a:ext uri="{FF2B5EF4-FFF2-40B4-BE49-F238E27FC236}">
                <a16:creationId xmlns:a16="http://schemas.microsoft.com/office/drawing/2014/main" id="{F6161A41-548C-C36D-3A2C-418AC407A7DB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Answers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7" name="Content Placeholder 6">
                <a:extLst>
                  <a:ext uri="{FF2B5EF4-FFF2-40B4-BE49-F238E27FC236}">
                    <a16:creationId xmlns:a16="http://schemas.microsoft.com/office/drawing/2014/main" id="{503600DE-06D5-2A98-CB20-8B09AB5A731B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3854230004"/>
                  </p:ext>
                </p:extLst>
              </p:nvPr>
            </p:nvGraphicFramePr>
            <p:xfrm>
              <a:off x="1360044" y="1858733"/>
              <a:ext cx="8604505" cy="245316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3662935">
                      <a:extLst>
                        <a:ext uri="{9D8B030D-6E8A-4147-A177-3AD203B41FA5}">
                          <a16:colId xmlns:a16="http://schemas.microsoft.com/office/drawing/2014/main" val="4130845719"/>
                        </a:ext>
                      </a:extLst>
                    </a:gridCol>
                    <a:gridCol w="2470785">
                      <a:extLst>
                        <a:ext uri="{9D8B030D-6E8A-4147-A177-3AD203B41FA5}">
                          <a16:colId xmlns:a16="http://schemas.microsoft.com/office/drawing/2014/main" val="2761040512"/>
                        </a:ext>
                      </a:extLst>
                    </a:gridCol>
                    <a:gridCol w="2470785">
                      <a:extLst>
                        <a:ext uri="{9D8B030D-6E8A-4147-A177-3AD203B41FA5}">
                          <a16:colId xmlns:a16="http://schemas.microsoft.com/office/drawing/2014/main" val="1432368640"/>
                        </a:ext>
                      </a:extLst>
                    </a:gridCol>
                  </a:tblGrid>
                  <a:tr h="49063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2000" b="1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C8102E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GB" sz="20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GB" sz="2000" b="1" i="0">
                                        <a:latin typeface="Cambria Math" panose="02040503050406030204" pitchFamily="18" charset="0"/>
                                      </a:rPr>
                                      <m:t>𝐇</m:t>
                                    </m:r>
                                  </m:e>
                                  <m:sub>
                                    <m:r>
                                      <a:rPr lang="en-GB" sz="2000" b="1" i="0">
                                        <a:latin typeface="Cambria Math" panose="02040503050406030204" pitchFamily="18" charset="0"/>
                                      </a:rPr>
                                      <m:t>𝟐</m:t>
                                    </m:r>
                                  </m:sub>
                                </m:sSub>
                                <m:r>
                                  <a:rPr lang="en-GB" sz="2000" b="1" i="0">
                                    <a:latin typeface="Cambria Math" panose="02040503050406030204" pitchFamily="18" charset="0"/>
                                  </a:rPr>
                                  <m:t>𝐒</m:t>
                                </m:r>
                                <m:sSub>
                                  <m:sSubPr>
                                    <m:ctrlPr>
                                      <a:rPr lang="en-GB" sz="2000" b="1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GB" sz="2000" b="1" i="0">
                                        <a:latin typeface="Cambria Math" panose="02040503050406030204" pitchFamily="18" charset="0"/>
                                      </a:rPr>
                                      <m:t>𝐎</m:t>
                                    </m:r>
                                  </m:e>
                                  <m:sub>
                                    <m:r>
                                      <a:rPr lang="en-GB" sz="2000" b="1" i="0">
                                        <a:latin typeface="Cambria Math" panose="02040503050406030204" pitchFamily="18" charset="0"/>
                                      </a:rPr>
                                      <m:t>𝟒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2000" b="1" i="0" baseline="-2500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C8102E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2000" b="1" dirty="0"/>
                            <a:t>Na</a:t>
                          </a:r>
                          <a14:m>
                            <m:oMath xmlns:m="http://schemas.openxmlformats.org/officeDocument/2006/math">
                              <m:r>
                                <a:rPr lang="en-GB" sz="2000" b="1" i="1" smtClean="0">
                                  <a:latin typeface="Cambria Math" panose="02040503050406030204" pitchFamily="18" charset="0"/>
                                </a:rPr>
                                <m:t>𝐎𝐇</m:t>
                              </m:r>
                            </m:oMath>
                          </a14:m>
                          <a:endParaRPr lang="en-US" sz="2000" b="1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C8102E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69057460"/>
                      </a:ext>
                    </a:extLst>
                  </a:tr>
                  <a:tr h="490632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Concentration (mol/dm</a:t>
                          </a:r>
                          <a:r>
                            <a:rPr lang="en-US" sz="2000" b="0" i="0" baseline="30000" dirty="0">
                              <a:latin typeface="Century Gothic" panose="020B0502020202020204" pitchFamily="34" charset="0"/>
                            </a:rPr>
                            <a:t>3</a:t>
                          </a: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)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2000" b="0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0.110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754980275"/>
                      </a:ext>
                    </a:extLst>
                  </a:tr>
                  <a:tr h="49063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Volume (cm</a:t>
                          </a:r>
                          <a:r>
                            <a:rPr lang="en-US" sz="2000" b="0" i="0" baseline="30000" dirty="0">
                              <a:latin typeface="Century Gothic" panose="020B0502020202020204" pitchFamily="34" charset="0"/>
                            </a:rPr>
                            <a:t>3</a:t>
                          </a: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)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25.0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22.15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8845809"/>
                      </a:ext>
                    </a:extLst>
                  </a:tr>
                  <a:tr h="49063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Moles 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2000" b="0" i="0" baseline="3000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2000" b="0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60952164"/>
                      </a:ext>
                    </a:extLst>
                  </a:tr>
                  <a:tr h="49063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Ratio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1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2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757546144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7" name="Content Placeholder 6">
                <a:extLst>
                  <a:ext uri="{FF2B5EF4-FFF2-40B4-BE49-F238E27FC236}">
                    <a16:creationId xmlns:a16="http://schemas.microsoft.com/office/drawing/2014/main" id="{503600DE-06D5-2A98-CB20-8B09AB5A731B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3854230004"/>
                  </p:ext>
                </p:extLst>
              </p:nvPr>
            </p:nvGraphicFramePr>
            <p:xfrm>
              <a:off x="1360044" y="1858733"/>
              <a:ext cx="8604505" cy="245316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3662935">
                      <a:extLst>
                        <a:ext uri="{9D8B030D-6E8A-4147-A177-3AD203B41FA5}">
                          <a16:colId xmlns:a16="http://schemas.microsoft.com/office/drawing/2014/main" val="4130845719"/>
                        </a:ext>
                      </a:extLst>
                    </a:gridCol>
                    <a:gridCol w="2470785">
                      <a:extLst>
                        <a:ext uri="{9D8B030D-6E8A-4147-A177-3AD203B41FA5}">
                          <a16:colId xmlns:a16="http://schemas.microsoft.com/office/drawing/2014/main" val="2761040512"/>
                        </a:ext>
                      </a:extLst>
                    </a:gridCol>
                    <a:gridCol w="2470785">
                      <a:extLst>
                        <a:ext uri="{9D8B030D-6E8A-4147-A177-3AD203B41FA5}">
                          <a16:colId xmlns:a16="http://schemas.microsoft.com/office/drawing/2014/main" val="1432368640"/>
                        </a:ext>
                      </a:extLst>
                    </a:gridCol>
                  </a:tblGrid>
                  <a:tr h="49063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2000" b="1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C8102E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148276" r="-100000" b="-41111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248889" r="-247" b="-411111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69057460"/>
                      </a:ext>
                    </a:extLst>
                  </a:tr>
                  <a:tr h="490632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Concentration (mol/dm</a:t>
                          </a:r>
                          <a:r>
                            <a:rPr lang="en-US" sz="2000" b="0" i="0" baseline="30000" dirty="0">
                              <a:latin typeface="Century Gothic" panose="020B0502020202020204" pitchFamily="34" charset="0"/>
                            </a:rPr>
                            <a:t>3</a:t>
                          </a: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)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2000" b="0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0.110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754980275"/>
                      </a:ext>
                    </a:extLst>
                  </a:tr>
                  <a:tr h="49063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Volume (cm</a:t>
                          </a:r>
                          <a:r>
                            <a:rPr lang="en-US" sz="2000" b="0" i="0" baseline="30000" dirty="0">
                              <a:latin typeface="Century Gothic" panose="020B0502020202020204" pitchFamily="34" charset="0"/>
                            </a:rPr>
                            <a:t>3</a:t>
                          </a: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)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25.0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22.15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8845809"/>
                      </a:ext>
                    </a:extLst>
                  </a:tr>
                  <a:tr h="49063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Moles 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2000" b="0" i="0" baseline="3000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2000" b="0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60952164"/>
                      </a:ext>
                    </a:extLst>
                  </a:tr>
                  <a:tr h="49063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Ratio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1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2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757546144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C445C900-69E2-0DA0-B5C3-CCA25369B5F6}"/>
                  </a:ext>
                </a:extLst>
              </p:cNvPr>
              <p:cNvSpPr txBox="1"/>
              <p:nvPr/>
            </p:nvSpPr>
            <p:spPr>
              <a:xfrm>
                <a:off x="1602769" y="4661210"/>
                <a:ext cx="8361779" cy="9939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sz="2400" b="0" i="0" smtClean="0">
                        <a:latin typeface="Cambria Math" panose="02040503050406030204" pitchFamily="18" charset="0"/>
                      </a:rPr>
                      <m:t>n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GB" sz="2400" b="0" i="0" smtClean="0">
                            <a:latin typeface="Cambria Math" panose="02040503050406030204" pitchFamily="18" charset="0"/>
                          </a:rPr>
                          <m:t>cV</m:t>
                        </m:r>
                      </m:num>
                      <m:den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1000</m:t>
                        </m:r>
                      </m:den>
                    </m:f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 </m:t>
                    </m:r>
                    <m:f>
                      <m:fPr>
                        <m:ctrlPr>
                          <a:rPr lang="en-GB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0.110 </m:t>
                        </m:r>
                        <m:r>
                          <a:rPr lang="en-GB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×22.15</m:t>
                        </m:r>
                      </m:num>
                      <m:den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1000</m:t>
                        </m:r>
                      </m:den>
                    </m:f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</a:t>
                </a:r>
                <a14:m>
                  <m:oMath xmlns:m="http://schemas.openxmlformats.org/officeDocument/2006/math">
                    <m:r>
                      <a:rPr lang="en-GB" sz="2000" b="0" i="1">
                        <a:latin typeface="Cambria Math" panose="02040503050406030204" pitchFamily="18" charset="0"/>
                      </a:rPr>
                      <m:t>2.44</m:t>
                    </m:r>
                    <m:r>
                      <a:rPr lang="en-GB" sz="2000" b="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 </m:t>
                    </m:r>
                    <m:sSup>
                      <m:sSupPr>
                        <m:ctrlPr>
                          <a:rPr lang="en-GB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2000" b="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GB" sz="2000" b="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−3</m:t>
                        </m:r>
                      </m:sup>
                    </m:sSup>
                  </m:oMath>
                </a14:m>
                <a:endParaRPr lang="en-GB" sz="2400" dirty="0"/>
              </a:p>
              <a:p>
                <a:pPr algn="ctr"/>
                <a:endParaRPr lang="en-GB" sz="2400" dirty="0"/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C445C900-69E2-0DA0-B5C3-CCA25369B5F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02769" y="4661210"/>
                <a:ext cx="8361779" cy="993926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9789E021-09BD-D705-D366-70AA2272AA4C}"/>
                  </a:ext>
                </a:extLst>
              </p:cNvPr>
              <p:cNvSpPr txBox="1"/>
              <p:nvPr/>
            </p:nvSpPr>
            <p:spPr>
              <a:xfrm>
                <a:off x="7698455" y="3398184"/>
                <a:ext cx="1982912" cy="37555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𝟐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𝟒𝟒</m:t>
                      </m:r>
                      <m:r>
                        <a:rPr lang="en-GB" b="1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 </m:t>
                      </m:r>
                      <m:sSup>
                        <m:sSupPr>
                          <m:ctrlPr>
                            <a:rPr lang="en-GB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𝟏𝟎</m:t>
                          </m:r>
                        </m:e>
                        <m:sup>
                          <m:r>
                            <a:rPr lang="en-GB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</m:t>
                          </m:r>
                          <m:r>
                            <a:rPr lang="en-GB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𝟑</m:t>
                          </m:r>
                        </m:sup>
                      </m:sSup>
                    </m:oMath>
                  </m:oMathPara>
                </a14:m>
                <a:endParaRPr lang="en-GB" b="1" dirty="0"/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9789E021-09BD-D705-D366-70AA2272AA4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98455" y="3398184"/>
                <a:ext cx="1982912" cy="37555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A2772C58-A622-B453-C366-F0BBCDD0B2A7}"/>
                  </a:ext>
                </a:extLst>
              </p:cNvPr>
              <p:cNvSpPr txBox="1"/>
              <p:nvPr/>
            </p:nvSpPr>
            <p:spPr>
              <a:xfrm>
                <a:off x="5104544" y="3404448"/>
                <a:ext cx="1982912" cy="37555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𝟏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𝟐𝟐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 × </m:t>
                      </m:r>
                      <m:sSup>
                        <m:sSupPr>
                          <m:ctrlPr>
                            <a:rPr lang="en-GB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𝟏𝟎</m:t>
                          </m:r>
                        </m:e>
                        <m:sup>
                          <m:r>
                            <a:rPr lang="en-GB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</m:t>
                          </m:r>
                          <m:r>
                            <a:rPr lang="en-GB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𝟑</m:t>
                          </m:r>
                        </m:sup>
                      </m:sSup>
                    </m:oMath>
                  </m:oMathPara>
                </a14:m>
                <a:endParaRPr lang="en-GB" b="1" dirty="0"/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A2772C58-A622-B453-C366-F0BBCDD0B2A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4544" y="3404448"/>
                <a:ext cx="1982912" cy="37555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C5CF62EC-B044-D2C8-2B7A-D1527B5D99E9}"/>
                  </a:ext>
                </a:extLst>
              </p:cNvPr>
              <p:cNvSpPr txBox="1"/>
              <p:nvPr/>
            </p:nvSpPr>
            <p:spPr>
              <a:xfrm>
                <a:off x="1602768" y="5522522"/>
                <a:ext cx="8361779" cy="7099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GB" sz="2000" b="0" i="0" smtClean="0">
                          <a:latin typeface="Cambria Math" panose="02040503050406030204" pitchFamily="18" charset="0"/>
                        </a:rPr>
                        <m:t>c</m:t>
                      </m:r>
                      <m:r>
                        <a:rPr lang="en-GB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20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000" b="0" i="0" smtClean="0">
                              <a:latin typeface="Cambria Math" panose="02040503050406030204" pitchFamily="18" charset="0"/>
                            </a:rPr>
                            <m:t>1000</m:t>
                          </m:r>
                          <m:r>
                            <m:rPr>
                              <m:sty m:val="p"/>
                            </m:rPr>
                            <a:rPr lang="en-GB" sz="2000" b="0" i="0" smtClean="0">
                              <a:latin typeface="Cambria Math" panose="02040503050406030204" pitchFamily="18" charset="0"/>
                            </a:rPr>
                            <m:t>n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en-GB" sz="2000" b="0" i="0" smtClean="0">
                              <a:latin typeface="Cambria Math" panose="02040503050406030204" pitchFamily="18" charset="0"/>
                            </a:rPr>
                            <m:t>V</m:t>
                          </m:r>
                        </m:den>
                      </m:f>
                      <m:r>
                        <a:rPr lang="en-GB" sz="2000" b="0" i="1" smtClean="0">
                          <a:latin typeface="Cambria Math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en-GB" sz="20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000" b="0" i="1" smtClean="0">
                              <a:latin typeface="Cambria Math" panose="02040503050406030204" pitchFamily="18" charset="0"/>
                            </a:rPr>
                            <m:t>1000 </m:t>
                          </m:r>
                          <m:r>
                            <a:rPr lang="en-GB" sz="2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</m:t>
                          </m:r>
                          <m:r>
                            <a:rPr lang="en-GB" sz="2000" b="0" i="1">
                              <a:latin typeface="Cambria Math" panose="02040503050406030204" pitchFamily="18" charset="0"/>
                            </a:rPr>
                            <m:t>1.22 × </m:t>
                          </m:r>
                          <m:sSup>
                            <m:sSupPr>
                              <m:ctrlPr>
                                <a:rPr lang="en-GB" sz="20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sz="2000" b="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en-GB" sz="2000" b="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−3</m:t>
                              </m:r>
                            </m:sup>
                          </m:sSup>
                          <m:r>
                            <m:rPr>
                              <m:nor/>
                            </m:rPr>
                            <a:rPr lang="en-GB" sz="2000" dirty="0"/>
                            <m:t> </m:t>
                          </m:r>
                        </m:num>
                        <m:den>
                          <m:r>
                            <a:rPr lang="en-GB" sz="2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25</m:t>
                          </m:r>
                          <m:r>
                            <a:rPr lang="en-GB" sz="2000" b="0" i="1" smtClean="0">
                              <a:latin typeface="Cambria Math" panose="02040503050406030204" pitchFamily="18" charset="0"/>
                            </a:rPr>
                            <m:t>.0</m:t>
                          </m:r>
                        </m:den>
                      </m:f>
                      <m:r>
                        <a:rPr lang="en-GB" sz="2000" b="0" i="1" smtClean="0">
                          <a:latin typeface="Cambria Math" panose="02040503050406030204" pitchFamily="18" charset="0"/>
                        </a:rPr>
                        <m:t>=0.049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C5CF62EC-B044-D2C8-2B7A-D1527B5D99E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02768" y="5522522"/>
                <a:ext cx="8361779" cy="709938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7BC01DC1-5AE1-5243-9B5F-22C8B74EE2C0}"/>
                  </a:ext>
                </a:extLst>
              </p:cNvPr>
              <p:cNvSpPr txBox="1"/>
              <p:nvPr/>
            </p:nvSpPr>
            <p:spPr>
              <a:xfrm>
                <a:off x="5104544" y="2423582"/>
                <a:ext cx="1982912" cy="37555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𝟎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𝟎𝟒𝟗</m:t>
                      </m:r>
                    </m:oMath>
                  </m:oMathPara>
                </a14:m>
                <a:endParaRPr lang="en-GB" b="1" dirty="0"/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7BC01DC1-5AE1-5243-9B5F-22C8B74EE2C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4544" y="2423582"/>
                <a:ext cx="1982912" cy="375552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22842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1" grpId="0"/>
      <p:bldP spid="12" grpId="0"/>
      <p:bldP spid="1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8EB860-C6AA-7B99-F8F1-974589EF83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EAA473-132E-C516-B7DB-D8F7A6D128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Worked answers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204DDF-C3F4-02F8-9A89-CF485B8464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999" y="1260000"/>
            <a:ext cx="10231002" cy="5040000"/>
          </a:xfrm>
        </p:spPr>
        <p:txBody>
          <a:bodyPr/>
          <a:lstStyle/>
          <a:p>
            <a:pPr marL="457200" lvl="0" indent="-457200">
              <a:buClr>
                <a:srgbClr val="C8102E"/>
              </a:buClr>
              <a:buFont typeface="+mj-lt"/>
              <a:buAutoNum type="arabicPeriod" startAt="5"/>
            </a:pPr>
            <a:r>
              <a:rPr lang="en-GB" dirty="0"/>
              <a:t>0.83 mol/dm</a:t>
            </a:r>
            <a:r>
              <a:rPr lang="en-GB" baseline="30000" dirty="0"/>
              <a:t>3</a:t>
            </a:r>
          </a:p>
          <a:p>
            <a:pPr lvl="0">
              <a:buClr>
                <a:srgbClr val="C8102E"/>
              </a:buClr>
            </a:pPr>
            <a:endParaRPr lang="en-GB" dirty="0"/>
          </a:p>
          <a:p>
            <a:endParaRPr lang="en-GB" dirty="0"/>
          </a:p>
        </p:txBody>
      </p:sp>
      <p:sp>
        <p:nvSpPr>
          <p:cNvPr id="6" name="Vertical Title 1">
            <a:extLst>
              <a:ext uri="{FF2B5EF4-FFF2-40B4-BE49-F238E27FC236}">
                <a16:creationId xmlns:a16="http://schemas.microsoft.com/office/drawing/2014/main" id="{73BC153F-A880-B2C2-0768-5BE38654F400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Answers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7" name="Content Placeholder 6">
                <a:extLst>
                  <a:ext uri="{FF2B5EF4-FFF2-40B4-BE49-F238E27FC236}">
                    <a16:creationId xmlns:a16="http://schemas.microsoft.com/office/drawing/2014/main" id="{3E1E8AE5-BF58-E7BF-BD6D-EC3B2AA317E3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853609971"/>
                  </p:ext>
                </p:extLst>
              </p:nvPr>
            </p:nvGraphicFramePr>
            <p:xfrm>
              <a:off x="1360044" y="1858733"/>
              <a:ext cx="8604505" cy="245316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3662935">
                      <a:extLst>
                        <a:ext uri="{9D8B030D-6E8A-4147-A177-3AD203B41FA5}">
                          <a16:colId xmlns:a16="http://schemas.microsoft.com/office/drawing/2014/main" val="4130845719"/>
                        </a:ext>
                      </a:extLst>
                    </a:gridCol>
                    <a:gridCol w="2470785">
                      <a:extLst>
                        <a:ext uri="{9D8B030D-6E8A-4147-A177-3AD203B41FA5}">
                          <a16:colId xmlns:a16="http://schemas.microsoft.com/office/drawing/2014/main" val="2761040512"/>
                        </a:ext>
                      </a:extLst>
                    </a:gridCol>
                    <a:gridCol w="2470785">
                      <a:extLst>
                        <a:ext uri="{9D8B030D-6E8A-4147-A177-3AD203B41FA5}">
                          <a16:colId xmlns:a16="http://schemas.microsoft.com/office/drawing/2014/main" val="1432368640"/>
                        </a:ext>
                      </a:extLst>
                    </a:gridCol>
                  </a:tblGrid>
                  <a:tr h="49063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2000" b="1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C8102E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000" b="1" i="0" smtClean="0">
                                    <a:latin typeface="Cambria Math" panose="02040503050406030204" pitchFamily="18" charset="0"/>
                                  </a:rPr>
                                  <m:t>𝐇𝐂𝐥</m:t>
                                </m:r>
                              </m:oMath>
                            </m:oMathPara>
                          </a14:m>
                          <a:endParaRPr lang="en-US" sz="2000" b="1" i="0" baseline="-2500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C8102E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000" b="1" i="0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𝐁𝐚</m:t>
                                </m:r>
                                <m:r>
                                  <a:rPr lang="en-GB" sz="2000" b="1" i="0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(</m:t>
                                </m:r>
                                <m:r>
                                  <a:rPr lang="en-GB" sz="2000" b="1" i="0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𝐎</m:t>
                                </m:r>
                                <m:sSub>
                                  <m:sSubPr>
                                    <m:ctrlPr>
                                      <a:rPr lang="en-GB" sz="2000" b="1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GB" sz="2000" b="1" i="0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𝐇</m:t>
                                    </m:r>
                                  </m:e>
                                  <m:sub>
                                    <m:r>
                                      <a:rPr lang="en-GB" sz="2000" b="1" i="0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𝟐</m:t>
                                    </m:r>
                                  </m:sub>
                                </m:sSub>
                                <m:r>
                                  <a:rPr lang="en-GB" sz="2000" b="1" i="0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)</m:t>
                                </m:r>
                              </m:oMath>
                            </m:oMathPara>
                          </a14:m>
                          <a:endParaRPr lang="en-US" sz="2000" b="1" i="0" baseline="-2500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C8102E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69057460"/>
                      </a:ext>
                    </a:extLst>
                  </a:tr>
                  <a:tr h="490632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Concentration (mol/dm</a:t>
                          </a:r>
                          <a:r>
                            <a:rPr lang="en-US" sz="2000" b="0" i="0" baseline="30000" dirty="0">
                              <a:latin typeface="Century Gothic" panose="020B0502020202020204" pitchFamily="34" charset="0"/>
                            </a:rPr>
                            <a:t>3</a:t>
                          </a: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)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1.0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2000" b="0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754980275"/>
                      </a:ext>
                    </a:extLst>
                  </a:tr>
                  <a:tr h="49063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Volume (cm</a:t>
                          </a:r>
                          <a:r>
                            <a:rPr lang="en-US" sz="2000" b="0" i="0" baseline="30000" dirty="0">
                              <a:latin typeface="Century Gothic" panose="020B0502020202020204" pitchFamily="34" charset="0"/>
                            </a:rPr>
                            <a:t>3</a:t>
                          </a: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)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25.0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15.00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8845809"/>
                      </a:ext>
                    </a:extLst>
                  </a:tr>
                  <a:tr h="49063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Moles 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2000" b="0" i="0" baseline="3000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2000" b="0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60952164"/>
                      </a:ext>
                    </a:extLst>
                  </a:tr>
                  <a:tr h="49063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Ratio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2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1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757546144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7" name="Content Placeholder 6">
                <a:extLst>
                  <a:ext uri="{FF2B5EF4-FFF2-40B4-BE49-F238E27FC236}">
                    <a16:creationId xmlns:a16="http://schemas.microsoft.com/office/drawing/2014/main" id="{3E1E8AE5-BF58-E7BF-BD6D-EC3B2AA317E3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853609971"/>
                  </p:ext>
                </p:extLst>
              </p:nvPr>
            </p:nvGraphicFramePr>
            <p:xfrm>
              <a:off x="1360044" y="1858733"/>
              <a:ext cx="8604505" cy="245316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3662935">
                      <a:extLst>
                        <a:ext uri="{9D8B030D-6E8A-4147-A177-3AD203B41FA5}">
                          <a16:colId xmlns:a16="http://schemas.microsoft.com/office/drawing/2014/main" val="4130845719"/>
                        </a:ext>
                      </a:extLst>
                    </a:gridCol>
                    <a:gridCol w="2470785">
                      <a:extLst>
                        <a:ext uri="{9D8B030D-6E8A-4147-A177-3AD203B41FA5}">
                          <a16:colId xmlns:a16="http://schemas.microsoft.com/office/drawing/2014/main" val="2761040512"/>
                        </a:ext>
                      </a:extLst>
                    </a:gridCol>
                    <a:gridCol w="2470785">
                      <a:extLst>
                        <a:ext uri="{9D8B030D-6E8A-4147-A177-3AD203B41FA5}">
                          <a16:colId xmlns:a16="http://schemas.microsoft.com/office/drawing/2014/main" val="1432368640"/>
                        </a:ext>
                      </a:extLst>
                    </a:gridCol>
                  </a:tblGrid>
                  <a:tr h="49063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2000" b="1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C8102E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148276" r="-100000" b="-41111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248889" r="-247" b="-411111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69057460"/>
                      </a:ext>
                    </a:extLst>
                  </a:tr>
                  <a:tr h="490632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Concentration (mol/dm</a:t>
                          </a:r>
                          <a:r>
                            <a:rPr lang="en-US" sz="2000" b="0" i="0" baseline="30000" dirty="0">
                              <a:latin typeface="Century Gothic" panose="020B0502020202020204" pitchFamily="34" charset="0"/>
                            </a:rPr>
                            <a:t>3</a:t>
                          </a: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)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1.0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2000" b="0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754980275"/>
                      </a:ext>
                    </a:extLst>
                  </a:tr>
                  <a:tr h="49063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Volume (cm</a:t>
                          </a:r>
                          <a:r>
                            <a:rPr lang="en-US" sz="2000" b="0" i="0" baseline="30000" dirty="0">
                              <a:latin typeface="Century Gothic" panose="020B0502020202020204" pitchFamily="34" charset="0"/>
                            </a:rPr>
                            <a:t>3</a:t>
                          </a: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)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25.0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15.00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8845809"/>
                      </a:ext>
                    </a:extLst>
                  </a:tr>
                  <a:tr h="49063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Moles 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2000" b="0" i="0" baseline="3000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2000" b="0" i="0" dirty="0">
                            <a:latin typeface="Century Gothic" panose="020B0502020202020204" pitchFamily="34" charset="0"/>
                          </a:endParaRP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60952164"/>
                      </a:ext>
                    </a:extLst>
                  </a:tr>
                  <a:tr h="490632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Ratio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2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000" b="0" i="0" dirty="0">
                              <a:latin typeface="Century Gothic" panose="020B0502020202020204" pitchFamily="34" charset="0"/>
                            </a:rPr>
                            <a:t>1</a:t>
                          </a:r>
                        </a:p>
                      </a:txBody>
                      <a:tcPr marL="72000" marR="72000" anchor="ctr">
                        <a:lnL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AE7EA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757546144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F82F9368-D1A2-53A8-0558-C2D81735C306}"/>
                  </a:ext>
                </a:extLst>
              </p:cNvPr>
              <p:cNvSpPr txBox="1"/>
              <p:nvPr/>
            </p:nvSpPr>
            <p:spPr>
              <a:xfrm>
                <a:off x="1602769" y="4661210"/>
                <a:ext cx="8361779" cy="6245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sz="2400" b="0" i="0" smtClean="0">
                        <a:latin typeface="Cambria Math" panose="02040503050406030204" pitchFamily="18" charset="0"/>
                      </a:rPr>
                      <m:t>n</m:t>
                    </m:r>
                    <m:r>
                      <a:rPr lang="en-GB" sz="2400" b="0" i="0" smtClean="0">
                        <a:latin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GB" sz="2400" b="0" i="0" smtClean="0">
                        <a:latin typeface="Cambria Math" panose="02040503050406030204" pitchFamily="18" charset="0"/>
                      </a:rPr>
                      <m:t>HCl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)=</m:t>
                    </m:r>
                    <m:f>
                      <m:fPr>
                        <m:ctrlPr>
                          <a:rPr lang="en-GB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GB" sz="2400" b="0" i="0" smtClean="0">
                            <a:latin typeface="Cambria Math" panose="02040503050406030204" pitchFamily="18" charset="0"/>
                          </a:rPr>
                          <m:t>cV</m:t>
                        </m:r>
                      </m:num>
                      <m:den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1000</m:t>
                        </m:r>
                      </m:den>
                    </m:f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 </m:t>
                    </m:r>
                    <m:f>
                      <m:fPr>
                        <m:ctrlPr>
                          <a:rPr lang="en-GB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1.0 </m:t>
                        </m:r>
                        <m:r>
                          <a:rPr lang="en-GB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×25.0</m:t>
                        </m:r>
                      </m:num>
                      <m:den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1000</m:t>
                        </m:r>
                      </m:den>
                    </m:f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=0.025 </m:t>
                    </m:r>
                  </m:oMath>
                </a14:m>
                <a:r>
                  <a:rPr lang="en-GB" sz="2400" dirty="0"/>
                  <a:t> </a:t>
                </a: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F82F9368-D1A2-53A8-0558-C2D81735C30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02769" y="4661210"/>
                <a:ext cx="8361779" cy="624595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E659CC18-D5B5-E5C2-DAF1-97CC5899B331}"/>
                  </a:ext>
                </a:extLst>
              </p:cNvPr>
              <p:cNvSpPr txBox="1"/>
              <p:nvPr/>
            </p:nvSpPr>
            <p:spPr>
              <a:xfrm>
                <a:off x="7714674" y="3416567"/>
                <a:ext cx="1982912" cy="37555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𝟎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𝟎𝟏𝟐𝟓</m:t>
                      </m:r>
                    </m:oMath>
                  </m:oMathPara>
                </a14:m>
                <a:endParaRPr lang="en-GB" b="1" dirty="0"/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E659CC18-D5B5-E5C2-DAF1-97CC5899B33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14674" y="3416567"/>
                <a:ext cx="1982912" cy="37555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7D9D675-46B2-F85A-992D-6D24B33F35BD}"/>
                  </a:ext>
                </a:extLst>
              </p:cNvPr>
              <p:cNvSpPr txBox="1"/>
              <p:nvPr/>
            </p:nvSpPr>
            <p:spPr>
              <a:xfrm>
                <a:off x="5230491" y="3404448"/>
                <a:ext cx="1982912" cy="37555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𝟎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𝟎𝟐𝟓</m:t>
                      </m:r>
                    </m:oMath>
                  </m:oMathPara>
                </a14:m>
                <a:endParaRPr lang="en-GB" b="1" dirty="0"/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7D9D675-46B2-F85A-992D-6D24B33F35B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30491" y="3404448"/>
                <a:ext cx="1982912" cy="37555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5298FB3F-8B78-1EF8-EDB6-EC29E9E6B1ED}"/>
                  </a:ext>
                </a:extLst>
              </p:cNvPr>
              <p:cNvSpPr txBox="1"/>
              <p:nvPr/>
            </p:nvSpPr>
            <p:spPr>
              <a:xfrm>
                <a:off x="1602769" y="5522522"/>
                <a:ext cx="8245320" cy="55887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sz="2000" b="0" i="0" smtClean="0">
                        <a:latin typeface="Cambria Math" panose="02040503050406030204" pitchFamily="18" charset="0"/>
                      </a:rPr>
                      <m:t>c</m:t>
                    </m:r>
                    <m:r>
                      <a:rPr lang="en-GB" sz="2000" b="1" i="0" smtClean="0">
                        <a:latin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GB" sz="2000" b="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Ba</m:t>
                    </m:r>
                    <m:d>
                      <m:dPr>
                        <m:ctrlPr>
                          <a:rPr lang="en-GB" sz="2000" b="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GB" sz="2000" b="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O</m:t>
                        </m:r>
                        <m:sSub>
                          <m:sSubPr>
                            <m:ctrlPr>
                              <a:rPr lang="en-GB" sz="20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GB" sz="2000" b="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a:rPr lang="en-GB" sz="2000" b="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e>
                    </m:d>
                    <m:r>
                      <a:rPr lang="en-GB" sz="2000" b="1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400" b="0" i="0" smtClean="0">
                            <a:latin typeface="Cambria Math" panose="02040503050406030204" pitchFamily="18" charset="0"/>
                          </a:rPr>
                          <m:t>1000</m:t>
                        </m:r>
                        <m:r>
                          <m:rPr>
                            <m:sty m:val="p"/>
                          </m:rPr>
                          <a:rPr lang="en-GB" sz="2400" b="0" i="0" smtClean="0">
                            <a:latin typeface="Cambria Math" panose="02040503050406030204" pitchFamily="18" charset="0"/>
                          </a:rPr>
                          <m:t>n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en-GB" sz="2400" b="0" i="0" smtClean="0">
                            <a:latin typeface="Cambria Math" panose="02040503050406030204" pitchFamily="18" charset="0"/>
                          </a:rPr>
                          <m:t>V</m:t>
                        </m:r>
                      </m:den>
                    </m:f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 </m:t>
                    </m:r>
                    <m:f>
                      <m:fPr>
                        <m:ctrlPr>
                          <a:rPr lang="en-GB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1000 </m:t>
                        </m:r>
                        <m:r>
                          <a:rPr lang="en-GB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0.0125</m:t>
                        </m:r>
                      </m:num>
                      <m:den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15.00</m:t>
                        </m:r>
                      </m:den>
                    </m:f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0.83</a:t>
                </a:r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5298FB3F-8B78-1EF8-EDB6-EC29E9E6B1E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02769" y="5522522"/>
                <a:ext cx="8245320" cy="558871"/>
              </a:xfrm>
              <a:prstGeom prst="rect">
                <a:avLst/>
              </a:prstGeom>
              <a:blipFill>
                <a:blip r:embed="rId6"/>
                <a:stretch>
                  <a:fillRect t="-1087" b="-1413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EA8478C9-123C-5BCA-A234-F721317D1AB2}"/>
                  </a:ext>
                </a:extLst>
              </p:cNvPr>
              <p:cNvSpPr txBox="1"/>
              <p:nvPr/>
            </p:nvSpPr>
            <p:spPr>
              <a:xfrm>
                <a:off x="7714674" y="2415939"/>
                <a:ext cx="198291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𝟎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𝟖𝟑</m:t>
                      </m:r>
                    </m:oMath>
                  </m:oMathPara>
                </a14:m>
                <a:endParaRPr lang="en-GB" b="1" dirty="0"/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EA8478C9-123C-5BCA-A234-F721317D1AB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14674" y="2415939"/>
                <a:ext cx="1982912" cy="369332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14783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1" grpId="0"/>
      <p:bldP spid="12" grpId="0"/>
      <p:bldP spid="13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c7d88b2-bc5d-47d8-b067-5f30c82b40fb">
      <Terms xmlns="http://schemas.microsoft.com/office/infopath/2007/PartnerControls"/>
    </lcf76f155ced4ddcb4097134ff3c332f>
    <Editorialstage xmlns="5c7d88b2-bc5d-47d8-b067-5f30c82b40fb" xsi:nil="true"/>
    <TaxCatchAll xmlns="9e3c562f-56b0-4bc9-96c8-d04b09868558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45D359969893149933A4D4A74E189F8" ma:contentTypeVersion="13" ma:contentTypeDescription="Create a new document." ma:contentTypeScope="" ma:versionID="c9ddbf677461f5ce946e84a24e793234">
  <xsd:schema xmlns:xsd="http://www.w3.org/2001/XMLSchema" xmlns:xs="http://www.w3.org/2001/XMLSchema" xmlns:p="http://schemas.microsoft.com/office/2006/metadata/properties" xmlns:ns2="5c7d88b2-bc5d-47d8-b067-5f30c82b40fb" xmlns:ns3="9e3c562f-56b0-4bc9-96c8-d04b09868558" targetNamespace="http://schemas.microsoft.com/office/2006/metadata/properties" ma:root="true" ma:fieldsID="cb9b30395463f778bee975073577cb94" ns2:_="" ns3:_="">
    <xsd:import namespace="5c7d88b2-bc5d-47d8-b067-5f30c82b40fb"/>
    <xsd:import namespace="9e3c562f-56b0-4bc9-96c8-d04b0986855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Editorialstag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7d88b2-bc5d-47d8-b067-5f30c82b40f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acd698d5-2c6c-40f3-87af-cb5c6c865f6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Editorialstage" ma:index="20" nillable="true" ma:displayName="Editorial stage" ma:format="Dropdown" ma:internalName="Editorialstage">
      <xsd:simpleType>
        <xsd:restriction base="dms:Choice">
          <xsd:enumeration value="Published"/>
          <xsd:enumeration value="Ready for editor check"/>
          <xsd:enumeration value="QA review received"/>
          <xsd:enumeration value="Received from author"/>
          <xsd:enumeration value="Ready for QA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e3c562f-56b0-4bc9-96c8-d04b09868558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dc6a42d3-65da-48b4-a118-af479a0fa813}" ma:internalName="TaxCatchAll" ma:showField="CatchAllData" ma:web="9e3c562f-56b0-4bc9-96c8-d04b0986855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66671C8-1A1F-404F-8C5E-0D5B2156A476}">
  <ds:schemaRefs>
    <ds:schemaRef ds:uri="http://schemas.microsoft.com/office/infopath/2007/PartnerControls"/>
    <ds:schemaRef ds:uri="5c7d88b2-bc5d-47d8-b067-5f30c82b40fb"/>
    <ds:schemaRef ds:uri="http://www.w3.org/XML/1998/namespace"/>
    <ds:schemaRef ds:uri="http://purl.org/dc/terms/"/>
    <ds:schemaRef ds:uri="http://schemas.microsoft.com/office/2006/metadata/properties"/>
    <ds:schemaRef ds:uri="http://purl.org/dc/elements/1.1/"/>
    <ds:schemaRef ds:uri="http://purl.org/dc/dcmitype/"/>
    <ds:schemaRef ds:uri="http://schemas.microsoft.com/office/2006/documentManagement/types"/>
    <ds:schemaRef ds:uri="http://schemas.openxmlformats.org/package/2006/metadata/core-properties"/>
    <ds:schemaRef ds:uri="9e3c562f-56b0-4bc9-96c8-d04b09868558"/>
  </ds:schemaRefs>
</ds:datastoreItem>
</file>

<file path=customXml/itemProps2.xml><?xml version="1.0" encoding="utf-8"?>
<ds:datastoreItem xmlns:ds="http://schemas.openxmlformats.org/officeDocument/2006/customXml" ds:itemID="{5B31E9D0-91E4-49D4-9630-3335AD55C0C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c7d88b2-bc5d-47d8-b067-5f30c82b40fb"/>
    <ds:schemaRef ds:uri="9e3c562f-56b0-4bc9-96c8-d04b0986855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E530795-D8CC-487C-838A-B56A46AF226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10318</TotalTime>
  <Words>1886</Words>
  <Application>Microsoft Office PowerPoint</Application>
  <PresentationFormat>Widescreen</PresentationFormat>
  <Paragraphs>337</Paragraphs>
  <Slides>25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2" baseType="lpstr">
      <vt:lpstr>Aptos</vt:lpstr>
      <vt:lpstr>Arial</vt:lpstr>
      <vt:lpstr>Calibri</vt:lpstr>
      <vt:lpstr>Calibri Light</vt:lpstr>
      <vt:lpstr>Cambria Math</vt:lpstr>
      <vt:lpstr>Century Gothic</vt:lpstr>
      <vt:lpstr>Office Theme</vt:lpstr>
      <vt:lpstr>14–16 years</vt:lpstr>
      <vt:lpstr>Learning objectives</vt:lpstr>
      <vt:lpstr>Using a scaffolded method for titration calculations</vt:lpstr>
      <vt:lpstr>The formula relating moles, concentration and volume</vt:lpstr>
      <vt:lpstr>The problem</vt:lpstr>
      <vt:lpstr>Scaffolding titration calculations</vt:lpstr>
      <vt:lpstr>Returning to the titration problem</vt:lpstr>
      <vt:lpstr>Next steps</vt:lpstr>
      <vt:lpstr>Using the mole ratio</vt:lpstr>
      <vt:lpstr>The final step</vt:lpstr>
      <vt:lpstr>Question 1</vt:lpstr>
      <vt:lpstr>Question 1</vt:lpstr>
      <vt:lpstr>Question 2</vt:lpstr>
      <vt:lpstr>Question 2</vt:lpstr>
      <vt:lpstr>Question 3</vt:lpstr>
      <vt:lpstr>Question 3</vt:lpstr>
      <vt:lpstr>Question 4</vt:lpstr>
      <vt:lpstr>Question 4</vt:lpstr>
      <vt:lpstr>Question 5</vt:lpstr>
      <vt:lpstr>Question 5</vt:lpstr>
      <vt:lpstr>Worked answers</vt:lpstr>
      <vt:lpstr>Worked answers</vt:lpstr>
      <vt:lpstr>Worked answers</vt:lpstr>
      <vt:lpstr>Worked answers</vt:lpstr>
      <vt:lpstr>Worked answers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Scaffolding titration calculations lesson slides</dc:title>
  <dc:creator>RoyalSocietyofChemistry@royalsocietychemistry.onmicrosoft.com</dc:creator>
  <cp:keywords>titration; concentration; volume; moles; amount of substance; quantitative chemistry; calculations; GCSE; chemistry; scaffolded; table method</cp:keywords>
  <dc:description>From rsc.li/4atkTh7; three different levels of student sheet and teacher notes also available</dc:description>
  <cp:lastModifiedBy>Kirsty Patterson</cp:lastModifiedBy>
  <cp:revision>626</cp:revision>
  <dcterms:created xsi:type="dcterms:W3CDTF">2021-04-13T16:26:00Z</dcterms:created>
  <dcterms:modified xsi:type="dcterms:W3CDTF">2026-06-29T00:32:01Z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0x010100E45D359969893149933A4D4A74E189F8</vt:lpwstr>
  </property>
  <property fmtid="{D5CDD505-2E9C-101B-9397-08002B2CF9AE}" pid="3" name="MediaServiceImageTags">
    <vt:lpwstr/>
  </property>
</Properties>
</file>