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96" r:id="rId4"/>
    <p:sldMasterId id="2147483728" r:id="rId5"/>
    <p:sldMasterId id="2147483770" r:id="rId6"/>
    <p:sldMasterId id="2147483783" r:id="rId7"/>
    <p:sldMasterId id="2147483720" r:id="rId8"/>
  </p:sldMasterIdLst>
  <p:notesMasterIdLst>
    <p:notesMasterId r:id="rId20"/>
  </p:notesMasterIdLst>
  <p:handoutMasterIdLst>
    <p:handoutMasterId r:id="rId21"/>
  </p:handoutMasterIdLst>
  <p:sldIdLst>
    <p:sldId id="256" r:id="rId9"/>
    <p:sldId id="262" r:id="rId10"/>
    <p:sldId id="257" r:id="rId11"/>
    <p:sldId id="258" r:id="rId12"/>
    <p:sldId id="267" r:id="rId13"/>
    <p:sldId id="264" r:id="rId14"/>
    <p:sldId id="263" r:id="rId15"/>
    <p:sldId id="265" r:id="rId16"/>
    <p:sldId id="259" r:id="rId17"/>
    <p:sldId id="266" r:id="rId18"/>
    <p:sldId id="260" r:id="rId19"/>
  </p:sldIdLst>
  <p:sldSz cx="12192000" cy="6858000"/>
  <p:notesSz cx="9144000" cy="6858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ource Sans Pro" panose="020B0503030403020204" pitchFamily="34" charset="0"/>
      <p:regular r:id="rId26"/>
      <p:bold r:id="rId27"/>
      <p:italic r:id="rId28"/>
      <p:boldItalic r:id="rId29"/>
    </p:embeddedFont>
  </p:embeddedFontLst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D700"/>
    <a:srgbClr val="FF9E1B"/>
    <a:srgbClr val="54585A"/>
    <a:srgbClr val="FC4C02"/>
    <a:srgbClr val="48A9C5"/>
    <a:srgbClr val="DA1883"/>
    <a:srgbClr val="71DBD4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44BB9C-99FE-4322-BAA4-210CAF1B9D1C}" v="97" dt="2020-10-19T14:57:23.073"/>
    <p1510:client id="{AAAF38FB-A3D0-79F5-838C-53725C47ECB5}" v="1" dt="2020-10-28T10:14:35.490"/>
    <p1510:client id="{E1868463-3007-4629-B804-E83651C32265}" v="19" dt="2020-10-19T15:00:13.795"/>
    <p1510:client id="{E55F4842-2E67-B985-5952-CBD61A6A24B4}" v="10" dt="2020-10-28T10:12:58.1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5116" autoAdjust="0"/>
  </p:normalViewPr>
  <p:slideViewPr>
    <p:cSldViewPr snapToGrid="0" snapToObjects="1">
      <p:cViewPr varScale="1">
        <p:scale>
          <a:sx n="100" d="100"/>
          <a:sy n="100" d="100"/>
        </p:scale>
        <p:origin x="9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5.fntdata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sa Owen" userId="S::owena@rsc.org::e11e2ef0-930b-4da2-a89a-28f591feb3fd" providerId="AD" clId="Web-{E1868463-3007-4629-B804-E83651C32265}"/>
    <pc:docChg chg="modSld">
      <pc:chgData name="Alissa Owen" userId="S::owena@rsc.org::e11e2ef0-930b-4da2-a89a-28f591feb3fd" providerId="AD" clId="Web-{E1868463-3007-4629-B804-E83651C32265}" dt="2020-10-19T15:00:13.716" v="17"/>
      <pc:docMkLst>
        <pc:docMk/>
      </pc:docMkLst>
      <pc:sldChg chg="modSp">
        <pc:chgData name="Alissa Owen" userId="S::owena@rsc.org::e11e2ef0-930b-4da2-a89a-28f591feb3fd" providerId="AD" clId="Web-{E1868463-3007-4629-B804-E83651C32265}" dt="2020-10-19T15:00:13.716" v="17"/>
        <pc:sldMkLst>
          <pc:docMk/>
          <pc:sldMk cId="4056152543" sldId="259"/>
        </pc:sldMkLst>
        <pc:graphicFrameChg chg="mod modGraphic">
          <ac:chgData name="Alissa Owen" userId="S::owena@rsc.org::e11e2ef0-930b-4da2-a89a-28f591feb3fd" providerId="AD" clId="Web-{E1868463-3007-4629-B804-E83651C32265}" dt="2020-10-19T15:00:13.716" v="17"/>
          <ac:graphicFrameMkLst>
            <pc:docMk/>
            <pc:sldMk cId="4056152543" sldId="259"/>
            <ac:graphicFrameMk id="9" creationId="{00000000-0000-0000-0000-000000000000}"/>
          </ac:graphicFrameMkLst>
        </pc:graphicFrameChg>
      </pc:sldChg>
      <pc:sldChg chg="modSp">
        <pc:chgData name="Alissa Owen" userId="S::owena@rsc.org::e11e2ef0-930b-4da2-a89a-28f591feb3fd" providerId="AD" clId="Web-{E1868463-3007-4629-B804-E83651C32265}" dt="2020-10-19T15:00:10.404" v="13" actId="20577"/>
        <pc:sldMkLst>
          <pc:docMk/>
          <pc:sldMk cId="283933510" sldId="262"/>
        </pc:sldMkLst>
        <pc:spChg chg="mod">
          <ac:chgData name="Alissa Owen" userId="S::owena@rsc.org::e11e2ef0-930b-4da2-a89a-28f591feb3fd" providerId="AD" clId="Web-{E1868463-3007-4629-B804-E83651C32265}" dt="2020-10-19T15:00:10.404" v="13" actId="20577"/>
          <ac:spMkLst>
            <pc:docMk/>
            <pc:sldMk cId="283933510" sldId="262"/>
            <ac:spMk id="57346" creationId="{00000000-0000-0000-0000-000000000000}"/>
          </ac:spMkLst>
        </pc:spChg>
      </pc:sldChg>
    </pc:docChg>
  </pc:docChgLst>
  <pc:docChgLst>
    <pc:chgData name="Rosie Johnson" userId="S::johnsonr@rsc.org::594c027d-ab80-4dc9-b3c7-5e75144b1ef7" providerId="AD" clId="Web-{E55F4842-2E67-B985-5952-CBD61A6A24B4}"/>
    <pc:docChg chg="modSld">
      <pc:chgData name="Rosie Johnson" userId="S::johnsonr@rsc.org::594c027d-ab80-4dc9-b3c7-5e75144b1ef7" providerId="AD" clId="Web-{E55F4842-2E67-B985-5952-CBD61A6A24B4}" dt="2020-10-28T10:12:58.174" v="9" actId="14100"/>
      <pc:docMkLst>
        <pc:docMk/>
      </pc:docMkLst>
      <pc:sldChg chg="addSp modSp">
        <pc:chgData name="Rosie Johnson" userId="S::johnsonr@rsc.org::594c027d-ab80-4dc9-b3c7-5e75144b1ef7" providerId="AD" clId="Web-{E55F4842-2E67-B985-5952-CBD61A6A24B4}" dt="2020-10-28T10:12:58.174" v="9" actId="14100"/>
        <pc:sldMkLst>
          <pc:docMk/>
          <pc:sldMk cId="47079630" sldId="260"/>
        </pc:sldMkLst>
        <pc:spChg chg="mod">
          <ac:chgData name="Rosie Johnson" userId="S::johnsonr@rsc.org::594c027d-ab80-4dc9-b3c7-5e75144b1ef7" providerId="AD" clId="Web-{E55F4842-2E67-B985-5952-CBD61A6A24B4}" dt="2020-10-28T10:12:34.986" v="4" actId="14100"/>
          <ac:spMkLst>
            <pc:docMk/>
            <pc:sldMk cId="47079630" sldId="260"/>
            <ac:spMk id="23" creationId="{00000000-0000-0000-0000-000000000000}"/>
          </ac:spMkLst>
        </pc:spChg>
        <pc:spChg chg="mod">
          <ac:chgData name="Rosie Johnson" userId="S::johnsonr@rsc.org::594c027d-ab80-4dc9-b3c7-5e75144b1ef7" providerId="AD" clId="Web-{E55F4842-2E67-B985-5952-CBD61A6A24B4}" dt="2020-10-28T10:12:58.174" v="9" actId="14100"/>
          <ac:spMkLst>
            <pc:docMk/>
            <pc:sldMk cId="47079630" sldId="260"/>
            <ac:spMk id="38" creationId="{00000000-0000-0000-0000-000000000000}"/>
          </ac:spMkLst>
        </pc:spChg>
        <pc:picChg chg="add mod">
          <ac:chgData name="Rosie Johnson" userId="S::johnsonr@rsc.org::594c027d-ab80-4dc9-b3c7-5e75144b1ef7" providerId="AD" clId="Web-{E55F4842-2E67-B985-5952-CBD61A6A24B4}" dt="2020-10-28T10:12:50.955" v="8" actId="1076"/>
          <ac:picMkLst>
            <pc:docMk/>
            <pc:sldMk cId="47079630" sldId="260"/>
            <ac:picMk id="2" creationId="{54B6528C-196D-425F-BEB0-128381175DA2}"/>
          </ac:picMkLst>
        </pc:picChg>
        <pc:cxnChg chg="mod">
          <ac:chgData name="Rosie Johnson" userId="S::johnsonr@rsc.org::594c027d-ab80-4dc9-b3c7-5e75144b1ef7" providerId="AD" clId="Web-{E55F4842-2E67-B985-5952-CBD61A6A24B4}" dt="2020-10-28T10:12:34.986" v="4" actId="14100"/>
          <ac:cxnSpMkLst>
            <pc:docMk/>
            <pc:sldMk cId="47079630" sldId="260"/>
            <ac:cxnSpMk id="63" creationId="{00000000-0000-0000-0000-000000000000}"/>
          </ac:cxnSpMkLst>
        </pc:cxnChg>
      </pc:sldChg>
    </pc:docChg>
  </pc:docChgLst>
  <pc:docChgLst>
    <pc:chgData name="Alissa Owen" userId="S::owena@rsc.org::e11e2ef0-930b-4da2-a89a-28f591feb3fd" providerId="AD" clId="Web-{2A44BB9C-99FE-4322-BAA4-210CAF1B9D1C}"/>
    <pc:docChg chg="modSld">
      <pc:chgData name="Alissa Owen" userId="S::owena@rsc.org::e11e2ef0-930b-4da2-a89a-28f591feb3fd" providerId="AD" clId="Web-{2A44BB9C-99FE-4322-BAA4-210CAF1B9D1C}" dt="2020-10-19T14:57:23.057" v="91" actId="14100"/>
      <pc:docMkLst>
        <pc:docMk/>
      </pc:docMkLst>
      <pc:sldChg chg="modSp">
        <pc:chgData name="Alissa Owen" userId="S::owena@rsc.org::e11e2ef0-930b-4da2-a89a-28f591feb3fd" providerId="AD" clId="Web-{2A44BB9C-99FE-4322-BAA4-210CAF1B9D1C}" dt="2020-10-19T14:54:33.862" v="87"/>
        <pc:sldMkLst>
          <pc:docMk/>
          <pc:sldMk cId="4056152543" sldId="259"/>
        </pc:sldMkLst>
        <pc:graphicFrameChg chg="mod modGraphic">
          <ac:chgData name="Alissa Owen" userId="S::owena@rsc.org::e11e2ef0-930b-4da2-a89a-28f591feb3fd" providerId="AD" clId="Web-{2A44BB9C-99FE-4322-BAA4-210CAF1B9D1C}" dt="2020-10-19T14:54:33.862" v="87"/>
          <ac:graphicFrameMkLst>
            <pc:docMk/>
            <pc:sldMk cId="4056152543" sldId="259"/>
            <ac:graphicFrameMk id="9" creationId="{00000000-0000-0000-0000-000000000000}"/>
          </ac:graphicFrameMkLst>
        </pc:graphicFrameChg>
      </pc:sldChg>
      <pc:sldChg chg="modSp">
        <pc:chgData name="Alissa Owen" userId="S::owena@rsc.org::e11e2ef0-930b-4da2-a89a-28f591feb3fd" providerId="AD" clId="Web-{2A44BB9C-99FE-4322-BAA4-210CAF1B9D1C}" dt="2020-10-19T14:57:23.057" v="91" actId="14100"/>
        <pc:sldMkLst>
          <pc:docMk/>
          <pc:sldMk cId="47079630" sldId="260"/>
        </pc:sldMkLst>
        <pc:cxnChg chg="mod">
          <ac:chgData name="Alissa Owen" userId="S::owena@rsc.org::e11e2ef0-930b-4da2-a89a-28f591feb3fd" providerId="AD" clId="Web-{2A44BB9C-99FE-4322-BAA4-210CAF1B9D1C}" dt="2020-10-19T14:57:23.057" v="91" actId="14100"/>
          <ac:cxnSpMkLst>
            <pc:docMk/>
            <pc:sldMk cId="47079630" sldId="260"/>
            <ac:cxnSpMk id="66" creationId="{00000000-0000-0000-0000-000000000000}"/>
          </ac:cxnSpMkLst>
        </pc:cxnChg>
      </pc:sldChg>
      <pc:sldChg chg="modSp">
        <pc:chgData name="Alissa Owen" userId="S::owena@rsc.org::e11e2ef0-930b-4da2-a89a-28f591feb3fd" providerId="AD" clId="Web-{2A44BB9C-99FE-4322-BAA4-210CAF1B9D1C}" dt="2020-10-19T14:53:34.719" v="49" actId="20577"/>
        <pc:sldMkLst>
          <pc:docMk/>
          <pc:sldMk cId="283933510" sldId="262"/>
        </pc:sldMkLst>
        <pc:spChg chg="mod">
          <ac:chgData name="Alissa Owen" userId="S::owena@rsc.org::e11e2ef0-930b-4da2-a89a-28f591feb3fd" providerId="AD" clId="Web-{2A44BB9C-99FE-4322-BAA4-210CAF1B9D1C}" dt="2020-10-19T14:53:34.719" v="49" actId="20577"/>
          <ac:spMkLst>
            <pc:docMk/>
            <pc:sldMk cId="283933510" sldId="262"/>
            <ac:spMk id="5" creationId="{00000000-0000-0000-0000-000000000000}"/>
          </ac:spMkLst>
        </pc:spChg>
        <pc:spChg chg="mod">
          <ac:chgData name="Alissa Owen" userId="S::owena@rsc.org::e11e2ef0-930b-4da2-a89a-28f591feb3fd" providerId="AD" clId="Web-{2A44BB9C-99FE-4322-BAA4-210CAF1B9D1C}" dt="2020-10-19T14:51:41.824" v="2" actId="20577"/>
          <ac:spMkLst>
            <pc:docMk/>
            <pc:sldMk cId="283933510" sldId="262"/>
            <ac:spMk id="57346" creationId="{00000000-0000-0000-0000-000000000000}"/>
          </ac:spMkLst>
        </pc:spChg>
      </pc:sldChg>
      <pc:sldChg chg="modSp">
        <pc:chgData name="Alissa Owen" userId="S::owena@rsc.org::e11e2ef0-930b-4da2-a89a-28f591feb3fd" providerId="AD" clId="Web-{2A44BB9C-99FE-4322-BAA4-210CAF1B9D1C}" dt="2020-10-19T14:53:47.907" v="53" actId="20577"/>
        <pc:sldMkLst>
          <pc:docMk/>
          <pc:sldMk cId="2052125944" sldId="263"/>
        </pc:sldMkLst>
        <pc:spChg chg="mod">
          <ac:chgData name="Alissa Owen" userId="S::owena@rsc.org::e11e2ef0-930b-4da2-a89a-28f591feb3fd" providerId="AD" clId="Web-{2A44BB9C-99FE-4322-BAA4-210CAF1B9D1C}" dt="2020-10-19T14:53:47.907" v="53" actId="20577"/>
          <ac:spMkLst>
            <pc:docMk/>
            <pc:sldMk cId="2052125944" sldId="263"/>
            <ac:spMk id="10" creationId="{00000000-0000-0000-0000-000000000000}"/>
          </ac:spMkLst>
        </pc:spChg>
      </pc:sldChg>
    </pc:docChg>
  </pc:docChgLst>
  <pc:docChgLst>
    <pc:chgData name="Rosie Johnson" userId="S::johnsonr@rsc.org::594c027d-ab80-4dc9-b3c7-5e75144b1ef7" providerId="AD" clId="Web-{AAAF38FB-A3D0-79F5-838C-53725C47ECB5}"/>
    <pc:docChg chg="modSld">
      <pc:chgData name="Rosie Johnson" userId="S::johnsonr@rsc.org::594c027d-ab80-4dc9-b3c7-5e75144b1ef7" providerId="AD" clId="Web-{AAAF38FB-A3D0-79F5-838C-53725C47ECB5}" dt="2020-10-28T10:14:35.490" v="0" actId="14100"/>
      <pc:docMkLst>
        <pc:docMk/>
      </pc:docMkLst>
      <pc:sldChg chg="modSp">
        <pc:chgData name="Rosie Johnson" userId="S::johnsonr@rsc.org::594c027d-ab80-4dc9-b3c7-5e75144b1ef7" providerId="AD" clId="Web-{AAAF38FB-A3D0-79F5-838C-53725C47ECB5}" dt="2020-10-28T10:14:35.490" v="0" actId="14100"/>
        <pc:sldMkLst>
          <pc:docMk/>
          <pc:sldMk cId="47079630" sldId="260"/>
        </pc:sldMkLst>
        <pc:spChg chg="mod">
          <ac:chgData name="Rosie Johnson" userId="S::johnsonr@rsc.org::594c027d-ab80-4dc9-b3c7-5e75144b1ef7" providerId="AD" clId="Web-{AAAF38FB-A3D0-79F5-838C-53725C47ECB5}" dt="2020-10-28T10:14:35.490" v="0" actId="14100"/>
          <ac:spMkLst>
            <pc:docMk/>
            <pc:sldMk cId="47079630" sldId="260"/>
            <ac:spMk id="3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651BEE-5FE4-C441-9F2C-41CD9F3E75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DC1556-3282-D54E-9666-A6009195D8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445705-D709-4E3C-8897-1A4D36FA8701}" type="datetimeFigureOut">
              <a:rPr lang="en-US"/>
              <a:pPr>
                <a:defRPr/>
              </a:pPr>
              <a:t>1/8/2021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FE62AF-CBAC-984D-92F2-8303EBCB9F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ECE20A-010F-F540-B491-BDD01FD75A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600FFC-989C-4DA8-BA95-85F3B8CC4F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BB2E56D-5A2D-43C8-AF27-F575F4B8A215}" type="datetimeFigureOut">
              <a:rPr lang="en-US"/>
              <a:pPr>
                <a:defRPr/>
              </a:pPr>
              <a:t>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EE44DD-56B3-4093-BD34-656ED705E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sc.org/new-perspectives/talent/bullying-and-harassment-support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rsc.org/new-perspectives/talent/inclusion-and-diversity/resources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DAFA9E-991E-451E-9E3C-FE2C0E940285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892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CED81-3AAD-47E3-AB92-3D0C7A552C67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1517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E44EFE-404B-D849-BE65-BA999C85712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3130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CHAIR’S NOTES/SCRIPT: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want everyone to enjoy the [</a:t>
            </a:r>
            <a:r>
              <a:rPr lang="en-GB" dirty="0">
                <a:solidFill>
                  <a:srgbClr val="FF0000"/>
                </a:solidFill>
              </a:rPr>
              <a:t>workshop</a:t>
            </a:r>
            <a:r>
              <a:rPr lang="en-GB" dirty="0"/>
              <a:t>] and feel able to contribute.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We will not share any communication on anyone’s personal circumstances or experience.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will treat each other with dignity and respect and conduct ourselves in a respectful manner.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We will be kind to each other and will not insult or put down other [</a:t>
            </a:r>
            <a:r>
              <a:rPr lang="en-GB" dirty="0">
                <a:solidFill>
                  <a:srgbClr val="FF0000"/>
                </a:solidFill>
              </a:rPr>
              <a:t>workshop</a:t>
            </a:r>
            <a:r>
              <a:rPr lang="en-GB" dirty="0"/>
              <a:t>] attendees.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 communication, be it online or in person, will be appropriate for a professional audience and be considerate of people from different cultural backgrounds.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agree that harassment and exclusionary jokes are not appropriate.</a:t>
            </a:r>
            <a:r>
              <a:rPr lang="en-GB" baseline="0" dirty="0"/>
              <a:t> </a:t>
            </a:r>
            <a:r>
              <a:rPr lang="en-US" altLang="en-US" dirty="0"/>
              <a:t>Harassment includes (but is not limited to) offensive verbal comments, deliberate intimidation, stalking, following, harassing photography or recording, sustained disruption of discussions, inappropriate physical contact and unwanted sexual attention.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will contribute to discussion with a constructive and positive approach.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USEFUL LINKS: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Bullying and Harassment support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https://www.rsc.org/new-perspectives/talent/bullying-and-harassment-support/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Inclusion &amp; Diversity resources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https://www.rsc.org/new-perspectives/talent/inclusion-and-diversity/resources/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932B7F-5DDE-2249-94F1-C98945D46AB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123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CED81-3AAD-47E3-AB92-3D0C7A552C67}" type="slidenum">
              <a:rPr lang="en-GB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484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EE44DD-56B3-4093-BD34-656ED705ED77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75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532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4546E6-46B6-D44C-83AB-EBBCA8E6E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EFA4EF-E8B8-4DA1-965D-FBEB5CA7A9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744859"/>
      </p:ext>
    </p:extLst>
  </p:cSld>
  <p:clrMapOvr>
    <a:masterClrMapping/>
  </p:clrMapOvr>
  <p:transition spd="slow" advClick="0" advTm="20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81313"/>
            <a:ext cx="6299200" cy="6299201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38200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3FF583D-DC97-4DF2-A3FC-D31D8CB47B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911235"/>
      </p:ext>
    </p:extLst>
  </p:cSld>
  <p:clrMapOvr>
    <a:masterClrMapping/>
  </p:clrMapOvr>
  <p:transition spd="slow" advClick="0" advTm="20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A834275-6C69-42BB-AA48-FE1B389E0F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367367"/>
      </p:ext>
    </p:extLst>
  </p:cSld>
  <p:clrMapOvr>
    <a:masterClrMapping/>
  </p:clrMapOvr>
  <p:transition spd="slow" advClick="0" advTm="20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016037A-BB01-492A-8538-57100F0B90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754774"/>
      </p:ext>
    </p:extLst>
  </p:cSld>
  <p:clrMapOvr>
    <a:masterClrMapping/>
  </p:clrMapOvr>
  <p:transition spd="slow" advClick="0" advTm="2000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F288B2D-1BEB-4022-B8D4-2F83144908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570802"/>
      </p:ext>
    </p:extLst>
  </p:cSld>
  <p:clrMapOvr>
    <a:masterClrMapping/>
  </p:clrMapOvr>
  <p:transition spd="slow" advClick="0" advTm="2000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3D6F73F-8B69-4797-A5F7-3EFD82224C7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98288"/>
      </p:ext>
    </p:extLst>
  </p:cSld>
  <p:clrMapOvr>
    <a:masterClrMapping/>
  </p:clrMapOvr>
  <p:transition spd="slow" advClick="0" advTm="2000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FF3681-F017-416A-947D-02A83CD233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481701"/>
      </p:ext>
    </p:extLst>
  </p:cSld>
  <p:clrMapOvr>
    <a:masterClrMapping/>
  </p:clrMapOvr>
  <p:transition spd="slow" advClick="0" advTm="2000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E9EA1E3-6066-48EF-BC6F-FE28701099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048352"/>
      </p:ext>
    </p:extLst>
  </p:cSld>
  <p:clrMapOvr>
    <a:masterClrMapping/>
  </p:clrMapOvr>
  <p:transition spd="slow" advClick="0" advTm="2000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237146D-3E5D-4F88-A7B6-86EA094263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19589"/>
      </p:ext>
    </p:extLst>
  </p:cSld>
  <p:clrMapOvr>
    <a:masterClrMapping/>
  </p:clrMapOvr>
  <p:transition spd="slow" advClick="0" advTm="2000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4099912-EE22-4AA3-908B-C9534BF855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826023"/>
      </p:ext>
    </p:extLst>
  </p:cSld>
  <p:clrMapOvr>
    <a:masterClrMapping/>
  </p:clrMapOvr>
  <p:transition spd="slow" advClick="0" advTm="2000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30C0FD7-71C3-41C6-B19B-13C96A307E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840531"/>
      </p:ext>
    </p:extLst>
  </p:cSld>
  <p:clrMapOvr>
    <a:masterClrMapping/>
  </p:clrMapOvr>
  <p:transition spd="slow" advClick="0" advTm="20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BD43908E-3C0B-46F1-B5BF-424948977B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210758"/>
      </p:ext>
    </p:extLst>
  </p:cSld>
  <p:clrMapOvr>
    <a:masterClrMapping/>
  </p:clrMapOvr>
  <p:transition spd="slow" advClick="0" advTm="20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C0BEB6-FEEA-4CCC-8B68-25CE113CF4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4239638"/>
      </p:ext>
    </p:extLst>
  </p:cSld>
  <p:clrMapOvr>
    <a:masterClrMapping/>
  </p:clrMapOvr>
  <p:transition spd="slow" advClick="0" advTm="2000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B6AC604-0118-43A1-933B-B93F06A1C3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01138"/>
      </p:ext>
    </p:extLst>
  </p:cSld>
  <p:clrMapOvr>
    <a:masterClrMapping/>
  </p:clrMapOvr>
  <p:transition spd="slow" advClick="0" advTm="2000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4CFE507-9AF5-40EF-BEC2-95DFA2A06E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551822"/>
      </p:ext>
    </p:extLst>
  </p:cSld>
  <p:clrMapOvr>
    <a:masterClrMapping/>
  </p:clrMapOvr>
  <p:transition spd="slow" advClick="0" advTm="20000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2750DCF-457C-4235-A7E0-640A618BC0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668560"/>
      </p:ext>
    </p:extLst>
  </p:cSld>
  <p:clrMapOvr>
    <a:masterClrMapping/>
  </p:clrMapOvr>
  <p:transition spd="slow" advClick="0" advTm="20000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8940DF1-543D-43FF-BA61-E05931B507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316674"/>
      </p:ext>
    </p:extLst>
  </p:cSld>
  <p:clrMapOvr>
    <a:masterClrMapping/>
  </p:clrMapOvr>
  <p:transition spd="slow" advClick="0" advTm="20000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F28B8B1-757E-40E5-9783-8B935C7079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914088"/>
      </p:ext>
    </p:extLst>
  </p:cSld>
  <p:clrMapOvr>
    <a:masterClrMapping/>
  </p:clrMapOvr>
  <p:transition spd="slow" advClick="0" advTm="20000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F183844-6071-40DA-BA86-DC45D84712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610769"/>
      </p:ext>
    </p:extLst>
  </p:cSld>
  <p:clrMapOvr>
    <a:masterClrMapping/>
  </p:clrMapOvr>
  <p:transition spd="slow" advClick="0" advTm="20000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1B126C6-3256-4F8A-92C7-09762144BF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902293"/>
      </p:ext>
    </p:extLst>
  </p:cSld>
  <p:clrMapOvr>
    <a:masterClrMapping/>
  </p:clrMapOvr>
  <p:transition spd="slow" advClick="0" advTm="20000">
    <p:wip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05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3B89F54-73D2-44A9-9B4E-FAAF99C105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336239"/>
      </p:ext>
    </p:extLst>
  </p:cSld>
  <p:clrMapOvr>
    <a:masterClrMapping/>
  </p:clrMapOvr>
  <p:transition spd="slow" advClick="0" advTm="20000">
    <p:wip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0F8E41-895A-43C3-8B11-0D839F5A8E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452579"/>
      </p:ext>
    </p:extLst>
  </p:cSld>
  <p:clrMapOvr>
    <a:masterClrMapping/>
  </p:clrMapOvr>
  <p:transition spd="slow" advClick="0" advTm="20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6925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F17D6B-3660-6243-A16E-99AF1195E9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3" y="1825625"/>
            <a:ext cx="5181597" cy="3692525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521652F-4E24-42BA-B7D2-F6FB7ED24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55569"/>
      </p:ext>
    </p:extLst>
  </p:cSld>
  <p:clrMapOvr>
    <a:masterClrMapping/>
  </p:clrMapOvr>
  <p:transition spd="slow" advClick="0" advTm="20000"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1233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5958BEB-1984-4329-AB22-0CF1AFB800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973319"/>
      </p:ext>
    </p:extLst>
  </p:cSld>
  <p:clrMapOvr>
    <a:masterClrMapping/>
  </p:clrMapOvr>
  <p:transition spd="slow" advClick="0" advTm="20000">
    <p:wip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83075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FBE42B2-DCEF-4E9F-A2C7-BBEAF9F375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625808"/>
      </p:ext>
    </p:extLst>
  </p:cSld>
  <p:clrMapOvr>
    <a:masterClrMapping/>
  </p:clrMapOvr>
  <p:transition spd="slow" advClick="0" advTm="20000">
    <p:wip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C771759-B632-4D54-BD7D-6F5635D93C4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508198"/>
      </p:ext>
    </p:extLst>
  </p:cSld>
  <p:clrMapOvr>
    <a:masterClrMapping/>
  </p:clrMapOvr>
  <p:transition spd="slow" advClick="0" advTm="20000">
    <p:wip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22263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B38FDC9-EFCF-445C-BF16-FAA880FEE6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98702"/>
      </p:ext>
    </p:extLst>
  </p:cSld>
  <p:clrMapOvr>
    <a:masterClrMapping/>
  </p:clrMapOvr>
  <p:transition spd="slow" advClick="0" advTm="20000">
    <p:wip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5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4281488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1174071-B286-416A-8FB4-23CBEF104D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905043"/>
      </p:ext>
    </p:extLst>
  </p:cSld>
  <p:clrMapOvr>
    <a:masterClrMapping/>
  </p:clrMapOvr>
  <p:transition spd="slow" advClick="0" advTm="20000">
    <p:wip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1233488" y="-2055813"/>
            <a:ext cx="11009313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4271963" y="-28702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7751763" y="-827088"/>
            <a:ext cx="3130550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5F62CFB-4DC5-4EFA-93A2-2BD33CE626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006643"/>
      </p:ext>
    </p:extLst>
  </p:cSld>
  <p:clrMapOvr>
    <a:masterClrMapping/>
  </p:clrMapOvr>
  <p:transition spd="slow" advClick="0" advTm="20000">
    <p:wip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rgbClr val="DA18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05488" y="-2066925"/>
            <a:ext cx="11009313" cy="10991850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00038" y="-2870200"/>
            <a:ext cx="6299201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75C6386-DAA9-4504-81FB-BA16B51C70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480725"/>
      </p:ext>
    </p:extLst>
  </p:cSld>
  <p:clrMapOvr>
    <a:masterClrMapping/>
  </p:clrMapOvr>
  <p:transition spd="slow" advClick="0" advTm="20000">
    <p:wip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29"/>
          <p:cNvSpPr>
            <a:spLocks noChangeArrowheads="1"/>
          </p:cNvSpPr>
          <p:nvPr/>
        </p:nvSpPr>
        <p:spPr bwMode="auto">
          <a:xfrm>
            <a:off x="-5816600" y="-2055813"/>
            <a:ext cx="11010900" cy="10991851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7"/>
          <p:cNvSpPr>
            <a:spLocks noChangeArrowheads="1"/>
          </p:cNvSpPr>
          <p:nvPr/>
        </p:nvSpPr>
        <p:spPr bwMode="auto">
          <a:xfrm>
            <a:off x="-311150" y="-2859088"/>
            <a:ext cx="6299200" cy="6299201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6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" name="Freeform 39"/>
          <p:cNvSpPr>
            <a:spLocks noChangeArrowheads="1"/>
          </p:cNvSpPr>
          <p:nvPr/>
        </p:nvSpPr>
        <p:spPr bwMode="auto">
          <a:xfrm>
            <a:off x="3168650" y="-827088"/>
            <a:ext cx="3132138" cy="8540751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F8A1BF-FF46-43EA-8D82-8FC11B88D9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748123"/>
      </p:ext>
    </p:extLst>
  </p:cSld>
  <p:clrMapOvr>
    <a:masterClrMapping/>
  </p:clrMapOvr>
  <p:transition spd="slow" advClick="0" advTm="20000">
    <p:wip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A91D71C-114F-458A-BA30-EF2340F14F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642574"/>
      </p:ext>
    </p:extLst>
  </p:cSld>
  <p:clrMapOvr>
    <a:masterClrMapping/>
  </p:clrMapOvr>
  <p:transition spd="slow" advClick="0" advTm="20000">
    <p:wip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Light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256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E063618F-BDE3-458D-9AAA-72EF835F76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2192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680485"/>
            <a:ext cx="3382926" cy="48376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29B85AA-20D7-534E-B4DC-A0FF68BBCE4B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80614" y="680485"/>
            <a:ext cx="6973186" cy="4837665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FC282FA-A8A6-4112-BEB1-0295FC2258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330312"/>
      </p:ext>
    </p:extLst>
  </p:cSld>
  <p:clrMapOvr>
    <a:masterClrMapping/>
  </p:clrMapOvr>
  <p:transition spd="slow" advClick="0" advTm="20000"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908013B-EF12-4969-9A99-BB1C044653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12382"/>
      </p:ext>
    </p:extLst>
  </p:cSld>
  <p:clrMapOvr>
    <a:masterClrMapping/>
  </p:clrMapOvr>
  <p:transition spd="slow" advClick="0" advTm="20000">
    <p:wip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8FCFBED-6F3D-431E-B660-EA2E7E52CC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08754"/>
      </p:ext>
    </p:extLst>
  </p:cSld>
  <p:clrMapOvr>
    <a:masterClrMapping/>
  </p:clrMapOvr>
  <p:transition spd="slow" advClick="0" advTm="20000">
    <p:wip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9F203A-40D8-4471-8E41-E91180F0FC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085841"/>
      </p:ext>
    </p:extLst>
  </p:cSld>
  <p:clrMapOvr>
    <a:masterClrMapping/>
  </p:clrMapOvr>
  <p:transition spd="slow" advClick="0" advTm="20000">
    <p:wip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B362D02-E642-4645-BA20-F19485D516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902895"/>
      </p:ext>
    </p:extLst>
  </p:cSld>
  <p:clrMapOvr>
    <a:masterClrMapping/>
  </p:clrMapOvr>
  <p:transition spd="slow" advClick="0" advTm="20000">
    <p:wip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725C031-6B08-477C-8FB1-D015026D91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15815"/>
      </p:ext>
    </p:extLst>
  </p:cSld>
  <p:clrMapOvr>
    <a:masterClrMapping/>
  </p:clrMapOvr>
  <p:transition spd="slow" advClick="0" advTm="20000">
    <p:wip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CF7E16F-3BAE-4630-A221-B217053FD9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774469"/>
      </p:ext>
    </p:extLst>
  </p:cSld>
  <p:clrMapOvr>
    <a:masterClrMapping/>
  </p:clrMapOvr>
  <p:transition spd="slow" advClick="0" advTm="20000">
    <p:wip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277834A-C151-43E5-8476-CE6CFE56899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584900"/>
      </p:ext>
    </p:extLst>
  </p:cSld>
  <p:clrMapOvr>
    <a:masterClrMapping/>
  </p:clrMapOvr>
  <p:transition spd="slow" advClick="0" advTm="20000">
    <p:wip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72846AE-4CC7-4781-AD3E-052FD248D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006389"/>
      </p:ext>
    </p:extLst>
  </p:cSld>
  <p:clrMapOvr>
    <a:masterClrMapping/>
  </p:clrMapOvr>
  <p:transition spd="slow" advClick="0" advTm="20000">
    <p:wip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_Dark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16075"/>
            <a:ext cx="6299200" cy="6300788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phic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538" y="5964238"/>
            <a:ext cx="663575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A7554A6-EBAB-462C-9869-F0D287C7BE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406954"/>
      </p:ext>
    </p:extLst>
  </p:cSld>
  <p:clrMapOvr>
    <a:masterClrMapping/>
  </p:clrMapOvr>
  <p:transition spd="slow" advClick="0" advTm="20000">
    <p:wip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Light image B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9"/>
          <p:cNvSpPr>
            <a:spLocks noChangeArrowheads="1"/>
          </p:cNvSpPr>
          <p:nvPr/>
        </p:nvSpPr>
        <p:spPr bwMode="auto">
          <a:xfrm>
            <a:off x="-4894263" y="-811213"/>
            <a:ext cx="11010901" cy="10990263"/>
          </a:xfrm>
          <a:custGeom>
            <a:avLst/>
            <a:gdLst>
              <a:gd name="T0" fmla="*/ 0 w 5131"/>
              <a:gd name="T1" fmla="*/ 5495564 h 5126"/>
              <a:gd name="T2" fmla="*/ 0 w 5131"/>
              <a:gd name="T3" fmla="*/ 5495564 h 5126"/>
              <a:gd name="T4" fmla="*/ 5508241 w 5131"/>
              <a:gd name="T5" fmla="*/ 10988984 h 5126"/>
              <a:gd name="T6" fmla="*/ 11007898 w 5131"/>
              <a:gd name="T7" fmla="*/ 5495564 h 5126"/>
              <a:gd name="T8" fmla="*/ 5508241 w 5131"/>
              <a:gd name="T9" fmla="*/ 0 h 5126"/>
              <a:gd name="T10" fmla="*/ 0 w 5131"/>
              <a:gd name="T11" fmla="*/ 5495564 h 5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Freeform 37"/>
          <p:cNvSpPr>
            <a:spLocks noChangeArrowheads="1"/>
          </p:cNvSpPr>
          <p:nvPr/>
        </p:nvSpPr>
        <p:spPr bwMode="auto">
          <a:xfrm>
            <a:off x="611188" y="-1625600"/>
            <a:ext cx="6299200" cy="6299200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1633855 h 2938"/>
              <a:gd name="T6" fmla="*/ 4663005 w 2937"/>
              <a:gd name="T7" fmla="*/ 6297418 h 2938"/>
              <a:gd name="T8" fmla="*/ 6297416 w 2937"/>
              <a:gd name="T9" fmla="*/ 6297418 h 2938"/>
              <a:gd name="T10" fmla="*/ 4442081 w 2937"/>
              <a:gd name="T11" fmla="*/ 1846128 h 2938"/>
              <a:gd name="T12" fmla="*/ 0 w 2937"/>
              <a:gd name="T13" fmla="*/ 0 h 293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" name="Freeform 39"/>
          <p:cNvSpPr>
            <a:spLocks noChangeArrowheads="1"/>
          </p:cNvSpPr>
          <p:nvPr/>
        </p:nvSpPr>
        <p:spPr bwMode="auto">
          <a:xfrm>
            <a:off x="4092575" y="417513"/>
            <a:ext cx="3130550" cy="8540750"/>
          </a:xfrm>
          <a:custGeom>
            <a:avLst/>
            <a:gdLst>
              <a:gd name="T0" fmla="*/ 773607 w 1461"/>
              <a:gd name="T1" fmla="*/ 0 h 3980"/>
              <a:gd name="T2" fmla="*/ 773607 w 1461"/>
              <a:gd name="T3" fmla="*/ 0 h 3980"/>
              <a:gd name="T4" fmla="*/ 0 w 1461"/>
              <a:gd name="T5" fmla="*/ 774726 h 3980"/>
              <a:gd name="T6" fmla="*/ 0 w 1461"/>
              <a:gd name="T7" fmla="*/ 7762277 h 3980"/>
              <a:gd name="T8" fmla="*/ 773607 w 1461"/>
              <a:gd name="T9" fmla="*/ 8539149 h 3980"/>
              <a:gd name="T10" fmla="*/ 773607 w 1461"/>
              <a:gd name="T11" fmla="*/ 0 h 39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7" name="Graphic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913" y="0"/>
            <a:ext cx="3736975" cy="162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66AAF97D-06BA-4D8C-8BBD-90FE4A7D48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027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20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able Placeholder 6">
            <a:extLst>
              <a:ext uri="{FF2B5EF4-FFF2-40B4-BE49-F238E27FC236}">
                <a16:creationId xmlns:a16="http://schemas.microsoft.com/office/drawing/2014/main" id="{DC049574-F75B-C04C-BFCD-E2F92B16AFD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500063"/>
            <a:ext cx="10515600" cy="4879976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table</a:t>
            </a:r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9E18289-5FD2-4C4A-A9D5-B622C4B99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B618001-13DF-4E65-B0E5-29FD70012F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571763"/>
      </p:ext>
    </p:extLst>
  </p:cSld>
  <p:clrMapOvr>
    <a:masterClrMapping/>
  </p:clrMapOvr>
  <p:transition spd="slow" advClick="0" advTm="20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hart Placeholder 3">
            <a:extLst>
              <a:ext uri="{FF2B5EF4-FFF2-40B4-BE49-F238E27FC236}">
                <a16:creationId xmlns:a16="http://schemas.microsoft.com/office/drawing/2014/main" id="{89AD3FAB-D7F1-6640-9A20-0CEB2F35256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500062"/>
            <a:ext cx="10515600" cy="4950827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58927C-F442-974F-B903-89BC261FE6F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834E7A1-D6FA-45A2-8ACA-F86DE0D4A5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345627"/>
      </p:ext>
    </p:extLst>
  </p:cSld>
  <p:clrMapOvr>
    <a:masterClrMapping/>
  </p:clrMapOvr>
  <p:transition spd="slow" advClick="0" advTm="20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62C6B38C-347D-0749-90D6-086F0F503874}"/>
              </a:ext>
            </a:extLst>
          </p:cNvPr>
          <p:cNvSpPr/>
          <p:nvPr/>
        </p:nvSpPr>
        <p:spPr>
          <a:xfrm>
            <a:off x="1885950" y="-792163"/>
            <a:ext cx="8464550" cy="8464551"/>
          </a:xfrm>
          <a:prstGeom prst="ellipse">
            <a:avLst/>
          </a:prstGeom>
          <a:solidFill>
            <a:srgbClr val="71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 rot="13500000" flipH="1">
            <a:off x="4775200" y="1620838"/>
            <a:ext cx="5119688" cy="8196262"/>
            <a:chOff x="12727547" y="-5509958"/>
            <a:chExt cx="1257062" cy="2012378"/>
          </a:xfrm>
        </p:grpSpPr>
        <p:sp>
          <p:nvSpPr>
            <p:cNvPr id="5" name="Freeform 37"/>
            <p:cNvSpPr>
              <a:spLocks noChangeArrowheads="1"/>
            </p:cNvSpPr>
            <p:nvPr/>
          </p:nvSpPr>
          <p:spPr bwMode="auto">
            <a:xfrm>
              <a:off x="12727547" y="-5509958"/>
              <a:ext cx="1197716" cy="119771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310640 h 2938"/>
                <a:gd name="T6" fmla="*/ 886563 w 2937"/>
                <a:gd name="T7" fmla="*/ 1197308 h 2938"/>
                <a:gd name="T8" fmla="*/ 1197308 w 2937"/>
                <a:gd name="T9" fmla="*/ 1197308 h 2938"/>
                <a:gd name="T10" fmla="*/ 844559 w 2937"/>
                <a:gd name="T11" fmla="*/ 350998 h 2938"/>
                <a:gd name="T12" fmla="*/ 0 w 2937"/>
                <a:gd name="T13" fmla="*/ 0 h 2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rgbClr val="115E67">
                <a:alpha val="7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Freeform 39"/>
            <p:cNvSpPr>
              <a:spLocks noChangeArrowheads="1"/>
            </p:cNvSpPr>
            <p:nvPr/>
          </p:nvSpPr>
          <p:spPr bwMode="auto">
            <a:xfrm>
              <a:off x="13389348" y="-5121510"/>
              <a:ext cx="595261" cy="1623930"/>
            </a:xfrm>
            <a:custGeom>
              <a:avLst/>
              <a:gdLst>
                <a:gd name="T0" fmla="*/ 147084 w 1461"/>
                <a:gd name="T1" fmla="*/ 0 h 3980"/>
                <a:gd name="T2" fmla="*/ 147084 w 1461"/>
                <a:gd name="T3" fmla="*/ 0 h 3980"/>
                <a:gd name="T4" fmla="*/ 0 w 1461"/>
                <a:gd name="T5" fmla="*/ 147296 h 3980"/>
                <a:gd name="T6" fmla="*/ 0 w 1461"/>
                <a:gd name="T7" fmla="*/ 1475818 h 3980"/>
                <a:gd name="T8" fmla="*/ 147084 w 1461"/>
                <a:gd name="T9" fmla="*/ 1623522 h 3980"/>
                <a:gd name="T10" fmla="*/ 147084 w 1461"/>
                <a:gd name="T11" fmla="*/ 0 h 39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rgbClr val="115E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pic>
        <p:nvPicPr>
          <p:cNvPr id="7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6274" y="2743399"/>
            <a:ext cx="8464226" cy="127999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DFD32AE-9E32-8F40-8F08-F2F0943160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EA63D44-4800-40A8-92A2-197E0247D19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987053"/>
      </p:ext>
    </p:extLst>
  </p:cSld>
  <p:clrMapOvr>
    <a:masterClrMapping/>
  </p:clrMapOvr>
  <p:transition spd="slow" advClick="0" advTm="20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6105525" y="471488"/>
            <a:ext cx="3036888" cy="4862512"/>
            <a:chOff x="6235307" y="547942"/>
            <a:chExt cx="3037170" cy="4862080"/>
          </a:xfrm>
        </p:grpSpPr>
        <p:sp>
          <p:nvSpPr>
            <p:cNvPr id="5" name="Freeform 37"/>
            <p:cNvSpPr>
              <a:spLocks noChangeArrowheads="1"/>
            </p:cNvSpPr>
            <p:nvPr/>
          </p:nvSpPr>
          <p:spPr bwMode="auto">
            <a:xfrm>
              <a:off x="6235307" y="547942"/>
              <a:ext cx="2893785" cy="289378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750533 h 2938"/>
                <a:gd name="T6" fmla="*/ 2142012 w 2937"/>
                <a:gd name="T7" fmla="*/ 2892801 h 2938"/>
                <a:gd name="T8" fmla="*/ 2892800 w 2937"/>
                <a:gd name="T9" fmla="*/ 2892801 h 2938"/>
                <a:gd name="T10" fmla="*/ 2040527 w 2937"/>
                <a:gd name="T11" fmla="*/ 848043 h 2938"/>
                <a:gd name="T12" fmla="*/ 0 w 2937"/>
                <a:gd name="T13" fmla="*/ 0 h 29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chemeClr val="accent2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" name="Freeform 39"/>
            <p:cNvSpPr>
              <a:spLocks noChangeArrowheads="1"/>
            </p:cNvSpPr>
            <p:nvPr/>
          </p:nvSpPr>
          <p:spPr bwMode="auto">
            <a:xfrm>
              <a:off x="7834276" y="1486467"/>
              <a:ext cx="1438201" cy="3923555"/>
            </a:xfrm>
            <a:custGeom>
              <a:avLst/>
              <a:gdLst>
                <a:gd name="T0" fmla="*/ 355367 w 1461"/>
                <a:gd name="T1" fmla="*/ 0 h 3980"/>
                <a:gd name="T2" fmla="*/ 355367 w 1461"/>
                <a:gd name="T3" fmla="*/ 0 h 3980"/>
                <a:gd name="T4" fmla="*/ 0 w 1461"/>
                <a:gd name="T5" fmla="*/ 355880 h 3980"/>
                <a:gd name="T6" fmla="*/ 0 w 1461"/>
                <a:gd name="T7" fmla="*/ 3565703 h 3980"/>
                <a:gd name="T8" fmla="*/ 355367 w 1461"/>
                <a:gd name="T9" fmla="*/ 3922569 h 3980"/>
                <a:gd name="T10" fmla="*/ 355367 w 1461"/>
                <a:gd name="T11" fmla="*/ 0 h 39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3678" y="2632021"/>
            <a:ext cx="4203910" cy="92052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F2A05D-F78E-6B44-85E5-D1B1FE102B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B8D6E25-BE03-44EA-9149-CA2F76AD40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096086"/>
      </p:ext>
    </p:extLst>
  </p:cSld>
  <p:clrMapOvr>
    <a:masterClrMapping/>
  </p:clrMapOvr>
  <p:transition spd="slow" advClick="0" advTm="20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8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24FABD90-255C-8B4A-A9E3-82D28714E51F}"/>
              </a:ext>
            </a:extLst>
          </p:cNvPr>
          <p:cNvSpPr/>
          <p:nvPr userDrawn="1"/>
        </p:nvSpPr>
        <p:spPr>
          <a:xfrm>
            <a:off x="0" y="0"/>
            <a:ext cx="6114290" cy="6858000"/>
          </a:xfrm>
          <a:custGeom>
            <a:avLst/>
            <a:gdLst>
              <a:gd name="connsiteX0" fmla="*/ 0 w 6114290"/>
              <a:gd name="connsiteY0" fmla="*/ 0 h 6858000"/>
              <a:gd name="connsiteX1" fmla="*/ 3489843 w 6114290"/>
              <a:gd name="connsiteY1" fmla="*/ 0 h 6858000"/>
              <a:gd name="connsiteX2" fmla="*/ 3687181 w 6114290"/>
              <a:gd name="connsiteY2" fmla="*/ 126314 h 6858000"/>
              <a:gd name="connsiteX3" fmla="*/ 6114290 w 6114290"/>
              <a:gd name="connsiteY3" fmla="*/ 4684167 h 6858000"/>
              <a:gd name="connsiteX4" fmla="*/ 5681344 w 6114290"/>
              <a:gd name="connsiteY4" fmla="*/ 6824305 h 6858000"/>
              <a:gd name="connsiteX5" fmla="*/ 5666075 w 6114290"/>
              <a:gd name="connsiteY5" fmla="*/ 6858000 h 6858000"/>
              <a:gd name="connsiteX6" fmla="*/ 0 w 611429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14290" h="6858000">
                <a:moveTo>
                  <a:pt x="0" y="0"/>
                </a:moveTo>
                <a:lnTo>
                  <a:pt x="3489843" y="0"/>
                </a:lnTo>
                <a:lnTo>
                  <a:pt x="3687181" y="126314"/>
                </a:lnTo>
                <a:cubicBezTo>
                  <a:pt x="5150362" y="1113250"/>
                  <a:pt x="6114290" y="2785217"/>
                  <a:pt x="6114290" y="4684167"/>
                </a:cubicBezTo>
                <a:cubicBezTo>
                  <a:pt x="6114290" y="5443747"/>
                  <a:pt x="5960062" y="6166876"/>
                  <a:pt x="5681344" y="6824305"/>
                </a:cubicBezTo>
                <a:lnTo>
                  <a:pt x="566607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093829"/>
      </p:ext>
    </p:extLst>
  </p:cSld>
  <p:clrMapOvr>
    <a:masterClrMapping/>
  </p:clrMapOvr>
  <p:transition spd="slow" advClick="0" advTm="20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5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3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1027" name="Picture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D999B-ED2D-C749-9409-2DEB3DB29ED3}"/>
              </a:ext>
            </a:extLst>
          </p:cNvPr>
          <p:cNvCxnSpPr>
            <a:cxnSpLocks/>
          </p:cNvCxnSpPr>
          <p:nvPr/>
        </p:nvCxnSpPr>
        <p:spPr>
          <a:xfrm>
            <a:off x="317500" y="5721350"/>
            <a:ext cx="11557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440D5FA-C915-4578-89D9-49C06A28D3A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30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88" r:id="rId9"/>
  </p:sldLayoutIdLst>
  <p:transition spd="slow" advClick="0" advTm="20000">
    <p:wipe/>
  </p:transition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eaLnBrk="1" fontAlgn="base" hangingPunct="1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205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5F3B484-0ED6-475D-A5B8-F4B20A94603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3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3075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2F15D85-EB0F-411B-B777-0891BF037C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7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4099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CACCF91-13A2-42E8-8381-2A82167D64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1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2538413"/>
            <a:ext cx="1051560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pic>
        <p:nvPicPr>
          <p:cNvPr id="5123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21350"/>
            <a:ext cx="2616200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363" y="6089650"/>
            <a:ext cx="442912" cy="428625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58869EC3-80D6-4C67-B50F-7BE2C6B385D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125" name="Title Placeholder 10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</p:sldLayoutIdLst>
  <p:transition spd="slow" advClick="0" advTm="20000">
    <p:wipe/>
  </p:transition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28600" indent="-228600" algn="l" rtl="0" fontAlgn="base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4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sz="200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fontAlgn="base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lang="en-US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5.jpeg"/><Relationship Id="rId18" Type="http://schemas.openxmlformats.org/officeDocument/2006/relationships/image" Target="../media/image37.jpeg"/><Relationship Id="rId26" Type="http://schemas.openxmlformats.org/officeDocument/2006/relationships/hyperlink" Target="mailto:nuttallk@rsc.org" TargetMode="External"/><Relationship Id="rId3" Type="http://schemas.openxmlformats.org/officeDocument/2006/relationships/image" Target="../media/image28.png"/><Relationship Id="rId21" Type="http://schemas.openxmlformats.org/officeDocument/2006/relationships/image" Target="../media/image40.jpeg"/><Relationship Id="rId7" Type="http://schemas.openxmlformats.org/officeDocument/2006/relationships/image" Target="../media/image31.jpeg"/><Relationship Id="rId12" Type="http://schemas.openxmlformats.org/officeDocument/2006/relationships/image" Target="../media/image34.jpeg"/><Relationship Id="rId17" Type="http://schemas.openxmlformats.org/officeDocument/2006/relationships/image" Target="../media/image36.jpeg"/><Relationship Id="rId25" Type="http://schemas.openxmlformats.org/officeDocument/2006/relationships/image" Target="../media/image43.jpeg"/><Relationship Id="rId33" Type="http://schemas.openxmlformats.org/officeDocument/2006/relationships/image" Target="../media/image44.jpeg"/><Relationship Id="rId2" Type="http://schemas.openxmlformats.org/officeDocument/2006/relationships/image" Target="../media/image27.png"/><Relationship Id="rId16" Type="http://schemas.openxmlformats.org/officeDocument/2006/relationships/hyperlink" Target="mailto:johnsonr@rsc.org" TargetMode="External"/><Relationship Id="rId20" Type="http://schemas.openxmlformats.org/officeDocument/2006/relationships/image" Target="../media/image39.jpeg"/><Relationship Id="rId29" Type="http://schemas.openxmlformats.org/officeDocument/2006/relationships/hyperlink" Target="mailto:buckleyj@rsc.or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hyperlink" Target="mailto:whetterk@rsc.org" TargetMode="External"/><Relationship Id="rId24" Type="http://schemas.openxmlformats.org/officeDocument/2006/relationships/hyperlink" Target="mailto:alvir@rsc.org" TargetMode="External"/><Relationship Id="rId32" Type="http://schemas.openxmlformats.org/officeDocument/2006/relationships/hyperlink" Target="mailto:PreslandK@rsc.org" TargetMode="External"/><Relationship Id="rId5" Type="http://schemas.openxmlformats.org/officeDocument/2006/relationships/image" Target="../media/image29.jpeg"/><Relationship Id="rId15" Type="http://schemas.openxmlformats.org/officeDocument/2006/relationships/hyperlink" Target="mailto:andersonb@rsc.org" TargetMode="External"/><Relationship Id="rId23" Type="http://schemas.openxmlformats.org/officeDocument/2006/relationships/image" Target="../media/image42.jpeg"/><Relationship Id="rId28" Type="http://schemas.openxmlformats.org/officeDocument/2006/relationships/hyperlink" Target="mailto:dobbsh@rsc.org" TargetMode="External"/><Relationship Id="rId10" Type="http://schemas.openxmlformats.org/officeDocument/2006/relationships/image" Target="../media/image33.jpeg"/><Relationship Id="rId19" Type="http://schemas.openxmlformats.org/officeDocument/2006/relationships/image" Target="../media/image38.jpeg"/><Relationship Id="rId31" Type="http://schemas.openxmlformats.org/officeDocument/2006/relationships/hyperlink" Target="mailto:sdepanians@rsc.org" TargetMode="External"/><Relationship Id="rId4" Type="http://schemas.openxmlformats.org/officeDocument/2006/relationships/hyperlink" Target="mailto:hendrys@rsc.org" TargetMode="External"/><Relationship Id="rId9" Type="http://schemas.openxmlformats.org/officeDocument/2006/relationships/hyperlink" Target="mailto:john.odonoghue@tcd.ie" TargetMode="External"/><Relationship Id="rId14" Type="http://schemas.openxmlformats.org/officeDocument/2006/relationships/hyperlink" Target="mailto:christodoulour@rsc.org" TargetMode="External"/><Relationship Id="rId22" Type="http://schemas.openxmlformats.org/officeDocument/2006/relationships/image" Target="../media/image41.jpeg"/><Relationship Id="rId27" Type="http://schemas.openxmlformats.org/officeDocument/2006/relationships/hyperlink" Target="mailto:owena@rsc.org" TargetMode="External"/><Relationship Id="rId30" Type="http://schemas.openxmlformats.org/officeDocument/2006/relationships/hyperlink" Target="mailto:smithla@rsc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Primary science </a:t>
            </a:r>
            <a:r>
              <a:rPr lang="en-GB" dirty="0"/>
              <a:t>teaching </a:t>
            </a:r>
            <a:r>
              <a:rPr lang="en-GB" dirty="0" smtClean="0"/>
              <a:t>support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2700" b="1" dirty="0" smtClean="0"/>
              <a:t>edu.rsc.org/</a:t>
            </a:r>
            <a:r>
              <a:rPr lang="en-GB" sz="2700" b="1" dirty="0" err="1" smtClean="0"/>
              <a:t>ase</a:t>
            </a:r>
            <a:endParaRPr lang="en-GB" sz="27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344630" y="4918577"/>
            <a:ext cx="3836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Session will begin at </a:t>
            </a:r>
            <a:r>
              <a:rPr lang="en-GB" b="1" dirty="0" smtClean="0">
                <a:solidFill>
                  <a:schemeClr val="accent5"/>
                </a:solidFill>
              </a:rPr>
              <a:t>4.30pm</a:t>
            </a:r>
            <a:endParaRPr lang="en-GB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46218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63618F-BDE3-458D-9AAA-72EF835F7608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1047750" y="1397251"/>
            <a:ext cx="4876395" cy="389725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>
                <a:solidFill>
                  <a:schemeClr val="tx1"/>
                </a:solidFill>
              </a:rPr>
              <a:t>Aims: </a:t>
            </a:r>
            <a:endParaRPr lang="en-GB" sz="2800" dirty="0">
              <a:solidFill>
                <a:schemeClr val="tx1"/>
              </a:solidFill>
            </a:endParaRPr>
          </a:p>
          <a:p>
            <a:pPr defTabSz="914400"/>
            <a:r>
              <a:rPr lang="en-GB" dirty="0" smtClean="0">
                <a:solidFill>
                  <a:schemeClr val="tx1"/>
                </a:solidFill>
              </a:rPr>
              <a:t>To encourage and support primary teachers to make use of the RSC’s new primary science website when it is launched. </a:t>
            </a:r>
          </a:p>
          <a:p>
            <a:pPr defTabSz="914400"/>
            <a:r>
              <a:rPr lang="en-GB" dirty="0" smtClean="0">
                <a:solidFill>
                  <a:schemeClr val="tx1"/>
                </a:solidFill>
              </a:rPr>
              <a:t>To allow time for teachers to collaborate and plan for the coming year.</a:t>
            </a:r>
          </a:p>
          <a:p>
            <a:pPr defTabSz="914400"/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29350" y="1397251"/>
            <a:ext cx="5181600" cy="389725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>
                <a:solidFill>
                  <a:schemeClr val="tx1"/>
                </a:solidFill>
              </a:rPr>
              <a:t>Outcomes: </a:t>
            </a:r>
            <a:endParaRPr lang="en-GB" sz="2800" dirty="0">
              <a:solidFill>
                <a:schemeClr val="tx1"/>
              </a:solidFill>
            </a:endParaRP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To be familiar with the RSC’s new primary science website and know how to use it when it launches. </a:t>
            </a: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To take away ideas to reinvigorate your science teaching this new year.</a:t>
            </a:r>
            <a:endParaRPr lang="en-GB" dirty="0">
              <a:solidFill>
                <a:schemeClr val="tx1"/>
              </a:solidFill>
            </a:endParaRPr>
          </a:p>
          <a:p>
            <a:pPr defTabSz="914400"/>
            <a:endParaRPr lang="en-GB" dirty="0"/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11581184" y="7399642"/>
            <a:ext cx="444500" cy="428625"/>
          </a:xfrm>
          <a:prstGeom prst="rect">
            <a:avLst/>
          </a:prstGeom>
        </p:spPr>
        <p:txBody>
          <a:bodyPr vert="horz" wrap="square" lIns="90000" tIns="45720" rIns="91440" bIns="45720" rtlCol="0" anchor="ctr"/>
          <a:lstStyle>
            <a:defPPr>
              <a:defRPr lang="en-GB"/>
            </a:defPPr>
            <a:lvl1pPr algn="ct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26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47750" y="330740"/>
            <a:ext cx="1011960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b="1" dirty="0" smtClean="0">
                <a:latin typeface="Arial"/>
                <a:cs typeface="Arial"/>
              </a:rPr>
              <a:t>Primary science teaching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782459"/>
      </p:ext>
    </p:extLst>
  </p:cSld>
  <p:clrMapOvr>
    <a:masterClrMapping/>
  </p:clrMapOvr>
  <p:transition spd="slow" advClick="0" advTm="20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z="1100" smtClean="0"/>
              <a:pPr>
                <a:defRPr/>
              </a:pPr>
              <a:t>11</a:t>
            </a:fld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8370" t="16029" r="4878" b="1553"/>
          <a:stretch/>
        </p:blipFill>
        <p:spPr>
          <a:xfrm>
            <a:off x="3622093" y="1107071"/>
            <a:ext cx="3669388" cy="479663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121625" y="229612"/>
            <a:ext cx="2696389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2650" t="5438" r="31662" b="14988"/>
          <a:stretch/>
        </p:blipFill>
        <p:spPr>
          <a:xfrm>
            <a:off x="6117815" y="1245205"/>
            <a:ext cx="356339" cy="545417"/>
          </a:xfrm>
          <a:prstGeom prst="rect">
            <a:avLst/>
          </a:prstGeom>
        </p:spPr>
      </p:pic>
      <p:sp>
        <p:nvSpPr>
          <p:cNvPr id="11" name="Snip Single Corner Rectangle 10"/>
          <p:cNvSpPr/>
          <p:nvPr/>
        </p:nvSpPr>
        <p:spPr>
          <a:xfrm rot="16200000">
            <a:off x="6002931" y="1309315"/>
            <a:ext cx="615262" cy="389511"/>
          </a:xfrm>
          <a:prstGeom prst="snip1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2" name="TextBox 11"/>
          <p:cNvSpPr txBox="1"/>
          <p:nvPr/>
        </p:nvSpPr>
        <p:spPr>
          <a:xfrm>
            <a:off x="574057" y="207241"/>
            <a:ext cx="272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Stephen Hendry</a:t>
            </a:r>
          </a:p>
          <a:p>
            <a:r>
              <a:rPr lang="en-GB" sz="1100" dirty="0"/>
              <a:t>EC West &amp; Middle of Scotland Email: </a:t>
            </a:r>
            <a:r>
              <a:rPr lang="en-GB" sz="1100" dirty="0">
                <a:hlinkClick r:id="rId4"/>
              </a:rPr>
              <a:t>hendrys@rsc.org</a:t>
            </a:r>
            <a:endParaRPr lang="en-GB" sz="1100" dirty="0"/>
          </a:p>
          <a:p>
            <a:r>
              <a:rPr lang="en-GB" sz="1100" dirty="0"/>
              <a:t>Twitter: 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DrStephenHendry</a:t>
            </a:r>
            <a:endParaRPr lang="en-GB" sz="11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720FFE-A864-4487-AF47-C434AFE425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6" t="23377" r="38488" b="22077"/>
          <a:stretch/>
        </p:blipFill>
        <p:spPr>
          <a:xfrm>
            <a:off x="4662588" y="546855"/>
            <a:ext cx="1579403" cy="445201"/>
          </a:xfrm>
          <a:prstGeom prst="rect">
            <a:avLst/>
          </a:prstGeom>
        </p:spPr>
      </p:pic>
      <p:pic>
        <p:nvPicPr>
          <p:cNvPr id="14" name="Picture 2" descr="Stephen Hendry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0" r="18235"/>
          <a:stretch/>
        </p:blipFill>
        <p:spPr bwMode="auto">
          <a:xfrm>
            <a:off x="138705" y="302906"/>
            <a:ext cx="522832" cy="49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390517" y="1242806"/>
            <a:ext cx="2379867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6" name="Rounded Rectangle 15"/>
          <p:cNvSpPr/>
          <p:nvPr/>
        </p:nvSpPr>
        <p:spPr>
          <a:xfrm>
            <a:off x="154590" y="2255999"/>
            <a:ext cx="2875757" cy="738844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7" name="Rectangle 16"/>
          <p:cNvSpPr/>
          <p:nvPr/>
        </p:nvSpPr>
        <p:spPr>
          <a:xfrm>
            <a:off x="981601" y="1207541"/>
            <a:ext cx="19680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Declan McGeown</a:t>
            </a:r>
          </a:p>
          <a:p>
            <a:r>
              <a:rPr lang="en-GB" sz="1100"/>
              <a:t>RPM Ireland &amp; EC NI </a:t>
            </a:r>
            <a:r>
              <a:rPr lang="en-GB" sz="1100" dirty="0"/>
              <a:t>Ireland </a:t>
            </a:r>
          </a:p>
          <a:p>
            <a:r>
              <a:rPr lang="en-GB" sz="1100" dirty="0"/>
              <a:t>Email: </a:t>
            </a:r>
            <a:r>
              <a:rPr lang="en-GB" sz="1100" dirty="0">
                <a:hlinkClick r:id="rId4"/>
              </a:rPr>
              <a:t>mcgeownd@rsc.org</a:t>
            </a:r>
            <a:endParaRPr lang="en-GB" sz="1100" dirty="0"/>
          </a:p>
          <a:p>
            <a:r>
              <a:rPr lang="en-GB" sz="1100" dirty="0"/>
              <a:t>Twitter: 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mcgeown_declan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18" name="Picture 4" descr="Declan McGeown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41" t="8641" r="5098"/>
          <a:stretch/>
        </p:blipFill>
        <p:spPr bwMode="auto">
          <a:xfrm>
            <a:off x="416154" y="1336070"/>
            <a:ext cx="539811" cy="51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John O'Donoghu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7" t="5973"/>
          <a:stretch/>
        </p:blipFill>
        <p:spPr bwMode="auto">
          <a:xfrm>
            <a:off x="285501" y="2278362"/>
            <a:ext cx="63288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090248" y="2243287"/>
            <a:ext cx="21335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John O'Donoghue</a:t>
            </a:r>
          </a:p>
          <a:p>
            <a:r>
              <a:rPr lang="en-GB" sz="1100" dirty="0"/>
              <a:t>EC Ireland</a:t>
            </a:r>
          </a:p>
          <a:p>
            <a:r>
              <a:rPr lang="en-GB" sz="1100" dirty="0"/>
              <a:t>Email: </a:t>
            </a:r>
            <a:r>
              <a:rPr lang="en-GB" sz="1100" dirty="0">
                <a:hlinkClick r:id="rId9"/>
              </a:rPr>
              <a:t>john.odonoghue@tcd.ie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DrJohnODonoghue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73982" y="3173895"/>
            <a:ext cx="2829398" cy="772288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2" name="Rounded Rectangle 21"/>
          <p:cNvSpPr/>
          <p:nvPr/>
        </p:nvSpPr>
        <p:spPr>
          <a:xfrm>
            <a:off x="661537" y="5013021"/>
            <a:ext cx="2497298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3" name="Rounded Rectangle 22"/>
          <p:cNvSpPr/>
          <p:nvPr/>
        </p:nvSpPr>
        <p:spPr>
          <a:xfrm>
            <a:off x="163554" y="4183211"/>
            <a:ext cx="2642627" cy="708737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4" name="Rounded Rectangle 23"/>
          <p:cNvSpPr/>
          <p:nvPr/>
        </p:nvSpPr>
        <p:spPr>
          <a:xfrm>
            <a:off x="228811" y="5900170"/>
            <a:ext cx="2214848" cy="73070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25" name="Picture 8" descr="Kate Whetter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30" t="3839" r="29595"/>
          <a:stretch/>
        </p:blipFill>
        <p:spPr bwMode="auto">
          <a:xfrm>
            <a:off x="350910" y="5979072"/>
            <a:ext cx="445858" cy="59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827953" y="5880800"/>
            <a:ext cx="20084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0" i="0" dirty="0">
                <a:solidFill>
                  <a:srgbClr val="444444"/>
                </a:solidFill>
                <a:effectLst/>
              </a:rPr>
              <a:t>Kate Whetter</a:t>
            </a:r>
          </a:p>
          <a:p>
            <a:r>
              <a:rPr lang="en-GB" sz="1100" dirty="0">
                <a:solidFill>
                  <a:srgbClr val="444444"/>
                </a:solidFill>
              </a:rPr>
              <a:t>EC South West</a:t>
            </a:r>
            <a:endParaRPr lang="en-GB" sz="1100" b="0" i="0" dirty="0">
              <a:solidFill>
                <a:srgbClr val="444444"/>
              </a:solidFill>
              <a:effectLst/>
            </a:endParaRPr>
          </a:p>
          <a:p>
            <a:r>
              <a:rPr lang="en-GB" sz="1100" dirty="0"/>
              <a:t>Email: </a:t>
            </a:r>
            <a:r>
              <a:rPr lang="en-GB" sz="1100" dirty="0">
                <a:hlinkClick r:id="rId11"/>
              </a:rPr>
              <a:t>whetterk@rsc.org</a:t>
            </a:r>
            <a:r>
              <a:rPr lang="en-GB" sz="1100" dirty="0"/>
              <a:t/>
            </a:r>
            <a:br>
              <a:rPr lang="en-GB" sz="1100" dirty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092531" y="217151"/>
            <a:ext cx="2762919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8" name="Rounded Rectangle 27"/>
          <p:cNvSpPr/>
          <p:nvPr/>
        </p:nvSpPr>
        <p:spPr>
          <a:xfrm>
            <a:off x="8278093" y="1081190"/>
            <a:ext cx="2703020" cy="73051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9" name="Rounded Rectangle 28"/>
          <p:cNvSpPr/>
          <p:nvPr/>
        </p:nvSpPr>
        <p:spPr>
          <a:xfrm>
            <a:off x="9075454" y="1995760"/>
            <a:ext cx="2335496" cy="757275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0" name="Rounded Rectangle 29"/>
          <p:cNvSpPr/>
          <p:nvPr/>
        </p:nvSpPr>
        <p:spPr>
          <a:xfrm>
            <a:off x="8304327" y="2912418"/>
            <a:ext cx="2560982" cy="771086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1" name="Rounded Rectangle 30"/>
          <p:cNvSpPr/>
          <p:nvPr/>
        </p:nvSpPr>
        <p:spPr>
          <a:xfrm>
            <a:off x="9092532" y="3856751"/>
            <a:ext cx="2318418" cy="76204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3" name="Rounded Rectangle 32"/>
          <p:cNvSpPr/>
          <p:nvPr/>
        </p:nvSpPr>
        <p:spPr>
          <a:xfrm>
            <a:off x="8776763" y="4815769"/>
            <a:ext cx="2345665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34" name="Picture 10" descr="Beth Anderson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6" t="7040" r="7229"/>
          <a:stretch/>
        </p:blipFill>
        <p:spPr bwMode="auto">
          <a:xfrm>
            <a:off x="771479" y="5041294"/>
            <a:ext cx="65321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2" descr="Ross Christodoulou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t="14511" r="18235"/>
          <a:stretch/>
        </p:blipFill>
        <p:spPr bwMode="auto">
          <a:xfrm>
            <a:off x="641171" y="3237667"/>
            <a:ext cx="686873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378659" y="318896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Ross Christodoulou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Wales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14"/>
              </a:rPr>
              <a:t>christodoulour@rsc.org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88179" y="4983884"/>
            <a:ext cx="23562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Beth Anderson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 South West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15"/>
              </a:rPr>
              <a:t>andersonb@rsc.org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042038" y="4142416"/>
            <a:ext cx="17241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Rosie Johnson</a:t>
            </a:r>
          </a:p>
          <a:p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EC South Wales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Email: </a:t>
            </a:r>
            <a:r>
              <a:rPr lang="en-GB" sz="1100" u="sng" dirty="0">
                <a:hlinkClick r:id="rId16"/>
              </a:rPr>
              <a:t>johnsonr@rsc.org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39" name="Picture 14" descr="Female silhouette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0" t="14920" r="16460"/>
          <a:stretch/>
        </p:blipFill>
        <p:spPr bwMode="auto">
          <a:xfrm>
            <a:off x="10865309" y="239514"/>
            <a:ext cx="741159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Stephanie Sdepanian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4" r="25690"/>
          <a:stretch/>
        </p:blipFill>
        <p:spPr bwMode="auto">
          <a:xfrm>
            <a:off x="10124042" y="1127530"/>
            <a:ext cx="560517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Kat Presland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0" t="7040" r="34566"/>
          <a:stretch/>
        </p:blipFill>
        <p:spPr bwMode="auto">
          <a:xfrm>
            <a:off x="10740345" y="2050362"/>
            <a:ext cx="516828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0" descr="Jo Buckley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5" r="15395"/>
          <a:stretch/>
        </p:blipFill>
        <p:spPr bwMode="auto">
          <a:xfrm>
            <a:off x="9980131" y="2994843"/>
            <a:ext cx="63725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2" descr="Heidi Dobbs"/>
          <p:cNvPicPr>
            <a:picLocks noChangeAspect="1" noChangeArrowheads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r="30306"/>
          <a:stretch/>
        </p:blipFill>
        <p:spPr bwMode="auto">
          <a:xfrm>
            <a:off x="10719205" y="3897457"/>
            <a:ext cx="52381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6" descr="Katie Nuttall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" r="24270"/>
          <a:stretch/>
        </p:blipFill>
        <p:spPr bwMode="auto">
          <a:xfrm>
            <a:off x="4030991" y="6138209"/>
            <a:ext cx="66394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8" descr="Rizwana Alvi"/>
          <p:cNvPicPr>
            <a:picLocks noChangeAspect="1" noChangeArrowheads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4" r="27466"/>
          <a:stretch/>
        </p:blipFill>
        <p:spPr bwMode="auto">
          <a:xfrm>
            <a:off x="10181828" y="4843222"/>
            <a:ext cx="55050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ounded Rectangle 46"/>
          <p:cNvSpPr/>
          <p:nvPr/>
        </p:nvSpPr>
        <p:spPr>
          <a:xfrm>
            <a:off x="8009579" y="5845489"/>
            <a:ext cx="2855730" cy="78538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8" name="Rounded Rectangle 47"/>
          <p:cNvSpPr/>
          <p:nvPr/>
        </p:nvSpPr>
        <p:spPr>
          <a:xfrm>
            <a:off x="4004213" y="6117053"/>
            <a:ext cx="3047698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9" name="Rectangle 48"/>
          <p:cNvSpPr/>
          <p:nvPr/>
        </p:nvSpPr>
        <p:spPr>
          <a:xfrm>
            <a:off x="8866755" y="478791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Rizwana Alvi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dirty="0">
                <a:solidFill>
                  <a:srgbClr val="444444"/>
                </a:solidFill>
                <a:cs typeface="Arial" panose="020B0604020202020204" pitchFamily="34" charset="0"/>
              </a:rPr>
              <a:t>EC East England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cs typeface="Arial" panose="020B0604020202020204" pitchFamily="34" charset="0"/>
                <a:hlinkClick r:id="rId24"/>
              </a:rPr>
              <a:t>alvir@rsc.org</a:t>
            </a:r>
            <a:r>
              <a:rPr lang="en-US" sz="1100" dirty="0">
                <a:cs typeface="Arial" panose="020B0604020202020204" pitchFamily="34" charset="0"/>
              </a:rPr>
              <a:t/>
            </a:r>
            <a:br>
              <a:rPr lang="en-US" sz="1100" dirty="0">
                <a:cs typeface="Arial" panose="020B0604020202020204" pitchFamily="34" charset="0"/>
              </a:rPr>
            </a:br>
            <a:r>
              <a:rPr lang="en-US" sz="1100" b="0" i="0" dirty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RSC_East</a:t>
            </a:r>
            <a:endParaRPr lang="en-GB" sz="11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50" name="Picture 30" descr="Alissa Owen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3" t="3525" r="13974"/>
          <a:stretch/>
        </p:blipFill>
        <p:spPr bwMode="auto">
          <a:xfrm>
            <a:off x="9940372" y="5925532"/>
            <a:ext cx="677014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4840901" y="6106450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Katie Nuttall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 </a:t>
            </a:r>
            <a:r>
              <a:rPr lang="en-US" sz="1100" dirty="0">
                <a:solidFill>
                  <a:srgbClr val="444444"/>
                </a:solidFill>
              </a:rPr>
              <a:t>South East England</a:t>
            </a:r>
            <a:r>
              <a:rPr lang="en-US" sz="1100" dirty="0"/>
              <a:t>, 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Reading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6"/>
              </a:rPr>
              <a:t>nuttallk@rsc.org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140712" y="5861431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Alissa Owen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 South East England,</a:t>
            </a:r>
            <a:r>
              <a:rPr lang="en-US" sz="1100" dirty="0"/>
              <a:t> London</a:t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7"/>
              </a:rPr>
              <a:t>owena@rsc.org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144000" y="385499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Heidi Dobbs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 Midlands 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8"/>
              </a:rPr>
              <a:t>dobbsh@rsc.org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RSC_MidsEd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325724" y="2914063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Joanna Buckley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EC Yorkshire &amp; Humber</a:t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29"/>
              </a:rPr>
              <a:t>buckleyj@rsc.org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JoannaBuckley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190803" y="211667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Laura-Alexandra Smith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>
                <a:solidFill>
                  <a:srgbClr val="444444"/>
                </a:solidFill>
              </a:rPr>
              <a:t>EC North &amp; </a:t>
            </a:r>
            <a:r>
              <a:rPr lang="en-US" sz="1100" b="0" i="0" dirty="0">
                <a:solidFill>
                  <a:srgbClr val="444444"/>
                </a:solidFill>
                <a:effectLst/>
              </a:rPr>
              <a:t>East of Scotland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0"/>
              </a:rPr>
              <a:t>smithla@rsc.org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@RSCLAS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355547" y="1064320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Stephanie Sdepanian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England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1"/>
              </a:rPr>
              <a:t>sdepanians@rsc.org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>
                <a:solidFill>
                  <a:srgbClr val="C00000"/>
                </a:solidFill>
                <a:effectLst/>
              </a:rPr>
              <a:t>RSC_NorthEng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92531" y="200765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>
                <a:solidFill>
                  <a:srgbClr val="444444"/>
                </a:solidFill>
                <a:effectLst/>
              </a:rPr>
              <a:t>Katayune Presland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EC North West England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>
                <a:solidFill>
                  <a:srgbClr val="007AAF"/>
                </a:solidFill>
                <a:effectLst/>
                <a:hlinkClick r:id="rId32"/>
              </a:rPr>
              <a:t>PreslandK@rsc.org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b="0" i="0" dirty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>
                <a:solidFill>
                  <a:srgbClr val="C00000"/>
                </a:solidFill>
                <a:effectLst/>
              </a:rPr>
              <a:t>@Katayune</a:t>
            </a:r>
            <a:endParaRPr lang="en-GB" sz="1100" dirty="0">
              <a:solidFill>
                <a:srgbClr val="C00000"/>
              </a:solidFill>
            </a:endParaRPr>
          </a:p>
        </p:txBody>
      </p:sp>
      <p:cxnSp>
        <p:nvCxnSpPr>
          <p:cNvPr id="59" name="Elbow Connector 58"/>
          <p:cNvCxnSpPr>
            <a:stCxn id="9" idx="3"/>
          </p:cNvCxnSpPr>
          <p:nvPr/>
        </p:nvCxnSpPr>
        <p:spPr>
          <a:xfrm>
            <a:off x="2818014" y="570534"/>
            <a:ext cx="2586646" cy="2514219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15" idx="3"/>
          </p:cNvCxnSpPr>
          <p:nvPr/>
        </p:nvCxnSpPr>
        <p:spPr>
          <a:xfrm>
            <a:off x="2770384" y="1583728"/>
            <a:ext cx="1916731" cy="1955872"/>
          </a:xfrm>
          <a:prstGeom prst="bentConnector2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6" idx="3"/>
          </p:cNvCxnSpPr>
          <p:nvPr/>
        </p:nvCxnSpPr>
        <p:spPr>
          <a:xfrm>
            <a:off x="3030347" y="2625421"/>
            <a:ext cx="1779931" cy="1686016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>
            <a:off x="3328715" y="3702004"/>
            <a:ext cx="2285642" cy="7475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23" idx="3"/>
          </p:cNvCxnSpPr>
          <p:nvPr/>
        </p:nvCxnSpPr>
        <p:spPr>
          <a:xfrm>
            <a:off x="2806181" y="4537580"/>
            <a:ext cx="2595548" cy="41910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flipV="1">
            <a:off x="3158835" y="5231947"/>
            <a:ext cx="2786378" cy="18009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/>
          <p:cNvCxnSpPr>
            <a:stCxn id="24" idx="3"/>
          </p:cNvCxnSpPr>
          <p:nvPr/>
        </p:nvCxnSpPr>
        <p:spPr>
          <a:xfrm flipV="1">
            <a:off x="2443659" y="5780213"/>
            <a:ext cx="2736033" cy="485308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/>
          <p:nvPr/>
        </p:nvCxnSpPr>
        <p:spPr>
          <a:xfrm rot="5400000" flipH="1" flipV="1">
            <a:off x="5798492" y="5103962"/>
            <a:ext cx="1050125" cy="9592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rot="10800000">
            <a:off x="6683349" y="5187478"/>
            <a:ext cx="1326230" cy="1236428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33" idx="1"/>
          </p:cNvCxnSpPr>
          <p:nvPr/>
        </p:nvCxnSpPr>
        <p:spPr>
          <a:xfrm rot="10800000">
            <a:off x="6803171" y="4845537"/>
            <a:ext cx="1973592" cy="311155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27" idx="1"/>
          </p:cNvCxnSpPr>
          <p:nvPr/>
        </p:nvCxnSpPr>
        <p:spPr>
          <a:xfrm rot="10800000" flipV="1">
            <a:off x="5823125" y="558072"/>
            <a:ext cx="3269407" cy="2430337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/>
          <p:nvPr/>
        </p:nvCxnSpPr>
        <p:spPr>
          <a:xfrm rot="5400000">
            <a:off x="6001960" y="1517822"/>
            <a:ext cx="2389980" cy="2162287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29" idx="1"/>
          </p:cNvCxnSpPr>
          <p:nvPr/>
        </p:nvCxnSpPr>
        <p:spPr>
          <a:xfrm rot="10800000" flipV="1">
            <a:off x="6081312" y="2374397"/>
            <a:ext cx="2994143" cy="1878047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30" idx="1"/>
          </p:cNvCxnSpPr>
          <p:nvPr/>
        </p:nvCxnSpPr>
        <p:spPr>
          <a:xfrm rot="10800000" flipV="1">
            <a:off x="6422739" y="3297960"/>
            <a:ext cx="1881589" cy="10371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31" idx="1"/>
          </p:cNvCxnSpPr>
          <p:nvPr/>
        </p:nvCxnSpPr>
        <p:spPr>
          <a:xfrm rot="10800000" flipV="1">
            <a:off x="6334382" y="4237771"/>
            <a:ext cx="2758151" cy="2930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3004437" y="78867"/>
            <a:ext cx="5524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Who’s your local Education Coordinator?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4B6528C-196D-425F-BEB0-128381175DA2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13765" y="4208929"/>
            <a:ext cx="654425" cy="6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7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250" advClick="0" advTm="20000">
        <p:wipe/>
      </p:transition>
    </mc:Choice>
    <mc:Fallback xmlns="">
      <p:transition spd="slow" advClick="0" advTm="2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4069915" cy="2387600"/>
          </a:xfrm>
        </p:spPr>
        <p:txBody>
          <a:bodyPr>
            <a:normAutofit/>
          </a:bodyPr>
          <a:lstStyle/>
          <a:p>
            <a:r>
              <a:rPr lang="en-GB" sz="3600" dirty="0"/>
              <a:t>Primary science teaching support</a:t>
            </a:r>
            <a:endParaRPr lang="en-US" sz="3600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238" y="4721687"/>
            <a:ext cx="441613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 smtClean="0">
                <a:latin typeface="Calibri"/>
                <a:cs typeface="Calibri"/>
              </a:rPr>
              <a:t>Chloe Francis – francisc@rsc.org</a:t>
            </a:r>
            <a:endParaRPr lang="en-GB" dirty="0"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Kate Whetter – whetterk@rsc.org</a:t>
            </a:r>
          </a:p>
          <a:p>
            <a:r>
              <a:rPr lang="en-GB" dirty="0" smtClean="0">
                <a:latin typeface="Calibri"/>
                <a:cs typeface="Calibri"/>
              </a:rPr>
              <a:t>Laura-Alexandra Smith – smithla@rsc.org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68577" y="6377708"/>
            <a:ext cx="3836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Session will begin at </a:t>
            </a:r>
            <a:r>
              <a:rPr lang="en-GB" b="1" dirty="0" smtClean="0">
                <a:solidFill>
                  <a:schemeClr val="accent5"/>
                </a:solidFill>
              </a:rPr>
              <a:t>4.30pm</a:t>
            </a:r>
            <a:endParaRPr lang="en-GB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33510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9">
            <a:extLst>
              <a:ext uri="{FF2B5EF4-FFF2-40B4-BE49-F238E27FC236}">
                <a16:creationId xmlns:a16="http://schemas.microsoft.com/office/drawing/2014/main" id="{79C49A2B-F033-46B8-8C15-89FE9733E455}"/>
              </a:ext>
            </a:extLst>
          </p:cNvPr>
          <p:cNvSpPr/>
          <p:nvPr/>
        </p:nvSpPr>
        <p:spPr>
          <a:xfrm>
            <a:off x="10998926" y="5926212"/>
            <a:ext cx="1027611" cy="78436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6">
            <a:extLst>
              <a:ext uri="{FF2B5EF4-FFF2-40B4-BE49-F238E27FC236}">
                <a16:creationId xmlns:a16="http://schemas.microsoft.com/office/drawing/2014/main" id="{203ED422-29A8-4519-B8EA-5720F363F123}"/>
              </a:ext>
            </a:extLst>
          </p:cNvPr>
          <p:cNvSpPr/>
          <p:nvPr/>
        </p:nvSpPr>
        <p:spPr>
          <a:xfrm>
            <a:off x="165463" y="5681066"/>
            <a:ext cx="2429691" cy="10178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8DBDFA70-DD0C-475B-8008-7264F2E1C165}"/>
              </a:ext>
            </a:extLst>
          </p:cNvPr>
          <p:cNvSpPr txBox="1">
            <a:spLocks/>
          </p:cNvSpPr>
          <p:nvPr/>
        </p:nvSpPr>
        <p:spPr bwMode="auto">
          <a:xfrm>
            <a:off x="838200" y="560315"/>
            <a:ext cx="10515600" cy="120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/>
            <a:r>
              <a:rPr lang="en-GB" dirty="0"/>
              <a:t>Zoom housekeeping</a:t>
            </a:r>
            <a:br>
              <a:rPr lang="en-GB" dirty="0"/>
            </a:br>
            <a:endParaRPr lang="en-GB" dirty="0"/>
          </a:p>
        </p:txBody>
      </p:sp>
      <p:sp>
        <p:nvSpPr>
          <p:cNvPr id="20" name="Content Placeholder 3">
            <a:extLst>
              <a:ext uri="{FF2B5EF4-FFF2-40B4-BE49-F238E27FC236}">
                <a16:creationId xmlns:a16="http://schemas.microsoft.com/office/drawing/2014/main" id="{9B5DA9E4-5FD6-4C0D-A221-960554C60F55}"/>
              </a:ext>
            </a:extLst>
          </p:cNvPr>
          <p:cNvSpPr txBox="1">
            <a:spLocks/>
          </p:cNvSpPr>
          <p:nvPr/>
        </p:nvSpPr>
        <p:spPr bwMode="auto">
          <a:xfrm>
            <a:off x="1172974" y="1607162"/>
            <a:ext cx="10515600" cy="392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dirty="0">
                <a:solidFill>
                  <a:schemeClr val="tx1"/>
                </a:solidFill>
              </a:rPr>
              <a:t>Please mute yourself during the presentation unless you’re directly speaking. This avoids background noise.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You can mute/unmute by clicking the microphone icon at the bottom left of your screen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You can temporarily unmute yourself by holding the space bar down</a:t>
            </a:r>
          </a:p>
          <a:p>
            <a:pPr defTabSz="914400"/>
            <a:endParaRPr lang="en-GB" sz="1200" dirty="0">
              <a:solidFill>
                <a:schemeClr val="tx1"/>
              </a:solidFill>
            </a:endParaRPr>
          </a:p>
          <a:p>
            <a:pPr defTabSz="914400"/>
            <a:r>
              <a:rPr lang="en-GB" dirty="0">
                <a:solidFill>
                  <a:schemeClr val="tx1"/>
                </a:solidFill>
              </a:rPr>
              <a:t>If you have any questions, please type them into the chat. The session co-host will be checking for any questions and asking the host.</a:t>
            </a:r>
          </a:p>
          <a:p>
            <a:pPr lvl="1" defTabSz="914400"/>
            <a:r>
              <a:rPr lang="en-GB" dirty="0">
                <a:solidFill>
                  <a:schemeClr val="tx1"/>
                </a:solidFill>
              </a:rPr>
              <a:t>To access the chat, click on the speech bubble icon at the bottom of the screen</a:t>
            </a:r>
          </a:p>
          <a:p>
            <a:pPr defTabSz="914400"/>
            <a:endParaRPr lang="en-GB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D170379-EA29-4CD4-97D5-736AC760FA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8836" r="50000"/>
          <a:stretch/>
        </p:blipFill>
        <p:spPr>
          <a:xfrm>
            <a:off x="655371" y="5663993"/>
            <a:ext cx="10998861" cy="797061"/>
          </a:xfrm>
          <a:prstGeom prst="rect">
            <a:avLst/>
          </a:prstGeom>
        </p:spPr>
      </p:pic>
      <p:sp>
        <p:nvSpPr>
          <p:cNvPr id="22" name="Rectangle: Rounded Corners 8">
            <a:extLst>
              <a:ext uri="{FF2B5EF4-FFF2-40B4-BE49-F238E27FC236}">
                <a16:creationId xmlns:a16="http://schemas.microsoft.com/office/drawing/2014/main" id="{7C8C4F0A-961A-4A81-B500-606AA08BF4D6}"/>
              </a:ext>
            </a:extLst>
          </p:cNvPr>
          <p:cNvSpPr/>
          <p:nvPr/>
        </p:nvSpPr>
        <p:spPr>
          <a:xfrm>
            <a:off x="655371" y="5839911"/>
            <a:ext cx="356493" cy="35106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: Rounded Corners 16">
            <a:extLst>
              <a:ext uri="{FF2B5EF4-FFF2-40B4-BE49-F238E27FC236}">
                <a16:creationId xmlns:a16="http://schemas.microsoft.com/office/drawing/2014/main" id="{FF1F1939-B448-4F0E-BECA-A3108D9C38D1}"/>
              </a:ext>
            </a:extLst>
          </p:cNvPr>
          <p:cNvSpPr/>
          <p:nvPr/>
        </p:nvSpPr>
        <p:spPr>
          <a:xfrm>
            <a:off x="5772713" y="5839911"/>
            <a:ext cx="465364" cy="35106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Connector: Elbow 17">
            <a:extLst>
              <a:ext uri="{FF2B5EF4-FFF2-40B4-BE49-F238E27FC236}">
                <a16:creationId xmlns:a16="http://schemas.microsoft.com/office/drawing/2014/main" id="{AC9F6F80-4773-4059-BACA-F5E505803F40}"/>
              </a:ext>
            </a:extLst>
          </p:cNvPr>
          <p:cNvCxnSpPr>
            <a:cxnSpLocks/>
            <a:stCxn id="23" idx="0"/>
          </p:cNvCxnSpPr>
          <p:nvPr/>
        </p:nvCxnSpPr>
        <p:spPr>
          <a:xfrm rot="5400000" flipH="1" flipV="1">
            <a:off x="5867916" y="4959980"/>
            <a:ext cx="1017411" cy="742453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/>
            </a:solidFill>
            <a:headEnd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EC9F511-E592-457A-9078-42DF89A79ACC}"/>
              </a:ext>
            </a:extLst>
          </p:cNvPr>
          <p:cNvCxnSpPr>
            <a:cxnSpLocks/>
          </p:cNvCxnSpPr>
          <p:nvPr/>
        </p:nvCxnSpPr>
        <p:spPr>
          <a:xfrm>
            <a:off x="876307" y="1767746"/>
            <a:ext cx="35397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F45B2E1-120A-483A-9999-5E38EB8EC428}"/>
              </a:ext>
            </a:extLst>
          </p:cNvPr>
          <p:cNvCxnSpPr>
            <a:stCxn id="22" idx="0"/>
          </p:cNvCxnSpPr>
          <p:nvPr/>
        </p:nvCxnSpPr>
        <p:spPr>
          <a:xfrm flipV="1">
            <a:off x="833618" y="1765372"/>
            <a:ext cx="32711" cy="4074539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9308036" y="47772"/>
            <a:ext cx="3836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Session will begin at </a:t>
            </a:r>
            <a:r>
              <a:rPr lang="en-GB" b="1" dirty="0" smtClean="0">
                <a:solidFill>
                  <a:schemeClr val="accent5"/>
                </a:solidFill>
              </a:rPr>
              <a:t>4.30pm</a:t>
            </a:r>
            <a:endParaRPr lang="en-GB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55699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F4D0B-93C5-6843-8603-0B8654265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" dirty="0"/>
              <a:t>RSC event participant agreement: </a:t>
            </a:r>
            <a:br>
              <a:rPr lang="da" dirty="0"/>
            </a:br>
            <a:r>
              <a:rPr lang="da" i="1" dirty="0"/>
              <a:t>we agree to.... 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877310" y="4120885"/>
            <a:ext cx="3499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…keep communication professional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3318250"/>
            <a:ext cx="3323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…maintain privacy/confidentiality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811" y="5073425"/>
            <a:ext cx="388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…consider diverse cultural backgrounds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2438400"/>
            <a:ext cx="271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…foster equal participation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811" y="4198100"/>
            <a:ext cx="3512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…engage with kindness and respect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55101" y="4994883"/>
            <a:ext cx="2727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…contribute constructively.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5445" y="3246887"/>
            <a:ext cx="4185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…respect people’s identities &amp; experiences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7320" y="2438400"/>
            <a:ext cx="5155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…not tolerate bullying, harassment, or discrimination</a:t>
            </a:r>
          </a:p>
        </p:txBody>
      </p:sp>
      <p:pic>
        <p:nvPicPr>
          <p:cNvPr id="1028" name="Picture 4" descr="Private Chat Icons - Download Free Vector Icons | Noun Proje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66" y="3112401"/>
            <a:ext cx="625164" cy="62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eight balance - Free ic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02" y="2231196"/>
            <a:ext cx="687794" cy="68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indness Icons - Download Free Vector Icons | Noun Projec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662" y="3985941"/>
            <a:ext cx="729615" cy="72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iversity Icons - Download Free Vector Icons | Noun Projec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08" y="4857723"/>
            <a:ext cx="800735" cy="80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andshake icon PNG and SVG Vector Free Downloa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56" y="2966370"/>
            <a:ext cx="916940" cy="91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 descr="Warning sign | Free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4" y="2280825"/>
            <a:ext cx="564705" cy="56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Jigsaw piece pieces puzzle seo solution icon -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062" y="4720512"/>
            <a:ext cx="935629" cy="93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" name="Picture 72" descr="communication icon | IconBro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445" y="3936161"/>
            <a:ext cx="651865" cy="65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E6BEC14-5538-49BD-9D4C-9128D9DBB968}"/>
              </a:ext>
            </a:extLst>
          </p:cNvPr>
          <p:cNvSpPr/>
          <p:nvPr/>
        </p:nvSpPr>
        <p:spPr>
          <a:xfrm>
            <a:off x="10937966" y="5869577"/>
            <a:ext cx="1132114" cy="8733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9266280" y="-6455"/>
            <a:ext cx="3836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accent5"/>
                </a:solidFill>
              </a:rPr>
              <a:t>Session will begin at </a:t>
            </a:r>
            <a:r>
              <a:rPr lang="en-GB" b="1" dirty="0" smtClean="0">
                <a:solidFill>
                  <a:schemeClr val="accent5"/>
                </a:solidFill>
              </a:rPr>
              <a:t>4.30pm</a:t>
            </a:r>
            <a:endParaRPr lang="en-GB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051044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ctrTitle"/>
          </p:nvPr>
        </p:nvSpPr>
        <p:spPr>
          <a:xfrm>
            <a:off x="611415" y="2131028"/>
            <a:ext cx="4069915" cy="2387600"/>
          </a:xfrm>
        </p:spPr>
        <p:txBody>
          <a:bodyPr>
            <a:normAutofit/>
          </a:bodyPr>
          <a:lstStyle/>
          <a:p>
            <a:r>
              <a:rPr lang="en-GB" sz="3600" dirty="0"/>
              <a:t>Primary science teaching support</a:t>
            </a:r>
            <a:endParaRPr lang="en-US" sz="3600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4238" y="4721687"/>
            <a:ext cx="441613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 smtClean="0">
                <a:latin typeface="Calibri"/>
                <a:cs typeface="Calibri"/>
              </a:rPr>
              <a:t>Chloe Francis – francisc@rsc.org</a:t>
            </a:r>
            <a:endParaRPr lang="en-GB" dirty="0">
              <a:cs typeface="Calibri"/>
            </a:endParaRPr>
          </a:p>
          <a:p>
            <a:r>
              <a:rPr lang="en-GB" dirty="0" smtClean="0">
                <a:latin typeface="Calibri"/>
                <a:cs typeface="Calibri"/>
              </a:rPr>
              <a:t>Kate Whetter – whetterk@rsc.org</a:t>
            </a:r>
          </a:p>
          <a:p>
            <a:r>
              <a:rPr lang="en-GB" dirty="0" smtClean="0">
                <a:latin typeface="Calibri"/>
                <a:cs typeface="Calibri"/>
              </a:rPr>
              <a:t>Laura-Alexandra Smith – smithla@rsc.org</a:t>
            </a:r>
          </a:p>
        </p:txBody>
      </p:sp>
    </p:spTree>
    <p:extLst>
      <p:ext uri="{BB962C8B-B14F-4D97-AF65-F5344CB8AC3E}">
        <p14:creationId xmlns:p14="http://schemas.microsoft.com/office/powerpoint/2010/main" val="3871372672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Write into the chat box…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algn="ctr"/>
            <a:r>
              <a:rPr lang="en-GB" sz="2800" dirty="0" smtClean="0"/>
              <a:t>Where do you teach?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GB" sz="2800" dirty="0" smtClean="0"/>
          </a:p>
          <a:p>
            <a:pPr algn="ctr"/>
            <a:r>
              <a:rPr lang="en-GB" sz="2800" dirty="0" smtClean="0"/>
              <a:t>What age group do you teach?</a:t>
            </a: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812125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063618F-BDE3-458D-9AAA-72EF835F760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 bwMode="auto">
          <a:xfrm>
            <a:off x="1047750" y="1397251"/>
            <a:ext cx="4876395" cy="3897250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>
                <a:solidFill>
                  <a:schemeClr val="tx1"/>
                </a:solidFill>
              </a:rPr>
              <a:t>Aims: </a:t>
            </a:r>
            <a:endParaRPr lang="en-GB" sz="2800" dirty="0">
              <a:solidFill>
                <a:schemeClr val="tx1"/>
              </a:solidFill>
            </a:endParaRPr>
          </a:p>
          <a:p>
            <a:pPr defTabSz="914400"/>
            <a:r>
              <a:rPr lang="en-GB" dirty="0" smtClean="0">
                <a:solidFill>
                  <a:schemeClr val="tx1"/>
                </a:solidFill>
              </a:rPr>
              <a:t>To encourage and support primary teachers to make use of the RSC’s new primary science website when it is launched. </a:t>
            </a:r>
          </a:p>
          <a:p>
            <a:pPr defTabSz="914400"/>
            <a:r>
              <a:rPr lang="en-GB" dirty="0" smtClean="0">
                <a:solidFill>
                  <a:schemeClr val="tx1"/>
                </a:solidFill>
              </a:rPr>
              <a:t>To allow time for teachers to collaborate and plan for the coming year.</a:t>
            </a:r>
          </a:p>
          <a:p>
            <a:pPr defTabSz="914400"/>
            <a:endParaRPr lang="en-GB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29350" y="1397251"/>
            <a:ext cx="5181600" cy="3897250"/>
          </a:xfrm>
          <a:prstGeom prst="rect">
            <a:avLst/>
          </a:prstGeom>
          <a:ln>
            <a:solidFill>
              <a:schemeClr val="accent5"/>
            </a:solidFill>
          </a:ln>
        </p:spPr>
        <p:txBody>
          <a:bodyPr/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GB" sz="2800" b="1" dirty="0">
                <a:solidFill>
                  <a:schemeClr val="tx1"/>
                </a:solidFill>
              </a:rPr>
              <a:t>Outcomes: </a:t>
            </a:r>
            <a:endParaRPr lang="en-GB" sz="2800" dirty="0">
              <a:solidFill>
                <a:schemeClr val="tx1"/>
              </a:solidFill>
            </a:endParaRP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To be familiar with the RSC’s new primary science website and know how to use it when it launches. </a:t>
            </a:r>
          </a:p>
          <a:p>
            <a:pPr marL="342900" indent="-342900" defTabSz="91440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To take away ideas to reinvigorate your science teaching this new year.</a:t>
            </a:r>
            <a:endParaRPr lang="en-GB" dirty="0">
              <a:solidFill>
                <a:schemeClr val="tx1"/>
              </a:solidFill>
            </a:endParaRPr>
          </a:p>
          <a:p>
            <a:pPr defTabSz="914400"/>
            <a:endParaRPr lang="en-GB" dirty="0"/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>
          <a:xfrm>
            <a:off x="11581184" y="7399642"/>
            <a:ext cx="444500" cy="428625"/>
          </a:xfrm>
          <a:prstGeom prst="rect">
            <a:avLst/>
          </a:prstGeom>
        </p:spPr>
        <p:txBody>
          <a:bodyPr vert="horz" wrap="square" lIns="90000" tIns="45720" rIns="91440" bIns="45720" rtlCol="0" anchor="ctr"/>
          <a:lstStyle>
            <a:defPPr>
              <a:defRPr lang="en-GB"/>
            </a:defPPr>
            <a:lvl1pPr algn="ct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26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47750" y="330740"/>
            <a:ext cx="10119603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800" b="1" dirty="0" smtClean="0">
                <a:latin typeface="Arial"/>
                <a:cs typeface="Arial"/>
              </a:rPr>
              <a:t>Primary science teaching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125944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 in breakout rooms…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1433"/>
            <a:ext cx="10515600" cy="3905324"/>
          </a:xfrm>
        </p:spPr>
        <p:txBody>
          <a:bodyPr/>
          <a:lstStyle/>
          <a:p>
            <a:pPr algn="ctr"/>
            <a:r>
              <a:rPr lang="en-GB" sz="2800" b="1" dirty="0" smtClean="0"/>
              <a:t>In your science lessons:</a:t>
            </a:r>
          </a:p>
          <a:p>
            <a:pPr algn="ctr"/>
            <a:r>
              <a:rPr lang="en-GB" sz="2800" dirty="0" smtClean="0"/>
              <a:t>What </a:t>
            </a:r>
            <a:r>
              <a:rPr lang="en-GB" sz="2800" dirty="0"/>
              <a:t>would you like to start doing in </a:t>
            </a:r>
            <a:r>
              <a:rPr lang="en-GB" sz="2800" dirty="0" smtClean="0"/>
              <a:t>2021?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What will you do more of in 2021</a:t>
            </a:r>
            <a:r>
              <a:rPr lang="en-GB" sz="2800" dirty="0" smtClean="0"/>
              <a:t>?</a:t>
            </a:r>
          </a:p>
          <a:p>
            <a:pPr algn="ctr"/>
            <a:endParaRPr lang="en-GB" sz="2800" dirty="0" smtClean="0"/>
          </a:p>
          <a:p>
            <a:pPr algn="ctr"/>
            <a:r>
              <a:rPr lang="en-GB" sz="2800" dirty="0" smtClean="0"/>
              <a:t>Is there anything you’ll do less of in 2021?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EFA4EF-E8B8-4DA1-965D-FBEB5CA7A92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424525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980" y="1867524"/>
            <a:ext cx="7782292" cy="2968882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8" name="Title 3"/>
          <p:cNvSpPr txBox="1">
            <a:spLocks/>
          </p:cNvSpPr>
          <p:nvPr/>
        </p:nvSpPr>
        <p:spPr bwMode="auto">
          <a:xfrm>
            <a:off x="711199" y="22796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/>
            <a:r>
              <a:rPr lang="en-GB"/>
              <a:t>Upcoming sessions</a:t>
            </a:r>
            <a:endParaRPr lang="en-GB" dirty="0"/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>
          <a:xfrm>
            <a:off x="11563350" y="6242050"/>
            <a:ext cx="444500" cy="428625"/>
          </a:xfrm>
          <a:prstGeom prst="rect">
            <a:avLst/>
          </a:prstGeom>
        </p:spPr>
        <p:txBody>
          <a:bodyPr vert="horz" wrap="square" lIns="90000" tIns="45720" rIns="91440" bIns="45720" rtlCol="0" anchor="ctr"/>
          <a:lstStyle>
            <a:defPPr>
              <a:defRPr lang="en-GB"/>
            </a:defPPr>
            <a:lvl1pPr algn="ctr" defTabSz="457200" rtl="0" eaLnBrk="1" fontAlgn="auto" hangingPunct="1">
              <a:spcBef>
                <a:spcPts val="0"/>
              </a:spcBef>
              <a:spcAft>
                <a:spcPts val="0"/>
              </a:spcAft>
              <a:defRPr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28</a:t>
            </a:r>
            <a:endParaRPr lang="en-US" dirty="0"/>
          </a:p>
        </p:txBody>
      </p:sp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8517185" y="1920716"/>
            <a:ext cx="2709614" cy="2838572"/>
          </a:xfrm>
          <a:prstGeom prst="rect">
            <a:avLst/>
          </a:prstGeom>
          <a:noFill/>
          <a:ln w="9525">
            <a:solidFill>
              <a:schemeClr val="accent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defRPr lang="en-US" sz="2400" kern="120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4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sz="2000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rtl="0" eaLnBrk="1" fontAlgn="base" hangingPunct="1"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en-US" kern="1200" dirty="0">
                <a:solidFill>
                  <a:srgbClr val="54585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/>
            <a:r>
              <a:rPr lang="en-GB" sz="2800" dirty="0" smtClean="0"/>
              <a:t>Plus look out for our website launch events on Thursday 25 and Friday 26 February!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056152543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SC_Plain">
  <a:themeElements>
    <a:clrScheme name="RSC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97D700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7277EF90-145B-4AE9-9F76-56676C202541}"/>
    </a:ext>
  </a:extLst>
</a:theme>
</file>

<file path=ppt/theme/theme2.xml><?xml version="1.0" encoding="utf-8"?>
<a:theme xmlns:a="http://schemas.openxmlformats.org/drawingml/2006/main" name="RSC_Dividers with background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7113CA45-9578-4648-99BA-956E174BF458}"/>
    </a:ext>
  </a:extLst>
</a:theme>
</file>

<file path=ppt/theme/theme3.xml><?xml version="1.0" encoding="utf-8"?>
<a:theme xmlns:a="http://schemas.openxmlformats.org/drawingml/2006/main" name="1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422B5B9C-2D99-437B-9286-997CED8F7914}"/>
    </a:ext>
  </a:extLst>
</a:theme>
</file>

<file path=ppt/theme/theme4.xml><?xml version="1.0" encoding="utf-8"?>
<a:theme xmlns:a="http://schemas.openxmlformats.org/drawingml/2006/main" name="2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61B14AA3-D97C-49B8-A3D6-1785C287C235}"/>
    </a:ext>
  </a:extLst>
</a:theme>
</file>

<file path=ppt/theme/theme5.xml><?xml version="1.0" encoding="utf-8"?>
<a:theme xmlns:a="http://schemas.openxmlformats.org/drawingml/2006/main" name="RSC Title slides with image suggestion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Brand Slides" id="{BB73349C-9F1B-4FC6-9187-23053AFFA4F2}" vid="{E8B523DE-04AA-4397-8CFC-330572BC4F59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E499BBE2A00142AFF95DDB21B22078" ma:contentTypeVersion="11" ma:contentTypeDescription="Create a new document." ma:contentTypeScope="" ma:versionID="2f312539460b7569026a7016dc5c262a">
  <xsd:schema xmlns:xsd="http://www.w3.org/2001/XMLSchema" xmlns:xs="http://www.w3.org/2001/XMLSchema" xmlns:p="http://schemas.microsoft.com/office/2006/metadata/properties" xmlns:ns2="74004628-c075-43e2-8e9f-1d4410be3ece" xmlns:ns3="b1d2101b-bdd2-4460-a958-7019d6b9bb1b" targetNamespace="http://schemas.microsoft.com/office/2006/metadata/properties" ma:root="true" ma:fieldsID="5b54bb8b262c89245db97bdeed57ecda" ns2:_="" ns3:_="">
    <xsd:import namespace="74004628-c075-43e2-8e9f-1d4410be3ece"/>
    <xsd:import namespace="b1d2101b-bdd2-4460-a958-7019d6b9bb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004628-c075-43e2-8e9f-1d4410be3ec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d2101b-bdd2-4460-a958-7019d6b9bb1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838F9E-EBC3-4C9F-84CE-603E98E5B8C3}">
  <ds:schemaRefs>
    <ds:schemaRef ds:uri="74004628-c075-43e2-8e9f-1d4410be3e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b1d2101b-bdd2-4460-a958-7019d6b9bb1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CC8F453-0A08-4E28-8E13-4ACD39861A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B1C11B-1819-4989-96E5-AED7D2E7BB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004628-c075-43e2-8e9f-1d4410be3ece"/>
    <ds:schemaRef ds:uri="b1d2101b-bdd2-4460-a958-7019d6b9bb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Brand Slides</Template>
  <TotalTime>85</TotalTime>
  <Words>880</Words>
  <Application>Microsoft Office PowerPoint</Application>
  <PresentationFormat>Widescreen</PresentationFormat>
  <Paragraphs>114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Source Sans Pro</vt:lpstr>
      <vt:lpstr>RSC_Plain</vt:lpstr>
      <vt:lpstr>RSC_Dividers with background</vt:lpstr>
      <vt:lpstr>1_RSC_Dividers with dark backgrounds</vt:lpstr>
      <vt:lpstr>2_RSC_Dividers with dark backgrounds</vt:lpstr>
      <vt:lpstr>RSC Title slides with image suggestions</vt:lpstr>
      <vt:lpstr>Primary science teaching support  edu.rsc.org/ase</vt:lpstr>
      <vt:lpstr>Primary science teaching support</vt:lpstr>
      <vt:lpstr>PowerPoint Presentation</vt:lpstr>
      <vt:lpstr>RSC event participant agreement:  we agree to.... </vt:lpstr>
      <vt:lpstr>Primary science teaching support</vt:lpstr>
      <vt:lpstr>Write into the chat box…</vt:lpstr>
      <vt:lpstr>PowerPoint Presentation</vt:lpstr>
      <vt:lpstr>Discuss in breakout rooms…</vt:lpstr>
      <vt:lpstr>PowerPoint Presentation</vt:lpstr>
      <vt:lpstr>PowerPoint Presentation</vt:lpstr>
      <vt:lpstr>PowerPoint Presentation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Primary support</dc:title>
  <dc:creator>Katayune Presland</dc:creator>
  <dc:description>https://edu.rsc.org/ase</dc:description>
  <cp:lastModifiedBy>Katherine Hartop</cp:lastModifiedBy>
  <cp:revision>61</cp:revision>
  <cp:lastPrinted>2019-03-28T09:59:28Z</cp:lastPrinted>
  <dcterms:created xsi:type="dcterms:W3CDTF">2020-10-14T10:51:50Z</dcterms:created>
  <dcterms:modified xsi:type="dcterms:W3CDTF">2021-01-08T16:45:42Z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0x0101009EE499BBE2A00142AFF95DDB21B22078</vt:lpwstr>
  </property>
  <property fmtid="{D5CDD505-2E9C-101B-9397-08002B2CF9AE}" pid="3" name="TemplateUrl">
    <vt:lpwstr/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">
    <vt:lpwstr>RSC Branding</vt:lpwstr>
  </property>
</Properties>
</file>