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96" r:id="rId4"/>
    <p:sldMasterId id="2147483728" r:id="rId5"/>
    <p:sldMasterId id="2147483770" r:id="rId6"/>
    <p:sldMasterId id="2147483783" r:id="rId7"/>
    <p:sldMasterId id="2147483720" r:id="rId8"/>
  </p:sldMasterIdLst>
  <p:notesMasterIdLst>
    <p:notesMasterId r:id="rId35"/>
  </p:notesMasterIdLst>
  <p:handoutMasterIdLst>
    <p:handoutMasterId r:id="rId36"/>
  </p:handoutMasterIdLst>
  <p:sldIdLst>
    <p:sldId id="256" r:id="rId9"/>
    <p:sldId id="258" r:id="rId10"/>
    <p:sldId id="259" r:id="rId11"/>
    <p:sldId id="268" r:id="rId12"/>
    <p:sldId id="269" r:id="rId13"/>
    <p:sldId id="260" r:id="rId14"/>
    <p:sldId id="266" r:id="rId15"/>
    <p:sldId id="272" r:id="rId16"/>
    <p:sldId id="261" r:id="rId17"/>
    <p:sldId id="282" r:id="rId18"/>
    <p:sldId id="271" r:id="rId19"/>
    <p:sldId id="262" r:id="rId20"/>
    <p:sldId id="267" r:id="rId21"/>
    <p:sldId id="277" r:id="rId22"/>
    <p:sldId id="276" r:id="rId23"/>
    <p:sldId id="263" r:id="rId24"/>
    <p:sldId id="273" r:id="rId25"/>
    <p:sldId id="278" r:id="rId26"/>
    <p:sldId id="280" r:id="rId27"/>
    <p:sldId id="283" r:id="rId28"/>
    <p:sldId id="279" r:id="rId29"/>
    <p:sldId id="264" r:id="rId30"/>
    <p:sldId id="274" r:id="rId31"/>
    <p:sldId id="275" r:id="rId32"/>
    <p:sldId id="270" r:id="rId33"/>
    <p:sldId id="281" r:id="rId34"/>
  </p:sldIdLst>
  <p:sldSz cx="12192000" cy="6858000"/>
  <p:notesSz cx="7102475" cy="9388475"/>
  <p:embeddedFontLst>
    <p:embeddedFont>
      <p:font typeface="Calibri" panose="020F0502020204030204" pitchFamily="34" charset="0"/>
      <p:regular r:id="rId37"/>
      <p:bold r:id="rId38"/>
      <p:italic r:id="rId39"/>
      <p:boldItalic r:id="rId40"/>
    </p:embeddedFont>
  </p:embeddedFontLst>
  <p:defaultTextStyle>
    <a:defPPr>
      <a:defRPr lang="en-GB"/>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tabel Maitland" initials="CM" lastIdx="2" clrIdx="0">
    <p:extLst>
      <p:ext uri="{19B8F6BF-5375-455C-9EA6-DF929625EA0E}">
        <p15:presenceInfo xmlns:p15="http://schemas.microsoft.com/office/powerpoint/2012/main" userId="S-1-5-21-1805851971-1264261665-475923621-2325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D700"/>
    <a:srgbClr val="FF9E1B"/>
    <a:srgbClr val="54585A"/>
    <a:srgbClr val="FC4C02"/>
    <a:srgbClr val="48A9C5"/>
    <a:srgbClr val="DA1883"/>
    <a:srgbClr val="71DBD4"/>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44BB9C-99FE-4322-BAA4-210CAF1B9D1C}" v="97" dt="2020-10-19T14:57:23.073"/>
    <p1510:client id="{AAAF38FB-A3D0-79F5-838C-53725C47ECB5}" v="1" dt="2020-10-28T10:14:35.490"/>
    <p1510:client id="{E1868463-3007-4629-B804-E83651C32265}" v="19" dt="2020-10-19T15:00:13.795"/>
    <p1510:client id="{E55F4842-2E67-B985-5952-CBD61A6A24B4}" v="10" dt="2020-10-28T10:12:58.1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52301" autoAdjust="0"/>
  </p:normalViewPr>
  <p:slideViewPr>
    <p:cSldViewPr snapToGrid="0" snapToObjects="1">
      <p:cViewPr varScale="1">
        <p:scale>
          <a:sx n="61" d="100"/>
          <a:sy n="61" d="100"/>
        </p:scale>
        <p:origin x="2460" y="60"/>
      </p:cViewPr>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font" Target="fonts/font2.fntdata"/><Relationship Id="rId46"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handoutMaster" Target="handoutMasters/handout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notesMaster" Target="notesMasters/notesMaster1.xml"/><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sa Owen" userId="S::owena@rsc.org::e11e2ef0-930b-4da2-a89a-28f591feb3fd" providerId="AD" clId="Web-{E1868463-3007-4629-B804-E83651C32265}"/>
    <pc:docChg chg="modSld">
      <pc:chgData name="Alissa Owen" userId="S::owena@rsc.org::e11e2ef0-930b-4da2-a89a-28f591feb3fd" providerId="AD" clId="Web-{E1868463-3007-4629-B804-E83651C32265}" dt="2020-10-19T15:00:13.716" v="17"/>
      <pc:docMkLst>
        <pc:docMk/>
      </pc:docMkLst>
      <pc:sldChg chg="modSp">
        <pc:chgData name="Alissa Owen" userId="S::owena@rsc.org::e11e2ef0-930b-4da2-a89a-28f591feb3fd" providerId="AD" clId="Web-{E1868463-3007-4629-B804-E83651C32265}" dt="2020-10-19T15:00:13.716" v="17"/>
        <pc:sldMkLst>
          <pc:docMk/>
          <pc:sldMk cId="4056152543" sldId="259"/>
        </pc:sldMkLst>
        <pc:graphicFrameChg chg="mod modGraphic">
          <ac:chgData name="Alissa Owen" userId="S::owena@rsc.org::e11e2ef0-930b-4da2-a89a-28f591feb3fd" providerId="AD" clId="Web-{E1868463-3007-4629-B804-E83651C32265}" dt="2020-10-19T15:00:13.716" v="17"/>
          <ac:graphicFrameMkLst>
            <pc:docMk/>
            <pc:sldMk cId="4056152543" sldId="259"/>
            <ac:graphicFrameMk id="9" creationId="{00000000-0000-0000-0000-000000000000}"/>
          </ac:graphicFrameMkLst>
        </pc:graphicFrameChg>
      </pc:sldChg>
      <pc:sldChg chg="modSp">
        <pc:chgData name="Alissa Owen" userId="S::owena@rsc.org::e11e2ef0-930b-4da2-a89a-28f591feb3fd" providerId="AD" clId="Web-{E1868463-3007-4629-B804-E83651C32265}" dt="2020-10-19T15:00:10.404" v="13" actId="20577"/>
        <pc:sldMkLst>
          <pc:docMk/>
          <pc:sldMk cId="283933510" sldId="262"/>
        </pc:sldMkLst>
        <pc:spChg chg="mod">
          <ac:chgData name="Alissa Owen" userId="S::owena@rsc.org::e11e2ef0-930b-4da2-a89a-28f591feb3fd" providerId="AD" clId="Web-{E1868463-3007-4629-B804-E83651C32265}" dt="2020-10-19T15:00:10.404" v="13" actId="20577"/>
          <ac:spMkLst>
            <pc:docMk/>
            <pc:sldMk cId="283933510" sldId="262"/>
            <ac:spMk id="57346" creationId="{00000000-0000-0000-0000-000000000000}"/>
          </ac:spMkLst>
        </pc:spChg>
      </pc:sldChg>
    </pc:docChg>
  </pc:docChgLst>
  <pc:docChgLst>
    <pc:chgData name="Rosie Johnson" userId="S::johnsonr@rsc.org::594c027d-ab80-4dc9-b3c7-5e75144b1ef7" providerId="AD" clId="Web-{E55F4842-2E67-B985-5952-CBD61A6A24B4}"/>
    <pc:docChg chg="modSld">
      <pc:chgData name="Rosie Johnson" userId="S::johnsonr@rsc.org::594c027d-ab80-4dc9-b3c7-5e75144b1ef7" providerId="AD" clId="Web-{E55F4842-2E67-B985-5952-CBD61A6A24B4}" dt="2020-10-28T10:12:58.174" v="9" actId="14100"/>
      <pc:docMkLst>
        <pc:docMk/>
      </pc:docMkLst>
      <pc:sldChg chg="addSp modSp">
        <pc:chgData name="Rosie Johnson" userId="S::johnsonr@rsc.org::594c027d-ab80-4dc9-b3c7-5e75144b1ef7" providerId="AD" clId="Web-{E55F4842-2E67-B985-5952-CBD61A6A24B4}" dt="2020-10-28T10:12:58.174" v="9" actId="14100"/>
        <pc:sldMkLst>
          <pc:docMk/>
          <pc:sldMk cId="47079630" sldId="260"/>
        </pc:sldMkLst>
        <pc:spChg chg="mod">
          <ac:chgData name="Rosie Johnson" userId="S::johnsonr@rsc.org::594c027d-ab80-4dc9-b3c7-5e75144b1ef7" providerId="AD" clId="Web-{E55F4842-2E67-B985-5952-CBD61A6A24B4}" dt="2020-10-28T10:12:34.986" v="4" actId="14100"/>
          <ac:spMkLst>
            <pc:docMk/>
            <pc:sldMk cId="47079630" sldId="260"/>
            <ac:spMk id="23" creationId="{00000000-0000-0000-0000-000000000000}"/>
          </ac:spMkLst>
        </pc:spChg>
        <pc:spChg chg="mod">
          <ac:chgData name="Rosie Johnson" userId="S::johnsonr@rsc.org::594c027d-ab80-4dc9-b3c7-5e75144b1ef7" providerId="AD" clId="Web-{E55F4842-2E67-B985-5952-CBD61A6A24B4}" dt="2020-10-28T10:12:58.174" v="9" actId="14100"/>
          <ac:spMkLst>
            <pc:docMk/>
            <pc:sldMk cId="47079630" sldId="260"/>
            <ac:spMk id="38" creationId="{00000000-0000-0000-0000-000000000000}"/>
          </ac:spMkLst>
        </pc:spChg>
        <pc:picChg chg="add mod">
          <ac:chgData name="Rosie Johnson" userId="S::johnsonr@rsc.org::594c027d-ab80-4dc9-b3c7-5e75144b1ef7" providerId="AD" clId="Web-{E55F4842-2E67-B985-5952-CBD61A6A24B4}" dt="2020-10-28T10:12:50.955" v="8" actId="1076"/>
          <ac:picMkLst>
            <pc:docMk/>
            <pc:sldMk cId="47079630" sldId="260"/>
            <ac:picMk id="2" creationId="{54B6528C-196D-425F-BEB0-128381175DA2}"/>
          </ac:picMkLst>
        </pc:picChg>
        <pc:cxnChg chg="mod">
          <ac:chgData name="Rosie Johnson" userId="S::johnsonr@rsc.org::594c027d-ab80-4dc9-b3c7-5e75144b1ef7" providerId="AD" clId="Web-{E55F4842-2E67-B985-5952-CBD61A6A24B4}" dt="2020-10-28T10:12:34.986" v="4" actId="14100"/>
          <ac:cxnSpMkLst>
            <pc:docMk/>
            <pc:sldMk cId="47079630" sldId="260"/>
            <ac:cxnSpMk id="63" creationId="{00000000-0000-0000-0000-000000000000}"/>
          </ac:cxnSpMkLst>
        </pc:cxnChg>
      </pc:sldChg>
    </pc:docChg>
  </pc:docChgLst>
  <pc:docChgLst>
    <pc:chgData name="Alissa Owen" userId="S::owena@rsc.org::e11e2ef0-930b-4da2-a89a-28f591feb3fd" providerId="AD" clId="Web-{2A44BB9C-99FE-4322-BAA4-210CAF1B9D1C}"/>
    <pc:docChg chg="modSld">
      <pc:chgData name="Alissa Owen" userId="S::owena@rsc.org::e11e2ef0-930b-4da2-a89a-28f591feb3fd" providerId="AD" clId="Web-{2A44BB9C-99FE-4322-BAA4-210CAF1B9D1C}" dt="2020-10-19T14:57:23.057" v="91" actId="14100"/>
      <pc:docMkLst>
        <pc:docMk/>
      </pc:docMkLst>
      <pc:sldChg chg="modSp">
        <pc:chgData name="Alissa Owen" userId="S::owena@rsc.org::e11e2ef0-930b-4da2-a89a-28f591feb3fd" providerId="AD" clId="Web-{2A44BB9C-99FE-4322-BAA4-210CAF1B9D1C}" dt="2020-10-19T14:54:33.862" v="87"/>
        <pc:sldMkLst>
          <pc:docMk/>
          <pc:sldMk cId="4056152543" sldId="259"/>
        </pc:sldMkLst>
        <pc:graphicFrameChg chg="mod modGraphic">
          <ac:chgData name="Alissa Owen" userId="S::owena@rsc.org::e11e2ef0-930b-4da2-a89a-28f591feb3fd" providerId="AD" clId="Web-{2A44BB9C-99FE-4322-BAA4-210CAF1B9D1C}" dt="2020-10-19T14:54:33.862" v="87"/>
          <ac:graphicFrameMkLst>
            <pc:docMk/>
            <pc:sldMk cId="4056152543" sldId="259"/>
            <ac:graphicFrameMk id="9" creationId="{00000000-0000-0000-0000-000000000000}"/>
          </ac:graphicFrameMkLst>
        </pc:graphicFrameChg>
      </pc:sldChg>
      <pc:sldChg chg="modSp">
        <pc:chgData name="Alissa Owen" userId="S::owena@rsc.org::e11e2ef0-930b-4da2-a89a-28f591feb3fd" providerId="AD" clId="Web-{2A44BB9C-99FE-4322-BAA4-210CAF1B9D1C}" dt="2020-10-19T14:57:23.057" v="91" actId="14100"/>
        <pc:sldMkLst>
          <pc:docMk/>
          <pc:sldMk cId="47079630" sldId="260"/>
        </pc:sldMkLst>
        <pc:cxnChg chg="mod">
          <ac:chgData name="Alissa Owen" userId="S::owena@rsc.org::e11e2ef0-930b-4da2-a89a-28f591feb3fd" providerId="AD" clId="Web-{2A44BB9C-99FE-4322-BAA4-210CAF1B9D1C}" dt="2020-10-19T14:57:23.057" v="91" actId="14100"/>
          <ac:cxnSpMkLst>
            <pc:docMk/>
            <pc:sldMk cId="47079630" sldId="260"/>
            <ac:cxnSpMk id="66" creationId="{00000000-0000-0000-0000-000000000000}"/>
          </ac:cxnSpMkLst>
        </pc:cxnChg>
      </pc:sldChg>
      <pc:sldChg chg="modSp">
        <pc:chgData name="Alissa Owen" userId="S::owena@rsc.org::e11e2ef0-930b-4da2-a89a-28f591feb3fd" providerId="AD" clId="Web-{2A44BB9C-99FE-4322-BAA4-210CAF1B9D1C}" dt="2020-10-19T14:53:34.719" v="49" actId="20577"/>
        <pc:sldMkLst>
          <pc:docMk/>
          <pc:sldMk cId="283933510" sldId="262"/>
        </pc:sldMkLst>
        <pc:spChg chg="mod">
          <ac:chgData name="Alissa Owen" userId="S::owena@rsc.org::e11e2ef0-930b-4da2-a89a-28f591feb3fd" providerId="AD" clId="Web-{2A44BB9C-99FE-4322-BAA4-210CAF1B9D1C}" dt="2020-10-19T14:53:34.719" v="49" actId="20577"/>
          <ac:spMkLst>
            <pc:docMk/>
            <pc:sldMk cId="283933510" sldId="262"/>
            <ac:spMk id="5" creationId="{00000000-0000-0000-0000-000000000000}"/>
          </ac:spMkLst>
        </pc:spChg>
        <pc:spChg chg="mod">
          <ac:chgData name="Alissa Owen" userId="S::owena@rsc.org::e11e2ef0-930b-4da2-a89a-28f591feb3fd" providerId="AD" clId="Web-{2A44BB9C-99FE-4322-BAA4-210CAF1B9D1C}" dt="2020-10-19T14:51:41.824" v="2" actId="20577"/>
          <ac:spMkLst>
            <pc:docMk/>
            <pc:sldMk cId="283933510" sldId="262"/>
            <ac:spMk id="57346" creationId="{00000000-0000-0000-0000-000000000000}"/>
          </ac:spMkLst>
        </pc:spChg>
      </pc:sldChg>
      <pc:sldChg chg="modSp">
        <pc:chgData name="Alissa Owen" userId="S::owena@rsc.org::e11e2ef0-930b-4da2-a89a-28f591feb3fd" providerId="AD" clId="Web-{2A44BB9C-99FE-4322-BAA4-210CAF1B9D1C}" dt="2020-10-19T14:53:47.907" v="53" actId="20577"/>
        <pc:sldMkLst>
          <pc:docMk/>
          <pc:sldMk cId="2052125944" sldId="263"/>
        </pc:sldMkLst>
        <pc:spChg chg="mod">
          <ac:chgData name="Alissa Owen" userId="S::owena@rsc.org::e11e2ef0-930b-4da2-a89a-28f591feb3fd" providerId="AD" clId="Web-{2A44BB9C-99FE-4322-BAA4-210CAF1B9D1C}" dt="2020-10-19T14:53:47.907" v="53" actId="20577"/>
          <ac:spMkLst>
            <pc:docMk/>
            <pc:sldMk cId="2052125944" sldId="263"/>
            <ac:spMk id="10" creationId="{00000000-0000-0000-0000-000000000000}"/>
          </ac:spMkLst>
        </pc:spChg>
      </pc:sldChg>
    </pc:docChg>
  </pc:docChgLst>
  <pc:docChgLst>
    <pc:chgData name="Rosie Johnson" userId="S::johnsonr@rsc.org::594c027d-ab80-4dc9-b3c7-5e75144b1ef7" providerId="AD" clId="Web-{AAAF38FB-A3D0-79F5-838C-53725C47ECB5}"/>
    <pc:docChg chg="modSld">
      <pc:chgData name="Rosie Johnson" userId="S::johnsonr@rsc.org::594c027d-ab80-4dc9-b3c7-5e75144b1ef7" providerId="AD" clId="Web-{AAAF38FB-A3D0-79F5-838C-53725C47ECB5}" dt="2020-10-28T10:14:35.490" v="0" actId="14100"/>
      <pc:docMkLst>
        <pc:docMk/>
      </pc:docMkLst>
      <pc:sldChg chg="modSp">
        <pc:chgData name="Rosie Johnson" userId="S::johnsonr@rsc.org::594c027d-ab80-4dc9-b3c7-5e75144b1ef7" providerId="AD" clId="Web-{AAAF38FB-A3D0-79F5-838C-53725C47ECB5}" dt="2020-10-28T10:14:35.490" v="0" actId="14100"/>
        <pc:sldMkLst>
          <pc:docMk/>
          <pc:sldMk cId="47079630" sldId="260"/>
        </pc:sldMkLst>
        <pc:spChg chg="mod">
          <ac:chgData name="Rosie Johnson" userId="S::johnsonr@rsc.org::594c027d-ab80-4dc9-b3c7-5e75144b1ef7" providerId="AD" clId="Web-{AAAF38FB-A3D0-79F5-838C-53725C47ECB5}" dt="2020-10-28T10:14:35.490" v="0" actId="14100"/>
          <ac:spMkLst>
            <pc:docMk/>
            <pc:sldMk cId="47079630" sldId="260"/>
            <ac:spMk id="38"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3651BEE-5FE4-C441-9F2C-41CD9F3E752E}"/>
              </a:ext>
            </a:extLst>
          </p:cNvPr>
          <p:cNvSpPr>
            <a:spLocks noGrp="1"/>
          </p:cNvSpPr>
          <p:nvPr>
            <p:ph type="hdr" sz="quarter"/>
          </p:nvPr>
        </p:nvSpPr>
        <p:spPr>
          <a:xfrm>
            <a:off x="0" y="0"/>
            <a:ext cx="3077739" cy="471597"/>
          </a:xfrm>
          <a:prstGeom prst="rect">
            <a:avLst/>
          </a:prstGeom>
        </p:spPr>
        <p:txBody>
          <a:bodyPr vert="horz" lIns="94229" tIns="47114" rIns="94229" bIns="47114"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EDC1556-3282-D54E-9666-A6009195D842}"/>
              </a:ext>
            </a:extLst>
          </p:cNvPr>
          <p:cNvSpPr>
            <a:spLocks noGrp="1"/>
          </p:cNvSpPr>
          <p:nvPr>
            <p:ph type="dt" sz="quarter" idx="1"/>
          </p:nvPr>
        </p:nvSpPr>
        <p:spPr>
          <a:xfrm>
            <a:off x="4023503" y="0"/>
            <a:ext cx="3077739" cy="471597"/>
          </a:xfrm>
          <a:prstGeom prst="rect">
            <a:avLst/>
          </a:prstGeom>
        </p:spPr>
        <p:txBody>
          <a:bodyPr vert="horz" lIns="94229" tIns="47114" rIns="94229" bIns="47114" rtlCol="0"/>
          <a:lstStyle>
            <a:lvl1pPr algn="r" eaLnBrk="1" fontAlgn="auto" hangingPunct="1">
              <a:spcBef>
                <a:spcPts val="0"/>
              </a:spcBef>
              <a:spcAft>
                <a:spcPts val="0"/>
              </a:spcAft>
              <a:defRPr sz="1200" smtClean="0">
                <a:latin typeface="+mn-lt"/>
              </a:defRPr>
            </a:lvl1pPr>
          </a:lstStyle>
          <a:p>
            <a:pPr>
              <a:defRPr/>
            </a:pPr>
            <a:fld id="{CC445705-D709-4E3C-8897-1A4D36FA8701}" type="datetimeFigureOut">
              <a:rPr lang="en-US"/>
              <a:pPr>
                <a:defRPr/>
              </a:pPr>
              <a:t>1/8/2021</a:t>
            </a:fld>
            <a:endParaRPr lang="en-US"/>
          </a:p>
        </p:txBody>
      </p:sp>
      <p:sp>
        <p:nvSpPr>
          <p:cNvPr id="4" name="Footer Placeholder 3">
            <a:extLst>
              <a:ext uri="{FF2B5EF4-FFF2-40B4-BE49-F238E27FC236}">
                <a16:creationId xmlns:a16="http://schemas.microsoft.com/office/drawing/2014/main" id="{C7FE62AF-CBAC-984D-92F2-8303EBCB9F9D}"/>
              </a:ext>
            </a:extLst>
          </p:cNvPr>
          <p:cNvSpPr>
            <a:spLocks noGrp="1"/>
          </p:cNvSpPr>
          <p:nvPr>
            <p:ph type="ftr" sz="quarter" idx="2"/>
          </p:nvPr>
        </p:nvSpPr>
        <p:spPr>
          <a:xfrm>
            <a:off x="0" y="8916880"/>
            <a:ext cx="3077739" cy="471596"/>
          </a:xfrm>
          <a:prstGeom prst="rect">
            <a:avLst/>
          </a:prstGeom>
        </p:spPr>
        <p:txBody>
          <a:bodyPr vert="horz" lIns="94229" tIns="47114" rIns="94229" bIns="47114"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20ECE20A-010F-F540-B491-BDD01FD75A74}"/>
              </a:ext>
            </a:extLst>
          </p:cNvPr>
          <p:cNvSpPr>
            <a:spLocks noGrp="1"/>
          </p:cNvSpPr>
          <p:nvPr>
            <p:ph type="sldNum" sz="quarter" idx="3"/>
          </p:nvPr>
        </p:nvSpPr>
        <p:spPr>
          <a:xfrm>
            <a:off x="4023503" y="8916880"/>
            <a:ext cx="3077739" cy="471596"/>
          </a:xfrm>
          <a:prstGeom prst="rect">
            <a:avLst/>
          </a:prstGeom>
        </p:spPr>
        <p:txBody>
          <a:bodyPr vert="horz" lIns="94229" tIns="47114" rIns="94229" bIns="47114" rtlCol="0" anchor="b"/>
          <a:lstStyle>
            <a:lvl1pPr algn="r" eaLnBrk="1" fontAlgn="auto" hangingPunct="1">
              <a:spcBef>
                <a:spcPts val="0"/>
              </a:spcBef>
              <a:spcAft>
                <a:spcPts val="0"/>
              </a:spcAft>
              <a:defRPr sz="1200" smtClean="0">
                <a:latin typeface="+mn-lt"/>
              </a:defRPr>
            </a:lvl1pPr>
          </a:lstStyle>
          <a:p>
            <a:pPr>
              <a:defRPr/>
            </a:pPr>
            <a:fld id="{CC600FFC-989C-4DA8-BA95-85F3B8CC4F9C}"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597"/>
          </a:xfrm>
          <a:prstGeom prst="rect">
            <a:avLst/>
          </a:prstGeom>
        </p:spPr>
        <p:txBody>
          <a:bodyPr vert="horz" lIns="94229" tIns="47114" rIns="94229" bIns="47114"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4023503" y="0"/>
            <a:ext cx="3077739" cy="471597"/>
          </a:xfrm>
          <a:prstGeom prst="rect">
            <a:avLst/>
          </a:prstGeom>
        </p:spPr>
        <p:txBody>
          <a:bodyPr vert="horz" lIns="94229" tIns="47114" rIns="94229" bIns="47114" rtlCol="0"/>
          <a:lstStyle>
            <a:lvl1pPr algn="r" eaLnBrk="1" fontAlgn="auto" hangingPunct="1">
              <a:spcBef>
                <a:spcPts val="0"/>
              </a:spcBef>
              <a:spcAft>
                <a:spcPts val="0"/>
              </a:spcAft>
              <a:defRPr sz="1200" smtClean="0">
                <a:latin typeface="+mn-lt"/>
              </a:defRPr>
            </a:lvl1pPr>
          </a:lstStyle>
          <a:p>
            <a:pPr>
              <a:defRPr/>
            </a:pPr>
            <a:fld id="{CBB2E56D-5A2D-43C8-AF27-F575F4B8A215}" type="datetimeFigureOut">
              <a:rPr lang="en-US"/>
              <a:pPr>
                <a:defRPr/>
              </a:pPr>
              <a:t>1/8/2021</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pPr lvl="0"/>
            <a:endParaRPr lang="en-US" noProof="0"/>
          </a:p>
        </p:txBody>
      </p:sp>
      <p:sp>
        <p:nvSpPr>
          <p:cNvPr id="5" name="Notes Placeholder 4"/>
          <p:cNvSpPr>
            <a:spLocks noGrp="1"/>
          </p:cNvSpPr>
          <p:nvPr>
            <p:ph type="body" sz="quarter" idx="3"/>
          </p:nvPr>
        </p:nvSpPr>
        <p:spPr>
          <a:xfrm>
            <a:off x="710248" y="4518206"/>
            <a:ext cx="5681980" cy="3696711"/>
          </a:xfrm>
          <a:prstGeom prst="rect">
            <a:avLst/>
          </a:prstGeom>
        </p:spPr>
        <p:txBody>
          <a:bodyPr vert="horz" lIns="94229" tIns="47114" rIns="94229" bIns="47114"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916880"/>
            <a:ext cx="3077739" cy="471596"/>
          </a:xfrm>
          <a:prstGeom prst="rect">
            <a:avLst/>
          </a:prstGeom>
        </p:spPr>
        <p:txBody>
          <a:bodyPr vert="horz" lIns="94229" tIns="47114" rIns="94229" bIns="47114"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4023503" y="8916880"/>
            <a:ext cx="3077739" cy="471596"/>
          </a:xfrm>
          <a:prstGeom prst="rect">
            <a:avLst/>
          </a:prstGeom>
        </p:spPr>
        <p:txBody>
          <a:bodyPr vert="horz" lIns="94229" tIns="47114" rIns="94229" bIns="47114" rtlCol="0" anchor="b"/>
          <a:lstStyle>
            <a:lvl1pPr algn="r" eaLnBrk="1" fontAlgn="auto" hangingPunct="1">
              <a:spcBef>
                <a:spcPts val="0"/>
              </a:spcBef>
              <a:spcAft>
                <a:spcPts val="0"/>
              </a:spcAft>
              <a:defRPr sz="1200" smtClean="0">
                <a:latin typeface="+mn-lt"/>
              </a:defRPr>
            </a:lvl1pPr>
          </a:lstStyle>
          <a:p>
            <a:pPr>
              <a:defRPr/>
            </a:pPr>
            <a:fld id="{E9EE44DD-56B3-4093-BD34-656ED705ED7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rsc.org/new-perspectives/talent/bullying-and-harassment-suppor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www.rsc.org/new-perspectives/talent/inclusion-and-diversity/resources/"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DDAFA9E-991E-451E-9E3C-FE2C0E940285}" type="slidenum">
              <a:rPr lang="en-US" smtClean="0"/>
              <a:pPr>
                <a:defRPr/>
              </a:pPr>
              <a:t>1</a:t>
            </a:fld>
            <a:endParaRPr lang="en-US"/>
          </a:p>
        </p:txBody>
      </p:sp>
    </p:spTree>
    <p:extLst>
      <p:ext uri="{BB962C8B-B14F-4D97-AF65-F5344CB8AC3E}">
        <p14:creationId xmlns:p14="http://schemas.microsoft.com/office/powerpoint/2010/main" val="996892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10</a:t>
            </a:fld>
            <a:endParaRPr lang="en-US"/>
          </a:p>
        </p:txBody>
      </p:sp>
    </p:spTree>
    <p:extLst>
      <p:ext uri="{BB962C8B-B14F-4D97-AF65-F5344CB8AC3E}">
        <p14:creationId xmlns:p14="http://schemas.microsoft.com/office/powerpoint/2010/main" val="1045405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en-GB" dirty="0" smtClean="0"/>
              <a:t>As with the findings from</a:t>
            </a:r>
            <a:r>
              <a:rPr lang="en-GB" baseline="0" dirty="0" smtClean="0"/>
              <a:t> the Gatsby ‘Mentoring across the professions project’ no mentoring scheme is the finished article and there were things to learn…</a:t>
            </a:r>
            <a:endParaRPr lang="en-GB" dirty="0" smtClean="0"/>
          </a:p>
          <a:p>
            <a:pPr marL="235572" indent="-235572">
              <a:buFont typeface="+mj-lt"/>
              <a:buAutoNum type="arabicPeriod"/>
            </a:pPr>
            <a:r>
              <a:rPr lang="en-GB" dirty="0" smtClean="0"/>
              <a:t>We didn’t match mentor and mentees at the initial training event as we wanted to see whether organic relationships came</a:t>
            </a:r>
            <a:r>
              <a:rPr lang="en-GB" baseline="0" dirty="0" smtClean="0"/>
              <a:t> about before pairing. One organic relationship did form, but on the whole the group was paired by us. The final report indicated that the majority of mentors and mentees would have preferred to be paired at that initial meeting so that the relationship could have started then, rather than later and meeting, almost as strangers, in a different location.</a:t>
            </a:r>
          </a:p>
          <a:p>
            <a:pPr marL="235572" indent="-235572">
              <a:buFont typeface="+mj-lt"/>
              <a:buAutoNum type="arabicPeriod"/>
            </a:pPr>
            <a:r>
              <a:rPr lang="en-GB" baseline="0" dirty="0" smtClean="0"/>
              <a:t>Already have support of in school mentors and in some cases a LA mentor as well. So already a lot of support in most cases. Year 2 was when they needed that support more as teaching load increases and possibly increased responsibility could lead to additional stress.</a:t>
            </a:r>
          </a:p>
          <a:p>
            <a:pPr marL="235572" indent="-235572">
              <a:buFont typeface="+mj-lt"/>
              <a:buAutoNum type="arabicPeriod"/>
            </a:pPr>
            <a:r>
              <a:rPr lang="en-GB" baseline="0" dirty="0" smtClean="0"/>
              <a:t>As this was the first time that we had run the scheme we didn’t target specific areas as we wanted to support teachers who volunteered themselves</a:t>
            </a:r>
          </a:p>
          <a:p>
            <a:pPr marL="235572" indent="-235572">
              <a:buFont typeface="+mj-lt"/>
              <a:buAutoNum type="arabicPeriod"/>
            </a:pPr>
            <a:r>
              <a:rPr lang="en-GB" baseline="0" dirty="0" smtClean="0"/>
              <a:t>We wanted to make sure that we didn’t bombard the participating teachers with too much information before they started as this may have deterred them from participating.</a:t>
            </a:r>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11</a:t>
            </a:fld>
            <a:endParaRPr lang="en-US"/>
          </a:p>
        </p:txBody>
      </p:sp>
    </p:spTree>
    <p:extLst>
      <p:ext uri="{BB962C8B-B14F-4D97-AF65-F5344CB8AC3E}">
        <p14:creationId xmlns:p14="http://schemas.microsoft.com/office/powerpoint/2010/main" val="763401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Initially we focused on teachers from 2-5 years experience,</a:t>
            </a:r>
            <a:r>
              <a:rPr lang="en-GB" baseline="0" dirty="0" smtClean="0"/>
              <a:t> which built on the findings of the Scotland programme which recommended support from year 2 of teaching, however during recruitment we were approached by several NQTs who wanted to participate. After discussion this was accepted. </a:t>
            </a:r>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12</a:t>
            </a:fld>
            <a:endParaRPr lang="en-US"/>
          </a:p>
        </p:txBody>
      </p:sp>
    </p:spTree>
    <p:extLst>
      <p:ext uri="{BB962C8B-B14F-4D97-AF65-F5344CB8AC3E}">
        <p14:creationId xmlns:p14="http://schemas.microsoft.com/office/powerpoint/2010/main" val="3044658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NFER attended</a:t>
            </a:r>
            <a:r>
              <a:rPr lang="en-GB" baseline="0" dirty="0" smtClean="0"/>
              <a:t> the training days and administered the pre-programme questions to both mentors and mentees present</a:t>
            </a:r>
          </a:p>
          <a:p>
            <a:r>
              <a:rPr lang="en-GB" baseline="0" dirty="0" smtClean="0"/>
              <a:t>We were encouraged by NFER to get the mentees to initiate the meetings, something that we haven’t done in the past, it is usually the mentor who initiates the meetings.</a:t>
            </a:r>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13</a:t>
            </a:fld>
            <a:endParaRPr lang="en-US"/>
          </a:p>
        </p:txBody>
      </p:sp>
    </p:spTree>
    <p:extLst>
      <p:ext uri="{BB962C8B-B14F-4D97-AF65-F5344CB8AC3E}">
        <p14:creationId xmlns:p14="http://schemas.microsoft.com/office/powerpoint/2010/main" val="2873450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14</a:t>
            </a:fld>
            <a:endParaRPr lang="en-US"/>
          </a:p>
        </p:txBody>
      </p:sp>
    </p:spTree>
    <p:extLst>
      <p:ext uri="{BB962C8B-B14F-4D97-AF65-F5344CB8AC3E}">
        <p14:creationId xmlns:p14="http://schemas.microsoft.com/office/powerpoint/2010/main" val="606872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15</a:t>
            </a:fld>
            <a:endParaRPr lang="en-US"/>
          </a:p>
        </p:txBody>
      </p:sp>
    </p:spTree>
    <p:extLst>
      <p:ext uri="{BB962C8B-B14F-4D97-AF65-F5344CB8AC3E}">
        <p14:creationId xmlns:p14="http://schemas.microsoft.com/office/powerpoint/2010/main" val="3474401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5572" indent="-235572">
              <a:buAutoNum type="arabicPeriod"/>
            </a:pPr>
            <a:r>
              <a:rPr lang="en-GB" dirty="0" smtClean="0"/>
              <a:t>Recruitment within time constraints of a project is really difficult!</a:t>
            </a:r>
            <a:r>
              <a:rPr lang="en-GB" baseline="0" dirty="0" smtClean="0"/>
              <a:t> </a:t>
            </a:r>
            <a:r>
              <a:rPr lang="en-GB" dirty="0" smtClean="0"/>
              <a:t>Recruitment</a:t>
            </a:r>
            <a:r>
              <a:rPr lang="en-GB" baseline="0" dirty="0" smtClean="0"/>
              <a:t> was done through a series of methods including through our newsletters (more often than not the teachers who are signed up to this are more experienced), Twitter and Facebook advertising, letters sent to schools in the area, calling schools (last resort, and didn’t yield much success), through other local stakeholders and organisations such as ITT providers and training schools.</a:t>
            </a:r>
            <a:endParaRPr lang="en-GB" dirty="0" smtClean="0"/>
          </a:p>
          <a:p>
            <a:pPr marL="235572" indent="-235572">
              <a:buAutoNum type="arabicPeriod"/>
            </a:pPr>
            <a:r>
              <a:rPr lang="en-GB" dirty="0" smtClean="0"/>
              <a:t>We did</a:t>
            </a:r>
            <a:r>
              <a:rPr lang="en-GB" baseline="0" dirty="0" smtClean="0"/>
              <a:t> have criteria that the mentors were from state schools and not the independent sector</a:t>
            </a:r>
          </a:p>
          <a:p>
            <a:pPr marL="235572" indent="-235572">
              <a:buAutoNum type="arabicPeriod"/>
            </a:pPr>
            <a:r>
              <a:rPr lang="en-GB" baseline="0" dirty="0" smtClean="0"/>
              <a:t>We found recruitment of mentees more of a challenge. There are many possible reasons for this, including: not knowing about the programme, being recommended by an experienced colleague may have discouraged them from applying, not wanting other colleagues to know they were struggling and needed a mentor </a:t>
            </a:r>
          </a:p>
          <a:p>
            <a:pPr marL="235572" indent="-235572">
              <a:buAutoNum type="arabicPeriod"/>
            </a:pPr>
            <a:r>
              <a:rPr lang="en-GB" baseline="0" dirty="0" err="1" smtClean="0"/>
              <a:t>MoU</a:t>
            </a:r>
            <a:r>
              <a:rPr lang="en-GB" baseline="0" dirty="0" smtClean="0"/>
              <a:t> were another stumbling block as they had to be signed by a head teacher and the ECTs weren’t always confident in getting the forms returned, it may also have made them feel awkward having to talk to a senior member of staff about why they were taking part.</a:t>
            </a:r>
          </a:p>
          <a:p>
            <a:pPr marL="235572" indent="-235572">
              <a:buAutoNum type="arabicPeriod"/>
            </a:pPr>
            <a:r>
              <a:rPr lang="en-GB" baseline="0" dirty="0" smtClean="0"/>
              <a:t>Shorter time period for the mentoring sessions to take place in – final pairs were matched in May 2019, meaning that they only had 10 months of the programme rather than 12.</a:t>
            </a:r>
          </a:p>
          <a:p>
            <a:pPr marL="235572" indent="-235572">
              <a:buAutoNum type="arabicPeriod"/>
            </a:pPr>
            <a:r>
              <a:rPr lang="en-GB" baseline="0" dirty="0" smtClean="0"/>
              <a:t>Although the monitoring was meant to be light touch, and some teachers did reply to the emails if there were issues, this did lead to issues when we hadn’t heard from teachers at a second check-in and were unable to get hold of them via other means. </a:t>
            </a:r>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16</a:t>
            </a:fld>
            <a:endParaRPr lang="en-US"/>
          </a:p>
        </p:txBody>
      </p:sp>
    </p:spTree>
    <p:extLst>
      <p:ext uri="{BB962C8B-B14F-4D97-AF65-F5344CB8AC3E}">
        <p14:creationId xmlns:p14="http://schemas.microsoft.com/office/powerpoint/2010/main" val="37994128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17</a:t>
            </a:fld>
            <a:endParaRPr lang="en-US"/>
          </a:p>
        </p:txBody>
      </p:sp>
    </p:spTree>
    <p:extLst>
      <p:ext uri="{BB962C8B-B14F-4D97-AF65-F5344CB8AC3E}">
        <p14:creationId xmlns:p14="http://schemas.microsoft.com/office/powerpoint/2010/main" val="3017348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Not clear whether this was wholly due to the mentoring,</a:t>
            </a:r>
            <a:r>
              <a:rPr lang="en-GB" baseline="0" dirty="0" smtClean="0"/>
              <a:t> or whether the teachers were now a year more experienced.</a:t>
            </a:r>
            <a:r>
              <a:rPr lang="en-GB" dirty="0" smtClean="0"/>
              <a:t> </a:t>
            </a:r>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18</a:t>
            </a:fld>
            <a:endParaRPr lang="en-US"/>
          </a:p>
        </p:txBody>
      </p:sp>
    </p:spTree>
    <p:extLst>
      <p:ext uri="{BB962C8B-B14F-4D97-AF65-F5344CB8AC3E}">
        <p14:creationId xmlns:p14="http://schemas.microsoft.com/office/powerpoint/2010/main" val="3731933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19</a:t>
            </a:fld>
            <a:endParaRPr lang="en-US"/>
          </a:p>
        </p:txBody>
      </p:sp>
    </p:spTree>
    <p:extLst>
      <p:ext uri="{BB962C8B-B14F-4D97-AF65-F5344CB8AC3E}">
        <p14:creationId xmlns:p14="http://schemas.microsoft.com/office/powerpoint/2010/main" val="119924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fontAlgn="auto">
              <a:spcBef>
                <a:spcPts val="0"/>
              </a:spcBef>
              <a:spcAft>
                <a:spcPts val="0"/>
              </a:spcAft>
              <a:defRPr/>
            </a:pPr>
            <a:r>
              <a:rPr lang="en-US" dirty="0"/>
              <a:t>CHAIR’S NOTES/SCRIPT:</a:t>
            </a:r>
          </a:p>
          <a:p>
            <a:pPr defTabSz="942289" fontAlgn="auto">
              <a:spcBef>
                <a:spcPts val="0"/>
              </a:spcBef>
              <a:spcAft>
                <a:spcPts val="0"/>
              </a:spcAft>
              <a:defRPr/>
            </a:pPr>
            <a:endParaRPr lang="en-US" dirty="0"/>
          </a:p>
          <a:p>
            <a:pPr marL="353358" indent="-353358">
              <a:buFont typeface="Arial" panose="020B0604020202020204" pitchFamily="34" charset="0"/>
              <a:buChar char="•"/>
            </a:pPr>
            <a:r>
              <a:rPr lang="en-GB" dirty="0"/>
              <a:t>We want everyone to enjoy the [</a:t>
            </a:r>
            <a:r>
              <a:rPr lang="en-GB" dirty="0">
                <a:solidFill>
                  <a:srgbClr val="FF0000"/>
                </a:solidFill>
              </a:rPr>
              <a:t>workshop</a:t>
            </a:r>
            <a:r>
              <a:rPr lang="en-GB" dirty="0"/>
              <a:t>] and feel able to contribute.</a:t>
            </a:r>
          </a:p>
          <a:p>
            <a:pPr marL="353358" indent="-353358" defTabSz="942289" fontAlgn="auto">
              <a:spcBef>
                <a:spcPts val="0"/>
              </a:spcBef>
              <a:spcAft>
                <a:spcPts val="0"/>
              </a:spcAft>
              <a:buFont typeface="Arial" panose="020B0604020202020204" pitchFamily="34" charset="0"/>
              <a:buChar char="•"/>
              <a:defRPr/>
            </a:pPr>
            <a:r>
              <a:rPr lang="en-GB" dirty="0"/>
              <a:t>We will not share any communication on anyone’s personal circumstances or experience.</a:t>
            </a:r>
          </a:p>
          <a:p>
            <a:pPr marL="353358" indent="-353358">
              <a:buFont typeface="Arial" panose="020B0604020202020204" pitchFamily="34" charset="0"/>
              <a:buChar char="•"/>
            </a:pPr>
            <a:r>
              <a:rPr lang="en-GB" dirty="0"/>
              <a:t>We will treat each other with dignity and respect and conduct ourselves in a respectful manner.</a:t>
            </a:r>
          </a:p>
          <a:p>
            <a:pPr marL="353358" indent="-353358" defTabSz="942289" fontAlgn="auto">
              <a:spcBef>
                <a:spcPts val="0"/>
              </a:spcBef>
              <a:spcAft>
                <a:spcPts val="0"/>
              </a:spcAft>
              <a:buFont typeface="Arial" panose="020B0604020202020204" pitchFamily="34" charset="0"/>
              <a:buChar char="•"/>
              <a:defRPr/>
            </a:pPr>
            <a:r>
              <a:rPr lang="en-GB" dirty="0"/>
              <a:t>We will be kind to each other and will not insult or put down other [</a:t>
            </a:r>
            <a:r>
              <a:rPr lang="en-GB" dirty="0">
                <a:solidFill>
                  <a:srgbClr val="FF0000"/>
                </a:solidFill>
              </a:rPr>
              <a:t>workshop</a:t>
            </a:r>
            <a:r>
              <a:rPr lang="en-GB" dirty="0"/>
              <a:t>] attendees.</a:t>
            </a:r>
          </a:p>
          <a:p>
            <a:pPr marL="353358" indent="-353358">
              <a:buFont typeface="Arial" panose="020B0604020202020204" pitchFamily="34" charset="0"/>
              <a:buChar char="•"/>
            </a:pPr>
            <a:r>
              <a:rPr lang="en-GB" dirty="0"/>
              <a:t>All communication, be it online or in person, will be appropriate for a professional audience and be considerate of people from different cultural backgrounds.</a:t>
            </a:r>
          </a:p>
          <a:p>
            <a:pPr marL="353358" indent="-353358">
              <a:buFont typeface="Arial" panose="020B0604020202020204" pitchFamily="34" charset="0"/>
              <a:buChar char="•"/>
            </a:pPr>
            <a:r>
              <a:rPr lang="en-GB" dirty="0"/>
              <a:t>We agree that harassment and exclusionary jokes are not appropriate.</a:t>
            </a:r>
            <a:r>
              <a:rPr lang="en-GB" baseline="0" dirty="0"/>
              <a:t> </a:t>
            </a:r>
            <a:r>
              <a:rPr lang="en-US" altLang="en-US" dirty="0"/>
              <a:t>Harassment includes (but is not limited to) offensive verbal comments, deliberate intimidation, stalking, following, harassing photography or recording, sustained disruption of discussions, inappropriate physical contact and unwanted sexual attention.</a:t>
            </a:r>
            <a:endParaRPr lang="en-GB" dirty="0"/>
          </a:p>
          <a:p>
            <a:pPr marL="353358" indent="-353358">
              <a:buFont typeface="Arial" panose="020B0604020202020204" pitchFamily="34" charset="0"/>
              <a:buChar char="•"/>
            </a:pPr>
            <a:r>
              <a:rPr lang="en-GB" dirty="0"/>
              <a:t>We will contribute to discussion with a constructive and positive approach.</a:t>
            </a:r>
          </a:p>
          <a:p>
            <a:pPr marL="353358" indent="-353358">
              <a:buFont typeface="Arial" panose="020B0604020202020204" pitchFamily="34" charset="0"/>
              <a:buChar char="•"/>
            </a:pPr>
            <a:endParaRPr lang="en-GB" dirty="0"/>
          </a:p>
          <a:p>
            <a:r>
              <a:rPr lang="en-GB" dirty="0"/>
              <a:t>USEFUL LINKS:</a:t>
            </a:r>
          </a:p>
          <a:p>
            <a:r>
              <a:rPr lang="en-GB" dirty="0"/>
              <a:t>Bullying and Harassment support </a:t>
            </a:r>
            <a:r>
              <a:rPr lang="en-GB" dirty="0">
                <a:hlinkClick r:id="rId3"/>
              </a:rPr>
              <a:t>https://www.rsc.org/new-perspectives/talent/bullying-and-harassment-support/</a:t>
            </a:r>
            <a:r>
              <a:rPr lang="en-GB" dirty="0"/>
              <a:t/>
            </a:r>
            <a:br>
              <a:rPr lang="en-GB" dirty="0"/>
            </a:br>
            <a:r>
              <a:rPr lang="en-GB" dirty="0"/>
              <a:t>Inclusion &amp; Diversity resources </a:t>
            </a:r>
            <a:r>
              <a:rPr lang="en-GB" dirty="0">
                <a:hlinkClick r:id="rId4"/>
              </a:rPr>
              <a:t>https://www.rsc.org/new-perspectives/talent/inclusion-and-diversity/resources/</a:t>
            </a:r>
            <a:endParaRPr lang="en-GB" dirty="0"/>
          </a:p>
          <a:p>
            <a:endParaRPr lang="en-GB" dirty="0"/>
          </a:p>
          <a:p>
            <a:endParaRPr lang="en-GB" dirty="0"/>
          </a:p>
          <a:p>
            <a:pPr defTabSz="942289" fontAlgn="auto">
              <a:spcBef>
                <a:spcPts val="0"/>
              </a:spcBef>
              <a:spcAft>
                <a:spcPts val="0"/>
              </a:spcAft>
              <a:defRPr/>
            </a:pPr>
            <a:endParaRPr lang="en-US" dirty="0"/>
          </a:p>
          <a:p>
            <a:endParaRPr lang="en-US" dirty="0"/>
          </a:p>
        </p:txBody>
      </p:sp>
      <p:sp>
        <p:nvSpPr>
          <p:cNvPr id="4" name="Slide Number Placeholder 3"/>
          <p:cNvSpPr>
            <a:spLocks noGrp="1"/>
          </p:cNvSpPr>
          <p:nvPr>
            <p:ph type="sldNum" sz="quarter" idx="5"/>
          </p:nvPr>
        </p:nvSpPr>
        <p:spPr/>
        <p:txBody>
          <a:bodyPr/>
          <a:lstStyle/>
          <a:p>
            <a:fld id="{2C932B7F-5DDE-2249-94F1-C98945D46AB6}" type="slidenum">
              <a:rPr lang="en-US" smtClean="0"/>
              <a:t>2</a:t>
            </a:fld>
            <a:endParaRPr lang="en-US"/>
          </a:p>
        </p:txBody>
      </p:sp>
    </p:spTree>
    <p:extLst>
      <p:ext uri="{BB962C8B-B14F-4D97-AF65-F5344CB8AC3E}">
        <p14:creationId xmlns:p14="http://schemas.microsoft.com/office/powerpoint/2010/main" val="931712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We would need to conduct a more longitudinal study</a:t>
            </a:r>
            <a:r>
              <a:rPr lang="en-GB" baseline="0" dirty="0" smtClean="0"/>
              <a:t> to see whether the mentoring had a sustained effect on the participants and that effect led to them staying in teaching.</a:t>
            </a:r>
          </a:p>
          <a:p>
            <a:r>
              <a:rPr lang="en-GB" baseline="0" dirty="0" smtClean="0"/>
              <a:t>Having someone form outside the ECTs school was beneficial as they were someone that knew teaching, but wasn’t part of monitoring their practice and so it helped them to open up about issues that were affecting them, getting a different perspective and then having the support to move forward. This is obviously backed by the Gatsby and the Hobson and </a:t>
            </a:r>
            <a:r>
              <a:rPr lang="en-GB" baseline="0" dirty="0" err="1" smtClean="0"/>
              <a:t>Malderez</a:t>
            </a:r>
            <a:r>
              <a:rPr lang="en-GB" baseline="0" dirty="0" smtClean="0"/>
              <a:t> research as well.</a:t>
            </a:r>
          </a:p>
          <a:p>
            <a:r>
              <a:rPr lang="en-GB" baseline="0" dirty="0" smtClean="0"/>
              <a:t>Whether the F2F mentoring would still be the method of choice now remains to be seen, but it may change people’s view on how mentoring can be run in the future, and may lead to better matching over a wider geographical area. We would try to maintain relationships within devolved nations where possible due to differing curriculums </a:t>
            </a:r>
          </a:p>
          <a:p>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20</a:t>
            </a:fld>
            <a:endParaRPr lang="en-US"/>
          </a:p>
        </p:txBody>
      </p:sp>
    </p:spTree>
    <p:extLst>
      <p:ext uri="{BB962C8B-B14F-4D97-AF65-F5344CB8AC3E}">
        <p14:creationId xmlns:p14="http://schemas.microsoft.com/office/powerpoint/2010/main" val="2682035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21</a:t>
            </a:fld>
            <a:endParaRPr lang="en-US"/>
          </a:p>
        </p:txBody>
      </p:sp>
    </p:spTree>
    <p:extLst>
      <p:ext uri="{BB962C8B-B14F-4D97-AF65-F5344CB8AC3E}">
        <p14:creationId xmlns:p14="http://schemas.microsoft.com/office/powerpoint/2010/main" val="16027886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Response form teachers was</a:t>
            </a:r>
            <a:r>
              <a:rPr lang="en-GB" baseline="0" dirty="0" smtClean="0"/>
              <a:t> really quick – we filled our 30 mentor places within a week.</a:t>
            </a:r>
          </a:p>
          <a:p>
            <a:r>
              <a:rPr lang="en-GB" baseline="0" dirty="0" smtClean="0"/>
              <a:t>Once we advertised for mentees we got a similar response and we have 27 ECTs currently in the programme. Highlighting the need for this type of mentoring, particularly at this time of change and disruption. </a:t>
            </a:r>
          </a:p>
          <a:p>
            <a:r>
              <a:rPr lang="en-GB" baseline="0" dirty="0" smtClean="0"/>
              <a:t>Rolling programme with that aim that we will have available mentors ready to mentor when ECTs need them</a:t>
            </a:r>
            <a:endParaRPr lang="en-GB" dirty="0" smtClean="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22</a:t>
            </a:fld>
            <a:endParaRPr lang="en-US"/>
          </a:p>
        </p:txBody>
      </p:sp>
    </p:spTree>
    <p:extLst>
      <p:ext uri="{BB962C8B-B14F-4D97-AF65-F5344CB8AC3E}">
        <p14:creationId xmlns:p14="http://schemas.microsoft.com/office/powerpoint/2010/main" val="252125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23</a:t>
            </a:fld>
            <a:endParaRPr lang="en-US"/>
          </a:p>
        </p:txBody>
      </p:sp>
    </p:spTree>
    <p:extLst>
      <p:ext uri="{BB962C8B-B14F-4D97-AF65-F5344CB8AC3E}">
        <p14:creationId xmlns:p14="http://schemas.microsoft.com/office/powerpoint/2010/main" val="8879080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24</a:t>
            </a:fld>
            <a:endParaRPr lang="en-US"/>
          </a:p>
        </p:txBody>
      </p:sp>
    </p:spTree>
    <p:extLst>
      <p:ext uri="{BB962C8B-B14F-4D97-AF65-F5344CB8AC3E}">
        <p14:creationId xmlns:p14="http://schemas.microsoft.com/office/powerpoint/2010/main" val="16409227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25</a:t>
            </a:fld>
            <a:endParaRPr lang="en-US"/>
          </a:p>
        </p:txBody>
      </p:sp>
    </p:spTree>
    <p:extLst>
      <p:ext uri="{BB962C8B-B14F-4D97-AF65-F5344CB8AC3E}">
        <p14:creationId xmlns:p14="http://schemas.microsoft.com/office/powerpoint/2010/main" val="29321309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26</a:t>
            </a:fld>
            <a:endParaRPr lang="en-US"/>
          </a:p>
        </p:txBody>
      </p:sp>
    </p:spTree>
    <p:extLst>
      <p:ext uri="{BB962C8B-B14F-4D97-AF65-F5344CB8AC3E}">
        <p14:creationId xmlns:p14="http://schemas.microsoft.com/office/powerpoint/2010/main" val="3478109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Poll 1 – what is your experience of mentoring, tick all that apply…</a:t>
            </a:r>
          </a:p>
          <a:p>
            <a:r>
              <a:rPr lang="en-GB" dirty="0" smtClean="0"/>
              <a:t>Poll 2 – how helpful did you find that mentoring with regards to the support it offered you?</a:t>
            </a:r>
          </a:p>
          <a:p>
            <a:r>
              <a:rPr lang="en-GB" dirty="0" smtClean="0"/>
              <a:t>Chat – why did you find it useful/not useful?</a:t>
            </a:r>
          </a:p>
          <a:p>
            <a:r>
              <a:rPr lang="en-GB" dirty="0" smtClean="0"/>
              <a:t>Chat – how much training</a:t>
            </a:r>
            <a:r>
              <a:rPr lang="en-GB" baseline="0" dirty="0" smtClean="0"/>
              <a:t> did you get before you were asked to mentor someone? Did you feel prepared to take on that role?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Chat – if you didn’t have training, did you feel like you knew what you were doing as a mentor?</a:t>
            </a:r>
          </a:p>
          <a:p>
            <a:r>
              <a:rPr lang="en-GB" baseline="0" dirty="0" smtClean="0"/>
              <a:t>Discussion from the chat and thoughts on answers about mentoring form the polls</a:t>
            </a:r>
          </a:p>
          <a:p>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3</a:t>
            </a:fld>
            <a:endParaRPr lang="en-US"/>
          </a:p>
        </p:txBody>
      </p:sp>
    </p:spTree>
    <p:extLst>
      <p:ext uri="{BB962C8B-B14F-4D97-AF65-F5344CB8AC3E}">
        <p14:creationId xmlns:p14="http://schemas.microsoft.com/office/powerpoint/2010/main" val="2945819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Member mentoring</a:t>
            </a:r>
            <a:r>
              <a:rPr lang="en-GB" baseline="0" dirty="0" smtClean="0"/>
              <a:t> is a rolling programme with mentor training several times a year. Members can ask for a mentor at any time and a suitable match will try to be made. Many mentees in the scheme come back at a later date to train to be mentors.</a:t>
            </a:r>
          </a:p>
          <a:p>
            <a:r>
              <a:rPr lang="en-GB" baseline="0" dirty="0" smtClean="0"/>
              <a:t>Use the skills to support their own teams/line reports in the roles that they work in.</a:t>
            </a:r>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4</a:t>
            </a:fld>
            <a:endParaRPr lang="en-US"/>
          </a:p>
        </p:txBody>
      </p:sp>
    </p:spTree>
    <p:extLst>
      <p:ext uri="{BB962C8B-B14F-4D97-AF65-F5344CB8AC3E}">
        <p14:creationId xmlns:p14="http://schemas.microsoft.com/office/powerpoint/2010/main" val="1887181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smtClean="0"/>
              <a:t>In 2013 Andrew Hobson and </a:t>
            </a:r>
            <a:r>
              <a:rPr lang="en-GB" dirty="0" err="1" smtClean="0"/>
              <a:t>Angi</a:t>
            </a:r>
            <a:r>
              <a:rPr lang="en-GB" baseline="0" dirty="0" smtClean="0"/>
              <a:t> </a:t>
            </a:r>
            <a:r>
              <a:rPr lang="en-GB" baseline="0" dirty="0" err="1" smtClean="0"/>
              <a:t>Malderez</a:t>
            </a:r>
            <a:r>
              <a:rPr lang="en-GB" baseline="0" dirty="0" smtClean="0"/>
              <a:t> wrote a paper entitled ‘Judgementoring and other threats to realising the potential of school-based mentoring in teacher education’ This highlighted that school-based mentors reveal too readily and/or to often their own judgements on, or evaluations of, mentees’ planning and teaching. This meant that the ‘safe-space’ for mentees to speak openly was lost, or not created in the first place, and the mentoring relationship broke down.</a:t>
            </a:r>
          </a:p>
          <a:p>
            <a:pPr marL="171450" indent="-171450">
              <a:buFont typeface="Arial" panose="020B0604020202020204" pitchFamily="34" charset="0"/>
              <a:buChar char="•"/>
            </a:pPr>
            <a:r>
              <a:rPr lang="en-GB" baseline="0" dirty="0" smtClean="0"/>
              <a:t>The ‘mentoring across the professions project’ report from 2016 looked at mentoring programmes from various organisations, including police forces, banks and business start-up programmes. They looked at what made them successful, and their key ingredients and how they could be applied to teaching. One key feature that most schemes emphasised was that the mentor was external to the organisation/part of the organisation where the mentee was employed. In all cases it was strongly recommended that people were not mentored by their line manager, something that doesn’t always happen with teacher mentoring.</a:t>
            </a:r>
          </a:p>
          <a:p>
            <a:pPr marL="171450" indent="-171450">
              <a:buFont typeface="Arial" panose="020B0604020202020204" pitchFamily="34" charset="0"/>
              <a:buChar char="•"/>
            </a:pPr>
            <a:r>
              <a:rPr lang="en-GB" dirty="0" smtClean="0"/>
              <a:t>Findings from that report highlighted the support offered by external mentors led to:</a:t>
            </a:r>
          </a:p>
          <a:p>
            <a:pPr marL="228600" indent="-228600">
              <a:buFont typeface="+mj-lt"/>
              <a:buAutoNum type="arabicPeriod"/>
            </a:pPr>
            <a:r>
              <a:rPr lang="en-GB" dirty="0" smtClean="0"/>
              <a:t>improved subject knowledge,</a:t>
            </a:r>
          </a:p>
          <a:p>
            <a:pPr marL="353358" indent="-353358">
              <a:buFont typeface="+mj-lt"/>
              <a:buAutoNum type="arabicPeriod"/>
            </a:pPr>
            <a:r>
              <a:rPr lang="en-GB" dirty="0" smtClean="0"/>
              <a:t>Increased practical work</a:t>
            </a:r>
          </a:p>
          <a:p>
            <a:pPr marL="353358" indent="-353358">
              <a:buFont typeface="+mj-lt"/>
              <a:buAutoNum type="arabicPeriod"/>
            </a:pPr>
            <a:r>
              <a:rPr lang="en-GB" dirty="0" smtClean="0"/>
              <a:t>Improved pupil understanding</a:t>
            </a:r>
          </a:p>
          <a:p>
            <a:pPr marL="353358" indent="-353358">
              <a:buFont typeface="+mj-lt"/>
              <a:buAutoNum type="arabicPeriod"/>
            </a:pPr>
            <a:r>
              <a:rPr lang="en-GB" dirty="0" smtClean="0"/>
              <a:t>Reduced feelings of isolation, anxiety and stress</a:t>
            </a:r>
          </a:p>
          <a:p>
            <a:pPr marL="353358" indent="-353358">
              <a:buFont typeface="+mj-lt"/>
              <a:buAutoNum type="arabicPeriod"/>
            </a:pPr>
            <a:r>
              <a:rPr lang="en-GB" dirty="0" smtClean="0"/>
              <a:t>Enhanced teacher retention</a:t>
            </a:r>
          </a:p>
          <a:p>
            <a:pPr defTabSz="942289">
              <a:defRPr/>
            </a:pPr>
            <a:r>
              <a:rPr lang="en-GB" dirty="0" smtClean="0"/>
              <a:t>We wanted to build on these findings</a:t>
            </a:r>
            <a:r>
              <a:rPr lang="en-GB" baseline="0" dirty="0" smtClean="0"/>
              <a:t> and see whether chemistry-specific mentoring </a:t>
            </a:r>
          </a:p>
          <a:p>
            <a:pPr marL="171450" marR="0" lvl="0" indent="-171450" algn="l" defTabSz="942289"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GB" dirty="0" smtClean="0"/>
              <a:t>We already offered light touch mentoring to the</a:t>
            </a:r>
            <a:r>
              <a:rPr lang="en-GB" baseline="0" dirty="0" smtClean="0"/>
              <a:t> trainee teachers as part of the scholarship programme that we administer on behalf of the </a:t>
            </a:r>
            <a:r>
              <a:rPr lang="en-GB" baseline="0" dirty="0" err="1" smtClean="0"/>
              <a:t>DfE</a:t>
            </a:r>
            <a:r>
              <a:rPr lang="en-GB" baseline="0" dirty="0" smtClean="0"/>
              <a:t>. The trainee teachers will contact their mentor as and when they need to. Some scholars make regular use of this, while others may only talk with their mentors at training days.</a:t>
            </a:r>
          </a:p>
          <a:p>
            <a:pPr defTabSz="942289">
              <a:defRPr/>
            </a:pPr>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5</a:t>
            </a:fld>
            <a:endParaRPr lang="en-US"/>
          </a:p>
        </p:txBody>
      </p:sp>
    </p:spTree>
    <p:extLst>
      <p:ext uri="{BB962C8B-B14F-4D97-AF65-F5344CB8AC3E}">
        <p14:creationId xmlns:p14="http://schemas.microsoft.com/office/powerpoint/2010/main" val="2805821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a:t>
            </a:r>
            <a:r>
              <a:rPr lang="en-GB" baseline="0" dirty="0" smtClean="0"/>
              <a:t> the Scholarship programme is only available in England, Scotland wanted to be able to support their early career teachers in a similar way. </a:t>
            </a:r>
            <a:endParaRPr lang="en-GB" dirty="0" smtClean="0"/>
          </a:p>
          <a:p>
            <a:r>
              <a:rPr lang="en-GB" dirty="0" smtClean="0"/>
              <a:t>Probationer</a:t>
            </a:r>
            <a:r>
              <a:rPr lang="en-GB" baseline="0" dirty="0" smtClean="0"/>
              <a:t> teachers in Scotland don’t get to choose the schools that they teach in during their first year. They apply centrally and pick three LA’s that they would like to work in, but ultimately they can be posted to wherever there are vacancies. This can lead to teachers being the only subject specialist in their school. Mentoring support through schools and LA’s can also be variable.</a:t>
            </a:r>
            <a:endParaRPr lang="en-GB" dirty="0" smtClean="0"/>
          </a:p>
          <a:p>
            <a:r>
              <a:rPr lang="en-GB" dirty="0" smtClean="0"/>
              <a:t>9 of the participating probationer teachers indicated that they were</a:t>
            </a:r>
            <a:r>
              <a:rPr lang="en-GB" baseline="0" dirty="0" smtClean="0"/>
              <a:t> also taking part in concurrent mentoring schemes either through their school and/or local authority.</a:t>
            </a:r>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6</a:t>
            </a:fld>
            <a:endParaRPr lang="en-US"/>
          </a:p>
        </p:txBody>
      </p:sp>
    </p:spTree>
    <p:extLst>
      <p:ext uri="{BB962C8B-B14F-4D97-AF65-F5344CB8AC3E}">
        <p14:creationId xmlns:p14="http://schemas.microsoft.com/office/powerpoint/2010/main" val="29133175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a:t>
            </a:r>
            <a:r>
              <a:rPr lang="en-GB" baseline="0" dirty="0" smtClean="0"/>
              <a:t> designing the programme and training we looked at the Gatsby reports and our own mentoring programme to make sure we were following best practice.</a:t>
            </a:r>
          </a:p>
          <a:p>
            <a:r>
              <a:rPr lang="en-GB" baseline="0" dirty="0" smtClean="0"/>
              <a:t>Programmes work best if there is buy-in from both mentors and mentees and that they are committed to meeting regularly.</a:t>
            </a:r>
          </a:p>
          <a:p>
            <a:r>
              <a:rPr lang="en-GB" dirty="0" smtClean="0"/>
              <a:t>Method of meeting wasn’t specified</a:t>
            </a:r>
          </a:p>
          <a:p>
            <a:r>
              <a:rPr lang="en-GB" dirty="0" smtClean="0"/>
              <a:t>Relationships should be non-judgemental</a:t>
            </a:r>
            <a:endParaRPr lang="en-GB" baseline="0" dirty="0" smtClean="0"/>
          </a:p>
          <a:p>
            <a:r>
              <a:rPr lang="en-GB" baseline="0" dirty="0" smtClean="0"/>
              <a:t>There is monitoring (light-touch) of the relationships at regular intervals to ensure that there are no issues (e.g. personality clash, can’t offer the support required, can’t give the time, non-contact)</a:t>
            </a:r>
          </a:p>
          <a:p>
            <a:r>
              <a:rPr lang="en-GB" baseline="0" dirty="0" smtClean="0"/>
              <a:t>Matching was done geographically where possible, as well as looking at other factors such as background and teaching similar phases/class types</a:t>
            </a:r>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7</a:t>
            </a:fld>
            <a:endParaRPr lang="en-US"/>
          </a:p>
        </p:txBody>
      </p:sp>
    </p:spTree>
    <p:extLst>
      <p:ext uri="{BB962C8B-B14F-4D97-AF65-F5344CB8AC3E}">
        <p14:creationId xmlns:p14="http://schemas.microsoft.com/office/powerpoint/2010/main" val="2746011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8</a:t>
            </a:fld>
            <a:endParaRPr lang="en-US"/>
          </a:p>
        </p:txBody>
      </p:sp>
    </p:spTree>
    <p:extLst>
      <p:ext uri="{BB962C8B-B14F-4D97-AF65-F5344CB8AC3E}">
        <p14:creationId xmlns:p14="http://schemas.microsoft.com/office/powerpoint/2010/main" val="37225458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GB" dirty="0" smtClean="0"/>
              <a:t>As this scheme only lasted one year we were unable to say what the longer term impact of mentoring on chemistry teachers will be. There is a potential need for a longitudinal evaluation to better measure the ‘actual’ impact on teacher retention. We would need to follow up with teachers</a:t>
            </a:r>
            <a:r>
              <a:rPr lang="en-GB" baseline="0" dirty="0" smtClean="0"/>
              <a:t> on this programme periodically to see whether they, compared to the control group, were more likely to stay in teaching.</a:t>
            </a:r>
            <a:endParaRPr lang="en-GB" dirty="0" smtClean="0"/>
          </a:p>
          <a:p>
            <a:r>
              <a:rPr lang="en-GB" dirty="0" smtClean="0"/>
              <a:t>Some positive impact </a:t>
            </a:r>
            <a:r>
              <a:rPr lang="en-GB" baseline="0" dirty="0" smtClean="0"/>
              <a:t>of the mentors support on the mentee’s reported stress and mental health </a:t>
            </a:r>
          </a:p>
          <a:p>
            <a:r>
              <a:rPr lang="en-GB" baseline="0" dirty="0" smtClean="0"/>
              <a:t>Despite many on the probationers having in-school or LA mentors they valued the support of the RSC mentor as they were impartial and so felt they could confide in them about pastoral matters and relationships with colleagues. Some in-school mentors were not always chemistry specialists and therefore couldn’t address subject specific issues, and this supports was also valuable to the mentees.</a:t>
            </a:r>
          </a:p>
          <a:p>
            <a:r>
              <a:rPr lang="en-GB" baseline="0" dirty="0" smtClean="0"/>
              <a:t>All of the mentors who participated benefited from the scheme and many would like to continue mentoring. It helped them to reflect on their teaching and contributed to self-confidence and esteem</a:t>
            </a:r>
            <a:endParaRPr lang="en-GB" dirty="0"/>
          </a:p>
        </p:txBody>
      </p:sp>
      <p:sp>
        <p:nvSpPr>
          <p:cNvPr id="4" name="Slide Number Placeholder 3"/>
          <p:cNvSpPr>
            <a:spLocks noGrp="1"/>
          </p:cNvSpPr>
          <p:nvPr>
            <p:ph type="sldNum" sz="quarter" idx="10"/>
          </p:nvPr>
        </p:nvSpPr>
        <p:spPr/>
        <p:txBody>
          <a:bodyPr/>
          <a:lstStyle/>
          <a:p>
            <a:pPr>
              <a:defRPr/>
            </a:pPr>
            <a:fld id="{E9EE44DD-56B3-4093-BD34-656ED705ED77}" type="slidenum">
              <a:rPr lang="en-US" smtClean="0"/>
              <a:pPr>
                <a:defRPr/>
              </a:pPr>
              <a:t>9</a:t>
            </a:fld>
            <a:endParaRPr lang="en-US"/>
          </a:p>
        </p:txBody>
      </p:sp>
    </p:spTree>
    <p:extLst>
      <p:ext uri="{BB962C8B-B14F-4D97-AF65-F5344CB8AC3E}">
        <p14:creationId xmlns:p14="http://schemas.microsoft.com/office/powerpoint/2010/main" val="41873007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5.xml"/><Relationship Id="rId4" Type="http://schemas.openxmlformats.org/officeDocument/2006/relationships/image" Target="../media/image5.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1 column">
    <p:spTree>
      <p:nvGrpSpPr>
        <p:cNvPr id="1" name=""/>
        <p:cNvGrpSpPr/>
        <p:nvPr/>
      </p:nvGrpSpPr>
      <p:grpSpPr>
        <a:xfrm>
          <a:off x="0" y="0"/>
          <a:ext cx="0" cy="0"/>
          <a:chOff x="0" y="0"/>
          <a:chExt cx="0" cy="0"/>
        </a:xfrm>
      </p:grpSpPr>
      <p:pic>
        <p:nvPicPr>
          <p:cNvPr id="4" name="Graphic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38200" y="500062"/>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10515600" cy="3905324"/>
          </a:xfrm>
          <a:prstGeom prst="rect">
            <a:avLst/>
          </a:prstGeom>
        </p:spPr>
        <p:txBody>
          <a:bodyPr/>
          <a:lstStyle>
            <a:lvl1pPr>
              <a:defRPr sz="24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5">
            <a:extLst>
              <a:ext uri="{FF2B5EF4-FFF2-40B4-BE49-F238E27FC236}">
                <a16:creationId xmlns:a16="http://schemas.microsoft.com/office/drawing/2014/main" id="{524546E6-46B6-D44C-83AB-EBBCA8E6E1AC}"/>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48EFA4EF-E8B8-4DA1-965D-FBEB5CA7A921}" type="slidenum">
              <a:rPr lang="en-US"/>
              <a:pPr>
                <a:defRPr/>
              </a:pPr>
              <a:t>‹#›</a:t>
            </a:fld>
            <a:endParaRPr lang="en-US" dirty="0"/>
          </a:p>
        </p:txBody>
      </p:sp>
    </p:spTree>
    <p:extLst>
      <p:ext uri="{BB962C8B-B14F-4D97-AF65-F5344CB8AC3E}">
        <p14:creationId xmlns:p14="http://schemas.microsoft.com/office/powerpoint/2010/main" val="3905744859"/>
      </p:ext>
    </p:extLst>
  </p:cSld>
  <p:clrMapOvr>
    <a:masterClrMapping/>
  </p:clrMapOvr>
  <p:transition spd="slow" advClick="0" advTm="20000">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content_small image_dark furnature">
    <p:bg>
      <p:bgPr>
        <a:solidFill>
          <a:schemeClr val="bg2"/>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1233488" y="-2066925"/>
            <a:ext cx="11009313" cy="10991850"/>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4271963" y="-2881313"/>
            <a:ext cx="6299200" cy="6299201"/>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7751763" y="-838200"/>
            <a:ext cx="3130550" cy="8540750"/>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F3FF583D-DC97-4DF2-A3FC-D31D8CB47B89}" type="slidenum">
              <a:rPr lang="en-US"/>
              <a:pPr>
                <a:defRPr/>
              </a:pPr>
              <a:t>‹#›</a:t>
            </a:fld>
            <a:endParaRPr lang="en-US" dirty="0"/>
          </a:p>
        </p:txBody>
      </p:sp>
    </p:spTree>
    <p:extLst>
      <p:ext uri="{BB962C8B-B14F-4D97-AF65-F5344CB8AC3E}">
        <p14:creationId xmlns:p14="http://schemas.microsoft.com/office/powerpoint/2010/main" val="2639911235"/>
      </p:ext>
    </p:extLst>
  </p:cSld>
  <p:clrMapOvr>
    <a:masterClrMapping/>
  </p:clrMapOvr>
  <p:transition spd="slow" advClick="0" advTm="20000">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rge content_small image_light">
    <p:bg>
      <p:bgPr>
        <a:solidFill>
          <a:schemeClr val="bg2"/>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4271963"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FA2601DF-7383-C94A-AF33-79FC303062F4}"/>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2A834275-6C69-42BB-AA48-FE1B389E0FB3}" type="slidenum">
              <a:rPr lang="en-US"/>
              <a:pPr>
                <a:defRPr/>
              </a:pPr>
              <a:t>‹#›</a:t>
            </a:fld>
            <a:endParaRPr lang="en-US" dirty="0"/>
          </a:p>
        </p:txBody>
      </p:sp>
    </p:spTree>
    <p:extLst>
      <p:ext uri="{BB962C8B-B14F-4D97-AF65-F5344CB8AC3E}">
        <p14:creationId xmlns:p14="http://schemas.microsoft.com/office/powerpoint/2010/main" val="3491367367"/>
      </p:ext>
    </p:extLst>
  </p:cSld>
  <p:clrMapOvr>
    <a:masterClrMapping/>
  </p:clrMapOvr>
  <p:transition spd="slow" advClick="0" advTm="20000">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mall content_Large image_dark ">
    <p:bg>
      <p:bgPr>
        <a:solidFill>
          <a:schemeClr val="bg2"/>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11150"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6016037A-BB01-492A-8538-57100F0B9077}" type="slidenum">
              <a:rPr lang="en-US"/>
              <a:pPr>
                <a:defRPr/>
              </a:pPr>
              <a:t>‹#›</a:t>
            </a:fld>
            <a:endParaRPr lang="en-US" dirty="0"/>
          </a:p>
        </p:txBody>
      </p:sp>
    </p:spTree>
    <p:extLst>
      <p:ext uri="{BB962C8B-B14F-4D97-AF65-F5344CB8AC3E}">
        <p14:creationId xmlns:p14="http://schemas.microsoft.com/office/powerpoint/2010/main" val="4158754774"/>
      </p:ext>
    </p:extLst>
  </p:cSld>
  <p:clrMapOvr>
    <a:masterClrMapping/>
  </p:clrMapOvr>
  <p:transition spd="slow" advClick="0" advTm="20000">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mall content_Large image_light">
    <p:bg>
      <p:bgPr>
        <a:solidFill>
          <a:schemeClr val="bg2"/>
        </a:solidFill>
        <a:effectLst/>
      </p:bgPr>
    </p:bg>
    <p:spTree>
      <p:nvGrpSpPr>
        <p:cNvPr id="1" name=""/>
        <p:cNvGrpSpPr/>
        <p:nvPr/>
      </p:nvGrpSpPr>
      <p:grpSpPr>
        <a:xfrm>
          <a:off x="0" y="0"/>
          <a:ext cx="0" cy="0"/>
          <a:chOff x="0" y="0"/>
          <a:chExt cx="0" cy="0"/>
        </a:xfrm>
      </p:grpSpPr>
      <p:pic>
        <p:nvPicPr>
          <p:cNvPr id="4"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11150"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1">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CF288B2D-1BEB-4022-B8D4-2F8314490837}" type="slidenum">
              <a:rPr lang="en-US"/>
              <a:pPr>
                <a:defRPr/>
              </a:pPr>
              <a:t>‹#›</a:t>
            </a:fld>
            <a:endParaRPr lang="en-US" dirty="0"/>
          </a:p>
        </p:txBody>
      </p:sp>
    </p:spTree>
    <p:extLst>
      <p:ext uri="{BB962C8B-B14F-4D97-AF65-F5344CB8AC3E}">
        <p14:creationId xmlns:p14="http://schemas.microsoft.com/office/powerpoint/2010/main" val="2675570802"/>
      </p:ext>
    </p:extLst>
  </p:cSld>
  <p:clrMapOvr>
    <a:masterClrMapping/>
  </p:clrMapOvr>
  <p:transition spd="slow" advClick="0" advTm="20000">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Large content_small image_dark furnature">
    <p:bg>
      <p:bgPr>
        <a:solidFill>
          <a:schemeClr val="bg2"/>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4271963"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93D6F73F-8B69-4797-A5F7-3EFD82224C7E}" type="slidenum">
              <a:rPr lang="en-US"/>
              <a:pPr>
                <a:defRPr/>
              </a:pPr>
              <a:t>‹#›</a:t>
            </a:fld>
            <a:endParaRPr lang="en-US" dirty="0"/>
          </a:p>
        </p:txBody>
      </p:sp>
    </p:spTree>
    <p:extLst>
      <p:ext uri="{BB962C8B-B14F-4D97-AF65-F5344CB8AC3E}">
        <p14:creationId xmlns:p14="http://schemas.microsoft.com/office/powerpoint/2010/main" val="3636598288"/>
      </p:ext>
    </p:extLst>
  </p:cSld>
  <p:clrMapOvr>
    <a:masterClrMapping/>
  </p:clrMapOvr>
  <p:transition spd="slow" advClick="0" advTm="20000">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arge content_small image_light">
    <p:bg>
      <p:bgPr>
        <a:solidFill>
          <a:schemeClr val="bg2"/>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4283075"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FA2601DF-7383-C94A-AF33-79FC303062F4}"/>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7BFF3681-F017-416A-947D-02A83CD2330D}" type="slidenum">
              <a:rPr lang="en-US"/>
              <a:pPr>
                <a:defRPr/>
              </a:pPr>
              <a:t>‹#›</a:t>
            </a:fld>
            <a:endParaRPr lang="en-US" dirty="0"/>
          </a:p>
        </p:txBody>
      </p:sp>
    </p:spTree>
    <p:extLst>
      <p:ext uri="{BB962C8B-B14F-4D97-AF65-F5344CB8AC3E}">
        <p14:creationId xmlns:p14="http://schemas.microsoft.com/office/powerpoint/2010/main" val="2564481701"/>
      </p:ext>
    </p:extLst>
  </p:cSld>
  <p:clrMapOvr>
    <a:masterClrMapping/>
  </p:clrMapOvr>
  <p:transition spd="slow" advClick="0" advTm="20000">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mall content_Large image_dark ">
    <p:bg>
      <p:bgPr>
        <a:solidFill>
          <a:schemeClr val="bg2"/>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11150"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3E9EA1E3-6066-48EF-BC6F-FE2870109910}" type="slidenum">
              <a:rPr lang="en-US"/>
              <a:pPr>
                <a:defRPr/>
              </a:pPr>
              <a:t>‹#›</a:t>
            </a:fld>
            <a:endParaRPr lang="en-US" dirty="0"/>
          </a:p>
        </p:txBody>
      </p:sp>
    </p:spTree>
    <p:extLst>
      <p:ext uri="{BB962C8B-B14F-4D97-AF65-F5344CB8AC3E}">
        <p14:creationId xmlns:p14="http://schemas.microsoft.com/office/powerpoint/2010/main" val="675048352"/>
      </p:ext>
    </p:extLst>
  </p:cSld>
  <p:clrMapOvr>
    <a:masterClrMapping/>
  </p:clrMapOvr>
  <p:transition spd="slow" advClick="0" advTm="20000">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Small content_Large image_light">
    <p:bg>
      <p:bgPr>
        <a:solidFill>
          <a:schemeClr val="bg2"/>
        </a:solidFill>
        <a:effectLst/>
      </p:bgPr>
    </p:bg>
    <p:spTree>
      <p:nvGrpSpPr>
        <p:cNvPr id="1" name=""/>
        <p:cNvGrpSpPr/>
        <p:nvPr/>
      </p:nvGrpSpPr>
      <p:grpSpPr>
        <a:xfrm>
          <a:off x="0" y="0"/>
          <a:ext cx="0" cy="0"/>
          <a:chOff x="0" y="0"/>
          <a:chExt cx="0" cy="0"/>
        </a:xfrm>
      </p:grpSpPr>
      <p:pic>
        <p:nvPicPr>
          <p:cNvPr id="4"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22263" y="-2870200"/>
            <a:ext cx="6299201"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4237146D-3E5D-4F88-A7B6-86EA0942634F}" type="slidenum">
              <a:rPr lang="en-US"/>
              <a:pPr>
                <a:defRPr/>
              </a:pPr>
              <a:t>‹#›</a:t>
            </a:fld>
            <a:endParaRPr lang="en-US" dirty="0"/>
          </a:p>
        </p:txBody>
      </p:sp>
    </p:spTree>
    <p:extLst>
      <p:ext uri="{BB962C8B-B14F-4D97-AF65-F5344CB8AC3E}">
        <p14:creationId xmlns:p14="http://schemas.microsoft.com/office/powerpoint/2010/main" val="2209919589"/>
      </p:ext>
    </p:extLst>
  </p:cSld>
  <p:clrMapOvr>
    <a:masterClrMapping/>
  </p:clrMapOvr>
  <p:transition spd="slow" advClick="0" advTm="20000">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2">
    <p:bg>
      <p:bgPr>
        <a:solidFill>
          <a:schemeClr val="bg2"/>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5"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37"/>
          <p:cNvSpPr>
            <a:spLocks noChangeArrowheads="1"/>
          </p:cNvSpPr>
          <p:nvPr/>
        </p:nvSpPr>
        <p:spPr bwMode="auto">
          <a:xfrm>
            <a:off x="4281488"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44099912-EE22-4AA3-908B-C9534BF8551E}" type="slidenum">
              <a:rPr lang="en-US"/>
              <a:pPr>
                <a:defRPr/>
              </a:pPr>
              <a:t>‹#›</a:t>
            </a:fld>
            <a:endParaRPr lang="en-US" dirty="0"/>
          </a:p>
        </p:txBody>
      </p:sp>
    </p:spTree>
    <p:extLst>
      <p:ext uri="{BB962C8B-B14F-4D97-AF65-F5344CB8AC3E}">
        <p14:creationId xmlns:p14="http://schemas.microsoft.com/office/powerpoint/2010/main" val="4080826023"/>
      </p:ext>
    </p:extLst>
  </p:cSld>
  <p:clrMapOvr>
    <a:masterClrMapping/>
  </p:clrMapOvr>
  <p:transition spd="slow" advClick="0" advTm="20000">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
    <p:bg>
      <p:bgPr>
        <a:solidFill>
          <a:schemeClr val="bg2"/>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4271963"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FA2601DF-7383-C94A-AF33-79FC303062F4}"/>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530C0FD7-71C3-41C6-B19B-13C96A307ED3}" type="slidenum">
              <a:rPr lang="en-US"/>
              <a:pPr>
                <a:defRPr/>
              </a:pPr>
              <a:t>‹#›</a:t>
            </a:fld>
            <a:endParaRPr lang="en-US" dirty="0"/>
          </a:p>
        </p:txBody>
      </p:sp>
    </p:spTree>
    <p:extLst>
      <p:ext uri="{BB962C8B-B14F-4D97-AF65-F5344CB8AC3E}">
        <p14:creationId xmlns:p14="http://schemas.microsoft.com/office/powerpoint/2010/main" val="801840531"/>
      </p:ext>
    </p:extLst>
  </p:cSld>
  <p:clrMapOvr>
    <a:masterClrMapping/>
  </p:clrMapOvr>
  <p:transition spd="slow" advClick="0" advTm="20000">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Two column">
    <p:spTree>
      <p:nvGrpSpPr>
        <p:cNvPr id="1" name=""/>
        <p:cNvGrpSpPr/>
        <p:nvPr/>
      </p:nvGrpSpPr>
      <p:grpSpPr>
        <a:xfrm>
          <a:off x="0" y="0"/>
          <a:ext cx="0" cy="0"/>
          <a:chOff x="0" y="0"/>
          <a:chExt cx="0" cy="0"/>
        </a:xfrm>
      </p:grpSpPr>
      <p:pic>
        <p:nvPicPr>
          <p:cNvPr id="5" name="Graphic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838200" y="1825625"/>
            <a:ext cx="5181600" cy="3867944"/>
          </a:xfrm>
          <a:prstGeom prst="rect">
            <a:avLst/>
          </a:prstGeom>
        </p:spPr>
        <p:txBody>
          <a:bodyPr/>
          <a:lstStyle>
            <a:lvl1pPr>
              <a:defRPr sz="24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3867944"/>
          </a:xfrm>
          <a:prstGeom prst="rect">
            <a:avLst/>
          </a:prstGeom>
        </p:spPr>
        <p:txBody>
          <a:bodyPr/>
          <a:lstStyle>
            <a:lvl1pPr>
              <a:defRPr sz="24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07E08DEC-A96F-9A47-A8E4-0FA7FFA1A142}"/>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BD43908E-3C0B-46F1-B5BF-424948977B94}" type="slidenum">
              <a:rPr lang="en-US"/>
              <a:pPr>
                <a:defRPr/>
              </a:pPr>
              <a:t>‹#›</a:t>
            </a:fld>
            <a:endParaRPr lang="en-US" dirty="0"/>
          </a:p>
        </p:txBody>
      </p:sp>
    </p:spTree>
    <p:extLst>
      <p:ext uri="{BB962C8B-B14F-4D97-AF65-F5344CB8AC3E}">
        <p14:creationId xmlns:p14="http://schemas.microsoft.com/office/powerpoint/2010/main" val="1868210758"/>
      </p:ext>
    </p:extLst>
  </p:cSld>
  <p:clrMapOvr>
    <a:masterClrMapping/>
  </p:clrMapOvr>
  <p:transition spd="slow" advClick="0" advTm="20000">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mall content_Green_Large image_light">
    <p:bg>
      <p:bgPr>
        <a:solidFill>
          <a:schemeClr val="bg2"/>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00038" y="-2870200"/>
            <a:ext cx="6299201"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69803"/>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73C0BEB6-FEEA-4CCC-8B68-25CE113CF486}" type="slidenum">
              <a:rPr lang="en-US"/>
              <a:pPr>
                <a:defRPr/>
              </a:pPr>
              <a:t>‹#›</a:t>
            </a:fld>
            <a:endParaRPr lang="en-US" dirty="0"/>
          </a:p>
        </p:txBody>
      </p:sp>
    </p:spTree>
    <p:extLst>
      <p:ext uri="{BB962C8B-B14F-4D97-AF65-F5344CB8AC3E}">
        <p14:creationId xmlns:p14="http://schemas.microsoft.com/office/powerpoint/2010/main" val="1964239638"/>
      </p:ext>
    </p:extLst>
  </p:cSld>
  <p:clrMapOvr>
    <a:masterClrMapping/>
  </p:clrMapOvr>
  <p:transition spd="slow" advClick="0" advTm="20000">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mall content_Green_Large image_dark ">
    <p:bg>
      <p:bgPr>
        <a:solidFill>
          <a:schemeClr val="bg2"/>
        </a:solidFill>
        <a:effectLst/>
      </p:bgPr>
    </p:bg>
    <p:spTree>
      <p:nvGrpSpPr>
        <p:cNvPr id="1" name=""/>
        <p:cNvGrpSpPr/>
        <p:nvPr/>
      </p:nvGrpSpPr>
      <p:grpSpPr>
        <a:xfrm>
          <a:off x="0" y="0"/>
          <a:ext cx="0" cy="0"/>
          <a:chOff x="0" y="0"/>
          <a:chExt cx="0" cy="0"/>
        </a:xfrm>
      </p:grpSpPr>
      <p:pic>
        <p:nvPicPr>
          <p:cNvPr id="4"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11150"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EB6AC604-0118-43A1-933B-B93F06A1C314}" type="slidenum">
              <a:rPr lang="en-US"/>
              <a:pPr>
                <a:defRPr/>
              </a:pPr>
              <a:t>‹#›</a:t>
            </a:fld>
            <a:endParaRPr lang="en-US" dirty="0"/>
          </a:p>
        </p:txBody>
      </p:sp>
    </p:spTree>
    <p:extLst>
      <p:ext uri="{BB962C8B-B14F-4D97-AF65-F5344CB8AC3E}">
        <p14:creationId xmlns:p14="http://schemas.microsoft.com/office/powerpoint/2010/main" val="72301138"/>
      </p:ext>
    </p:extLst>
  </p:cSld>
  <p:clrMapOvr>
    <a:masterClrMapping/>
  </p:clrMapOvr>
  <p:transition spd="slow" advClick="0" advTm="20000">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Large content_small image_dark furnature">
    <p:bg>
      <p:bgPr>
        <a:solidFill>
          <a:srgbClr val="97D700"/>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1233488" y="-2066925"/>
            <a:ext cx="11009313" cy="10991850"/>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4271963"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44CFE507-9AF5-40EF-BEC2-95DFA2A06E53}" type="slidenum">
              <a:rPr lang="en-US"/>
              <a:pPr>
                <a:defRPr/>
              </a:pPr>
              <a:t>‹#›</a:t>
            </a:fld>
            <a:endParaRPr lang="en-US" dirty="0"/>
          </a:p>
        </p:txBody>
      </p:sp>
    </p:spTree>
    <p:extLst>
      <p:ext uri="{BB962C8B-B14F-4D97-AF65-F5344CB8AC3E}">
        <p14:creationId xmlns:p14="http://schemas.microsoft.com/office/powerpoint/2010/main" val="2777551822"/>
      </p:ext>
    </p:extLst>
  </p:cSld>
  <p:clrMapOvr>
    <a:masterClrMapping/>
  </p:clrMapOvr>
  <p:transition spd="slow" advClick="0" advTm="20000">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Large content_small image_light">
    <p:bg>
      <p:bgPr>
        <a:solidFill>
          <a:srgbClr val="97D700"/>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4283075"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FA2601DF-7383-C94A-AF33-79FC303062F4}"/>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72750DCF-457C-4235-A7E0-640A618BC030}" type="slidenum">
              <a:rPr lang="en-US"/>
              <a:pPr>
                <a:defRPr/>
              </a:pPr>
              <a:t>‹#›</a:t>
            </a:fld>
            <a:endParaRPr lang="en-US" dirty="0"/>
          </a:p>
        </p:txBody>
      </p:sp>
    </p:spTree>
    <p:extLst>
      <p:ext uri="{BB962C8B-B14F-4D97-AF65-F5344CB8AC3E}">
        <p14:creationId xmlns:p14="http://schemas.microsoft.com/office/powerpoint/2010/main" val="2070668560"/>
      </p:ext>
    </p:extLst>
  </p:cSld>
  <p:clrMapOvr>
    <a:masterClrMapping/>
  </p:clrMapOvr>
  <p:transition spd="slow" advClick="0" advTm="20000">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mall content_Large image_dark ">
    <p:bg>
      <p:bgPr>
        <a:solidFill>
          <a:srgbClr val="97D700"/>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11150"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A8940DF1-543D-43FF-BA61-E05931B5073A}" type="slidenum">
              <a:rPr lang="en-US"/>
              <a:pPr>
                <a:defRPr/>
              </a:pPr>
              <a:t>‹#›</a:t>
            </a:fld>
            <a:endParaRPr lang="en-US" dirty="0"/>
          </a:p>
        </p:txBody>
      </p:sp>
    </p:spTree>
    <p:extLst>
      <p:ext uri="{BB962C8B-B14F-4D97-AF65-F5344CB8AC3E}">
        <p14:creationId xmlns:p14="http://schemas.microsoft.com/office/powerpoint/2010/main" val="1312316674"/>
      </p:ext>
    </p:extLst>
  </p:cSld>
  <p:clrMapOvr>
    <a:masterClrMapping/>
  </p:clrMapOvr>
  <p:transition spd="slow" advClick="0" advTm="20000">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Small content_Large image_light">
    <p:bg>
      <p:bgPr>
        <a:solidFill>
          <a:srgbClr val="97D700"/>
        </a:solidFill>
        <a:effectLst/>
      </p:bgPr>
    </p:bg>
    <p:spTree>
      <p:nvGrpSpPr>
        <p:cNvPr id="1" name=""/>
        <p:cNvGrpSpPr/>
        <p:nvPr/>
      </p:nvGrpSpPr>
      <p:grpSpPr>
        <a:xfrm>
          <a:off x="0" y="0"/>
          <a:ext cx="0" cy="0"/>
          <a:chOff x="0" y="0"/>
          <a:chExt cx="0" cy="0"/>
        </a:xfrm>
      </p:grpSpPr>
      <p:pic>
        <p:nvPicPr>
          <p:cNvPr id="4"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22263" y="-2870200"/>
            <a:ext cx="6299201"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8F28B8B1-757E-40E5-9783-8B935C7079C1}" type="slidenum">
              <a:rPr lang="en-US"/>
              <a:pPr>
                <a:defRPr/>
              </a:pPr>
              <a:t>‹#›</a:t>
            </a:fld>
            <a:endParaRPr lang="en-US" dirty="0"/>
          </a:p>
        </p:txBody>
      </p:sp>
    </p:spTree>
    <p:extLst>
      <p:ext uri="{BB962C8B-B14F-4D97-AF65-F5344CB8AC3E}">
        <p14:creationId xmlns:p14="http://schemas.microsoft.com/office/powerpoint/2010/main" val="4104914088"/>
      </p:ext>
    </p:extLst>
  </p:cSld>
  <p:clrMapOvr>
    <a:masterClrMapping/>
  </p:clrMapOvr>
  <p:transition spd="slow" advClick="0" advTm="20000">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2">
    <p:bg>
      <p:bgPr>
        <a:solidFill>
          <a:srgbClr val="DA1883"/>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5"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37"/>
          <p:cNvSpPr>
            <a:spLocks noChangeArrowheads="1"/>
          </p:cNvSpPr>
          <p:nvPr/>
        </p:nvSpPr>
        <p:spPr bwMode="auto">
          <a:xfrm>
            <a:off x="4281488"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AF183844-6071-40DA-BA86-DC45D84712D6}" type="slidenum">
              <a:rPr lang="en-US"/>
              <a:pPr>
                <a:defRPr/>
              </a:pPr>
              <a:t>‹#›</a:t>
            </a:fld>
            <a:endParaRPr lang="en-US" dirty="0"/>
          </a:p>
        </p:txBody>
      </p:sp>
    </p:spTree>
    <p:extLst>
      <p:ext uri="{BB962C8B-B14F-4D97-AF65-F5344CB8AC3E}">
        <p14:creationId xmlns:p14="http://schemas.microsoft.com/office/powerpoint/2010/main" val="1486610769"/>
      </p:ext>
    </p:extLst>
  </p:cSld>
  <p:clrMapOvr>
    <a:masterClrMapping/>
  </p:clrMapOvr>
  <p:transition spd="slow" advClick="0" advTm="20000">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
    <p:bg>
      <p:bgPr>
        <a:solidFill>
          <a:srgbClr val="DA1883"/>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4271963"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FA2601DF-7383-C94A-AF33-79FC303062F4}"/>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E1B126C6-3256-4F8A-92C7-09762144BFE0}" type="slidenum">
              <a:rPr lang="en-US"/>
              <a:pPr>
                <a:defRPr/>
              </a:pPr>
              <a:t>‹#›</a:t>
            </a:fld>
            <a:endParaRPr lang="en-US" dirty="0"/>
          </a:p>
        </p:txBody>
      </p:sp>
    </p:spTree>
    <p:extLst>
      <p:ext uri="{BB962C8B-B14F-4D97-AF65-F5344CB8AC3E}">
        <p14:creationId xmlns:p14="http://schemas.microsoft.com/office/powerpoint/2010/main" val="4041902293"/>
      </p:ext>
    </p:extLst>
  </p:cSld>
  <p:clrMapOvr>
    <a:masterClrMapping/>
  </p:clrMapOvr>
  <p:transition spd="slow" advClick="0" advTm="20000">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mall content_Green_Large image_light">
    <p:bg>
      <p:bgPr>
        <a:solidFill>
          <a:srgbClr val="DA1883"/>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05488" y="-2066925"/>
            <a:ext cx="11009313" cy="10991850"/>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00038" y="-2870200"/>
            <a:ext cx="6299201"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69803"/>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73B89F54-73D2-44A9-9B4E-FAAF99C105AC}" type="slidenum">
              <a:rPr lang="en-US"/>
              <a:pPr>
                <a:defRPr/>
              </a:pPr>
              <a:t>‹#›</a:t>
            </a:fld>
            <a:endParaRPr lang="en-US" dirty="0"/>
          </a:p>
        </p:txBody>
      </p:sp>
    </p:spTree>
    <p:extLst>
      <p:ext uri="{BB962C8B-B14F-4D97-AF65-F5344CB8AC3E}">
        <p14:creationId xmlns:p14="http://schemas.microsoft.com/office/powerpoint/2010/main" val="499336239"/>
      </p:ext>
    </p:extLst>
  </p:cSld>
  <p:clrMapOvr>
    <a:masterClrMapping/>
  </p:clrMapOvr>
  <p:transition spd="slow" advClick="0" advTm="20000">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content_Green_Large image_dark ">
    <p:bg>
      <p:bgPr>
        <a:solidFill>
          <a:srgbClr val="DA1883"/>
        </a:solidFill>
        <a:effectLst/>
      </p:bgPr>
    </p:bg>
    <p:spTree>
      <p:nvGrpSpPr>
        <p:cNvPr id="1" name=""/>
        <p:cNvGrpSpPr/>
        <p:nvPr/>
      </p:nvGrpSpPr>
      <p:grpSpPr>
        <a:xfrm>
          <a:off x="0" y="0"/>
          <a:ext cx="0" cy="0"/>
          <a:chOff x="0" y="0"/>
          <a:chExt cx="0" cy="0"/>
        </a:xfrm>
      </p:grpSpPr>
      <p:pic>
        <p:nvPicPr>
          <p:cNvPr id="4"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11150"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620F8E41-895A-43C3-8B11-0D839F5A8EA9}" type="slidenum">
              <a:rPr lang="en-US"/>
              <a:pPr>
                <a:defRPr/>
              </a:pPr>
              <a:t>‹#›</a:t>
            </a:fld>
            <a:endParaRPr lang="en-US" dirty="0"/>
          </a:p>
        </p:txBody>
      </p:sp>
    </p:spTree>
    <p:extLst>
      <p:ext uri="{BB962C8B-B14F-4D97-AF65-F5344CB8AC3E}">
        <p14:creationId xmlns:p14="http://schemas.microsoft.com/office/powerpoint/2010/main" val="922452579"/>
      </p:ext>
    </p:extLst>
  </p:cSld>
  <p:clrMapOvr>
    <a:masterClrMapping/>
  </p:clrMapOvr>
  <p:transition spd="slow" advClick="0" advTm="2000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Two column_with image">
    <p:spTree>
      <p:nvGrpSpPr>
        <p:cNvPr id="1" name=""/>
        <p:cNvGrpSpPr/>
        <p:nvPr/>
      </p:nvGrpSpPr>
      <p:grpSpPr>
        <a:xfrm>
          <a:off x="0" y="0"/>
          <a:ext cx="0" cy="0"/>
          <a:chOff x="0" y="0"/>
          <a:chExt cx="0" cy="0"/>
        </a:xfrm>
      </p:grpSpPr>
      <p:pic>
        <p:nvPicPr>
          <p:cNvPr id="7" name="Graphic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838200" y="1825625"/>
            <a:ext cx="5181600" cy="3692525"/>
          </a:xfrm>
          <a:prstGeom prst="rect">
            <a:avLst/>
          </a:prstGeom>
        </p:spPr>
        <p:txBody>
          <a:bodyPr/>
          <a:lstStyle>
            <a:lvl1pPr>
              <a:defRPr sz="24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32F17D6B-3660-6243-A16E-99AF1195E9A0}"/>
              </a:ext>
            </a:extLst>
          </p:cNvPr>
          <p:cNvSpPr>
            <a:spLocks noGrp="1"/>
          </p:cNvSpPr>
          <p:nvPr>
            <p:ph type="pic" sz="quarter" idx="13"/>
          </p:nvPr>
        </p:nvSpPr>
        <p:spPr>
          <a:xfrm>
            <a:off x="6172203" y="1825625"/>
            <a:ext cx="5181597" cy="3692525"/>
          </a:xfrm>
        </p:spPr>
        <p:txBody>
          <a:bodyPr rtlCol="0">
            <a:normAutofit/>
          </a:bodyPr>
          <a:lstStyle/>
          <a:p>
            <a:pPr lvl="0"/>
            <a:r>
              <a:rPr lang="en-US" noProof="0"/>
              <a:t>Click icon to add picture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4"/>
          </p:nvPr>
        </p:nvSpPr>
        <p:spPr>
          <a:xfrm>
            <a:off x="11410950" y="6089650"/>
            <a:ext cx="444500" cy="428625"/>
          </a:xfrm>
        </p:spPr>
        <p:txBody>
          <a:bodyPr wrap="square"/>
          <a:lstStyle>
            <a:lvl1pPr algn="ctr">
              <a:defRPr smtClean="0">
                <a:solidFill>
                  <a:schemeClr val="tx1"/>
                </a:solidFill>
              </a:defRPr>
            </a:lvl1pPr>
          </a:lstStyle>
          <a:p>
            <a:pPr>
              <a:defRPr/>
            </a:pPr>
            <a:fld id="{C521652F-4E24-42BA-B7D2-F6FB7ED24FDC}" type="slidenum">
              <a:rPr lang="en-US"/>
              <a:pPr>
                <a:defRPr/>
              </a:pPr>
              <a:t>‹#›</a:t>
            </a:fld>
            <a:endParaRPr lang="en-US" dirty="0"/>
          </a:p>
        </p:txBody>
      </p:sp>
    </p:spTree>
    <p:extLst>
      <p:ext uri="{BB962C8B-B14F-4D97-AF65-F5344CB8AC3E}">
        <p14:creationId xmlns:p14="http://schemas.microsoft.com/office/powerpoint/2010/main" val="577755569"/>
      </p:ext>
    </p:extLst>
  </p:cSld>
  <p:clrMapOvr>
    <a:masterClrMapping/>
  </p:clrMapOvr>
  <p:transition spd="slow" advClick="0" advTm="20000">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Large content_small image_dark furnature">
    <p:bg>
      <p:bgPr>
        <a:solidFill>
          <a:srgbClr val="97D700"/>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1233488" y="-2066925"/>
            <a:ext cx="11009313" cy="10991850"/>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4271963"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F5958BEB-1984-4329-AB22-0CF1AFB800B8}" type="slidenum">
              <a:rPr lang="en-US"/>
              <a:pPr>
                <a:defRPr/>
              </a:pPr>
              <a:t>‹#›</a:t>
            </a:fld>
            <a:endParaRPr lang="en-US" dirty="0"/>
          </a:p>
        </p:txBody>
      </p:sp>
    </p:spTree>
    <p:extLst>
      <p:ext uri="{BB962C8B-B14F-4D97-AF65-F5344CB8AC3E}">
        <p14:creationId xmlns:p14="http://schemas.microsoft.com/office/powerpoint/2010/main" val="2387973319"/>
      </p:ext>
    </p:extLst>
  </p:cSld>
  <p:clrMapOvr>
    <a:masterClrMapping/>
  </p:clrMapOvr>
  <p:transition spd="slow" advClick="0" advTm="20000">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Large content_small image_light">
    <p:bg>
      <p:bgPr>
        <a:solidFill>
          <a:srgbClr val="97D700"/>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4283075"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FF9E1B">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FF9E1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FA2601DF-7383-C94A-AF33-79FC303062F4}"/>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9FBE42B2-DCEF-4E9F-A2C7-BBEAF9F3755E}" type="slidenum">
              <a:rPr lang="en-US"/>
              <a:pPr>
                <a:defRPr/>
              </a:pPr>
              <a:t>‹#›</a:t>
            </a:fld>
            <a:endParaRPr lang="en-US" dirty="0"/>
          </a:p>
        </p:txBody>
      </p:sp>
    </p:spTree>
    <p:extLst>
      <p:ext uri="{BB962C8B-B14F-4D97-AF65-F5344CB8AC3E}">
        <p14:creationId xmlns:p14="http://schemas.microsoft.com/office/powerpoint/2010/main" val="4114625808"/>
      </p:ext>
    </p:extLst>
  </p:cSld>
  <p:clrMapOvr>
    <a:masterClrMapping/>
  </p:clrMapOvr>
  <p:transition spd="slow" advClick="0" advTm="20000">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mall content_Large image_dark ">
    <p:bg>
      <p:bgPr>
        <a:solidFill>
          <a:srgbClr val="97D700"/>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11150"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DC771759-B632-4D54-BD7D-6F5635D93C4E}" type="slidenum">
              <a:rPr lang="en-US"/>
              <a:pPr>
                <a:defRPr/>
              </a:pPr>
              <a:t>‹#›</a:t>
            </a:fld>
            <a:endParaRPr lang="en-US" dirty="0"/>
          </a:p>
        </p:txBody>
      </p:sp>
    </p:spTree>
    <p:extLst>
      <p:ext uri="{BB962C8B-B14F-4D97-AF65-F5344CB8AC3E}">
        <p14:creationId xmlns:p14="http://schemas.microsoft.com/office/powerpoint/2010/main" val="3905508198"/>
      </p:ext>
    </p:extLst>
  </p:cSld>
  <p:clrMapOvr>
    <a:masterClrMapping/>
  </p:clrMapOvr>
  <p:transition spd="slow" advClick="0" advTm="20000">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Small content_Large image_light">
    <p:bg>
      <p:bgPr>
        <a:solidFill>
          <a:srgbClr val="97D700"/>
        </a:solidFill>
        <a:effectLst/>
      </p:bgPr>
    </p:bg>
    <p:spTree>
      <p:nvGrpSpPr>
        <p:cNvPr id="1" name=""/>
        <p:cNvGrpSpPr/>
        <p:nvPr/>
      </p:nvGrpSpPr>
      <p:grpSpPr>
        <a:xfrm>
          <a:off x="0" y="0"/>
          <a:ext cx="0" cy="0"/>
          <a:chOff x="0" y="0"/>
          <a:chExt cx="0" cy="0"/>
        </a:xfrm>
      </p:grpSpPr>
      <p:pic>
        <p:nvPicPr>
          <p:cNvPr id="4"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22263" y="-2870200"/>
            <a:ext cx="6299201"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DA1883">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DA188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EB38FDC9-EFCF-445C-BF16-FAA880FEE68B}" type="slidenum">
              <a:rPr lang="en-US"/>
              <a:pPr>
                <a:defRPr/>
              </a:pPr>
              <a:t>‹#›</a:t>
            </a:fld>
            <a:endParaRPr lang="en-US" dirty="0"/>
          </a:p>
        </p:txBody>
      </p:sp>
    </p:spTree>
    <p:extLst>
      <p:ext uri="{BB962C8B-B14F-4D97-AF65-F5344CB8AC3E}">
        <p14:creationId xmlns:p14="http://schemas.microsoft.com/office/powerpoint/2010/main" val="1037298702"/>
      </p:ext>
    </p:extLst>
  </p:cSld>
  <p:clrMapOvr>
    <a:masterClrMapping/>
  </p:clrMapOvr>
  <p:transition spd="slow" advClick="0" advTm="20000">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2">
    <p:bg>
      <p:bgPr>
        <a:solidFill>
          <a:srgbClr val="DA1883"/>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5"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eform 37"/>
          <p:cNvSpPr>
            <a:spLocks noChangeArrowheads="1"/>
          </p:cNvSpPr>
          <p:nvPr/>
        </p:nvSpPr>
        <p:spPr bwMode="auto">
          <a:xfrm>
            <a:off x="4281488"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F1174071-B286-416A-8FB4-23CBEF104D3C}" type="slidenum">
              <a:rPr lang="en-US"/>
              <a:pPr>
                <a:defRPr/>
              </a:pPr>
              <a:t>‹#›</a:t>
            </a:fld>
            <a:endParaRPr lang="en-US" dirty="0"/>
          </a:p>
        </p:txBody>
      </p:sp>
    </p:spTree>
    <p:extLst>
      <p:ext uri="{BB962C8B-B14F-4D97-AF65-F5344CB8AC3E}">
        <p14:creationId xmlns:p14="http://schemas.microsoft.com/office/powerpoint/2010/main" val="1490905043"/>
      </p:ext>
    </p:extLst>
  </p:cSld>
  <p:clrMapOvr>
    <a:masterClrMapping/>
  </p:clrMapOvr>
  <p:transition spd="slow" advClick="0" advTm="20000">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rge content_Green_small image_light">
    <p:bg>
      <p:bgPr>
        <a:solidFill>
          <a:srgbClr val="DA1883"/>
        </a:solid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1233488" y="-2055813"/>
            <a:ext cx="11009313"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4271963" y="-28702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7751763" y="-827088"/>
            <a:ext cx="3130550"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47737" y="1418400"/>
            <a:ext cx="7404281"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7404282"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FA2601DF-7383-C94A-AF33-79FC303062F4}"/>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B5F62CFB-4DC5-4EFA-93A2-2BD33CE62659}" type="slidenum">
              <a:rPr lang="en-US"/>
              <a:pPr>
                <a:defRPr/>
              </a:pPr>
              <a:t>‹#›</a:t>
            </a:fld>
            <a:endParaRPr lang="en-US" dirty="0"/>
          </a:p>
        </p:txBody>
      </p:sp>
    </p:spTree>
    <p:extLst>
      <p:ext uri="{BB962C8B-B14F-4D97-AF65-F5344CB8AC3E}">
        <p14:creationId xmlns:p14="http://schemas.microsoft.com/office/powerpoint/2010/main" val="1264006643"/>
      </p:ext>
    </p:extLst>
  </p:cSld>
  <p:clrMapOvr>
    <a:masterClrMapping/>
  </p:clrMapOvr>
  <p:transition spd="slow" advClick="0" advTm="20000">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mall content_Green_Large image_light">
    <p:bg>
      <p:bgPr>
        <a:solidFill>
          <a:srgbClr val="DA1883"/>
        </a:solidFill>
        <a:effectLst/>
      </p:bgPr>
    </p:bg>
    <p:spTree>
      <p:nvGrpSpPr>
        <p:cNvPr id="1" name=""/>
        <p:cNvGrpSpPr/>
        <p:nvPr/>
      </p:nvGrpSpPr>
      <p:grpSpPr>
        <a:xfrm>
          <a:off x="0" y="0"/>
          <a:ext cx="0" cy="0"/>
          <a:chOff x="0" y="0"/>
          <a:chExt cx="0" cy="0"/>
        </a:xfrm>
      </p:grpSpPr>
      <p:pic>
        <p:nvPicPr>
          <p:cNvPr id="4" name="Graphic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05488" y="-2066925"/>
            <a:ext cx="11009313" cy="10991850"/>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00038" y="-2870200"/>
            <a:ext cx="6299201"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69803"/>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D75C6386-DAA9-4504-81FB-BA16B51C70AB}" type="slidenum">
              <a:rPr lang="en-US"/>
              <a:pPr>
                <a:defRPr/>
              </a:pPr>
              <a:t>‹#›</a:t>
            </a:fld>
            <a:endParaRPr lang="en-US" dirty="0"/>
          </a:p>
        </p:txBody>
      </p:sp>
    </p:spTree>
    <p:extLst>
      <p:ext uri="{BB962C8B-B14F-4D97-AF65-F5344CB8AC3E}">
        <p14:creationId xmlns:p14="http://schemas.microsoft.com/office/powerpoint/2010/main" val="3641480725"/>
      </p:ext>
    </p:extLst>
  </p:cSld>
  <p:clrMapOvr>
    <a:masterClrMapping/>
  </p:clrMapOvr>
  <p:transition spd="slow" advClick="0" advTm="20000">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mall content_Green_Large image_dark ">
    <p:bg>
      <p:bgPr>
        <a:solidFill>
          <a:schemeClr val="tx1"/>
        </a:solidFill>
        <a:effectLst/>
      </p:bgPr>
    </p:bg>
    <p:spTree>
      <p:nvGrpSpPr>
        <p:cNvPr id="1" name=""/>
        <p:cNvGrpSpPr/>
        <p:nvPr/>
      </p:nvGrpSpPr>
      <p:grpSpPr>
        <a:xfrm>
          <a:off x="0" y="0"/>
          <a:ext cx="0" cy="0"/>
          <a:chOff x="0" y="0"/>
          <a:chExt cx="0" cy="0"/>
        </a:xfrm>
      </p:grpSpPr>
      <p:pic>
        <p:nvPicPr>
          <p:cNvPr id="4" name="Graphic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29"/>
          <p:cNvSpPr>
            <a:spLocks noChangeArrowheads="1"/>
          </p:cNvSpPr>
          <p:nvPr/>
        </p:nvSpPr>
        <p:spPr bwMode="auto">
          <a:xfrm>
            <a:off x="-5816600" y="-2055813"/>
            <a:ext cx="11010900" cy="10991851"/>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54585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7"/>
          <p:cNvSpPr>
            <a:spLocks noChangeArrowheads="1"/>
          </p:cNvSpPr>
          <p:nvPr/>
        </p:nvSpPr>
        <p:spPr bwMode="auto">
          <a:xfrm>
            <a:off x="-311150" y="-2859088"/>
            <a:ext cx="6299200" cy="6299201"/>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FF9E1B">
              <a:alpha val="69803"/>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7" name="Freeform 39"/>
          <p:cNvSpPr>
            <a:spLocks noChangeArrowheads="1"/>
          </p:cNvSpPr>
          <p:nvPr/>
        </p:nvSpPr>
        <p:spPr bwMode="auto">
          <a:xfrm>
            <a:off x="3168650" y="-827088"/>
            <a:ext cx="3132138" cy="8540751"/>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FF9E1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2" name="Title 1"/>
          <p:cNvSpPr>
            <a:spLocks noGrp="1"/>
          </p:cNvSpPr>
          <p:nvPr>
            <p:ph type="title"/>
          </p:nvPr>
        </p:nvSpPr>
        <p:spPr>
          <a:xfrm>
            <a:off x="347738" y="1418400"/>
            <a:ext cx="3600000" cy="1325563"/>
          </a:xfrm>
          <a:prstGeom prst="rect">
            <a:avLst/>
          </a:prstGeom>
        </p:spPr>
        <p:txBody>
          <a:bodyPr/>
          <a:lstStyle/>
          <a:p>
            <a:r>
              <a:rPr lang="en-US" dirty="0"/>
              <a:t>Click to edit</a:t>
            </a:r>
          </a:p>
        </p:txBody>
      </p:sp>
      <p:sp>
        <p:nvSpPr>
          <p:cNvPr id="3" name="Content Placeholder 2"/>
          <p:cNvSpPr>
            <a:spLocks noGrp="1"/>
          </p:cNvSpPr>
          <p:nvPr>
            <p:ph sz="half" idx="1"/>
          </p:nvPr>
        </p:nvSpPr>
        <p:spPr>
          <a:xfrm>
            <a:off x="347738" y="2743963"/>
            <a:ext cx="3600000" cy="32218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5">
            <a:extLst>
              <a:ext uri="{FF2B5EF4-FFF2-40B4-BE49-F238E27FC236}">
                <a16:creationId xmlns:a16="http://schemas.microsoft.com/office/drawing/2014/main" id="{EBD4DF1C-4919-E74C-8022-BE00FD75E59D}"/>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DAF8A1BF-FF46-43EA-8D82-8FC11B88D9BB}" type="slidenum">
              <a:rPr lang="en-US"/>
              <a:pPr>
                <a:defRPr/>
              </a:pPr>
              <a:t>‹#›</a:t>
            </a:fld>
            <a:endParaRPr lang="en-US" dirty="0"/>
          </a:p>
        </p:txBody>
      </p:sp>
    </p:spTree>
    <p:extLst>
      <p:ext uri="{BB962C8B-B14F-4D97-AF65-F5344CB8AC3E}">
        <p14:creationId xmlns:p14="http://schemas.microsoft.com/office/powerpoint/2010/main" val="839748123"/>
      </p:ext>
    </p:extLst>
  </p:cSld>
  <p:clrMapOvr>
    <a:masterClrMapping/>
  </p:clrMapOvr>
  <p:transition spd="slow" advClick="0" advTm="20000">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2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4092575" y="417513"/>
            <a:ext cx="3130550" cy="8540750"/>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8A91D71C-114F-458A-BA30-EF2340F14FA3}" type="slidenum">
              <a:rPr lang="en-US"/>
              <a:pPr>
                <a:defRPr/>
              </a:pPr>
              <a:t>‹#›</a:t>
            </a:fld>
            <a:endParaRPr lang="en-US" dirty="0"/>
          </a:p>
        </p:txBody>
      </p:sp>
    </p:spTree>
    <p:extLst>
      <p:ext uri="{BB962C8B-B14F-4D97-AF65-F5344CB8AC3E}">
        <p14:creationId xmlns:p14="http://schemas.microsoft.com/office/powerpoint/2010/main" val="2632642574"/>
      </p:ext>
    </p:extLst>
  </p:cSld>
  <p:clrMapOvr>
    <a:masterClrMapping/>
  </p:clrMapOvr>
  <p:transition spd="slow" advClick="0" advTm="20000">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3_Title slide_Light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611188" y="-16256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4092575" y="417513"/>
            <a:ext cx="3130550" cy="8540750"/>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Graphic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accent1"/>
                </a:solidFill>
              </a:defRPr>
            </a:lvl1pPr>
          </a:lstStyle>
          <a:p>
            <a:pPr>
              <a:defRPr/>
            </a:pPr>
            <a:fld id="{E063618F-BDE3-458D-9AAA-72EF835F7608}" type="slidenum">
              <a:rPr lang="en-US"/>
              <a:pPr>
                <a:defRPr/>
              </a:pPr>
              <a:t>‹#›</a:t>
            </a:fld>
            <a:endParaRPr lang="en-US" dirty="0"/>
          </a:p>
        </p:txBody>
      </p:sp>
    </p:spTree>
    <p:extLst>
      <p:ext uri="{BB962C8B-B14F-4D97-AF65-F5344CB8AC3E}">
        <p14:creationId xmlns:p14="http://schemas.microsoft.com/office/powerpoint/2010/main" val="3662219263"/>
      </p:ext>
    </p:extLst>
  </p:cSld>
  <p:clrMapOvr>
    <a:overrideClrMapping bg1="lt1" tx1="dk1" bg2="lt2" tx2="dk2" accent1="accent1" accent2="accent2" accent3="accent3" accent4="accent4" accent5="accent5" accent6="accent6" hlink="hlink" folHlink="folHlink"/>
  </p:clrMapOvr>
  <p:transition spd="slow" advClick="0" advTm="2000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Two column_with table">
    <p:spTree>
      <p:nvGrpSpPr>
        <p:cNvPr id="1" name=""/>
        <p:cNvGrpSpPr/>
        <p:nvPr/>
      </p:nvGrpSpPr>
      <p:grpSpPr>
        <a:xfrm>
          <a:off x="0" y="0"/>
          <a:ext cx="0" cy="0"/>
          <a:chOff x="0" y="0"/>
          <a:chExt cx="0" cy="0"/>
        </a:xfrm>
      </p:grpSpPr>
      <p:pic>
        <p:nvPicPr>
          <p:cNvPr id="5" name="Graphic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sz="half" idx="1"/>
          </p:nvPr>
        </p:nvSpPr>
        <p:spPr>
          <a:xfrm>
            <a:off x="838200" y="680485"/>
            <a:ext cx="3382926" cy="4837666"/>
          </a:xfrm>
          <a:prstGeom prst="rect">
            <a:avLst/>
          </a:prstGeom>
        </p:spPr>
        <p:txBody>
          <a:bodyPr/>
          <a:lstStyle>
            <a:lvl1pPr>
              <a:defRPr sz="24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able Placeholder 3">
            <a:extLst>
              <a:ext uri="{FF2B5EF4-FFF2-40B4-BE49-F238E27FC236}">
                <a16:creationId xmlns:a16="http://schemas.microsoft.com/office/drawing/2014/main" id="{129B85AA-20D7-534E-B4DC-A0FF68BBCE4B}"/>
              </a:ext>
            </a:extLst>
          </p:cNvPr>
          <p:cNvSpPr>
            <a:spLocks noGrp="1"/>
          </p:cNvSpPr>
          <p:nvPr>
            <p:ph type="tbl" sz="quarter" idx="14"/>
          </p:nvPr>
        </p:nvSpPr>
        <p:spPr>
          <a:xfrm>
            <a:off x="4380614" y="680485"/>
            <a:ext cx="6973186" cy="4837665"/>
          </a:xfrm>
        </p:spPr>
        <p:txBody>
          <a:bodyPr rtlCol="0">
            <a:normAutofit/>
          </a:bodyPr>
          <a:lstStyle/>
          <a:p>
            <a:pPr lvl="0"/>
            <a:r>
              <a:rPr lang="en-US" noProof="0"/>
              <a:t>Click icon to add table</a:t>
            </a:r>
          </a:p>
        </p:txBody>
      </p:sp>
      <p:sp>
        <p:nvSpPr>
          <p:cNvPr id="6" name="Slide Number Placeholder 5">
            <a:extLst>
              <a:ext uri="{FF2B5EF4-FFF2-40B4-BE49-F238E27FC236}">
                <a16:creationId xmlns:a16="http://schemas.microsoft.com/office/drawing/2014/main" id="{07E08DEC-A96F-9A47-A8E4-0FA7FFA1A142}"/>
              </a:ext>
            </a:extLst>
          </p:cNvPr>
          <p:cNvSpPr>
            <a:spLocks noGrp="1"/>
          </p:cNvSpPr>
          <p:nvPr>
            <p:ph type="sldNum" sz="quarter" idx="15"/>
          </p:nvPr>
        </p:nvSpPr>
        <p:spPr>
          <a:xfrm>
            <a:off x="11410950" y="6089650"/>
            <a:ext cx="444500" cy="428625"/>
          </a:xfrm>
        </p:spPr>
        <p:txBody>
          <a:bodyPr wrap="square"/>
          <a:lstStyle>
            <a:lvl1pPr algn="ctr">
              <a:defRPr smtClean="0">
                <a:solidFill>
                  <a:schemeClr val="tx1"/>
                </a:solidFill>
              </a:defRPr>
            </a:lvl1pPr>
          </a:lstStyle>
          <a:p>
            <a:pPr>
              <a:defRPr/>
            </a:pPr>
            <a:fld id="{EFC282FA-A8A6-4112-BEB1-0295FC2258DE}" type="slidenum">
              <a:rPr lang="en-US"/>
              <a:pPr>
                <a:defRPr/>
              </a:pPr>
              <a:t>‹#›</a:t>
            </a:fld>
            <a:endParaRPr lang="en-US" dirty="0"/>
          </a:p>
        </p:txBody>
      </p:sp>
    </p:spTree>
    <p:extLst>
      <p:ext uri="{BB962C8B-B14F-4D97-AF65-F5344CB8AC3E}">
        <p14:creationId xmlns:p14="http://schemas.microsoft.com/office/powerpoint/2010/main" val="4217330312"/>
      </p:ext>
    </p:extLst>
  </p:cSld>
  <p:clrMapOvr>
    <a:masterClrMapping/>
  </p:clrMapOvr>
  <p:transition spd="slow" advClick="0" advTm="20000">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8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4092575" y="417513"/>
            <a:ext cx="3130550" cy="8540750"/>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0908013B-EF12-4969-9A99-BB1C044653C7}" type="slidenum">
              <a:rPr lang="en-US"/>
              <a:pPr>
                <a:defRPr/>
              </a:pPr>
              <a:t>‹#›</a:t>
            </a:fld>
            <a:endParaRPr lang="en-US" dirty="0"/>
          </a:p>
        </p:txBody>
      </p:sp>
    </p:spTree>
    <p:extLst>
      <p:ext uri="{BB962C8B-B14F-4D97-AF65-F5344CB8AC3E}">
        <p14:creationId xmlns:p14="http://schemas.microsoft.com/office/powerpoint/2010/main" val="3960712382"/>
      </p:ext>
    </p:extLst>
  </p:cSld>
  <p:clrMapOvr>
    <a:masterClrMapping/>
  </p:clrMapOvr>
  <p:transition spd="slow" advClick="0" advTm="20000">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9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4092575" y="417513"/>
            <a:ext cx="3130550" cy="8540750"/>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E8FCFBED-6F3D-431E-B660-EA2E7E52CC1E}" type="slidenum">
              <a:rPr lang="en-US"/>
              <a:pPr>
                <a:defRPr/>
              </a:pPr>
              <a:t>‹#›</a:t>
            </a:fld>
            <a:endParaRPr lang="en-US" dirty="0"/>
          </a:p>
        </p:txBody>
      </p:sp>
    </p:spTree>
    <p:extLst>
      <p:ext uri="{BB962C8B-B14F-4D97-AF65-F5344CB8AC3E}">
        <p14:creationId xmlns:p14="http://schemas.microsoft.com/office/powerpoint/2010/main" val="331108754"/>
      </p:ext>
    </p:extLst>
  </p:cSld>
  <p:clrMapOvr>
    <a:masterClrMapping/>
  </p:clrMapOvr>
  <p:transition spd="slow" advClick="0" advTm="20000">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1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a:extLst>
              <a:ext uri="{FF2B5EF4-FFF2-40B4-BE49-F238E27FC236}">
                <a16:creationId xmlns:a16="http://schemas.microsoft.com/office/drawing/2014/main" id="{15BB576E-0D3A-FD40-B1B7-A802C38F01D2}"/>
              </a:ext>
            </a:extLst>
          </p:cNvPr>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pPr eaLnBrk="1" fontAlgn="auto" hangingPunct="1">
              <a:spcBef>
                <a:spcPts val="0"/>
              </a:spcBef>
              <a:spcAft>
                <a:spcPts val="0"/>
              </a:spcAft>
              <a:defRPr/>
            </a:pPr>
            <a:endParaRPr lang="en-US">
              <a:latin typeface="+mn-lt"/>
            </a:endParaRPr>
          </a:p>
        </p:txBody>
      </p:sp>
      <p:sp>
        <p:nvSpPr>
          <p:cNvPr id="6" name="Freeform 39">
            <a:extLst>
              <a:ext uri="{FF2B5EF4-FFF2-40B4-BE49-F238E27FC236}">
                <a16:creationId xmlns:a16="http://schemas.microsoft.com/office/drawing/2014/main" id="{DFB76EA9-E92E-BB45-B47D-0AA9D6CA2423}"/>
              </a:ext>
            </a:extLst>
          </p:cNvPr>
          <p:cNvSpPr>
            <a:spLocks noChangeArrowheads="1"/>
          </p:cNvSpPr>
          <p:nvPr/>
        </p:nvSpPr>
        <p:spPr bwMode="auto">
          <a:xfrm>
            <a:off x="4092575" y="417513"/>
            <a:ext cx="3130550" cy="8540750"/>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pPr eaLnBrk="1" fontAlgn="auto" hangingPunct="1">
              <a:spcBef>
                <a:spcPts val="0"/>
              </a:spcBef>
              <a:spcAft>
                <a:spcPts val="0"/>
              </a:spcAft>
              <a:defRPr/>
            </a:pPr>
            <a:endParaRPr lang="en-US">
              <a:latin typeface="+mn-lt"/>
            </a:endParaRPr>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b="0"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b="0" i="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999F203A-40D8-4471-8E41-E91180F0FC5E}" type="slidenum">
              <a:rPr lang="en-US"/>
              <a:pPr>
                <a:defRPr/>
              </a:pPr>
              <a:t>‹#›</a:t>
            </a:fld>
            <a:endParaRPr lang="en-US" dirty="0"/>
          </a:p>
        </p:txBody>
      </p:sp>
    </p:spTree>
    <p:extLst>
      <p:ext uri="{BB962C8B-B14F-4D97-AF65-F5344CB8AC3E}">
        <p14:creationId xmlns:p14="http://schemas.microsoft.com/office/powerpoint/2010/main" val="2306085841"/>
      </p:ext>
    </p:extLst>
  </p:cSld>
  <p:clrMapOvr>
    <a:masterClrMapping/>
  </p:clrMapOvr>
  <p:transition spd="slow" advClick="0" advTm="20000">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4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a:extLst>
              <a:ext uri="{FF2B5EF4-FFF2-40B4-BE49-F238E27FC236}">
                <a16:creationId xmlns:a16="http://schemas.microsoft.com/office/drawing/2014/main" id="{15BB576E-0D3A-FD40-B1B7-A802C38F01D2}"/>
              </a:ext>
            </a:extLst>
          </p:cNvPr>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pPr eaLnBrk="1" fontAlgn="auto" hangingPunct="1">
              <a:spcBef>
                <a:spcPts val="0"/>
              </a:spcBef>
              <a:spcAft>
                <a:spcPts val="0"/>
              </a:spcAft>
              <a:defRPr/>
            </a:pPr>
            <a:endParaRPr lang="en-US">
              <a:latin typeface="+mn-lt"/>
            </a:endParaRPr>
          </a:p>
        </p:txBody>
      </p:sp>
      <p:sp>
        <p:nvSpPr>
          <p:cNvPr id="6" name="Freeform 39">
            <a:extLst>
              <a:ext uri="{FF2B5EF4-FFF2-40B4-BE49-F238E27FC236}">
                <a16:creationId xmlns:a16="http://schemas.microsoft.com/office/drawing/2014/main" id="{DFB76EA9-E92E-BB45-B47D-0AA9D6CA2423}"/>
              </a:ext>
            </a:extLst>
          </p:cNvPr>
          <p:cNvSpPr>
            <a:spLocks noChangeArrowheads="1"/>
          </p:cNvSpPr>
          <p:nvPr/>
        </p:nvSpPr>
        <p:spPr bwMode="auto">
          <a:xfrm>
            <a:off x="4092575" y="417513"/>
            <a:ext cx="3130550" cy="8540750"/>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pPr eaLnBrk="1" fontAlgn="auto" hangingPunct="1">
              <a:spcBef>
                <a:spcPts val="0"/>
              </a:spcBef>
              <a:spcAft>
                <a:spcPts val="0"/>
              </a:spcAft>
              <a:defRPr/>
            </a:pPr>
            <a:endParaRPr lang="en-US">
              <a:latin typeface="+mn-lt"/>
            </a:endParaRPr>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3B362D02-E642-4645-BA20-F19485D51681}" type="slidenum">
              <a:rPr lang="en-US"/>
              <a:pPr>
                <a:defRPr/>
              </a:pPr>
              <a:t>‹#›</a:t>
            </a:fld>
            <a:endParaRPr lang="en-US" dirty="0"/>
          </a:p>
        </p:txBody>
      </p:sp>
    </p:spTree>
    <p:extLst>
      <p:ext uri="{BB962C8B-B14F-4D97-AF65-F5344CB8AC3E}">
        <p14:creationId xmlns:p14="http://schemas.microsoft.com/office/powerpoint/2010/main" val="2154902895"/>
      </p:ext>
    </p:extLst>
  </p:cSld>
  <p:clrMapOvr>
    <a:masterClrMapping/>
  </p:clrMapOvr>
  <p:transition spd="slow" advClick="0" advTm="20000">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5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a:extLst>
              <a:ext uri="{FF2B5EF4-FFF2-40B4-BE49-F238E27FC236}">
                <a16:creationId xmlns:a16="http://schemas.microsoft.com/office/drawing/2014/main" id="{15BB576E-0D3A-FD40-B1B7-A802C38F01D2}"/>
              </a:ext>
            </a:extLst>
          </p:cNvPr>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pPr eaLnBrk="1" fontAlgn="auto" hangingPunct="1">
              <a:spcBef>
                <a:spcPts val="0"/>
              </a:spcBef>
              <a:spcAft>
                <a:spcPts val="0"/>
              </a:spcAft>
              <a:defRPr/>
            </a:pPr>
            <a:endParaRPr lang="en-US">
              <a:latin typeface="+mn-lt"/>
            </a:endParaRPr>
          </a:p>
        </p:txBody>
      </p:sp>
      <p:sp>
        <p:nvSpPr>
          <p:cNvPr id="6" name="Freeform 39">
            <a:extLst>
              <a:ext uri="{FF2B5EF4-FFF2-40B4-BE49-F238E27FC236}">
                <a16:creationId xmlns:a16="http://schemas.microsoft.com/office/drawing/2014/main" id="{DFB76EA9-E92E-BB45-B47D-0AA9D6CA2423}"/>
              </a:ext>
            </a:extLst>
          </p:cNvPr>
          <p:cNvSpPr>
            <a:spLocks noChangeArrowheads="1"/>
          </p:cNvSpPr>
          <p:nvPr/>
        </p:nvSpPr>
        <p:spPr bwMode="auto">
          <a:xfrm>
            <a:off x="4092575" y="417513"/>
            <a:ext cx="3130550" cy="8540750"/>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pPr eaLnBrk="1" fontAlgn="auto" hangingPunct="1">
              <a:spcBef>
                <a:spcPts val="0"/>
              </a:spcBef>
              <a:spcAft>
                <a:spcPts val="0"/>
              </a:spcAft>
              <a:defRPr/>
            </a:pPr>
            <a:endParaRPr lang="en-US">
              <a:latin typeface="+mn-lt"/>
            </a:endParaRPr>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1725C031-6B08-477C-8FB1-D015026D9115}" type="slidenum">
              <a:rPr lang="en-US"/>
              <a:pPr>
                <a:defRPr/>
              </a:pPr>
              <a:t>‹#›</a:t>
            </a:fld>
            <a:endParaRPr lang="en-US" dirty="0"/>
          </a:p>
        </p:txBody>
      </p:sp>
    </p:spTree>
    <p:extLst>
      <p:ext uri="{BB962C8B-B14F-4D97-AF65-F5344CB8AC3E}">
        <p14:creationId xmlns:p14="http://schemas.microsoft.com/office/powerpoint/2010/main" val="3121315815"/>
      </p:ext>
    </p:extLst>
  </p:cSld>
  <p:clrMapOvr>
    <a:masterClrMapping/>
  </p:clrMapOvr>
  <p:transition spd="slow" advClick="0" advTm="20000">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7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a:extLst>
              <a:ext uri="{FF2B5EF4-FFF2-40B4-BE49-F238E27FC236}">
                <a16:creationId xmlns:a16="http://schemas.microsoft.com/office/drawing/2014/main" id="{15BB576E-0D3A-FD40-B1B7-A802C38F01D2}"/>
              </a:ext>
            </a:extLst>
          </p:cNvPr>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pPr eaLnBrk="1" fontAlgn="auto" hangingPunct="1">
              <a:spcBef>
                <a:spcPts val="0"/>
              </a:spcBef>
              <a:spcAft>
                <a:spcPts val="0"/>
              </a:spcAft>
              <a:defRPr/>
            </a:pPr>
            <a:endParaRPr lang="en-US">
              <a:latin typeface="+mn-lt"/>
            </a:endParaRPr>
          </a:p>
        </p:txBody>
      </p:sp>
      <p:sp>
        <p:nvSpPr>
          <p:cNvPr id="6" name="Freeform 39">
            <a:extLst>
              <a:ext uri="{FF2B5EF4-FFF2-40B4-BE49-F238E27FC236}">
                <a16:creationId xmlns:a16="http://schemas.microsoft.com/office/drawing/2014/main" id="{DFB76EA9-E92E-BB45-B47D-0AA9D6CA2423}"/>
              </a:ext>
            </a:extLst>
          </p:cNvPr>
          <p:cNvSpPr>
            <a:spLocks noChangeArrowheads="1"/>
          </p:cNvSpPr>
          <p:nvPr/>
        </p:nvSpPr>
        <p:spPr bwMode="auto">
          <a:xfrm>
            <a:off x="4092575" y="417513"/>
            <a:ext cx="3130550" cy="8540750"/>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pPr eaLnBrk="1" fontAlgn="auto" hangingPunct="1">
              <a:spcBef>
                <a:spcPts val="0"/>
              </a:spcBef>
              <a:spcAft>
                <a:spcPts val="0"/>
              </a:spcAft>
              <a:defRPr/>
            </a:pPr>
            <a:endParaRPr lang="en-US">
              <a:latin typeface="+mn-lt"/>
            </a:endParaRPr>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BCF7E16F-3BAE-4630-A221-B217053FD9D2}" type="slidenum">
              <a:rPr lang="en-US"/>
              <a:pPr>
                <a:defRPr/>
              </a:pPr>
              <a:t>‹#›</a:t>
            </a:fld>
            <a:endParaRPr lang="en-US" dirty="0"/>
          </a:p>
        </p:txBody>
      </p:sp>
    </p:spTree>
    <p:extLst>
      <p:ext uri="{BB962C8B-B14F-4D97-AF65-F5344CB8AC3E}">
        <p14:creationId xmlns:p14="http://schemas.microsoft.com/office/powerpoint/2010/main" val="2224774469"/>
      </p:ext>
    </p:extLst>
  </p:cSld>
  <p:clrMapOvr>
    <a:masterClrMapping/>
  </p:clrMapOvr>
  <p:transition spd="slow" advClick="0" advTm="20000">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3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4092575" y="417513"/>
            <a:ext cx="3130550" cy="8540750"/>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A277834A-C151-43E5-8476-CE6CFE56899E}" type="slidenum">
              <a:rPr lang="en-US"/>
              <a:pPr>
                <a:defRPr/>
              </a:pPr>
              <a:t>‹#›</a:t>
            </a:fld>
            <a:endParaRPr lang="en-US" dirty="0"/>
          </a:p>
        </p:txBody>
      </p:sp>
    </p:spTree>
    <p:extLst>
      <p:ext uri="{BB962C8B-B14F-4D97-AF65-F5344CB8AC3E}">
        <p14:creationId xmlns:p14="http://schemas.microsoft.com/office/powerpoint/2010/main" val="3022584900"/>
      </p:ext>
    </p:extLst>
  </p:cSld>
  <p:clrMapOvr>
    <a:masterClrMapping/>
  </p:clrMapOvr>
  <p:transition spd="slow" advClick="0" advTm="20000">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6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4092575" y="417513"/>
            <a:ext cx="3130550" cy="8540750"/>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B72846AE-4CC7-4781-AD3E-052FD248D2A3}" type="slidenum">
              <a:rPr lang="en-US"/>
              <a:pPr>
                <a:defRPr/>
              </a:pPr>
              <a:t>‹#›</a:t>
            </a:fld>
            <a:endParaRPr lang="en-US" dirty="0"/>
          </a:p>
        </p:txBody>
      </p:sp>
    </p:spTree>
    <p:extLst>
      <p:ext uri="{BB962C8B-B14F-4D97-AF65-F5344CB8AC3E}">
        <p14:creationId xmlns:p14="http://schemas.microsoft.com/office/powerpoint/2010/main" val="4273006389"/>
      </p:ext>
    </p:extLst>
  </p:cSld>
  <p:clrMapOvr>
    <a:masterClrMapping/>
  </p:clrMapOvr>
  <p:transition spd="slow" advClick="0" advTm="20000">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10_Title slide_Dark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611188" y="-1616075"/>
            <a:ext cx="6299200" cy="6300788"/>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4092575" y="417513"/>
            <a:ext cx="3130550" cy="8540750"/>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phic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285538" y="5964238"/>
            <a:ext cx="663575"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bg1"/>
                </a:solidFill>
              </a:defRPr>
            </a:lvl1pPr>
          </a:lstStyle>
          <a:p>
            <a:pPr>
              <a:defRPr/>
            </a:pPr>
            <a:fld id="{FA7554A6-EBAB-462C-9869-F0D287C7BE04}" type="slidenum">
              <a:rPr lang="en-US"/>
              <a:pPr>
                <a:defRPr/>
              </a:pPr>
              <a:t>‹#›</a:t>
            </a:fld>
            <a:endParaRPr lang="en-US" dirty="0"/>
          </a:p>
        </p:txBody>
      </p:sp>
    </p:spTree>
    <p:extLst>
      <p:ext uri="{BB962C8B-B14F-4D97-AF65-F5344CB8AC3E}">
        <p14:creationId xmlns:p14="http://schemas.microsoft.com/office/powerpoint/2010/main" val="1864406954"/>
      </p:ext>
    </p:extLst>
  </p:cSld>
  <p:clrMapOvr>
    <a:masterClrMapping/>
  </p:clrMapOvr>
  <p:transition spd="slow" advClick="0" advTm="20000">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4_Title slide_Light image BG">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29"/>
          <p:cNvSpPr>
            <a:spLocks noChangeArrowheads="1"/>
          </p:cNvSpPr>
          <p:nvPr/>
        </p:nvSpPr>
        <p:spPr bwMode="auto">
          <a:xfrm>
            <a:off x="-4894263" y="-811213"/>
            <a:ext cx="11010901" cy="10990263"/>
          </a:xfrm>
          <a:custGeom>
            <a:avLst/>
            <a:gdLst>
              <a:gd name="T0" fmla="*/ 0 w 5131"/>
              <a:gd name="T1" fmla="*/ 5495564 h 5126"/>
              <a:gd name="T2" fmla="*/ 0 w 5131"/>
              <a:gd name="T3" fmla="*/ 5495564 h 5126"/>
              <a:gd name="T4" fmla="*/ 5508241 w 5131"/>
              <a:gd name="T5" fmla="*/ 10988984 h 5126"/>
              <a:gd name="T6" fmla="*/ 11007898 w 5131"/>
              <a:gd name="T7" fmla="*/ 5495564 h 5126"/>
              <a:gd name="T8" fmla="*/ 5508241 w 5131"/>
              <a:gd name="T9" fmla="*/ 0 h 5126"/>
              <a:gd name="T10" fmla="*/ 0 w 5131"/>
              <a:gd name="T11" fmla="*/ 5495564 h 51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5" name="Freeform 37"/>
          <p:cNvSpPr>
            <a:spLocks noChangeArrowheads="1"/>
          </p:cNvSpPr>
          <p:nvPr/>
        </p:nvSpPr>
        <p:spPr bwMode="auto">
          <a:xfrm>
            <a:off x="611188" y="-1625600"/>
            <a:ext cx="6299200" cy="6299200"/>
          </a:xfrm>
          <a:custGeom>
            <a:avLst/>
            <a:gdLst>
              <a:gd name="T0" fmla="*/ 0 w 2937"/>
              <a:gd name="T1" fmla="*/ 0 h 2938"/>
              <a:gd name="T2" fmla="*/ 0 w 2937"/>
              <a:gd name="T3" fmla="*/ 0 h 2938"/>
              <a:gd name="T4" fmla="*/ 0 w 2937"/>
              <a:gd name="T5" fmla="*/ 1633855 h 2938"/>
              <a:gd name="T6" fmla="*/ 4663005 w 2937"/>
              <a:gd name="T7" fmla="*/ 6297418 h 2938"/>
              <a:gd name="T8" fmla="*/ 6297416 w 2937"/>
              <a:gd name="T9" fmla="*/ 6297418 h 2938"/>
              <a:gd name="T10" fmla="*/ 4442081 w 2937"/>
              <a:gd name="T11" fmla="*/ 184612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4092575" y="417513"/>
            <a:ext cx="3130550" cy="8540750"/>
          </a:xfrm>
          <a:custGeom>
            <a:avLst/>
            <a:gdLst>
              <a:gd name="T0" fmla="*/ 773607 w 1461"/>
              <a:gd name="T1" fmla="*/ 0 h 3980"/>
              <a:gd name="T2" fmla="*/ 773607 w 1461"/>
              <a:gd name="T3" fmla="*/ 0 h 3980"/>
              <a:gd name="T4" fmla="*/ 0 w 1461"/>
              <a:gd name="T5" fmla="*/ 774726 h 3980"/>
              <a:gd name="T6" fmla="*/ 0 w 1461"/>
              <a:gd name="T7" fmla="*/ 7762277 h 3980"/>
              <a:gd name="T8" fmla="*/ 773607 w 1461"/>
              <a:gd name="T9" fmla="*/ 8539149 h 3980"/>
              <a:gd name="T10" fmla="*/ 77360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pic>
        <p:nvPicPr>
          <p:cNvPr id="7" name="Graphic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443913" y="0"/>
            <a:ext cx="3736975"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11415" y="2131028"/>
            <a:ext cx="3833263" cy="2387600"/>
          </a:xfrm>
          <a:prstGeom prst="rect">
            <a:avLst/>
          </a:prstGeom>
        </p:spPr>
        <p:txBody>
          <a:bodyPr anchor="b">
            <a:normAutofit/>
          </a:bodyPr>
          <a:lstStyle>
            <a:lvl1pPr algn="l">
              <a:defRPr sz="4000"/>
            </a:lvl1pPr>
          </a:lstStyle>
          <a:p>
            <a:r>
              <a:rPr lang="en-US"/>
              <a:t>Click to edit Master title style</a:t>
            </a:r>
            <a:endParaRPr lang="en-US" dirty="0"/>
          </a:p>
        </p:txBody>
      </p:sp>
      <p:sp>
        <p:nvSpPr>
          <p:cNvPr id="3" name="Subtitle 2"/>
          <p:cNvSpPr>
            <a:spLocks noGrp="1"/>
          </p:cNvSpPr>
          <p:nvPr>
            <p:ph type="subTitle" idx="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0"/>
          </p:nvPr>
        </p:nvSpPr>
        <p:spPr>
          <a:xfrm>
            <a:off x="11410950" y="6089650"/>
            <a:ext cx="444500" cy="428625"/>
          </a:xfrm>
        </p:spPr>
        <p:txBody>
          <a:bodyPr wrap="square"/>
          <a:lstStyle>
            <a:lvl1pPr algn="ctr">
              <a:defRPr smtClean="0">
                <a:solidFill>
                  <a:schemeClr val="accent1"/>
                </a:solidFill>
              </a:defRPr>
            </a:lvl1pPr>
          </a:lstStyle>
          <a:p>
            <a:pPr>
              <a:defRPr/>
            </a:pPr>
            <a:fld id="{66AAF97D-06BA-4D8C-8BBD-90FE4A7D48CC}" type="slidenum">
              <a:rPr lang="en-US"/>
              <a:pPr>
                <a:defRPr/>
              </a:pPr>
              <a:t>‹#›</a:t>
            </a:fld>
            <a:endParaRPr lang="en-US" dirty="0"/>
          </a:p>
        </p:txBody>
      </p:sp>
    </p:spTree>
    <p:extLst>
      <p:ext uri="{BB962C8B-B14F-4D97-AF65-F5344CB8AC3E}">
        <p14:creationId xmlns:p14="http://schemas.microsoft.com/office/powerpoint/2010/main" val="4140027246"/>
      </p:ext>
    </p:extLst>
  </p:cSld>
  <p:clrMapOvr>
    <a:overrideClrMapping bg1="lt1" tx1="dk1" bg2="lt2" tx2="dk2" accent1="accent1" accent2="accent2" accent3="accent3" accent4="accent4" accent5="accent5" accent6="accent6" hlink="hlink" folHlink="folHlink"/>
  </p:clrMapOvr>
  <p:transition spd="slow" advClick="0" advTm="20000">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_Table slide">
    <p:spTree>
      <p:nvGrpSpPr>
        <p:cNvPr id="1" name=""/>
        <p:cNvGrpSpPr/>
        <p:nvPr/>
      </p:nvGrpSpPr>
      <p:grpSpPr>
        <a:xfrm>
          <a:off x="0" y="0"/>
          <a:ext cx="0" cy="0"/>
          <a:chOff x="0" y="0"/>
          <a:chExt cx="0" cy="0"/>
        </a:xfrm>
      </p:grpSpPr>
      <p:pic>
        <p:nvPicPr>
          <p:cNvPr id="3" name="Graphic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able Placeholder 6">
            <a:extLst>
              <a:ext uri="{FF2B5EF4-FFF2-40B4-BE49-F238E27FC236}">
                <a16:creationId xmlns:a16="http://schemas.microsoft.com/office/drawing/2014/main" id="{DC049574-F75B-C04C-BFCD-E2F92B16AFDD}"/>
              </a:ext>
            </a:extLst>
          </p:cNvPr>
          <p:cNvSpPr>
            <a:spLocks noGrp="1"/>
          </p:cNvSpPr>
          <p:nvPr>
            <p:ph type="tbl" sz="quarter" idx="13"/>
          </p:nvPr>
        </p:nvSpPr>
        <p:spPr>
          <a:xfrm>
            <a:off x="838200" y="500063"/>
            <a:ext cx="10515600" cy="4879976"/>
          </a:xfrm>
        </p:spPr>
        <p:txBody>
          <a:bodyPr rtlCol="0">
            <a:normAutofit/>
          </a:bodyPr>
          <a:lstStyle/>
          <a:p>
            <a:pPr lvl="0"/>
            <a:r>
              <a:rPr lang="en-US" noProof="0"/>
              <a:t>Click icon to add table</a:t>
            </a:r>
            <a:endParaRPr lang="en-US" noProof="0" dirty="0"/>
          </a:p>
        </p:txBody>
      </p:sp>
      <p:sp>
        <p:nvSpPr>
          <p:cNvPr id="4" name="Slide Number Placeholder 5">
            <a:extLst>
              <a:ext uri="{FF2B5EF4-FFF2-40B4-BE49-F238E27FC236}">
                <a16:creationId xmlns:a16="http://schemas.microsoft.com/office/drawing/2014/main" id="{D9E18289-5FD2-4C4A-A9D5-B622C4B99872}"/>
              </a:ext>
            </a:extLst>
          </p:cNvPr>
          <p:cNvSpPr>
            <a:spLocks noGrp="1"/>
          </p:cNvSpPr>
          <p:nvPr>
            <p:ph type="sldNum" sz="quarter" idx="14"/>
          </p:nvPr>
        </p:nvSpPr>
        <p:spPr>
          <a:xfrm>
            <a:off x="11410950" y="6089650"/>
            <a:ext cx="444500" cy="428625"/>
          </a:xfrm>
        </p:spPr>
        <p:txBody>
          <a:bodyPr wrap="square"/>
          <a:lstStyle>
            <a:lvl1pPr algn="ctr">
              <a:defRPr smtClean="0">
                <a:solidFill>
                  <a:schemeClr val="tx1"/>
                </a:solidFill>
              </a:defRPr>
            </a:lvl1pPr>
          </a:lstStyle>
          <a:p>
            <a:pPr>
              <a:defRPr/>
            </a:pPr>
            <a:fld id="{CB618001-13DF-4E65-B0E5-29FD70012F97}" type="slidenum">
              <a:rPr lang="en-US"/>
              <a:pPr>
                <a:defRPr/>
              </a:pPr>
              <a:t>‹#›</a:t>
            </a:fld>
            <a:endParaRPr lang="en-US" dirty="0"/>
          </a:p>
        </p:txBody>
      </p:sp>
    </p:spTree>
    <p:extLst>
      <p:ext uri="{BB962C8B-B14F-4D97-AF65-F5344CB8AC3E}">
        <p14:creationId xmlns:p14="http://schemas.microsoft.com/office/powerpoint/2010/main" val="1912571763"/>
      </p:ext>
    </p:extLst>
  </p:cSld>
  <p:clrMapOvr>
    <a:masterClrMapping/>
  </p:clrMapOvr>
  <p:transition spd="slow" advClick="0" advTm="2000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_Chart">
    <p:spTree>
      <p:nvGrpSpPr>
        <p:cNvPr id="1" name=""/>
        <p:cNvGrpSpPr/>
        <p:nvPr/>
      </p:nvGrpSpPr>
      <p:grpSpPr>
        <a:xfrm>
          <a:off x="0" y="0"/>
          <a:ext cx="0" cy="0"/>
          <a:chOff x="0" y="0"/>
          <a:chExt cx="0" cy="0"/>
        </a:xfrm>
      </p:grpSpPr>
      <p:pic>
        <p:nvPicPr>
          <p:cNvPr id="3" name="Graphic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hart Placeholder 3">
            <a:extLst>
              <a:ext uri="{FF2B5EF4-FFF2-40B4-BE49-F238E27FC236}">
                <a16:creationId xmlns:a16="http://schemas.microsoft.com/office/drawing/2014/main" id="{89AD3FAB-D7F1-6640-9A20-0CEB2F352565}"/>
              </a:ext>
            </a:extLst>
          </p:cNvPr>
          <p:cNvSpPr>
            <a:spLocks noGrp="1"/>
          </p:cNvSpPr>
          <p:nvPr>
            <p:ph type="chart" sz="quarter" idx="14"/>
          </p:nvPr>
        </p:nvSpPr>
        <p:spPr>
          <a:xfrm>
            <a:off x="838200" y="500062"/>
            <a:ext cx="10515600" cy="4950827"/>
          </a:xfrm>
        </p:spPr>
        <p:txBody>
          <a:bodyPr rtlCol="0">
            <a:normAutofit/>
          </a:bodyPr>
          <a:lstStyle/>
          <a:p>
            <a:pPr lvl="0"/>
            <a:r>
              <a:rPr lang="en-US" noProof="0"/>
              <a:t>Click icon to add chart</a:t>
            </a:r>
            <a:endParaRPr lang="en-US" noProof="0" dirty="0"/>
          </a:p>
        </p:txBody>
      </p:sp>
      <p:sp>
        <p:nvSpPr>
          <p:cNvPr id="4" name="Slide Number Placeholder 5">
            <a:extLst>
              <a:ext uri="{FF2B5EF4-FFF2-40B4-BE49-F238E27FC236}">
                <a16:creationId xmlns:a16="http://schemas.microsoft.com/office/drawing/2014/main" id="{E258927C-F442-974F-B903-89BC261FE6FC}"/>
              </a:ext>
            </a:extLst>
          </p:cNvPr>
          <p:cNvSpPr>
            <a:spLocks noGrp="1"/>
          </p:cNvSpPr>
          <p:nvPr>
            <p:ph type="sldNum" sz="quarter" idx="15"/>
          </p:nvPr>
        </p:nvSpPr>
        <p:spPr>
          <a:xfrm>
            <a:off x="11410950" y="6089650"/>
            <a:ext cx="444500" cy="428625"/>
          </a:xfrm>
        </p:spPr>
        <p:txBody>
          <a:bodyPr wrap="square"/>
          <a:lstStyle>
            <a:lvl1pPr algn="ctr">
              <a:defRPr smtClean="0">
                <a:solidFill>
                  <a:schemeClr val="tx1"/>
                </a:solidFill>
              </a:defRPr>
            </a:lvl1pPr>
          </a:lstStyle>
          <a:p>
            <a:pPr>
              <a:defRPr/>
            </a:pPr>
            <a:fld id="{C834E7A1-D6FA-45A2-8ACA-F86DE0D4A5B0}" type="slidenum">
              <a:rPr lang="en-US"/>
              <a:pPr>
                <a:defRPr/>
              </a:pPr>
              <a:t>‹#›</a:t>
            </a:fld>
            <a:endParaRPr lang="en-US" dirty="0"/>
          </a:p>
        </p:txBody>
      </p:sp>
    </p:spTree>
    <p:extLst>
      <p:ext uri="{BB962C8B-B14F-4D97-AF65-F5344CB8AC3E}">
        <p14:creationId xmlns:p14="http://schemas.microsoft.com/office/powerpoint/2010/main" val="647345627"/>
      </p:ext>
    </p:extLst>
  </p:cSld>
  <p:clrMapOvr>
    <a:masterClrMapping/>
  </p:clrMapOvr>
  <p:transition spd="slow" advClick="0" advTm="20000">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ank you large">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62C6B38C-347D-0749-90D6-086F0F503874}"/>
              </a:ext>
            </a:extLst>
          </p:cNvPr>
          <p:cNvSpPr/>
          <p:nvPr/>
        </p:nvSpPr>
        <p:spPr>
          <a:xfrm>
            <a:off x="1885950" y="-792163"/>
            <a:ext cx="8464550" cy="8464551"/>
          </a:xfrm>
          <a:prstGeom prst="ellipse">
            <a:avLst/>
          </a:prstGeom>
          <a:solidFill>
            <a:srgbClr val="71DBD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4" name="Group 7"/>
          <p:cNvGrpSpPr>
            <a:grpSpLocks/>
          </p:cNvGrpSpPr>
          <p:nvPr/>
        </p:nvGrpSpPr>
        <p:grpSpPr bwMode="auto">
          <a:xfrm rot="13500000" flipH="1">
            <a:off x="4775200" y="1620838"/>
            <a:ext cx="5119688" cy="8196262"/>
            <a:chOff x="12727547" y="-5509958"/>
            <a:chExt cx="1257062" cy="2012378"/>
          </a:xfrm>
        </p:grpSpPr>
        <p:sp>
          <p:nvSpPr>
            <p:cNvPr id="5" name="Freeform 37"/>
            <p:cNvSpPr>
              <a:spLocks noChangeArrowheads="1"/>
            </p:cNvSpPr>
            <p:nvPr/>
          </p:nvSpPr>
          <p:spPr bwMode="auto">
            <a:xfrm>
              <a:off x="12727547" y="-5509958"/>
              <a:ext cx="1197716" cy="1197716"/>
            </a:xfrm>
            <a:custGeom>
              <a:avLst/>
              <a:gdLst>
                <a:gd name="T0" fmla="*/ 0 w 2937"/>
                <a:gd name="T1" fmla="*/ 0 h 2938"/>
                <a:gd name="T2" fmla="*/ 0 w 2937"/>
                <a:gd name="T3" fmla="*/ 0 h 2938"/>
                <a:gd name="T4" fmla="*/ 0 w 2937"/>
                <a:gd name="T5" fmla="*/ 310640 h 2938"/>
                <a:gd name="T6" fmla="*/ 886563 w 2937"/>
                <a:gd name="T7" fmla="*/ 1197308 h 2938"/>
                <a:gd name="T8" fmla="*/ 1197308 w 2937"/>
                <a:gd name="T9" fmla="*/ 1197308 h 2938"/>
                <a:gd name="T10" fmla="*/ 844559 w 2937"/>
                <a:gd name="T11" fmla="*/ 350998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115E67">
                <a:alpha val="7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13389348" y="-5121510"/>
              <a:ext cx="595261" cy="1623930"/>
            </a:xfrm>
            <a:custGeom>
              <a:avLst/>
              <a:gdLst>
                <a:gd name="T0" fmla="*/ 147084 w 1461"/>
                <a:gd name="T1" fmla="*/ 0 h 3980"/>
                <a:gd name="T2" fmla="*/ 147084 w 1461"/>
                <a:gd name="T3" fmla="*/ 0 h 3980"/>
                <a:gd name="T4" fmla="*/ 0 w 1461"/>
                <a:gd name="T5" fmla="*/ 147296 h 3980"/>
                <a:gd name="T6" fmla="*/ 0 w 1461"/>
                <a:gd name="T7" fmla="*/ 1475818 h 3980"/>
                <a:gd name="T8" fmla="*/ 147084 w 1461"/>
                <a:gd name="T9" fmla="*/ 1623522 h 3980"/>
                <a:gd name="T10" fmla="*/ 147084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115E6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grpSp>
      <p:pic>
        <p:nvPicPr>
          <p:cNvPr id="7" name="Graphic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886274" y="2743399"/>
            <a:ext cx="8464226" cy="1279991"/>
          </a:xfrm>
          <a:prstGeom prst="rect">
            <a:avLst/>
          </a:prstGeom>
        </p:spPr>
        <p:txBody>
          <a:bodyPr>
            <a:noAutofit/>
          </a:bodyPr>
          <a:lstStyle>
            <a:lvl1pPr algn="ctr">
              <a:defRPr sz="8800">
                <a:solidFill>
                  <a:schemeClr val="bg1"/>
                </a:solidFill>
              </a:defRPr>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9DFD32AE-9E32-8F40-8F08-F2F0943160B3}"/>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FEA63D44-4800-40A8-92A2-197E0247D19C}" type="slidenum">
              <a:rPr lang="en-US"/>
              <a:pPr>
                <a:defRPr/>
              </a:pPr>
              <a:t>‹#›</a:t>
            </a:fld>
            <a:endParaRPr lang="en-US" dirty="0"/>
          </a:p>
        </p:txBody>
      </p:sp>
    </p:spTree>
    <p:extLst>
      <p:ext uri="{BB962C8B-B14F-4D97-AF65-F5344CB8AC3E}">
        <p14:creationId xmlns:p14="http://schemas.microsoft.com/office/powerpoint/2010/main" val="3878987053"/>
      </p:ext>
    </p:extLst>
  </p:cSld>
  <p:clrMapOvr>
    <a:masterClrMapping/>
  </p:clrMapOvr>
  <p:transition spd="slow" advClick="0" advTm="20000">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ank you small">
    <p:spTree>
      <p:nvGrpSpPr>
        <p:cNvPr id="1" name=""/>
        <p:cNvGrpSpPr/>
        <p:nvPr/>
      </p:nvGrpSpPr>
      <p:grpSpPr>
        <a:xfrm>
          <a:off x="0" y="0"/>
          <a:ext cx="0" cy="0"/>
          <a:chOff x="0" y="0"/>
          <a:chExt cx="0" cy="0"/>
        </a:xfrm>
      </p:grpSpPr>
      <p:pic>
        <p:nvPicPr>
          <p:cNvPr id="3" name="Graphic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283950" y="5962650"/>
            <a:ext cx="665163"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7"/>
          <p:cNvGrpSpPr>
            <a:grpSpLocks/>
          </p:cNvGrpSpPr>
          <p:nvPr/>
        </p:nvGrpSpPr>
        <p:grpSpPr bwMode="auto">
          <a:xfrm>
            <a:off x="6105525" y="471488"/>
            <a:ext cx="3036888" cy="4862512"/>
            <a:chOff x="6235307" y="547942"/>
            <a:chExt cx="3037170" cy="4862080"/>
          </a:xfrm>
        </p:grpSpPr>
        <p:sp>
          <p:nvSpPr>
            <p:cNvPr id="5" name="Freeform 37"/>
            <p:cNvSpPr>
              <a:spLocks noChangeArrowheads="1"/>
            </p:cNvSpPr>
            <p:nvPr/>
          </p:nvSpPr>
          <p:spPr bwMode="auto">
            <a:xfrm>
              <a:off x="6235307" y="547942"/>
              <a:ext cx="2893785" cy="2893786"/>
            </a:xfrm>
            <a:custGeom>
              <a:avLst/>
              <a:gdLst>
                <a:gd name="T0" fmla="*/ 0 w 2937"/>
                <a:gd name="T1" fmla="*/ 0 h 2938"/>
                <a:gd name="T2" fmla="*/ 0 w 2937"/>
                <a:gd name="T3" fmla="*/ 0 h 2938"/>
                <a:gd name="T4" fmla="*/ 0 w 2937"/>
                <a:gd name="T5" fmla="*/ 750533 h 2938"/>
                <a:gd name="T6" fmla="*/ 2142012 w 2937"/>
                <a:gd name="T7" fmla="*/ 2892801 h 2938"/>
                <a:gd name="T8" fmla="*/ 2892800 w 2937"/>
                <a:gd name="T9" fmla="*/ 2892801 h 2938"/>
                <a:gd name="T10" fmla="*/ 2040527 w 2937"/>
                <a:gd name="T11" fmla="*/ 848043 h 2938"/>
                <a:gd name="T12" fmla="*/ 0 w 2937"/>
                <a:gd name="T13" fmla="*/ 0 h 29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2">
                <a:alpha val="7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sp>
          <p:nvSpPr>
            <p:cNvPr id="6" name="Freeform 39"/>
            <p:cNvSpPr>
              <a:spLocks noChangeArrowheads="1"/>
            </p:cNvSpPr>
            <p:nvPr/>
          </p:nvSpPr>
          <p:spPr bwMode="auto">
            <a:xfrm>
              <a:off x="7834276" y="1486467"/>
              <a:ext cx="1438201" cy="3923555"/>
            </a:xfrm>
            <a:custGeom>
              <a:avLst/>
              <a:gdLst>
                <a:gd name="T0" fmla="*/ 355367 w 1461"/>
                <a:gd name="T1" fmla="*/ 0 h 3980"/>
                <a:gd name="T2" fmla="*/ 355367 w 1461"/>
                <a:gd name="T3" fmla="*/ 0 h 3980"/>
                <a:gd name="T4" fmla="*/ 0 w 1461"/>
                <a:gd name="T5" fmla="*/ 355880 h 3980"/>
                <a:gd name="T6" fmla="*/ 0 w 1461"/>
                <a:gd name="T7" fmla="*/ 3565703 h 3980"/>
                <a:gd name="T8" fmla="*/ 355367 w 1461"/>
                <a:gd name="T9" fmla="*/ 3922569 h 3980"/>
                <a:gd name="T10" fmla="*/ 355367 w 1461"/>
                <a:gd name="T11" fmla="*/ 0 h 39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GB"/>
            </a:p>
          </p:txBody>
        </p:sp>
      </p:grpSp>
      <p:sp>
        <p:nvSpPr>
          <p:cNvPr id="2" name="Title 1"/>
          <p:cNvSpPr>
            <a:spLocks noGrp="1"/>
          </p:cNvSpPr>
          <p:nvPr>
            <p:ph type="ctrTitle"/>
          </p:nvPr>
        </p:nvSpPr>
        <p:spPr>
          <a:xfrm>
            <a:off x="4003678" y="2632021"/>
            <a:ext cx="4203910" cy="920523"/>
          </a:xfrm>
          <a:prstGeom prst="rect">
            <a:avLst/>
          </a:prstGeom>
        </p:spPr>
        <p:txBody>
          <a:bodyPr>
            <a:noAutofit/>
          </a:bodyPr>
          <a:lstStyle>
            <a:lvl1pPr algn="ctr">
              <a:defRPr sz="6000"/>
            </a:lvl1pPr>
          </a:lstStyle>
          <a:p>
            <a:r>
              <a:rPr lang="en-US"/>
              <a:t>Click to edit Master title style</a:t>
            </a:r>
            <a:endParaRPr lang="en-US" dirty="0"/>
          </a:p>
        </p:txBody>
      </p:sp>
      <p:sp>
        <p:nvSpPr>
          <p:cNvPr id="7" name="Slide Number Placeholder 5">
            <a:extLst>
              <a:ext uri="{FF2B5EF4-FFF2-40B4-BE49-F238E27FC236}">
                <a16:creationId xmlns:a16="http://schemas.microsoft.com/office/drawing/2014/main" id="{E7F2A05D-F78E-6B44-85E5-D1B1FE102B91}"/>
              </a:ext>
            </a:extLst>
          </p:cNvPr>
          <p:cNvSpPr>
            <a:spLocks noGrp="1"/>
          </p:cNvSpPr>
          <p:nvPr>
            <p:ph type="sldNum" sz="quarter" idx="10"/>
          </p:nvPr>
        </p:nvSpPr>
        <p:spPr>
          <a:xfrm>
            <a:off x="11410950" y="6089650"/>
            <a:ext cx="444500" cy="428625"/>
          </a:xfrm>
        </p:spPr>
        <p:txBody>
          <a:bodyPr wrap="square"/>
          <a:lstStyle>
            <a:lvl1pPr algn="ctr">
              <a:defRPr smtClean="0">
                <a:solidFill>
                  <a:schemeClr val="tx1"/>
                </a:solidFill>
              </a:defRPr>
            </a:lvl1pPr>
          </a:lstStyle>
          <a:p>
            <a:pPr>
              <a:defRPr/>
            </a:pPr>
            <a:fld id="{3B8D6E25-BE03-44EA-9149-CA2F76AD40EA}" type="slidenum">
              <a:rPr lang="en-US"/>
              <a:pPr>
                <a:defRPr/>
              </a:pPr>
              <a:t>‹#›</a:t>
            </a:fld>
            <a:endParaRPr lang="en-US" dirty="0"/>
          </a:p>
        </p:txBody>
      </p:sp>
    </p:spTree>
    <p:extLst>
      <p:ext uri="{BB962C8B-B14F-4D97-AF65-F5344CB8AC3E}">
        <p14:creationId xmlns:p14="http://schemas.microsoft.com/office/powerpoint/2010/main" val="1660096086"/>
      </p:ext>
    </p:extLst>
  </p:cSld>
  <p:clrMapOvr>
    <a:masterClrMapping/>
  </p:clrMapOvr>
  <p:transition spd="slow" advClick="0" advTm="20000">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8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24FABD90-255C-8B4A-A9E3-82D28714E51F}"/>
              </a:ext>
            </a:extLst>
          </p:cNvPr>
          <p:cNvSpPr/>
          <p:nvPr userDrawn="1"/>
        </p:nvSpPr>
        <p:spPr>
          <a:xfrm>
            <a:off x="0" y="0"/>
            <a:ext cx="6114290" cy="6858000"/>
          </a:xfrm>
          <a:custGeom>
            <a:avLst/>
            <a:gdLst>
              <a:gd name="connsiteX0" fmla="*/ 0 w 6114290"/>
              <a:gd name="connsiteY0" fmla="*/ 0 h 6858000"/>
              <a:gd name="connsiteX1" fmla="*/ 3489843 w 6114290"/>
              <a:gd name="connsiteY1" fmla="*/ 0 h 6858000"/>
              <a:gd name="connsiteX2" fmla="*/ 3687181 w 6114290"/>
              <a:gd name="connsiteY2" fmla="*/ 126314 h 6858000"/>
              <a:gd name="connsiteX3" fmla="*/ 6114290 w 6114290"/>
              <a:gd name="connsiteY3" fmla="*/ 4684167 h 6858000"/>
              <a:gd name="connsiteX4" fmla="*/ 5681344 w 6114290"/>
              <a:gd name="connsiteY4" fmla="*/ 6824305 h 6858000"/>
              <a:gd name="connsiteX5" fmla="*/ 5666075 w 6114290"/>
              <a:gd name="connsiteY5" fmla="*/ 6858000 h 6858000"/>
              <a:gd name="connsiteX6" fmla="*/ 0 w 611429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4290" h="6858000">
                <a:moveTo>
                  <a:pt x="0" y="0"/>
                </a:moveTo>
                <a:lnTo>
                  <a:pt x="3489843" y="0"/>
                </a:lnTo>
                <a:lnTo>
                  <a:pt x="3687181" y="126314"/>
                </a:lnTo>
                <a:cubicBezTo>
                  <a:pt x="5150362" y="1113250"/>
                  <a:pt x="6114290" y="2785217"/>
                  <a:pt x="6114290" y="4684167"/>
                </a:cubicBezTo>
                <a:cubicBezTo>
                  <a:pt x="6114290" y="5443747"/>
                  <a:pt x="5960062" y="6166876"/>
                  <a:pt x="5681344" y="6824305"/>
                </a:cubicBezTo>
                <a:lnTo>
                  <a:pt x="5666075"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spTree>
    <p:extLst>
      <p:ext uri="{BB962C8B-B14F-4D97-AF65-F5344CB8AC3E}">
        <p14:creationId xmlns:p14="http://schemas.microsoft.com/office/powerpoint/2010/main" val="1280093829"/>
      </p:ext>
    </p:extLst>
  </p:cSld>
  <p:clrMapOvr>
    <a:masterClrMapping/>
  </p:clrMapOvr>
  <p:transition spd="slow" advClick="0" advTm="2000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10" Type="http://schemas.openxmlformats.org/officeDocument/2006/relationships/image" Target="../media/image1.png"/><Relationship Id="rId4" Type="http://schemas.openxmlformats.org/officeDocument/2006/relationships/slideLayout" Target="../slideLayouts/slideLayout25.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10" Type="http://schemas.openxmlformats.org/officeDocument/2006/relationships/image" Target="../media/image1.png"/><Relationship Id="rId4" Type="http://schemas.openxmlformats.org/officeDocument/2006/relationships/slideLayout" Target="../slideLayouts/slideLayout33.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838200" y="2538413"/>
            <a:ext cx="105156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pic>
        <p:nvPicPr>
          <p:cNvPr id="1027" name="Picture 11"/>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0" y="5721350"/>
            <a:ext cx="26162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a:extLst>
              <a:ext uri="{FF2B5EF4-FFF2-40B4-BE49-F238E27FC236}">
                <a16:creationId xmlns:a16="http://schemas.microsoft.com/office/drawing/2014/main" id="{D05D999B-ED2D-C749-9409-2DEB3DB29ED3}"/>
              </a:ext>
            </a:extLst>
          </p:cNvPr>
          <p:cNvCxnSpPr>
            <a:cxnSpLocks/>
          </p:cNvCxnSpPr>
          <p:nvPr/>
        </p:nvCxnSpPr>
        <p:spPr>
          <a:xfrm>
            <a:off x="317500" y="5721350"/>
            <a:ext cx="115570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4"/>
          </p:nvPr>
        </p:nvSpPr>
        <p:spPr>
          <a:xfrm>
            <a:off x="11409363" y="6089650"/>
            <a:ext cx="442912" cy="428625"/>
          </a:xfrm>
          <a:prstGeom prst="rect">
            <a:avLst/>
          </a:prstGeom>
        </p:spPr>
        <p:txBody>
          <a:bodyPr vert="horz" lIns="90000" tIns="45720" rIns="91440" bIns="45720" rtlCol="0" anchor="ctr"/>
          <a:lstStyle>
            <a:lvl1pPr algn="ctr" eaLnBrk="1" fontAlgn="auto" hangingPunct="1">
              <a:spcBef>
                <a:spcPts val="0"/>
              </a:spcBef>
              <a:spcAft>
                <a:spcPts val="0"/>
              </a:spcAft>
              <a:defRPr sz="1200" smtClean="0">
                <a:solidFill>
                  <a:schemeClr val="tx1"/>
                </a:solidFill>
                <a:latin typeface="+mn-lt"/>
              </a:defRPr>
            </a:lvl1pPr>
          </a:lstStyle>
          <a:p>
            <a:pPr>
              <a:defRPr/>
            </a:pPr>
            <a:fld id="{F440D5FA-C915-4578-89D9-49C06A28D3A8}" type="slidenum">
              <a:rPr lang="en-US"/>
              <a:pPr>
                <a:defRPr/>
              </a:pPr>
              <a:t>‹#›</a:t>
            </a:fld>
            <a:endParaRPr lang="en-US" dirty="0"/>
          </a:p>
        </p:txBody>
      </p:sp>
      <p:sp>
        <p:nvSpPr>
          <p:cNvPr id="1030" name="Title Placeholder 10"/>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Tree>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88" r:id="rId9"/>
  </p:sldLayoutIdLst>
  <p:transition spd="slow" advClick="0" advTm="20000">
    <p:wipe/>
  </p:transition>
  <p:hf hdr="0" ftr="0" dt="0"/>
  <p:txStyles>
    <p:titleStyle>
      <a:lvl1pPr algn="l" rtl="0" eaLnBrk="1" fontAlgn="base" hangingPunct="1">
        <a:lnSpc>
          <a:spcPct val="90000"/>
        </a:lnSpc>
        <a:spcBef>
          <a:spcPct val="0"/>
        </a:spcBef>
        <a:spcAft>
          <a:spcPct val="0"/>
        </a:spcAft>
        <a:defRPr sz="4000" kern="1200">
          <a:solidFill>
            <a:schemeClr val="tx1"/>
          </a:solidFill>
          <a:latin typeface="Arial" panose="020B0604020202020204" pitchFamily="34" charset="0"/>
          <a:ea typeface="+mj-ea"/>
          <a:cs typeface="Arial" panose="020B0604020202020204" pitchFamily="34" charset="0"/>
        </a:defRPr>
      </a:lvl1pPr>
      <a:lvl2pPr algn="l" rtl="0" eaLnBrk="1" fontAlgn="base" hangingPunct="1">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2pPr>
      <a:lvl3pPr algn="l" rtl="0" eaLnBrk="1" fontAlgn="base" hangingPunct="1">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3pPr>
      <a:lvl4pPr algn="l" rtl="0" eaLnBrk="1" fontAlgn="base" hangingPunct="1">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4pPr>
      <a:lvl5pPr algn="l" rtl="0" eaLnBrk="1" fontAlgn="base" hangingPunct="1">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5pPr>
      <a:lvl6pPr marL="457200" algn="l" rtl="0" eaLnBrk="1" fontAlgn="base" hangingPunct="1">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6pPr>
      <a:lvl7pPr marL="914400" algn="l" rtl="0" eaLnBrk="1" fontAlgn="base" hangingPunct="1">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7pPr>
      <a:lvl8pPr marL="1371600" algn="l" rtl="0" eaLnBrk="1" fontAlgn="base" hangingPunct="1">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8pPr>
      <a:lvl9pPr marL="1828800" algn="l" rtl="0" eaLnBrk="1" fontAlgn="base" hangingPunct="1">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9pPr>
    </p:titleStyle>
    <p:bodyStyle>
      <a:lvl1pPr algn="l" rtl="0" eaLnBrk="1" fontAlgn="base" hangingPunct="1">
        <a:spcBef>
          <a:spcPts val="1000"/>
        </a:spcBef>
        <a:spcAft>
          <a:spcPct val="0"/>
        </a:spcAft>
        <a:buFont typeface="Arial" panose="020B0604020202020204" pitchFamily="34" charset="0"/>
        <a:defRPr lang="en-US" sz="2400" kern="1200" dirty="0">
          <a:solidFill>
            <a:srgbClr val="54585A"/>
          </a:solidFill>
          <a:latin typeface="Arial" panose="020B0604020202020204" pitchFamily="34" charset="0"/>
          <a:ea typeface="+mn-ea"/>
          <a:cs typeface="Arial" panose="020B0604020202020204" pitchFamily="34" charset="0"/>
        </a:defRPr>
      </a:lvl1pPr>
      <a:lvl2pPr marL="685800" indent="-228600" algn="l" rtl="0" eaLnBrk="1" fontAlgn="base" hangingPunct="1">
        <a:spcBef>
          <a:spcPts val="500"/>
        </a:spcBef>
        <a:spcAft>
          <a:spcPct val="0"/>
        </a:spcAft>
        <a:buFont typeface="Arial" panose="020B0604020202020204" pitchFamily="34" charset="0"/>
        <a:buChar char="•"/>
        <a:defRPr lang="en-US" sz="2400" kern="1200" dirty="0">
          <a:solidFill>
            <a:srgbClr val="54585A"/>
          </a:solidFill>
          <a:latin typeface="Arial" panose="020B0604020202020204" pitchFamily="34" charset="0"/>
          <a:ea typeface="+mn-ea"/>
          <a:cs typeface="Arial" panose="020B0604020202020204" pitchFamily="34" charset="0"/>
        </a:defRPr>
      </a:lvl2pPr>
      <a:lvl3pPr marL="1143000" indent="-228600" algn="l" rtl="0" eaLnBrk="1" fontAlgn="base" hangingPunct="1">
        <a:spcBef>
          <a:spcPts val="500"/>
        </a:spcBef>
        <a:spcAft>
          <a:spcPct val="0"/>
        </a:spcAft>
        <a:buFont typeface="Arial" panose="020B0604020202020204" pitchFamily="34" charset="0"/>
        <a:buChar char="•"/>
        <a:defRPr lang="en-US" sz="2000" kern="1200" dirty="0">
          <a:solidFill>
            <a:srgbClr val="54585A"/>
          </a:solidFill>
          <a:latin typeface="Arial" panose="020B0604020202020204" pitchFamily="34" charset="0"/>
          <a:ea typeface="+mn-ea"/>
          <a:cs typeface="Arial" panose="020B0604020202020204" pitchFamily="34" charset="0"/>
        </a:defRPr>
      </a:lvl3pPr>
      <a:lvl4pPr marL="1600200" indent="-228600" algn="l" rtl="0" eaLnBrk="1" fontAlgn="base" hangingPunct="1">
        <a:spcBef>
          <a:spcPts val="500"/>
        </a:spcBef>
        <a:spcAft>
          <a:spcPct val="0"/>
        </a:spcAft>
        <a:buFont typeface="Arial" panose="020B0604020202020204" pitchFamily="34" charset="0"/>
        <a:buChar char="•"/>
        <a:defRPr lang="en-US" kern="1200" dirty="0">
          <a:solidFill>
            <a:srgbClr val="54585A"/>
          </a:solidFill>
          <a:latin typeface="Arial" panose="020B0604020202020204" pitchFamily="34" charset="0"/>
          <a:ea typeface="+mn-ea"/>
          <a:cs typeface="Arial" panose="020B0604020202020204" pitchFamily="34" charset="0"/>
        </a:defRPr>
      </a:lvl4pPr>
      <a:lvl5pPr marL="2057400" indent="-228600" algn="l" rtl="0" eaLnBrk="1" fontAlgn="base" hangingPunct="1">
        <a:spcBef>
          <a:spcPts val="500"/>
        </a:spcBef>
        <a:spcAft>
          <a:spcPct val="0"/>
        </a:spcAft>
        <a:buFont typeface="Arial" panose="020B0604020202020204" pitchFamily="34" charset="0"/>
        <a:buChar char="•"/>
        <a:defRPr lang="en-US" kern="1200" dirty="0">
          <a:solidFill>
            <a:srgbClr val="54585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ext Placeholder 2"/>
          <p:cNvSpPr>
            <a:spLocks noGrp="1"/>
          </p:cNvSpPr>
          <p:nvPr>
            <p:ph type="body" idx="1"/>
          </p:nvPr>
        </p:nvSpPr>
        <p:spPr bwMode="auto">
          <a:xfrm>
            <a:off x="838200" y="2538413"/>
            <a:ext cx="105156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pic>
        <p:nvPicPr>
          <p:cNvPr id="2051" name="Picture 11"/>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5721350"/>
            <a:ext cx="26162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4"/>
          </p:nvPr>
        </p:nvSpPr>
        <p:spPr>
          <a:xfrm>
            <a:off x="11409363" y="6089650"/>
            <a:ext cx="442912" cy="428625"/>
          </a:xfrm>
          <a:prstGeom prst="rect">
            <a:avLst/>
          </a:prstGeom>
        </p:spPr>
        <p:txBody>
          <a:bodyPr vert="horz" lIns="90000" tIns="45720" rIns="91440" bIns="45720" rtlCol="0" anchor="ctr"/>
          <a:lstStyle>
            <a:lvl1pPr algn="ctr" eaLnBrk="1" fontAlgn="auto" hangingPunct="1">
              <a:spcBef>
                <a:spcPts val="0"/>
              </a:spcBef>
              <a:spcAft>
                <a:spcPts val="0"/>
              </a:spcAft>
              <a:defRPr sz="1200" smtClean="0">
                <a:solidFill>
                  <a:schemeClr val="tx1"/>
                </a:solidFill>
                <a:latin typeface="+mn-lt"/>
              </a:defRPr>
            </a:lvl1pPr>
          </a:lstStyle>
          <a:p>
            <a:pPr>
              <a:defRPr/>
            </a:pPr>
            <a:fld id="{05F3B484-0ED6-475D-A5B8-F4B20A946036}" type="slidenum">
              <a:rPr lang="en-US"/>
              <a:pPr>
                <a:defRPr/>
              </a:pPr>
              <a:t>‹#›</a:t>
            </a:fld>
            <a:endParaRPr lang="en-US" dirty="0"/>
          </a:p>
        </p:txBody>
      </p:sp>
      <p:sp>
        <p:nvSpPr>
          <p:cNvPr id="2053" name="Title Placeholder 10"/>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Tree>
  </p:cSld>
  <p:clrMap bg1="lt1" tx1="dk1" bg2="lt2" tx2="dk2" accent1="accent1" accent2="accent2" accent3="accent3" accent4="accent4" accent5="accent5" accent6="accent6" hlink="hlink" folHlink="folHlink"/>
  <p:sldLayoutIdLst>
    <p:sldLayoutId id="2147483848" r:id="rId1"/>
    <p:sldLayoutId id="2147483849" r:id="rId2"/>
    <p:sldLayoutId id="2147483850" r:id="rId3"/>
    <p:sldLayoutId id="2147483851" r:id="rId4"/>
    <p:sldLayoutId id="2147483852" r:id="rId5"/>
    <p:sldLayoutId id="2147483853" r:id="rId6"/>
    <p:sldLayoutId id="2147483854" r:id="rId7"/>
    <p:sldLayoutId id="2147483855" r:id="rId8"/>
    <p:sldLayoutId id="2147483856" r:id="rId9"/>
    <p:sldLayoutId id="2147483857" r:id="rId10"/>
    <p:sldLayoutId id="2147483858" r:id="rId11"/>
    <p:sldLayoutId id="2147483859" r:id="rId12"/>
  </p:sldLayoutIdLst>
  <p:transition spd="slow" advClick="0" advTm="20000">
    <p:wipe/>
  </p:transition>
  <p:hf hdr="0" ftr="0" dt="0"/>
  <p:txStyles>
    <p:titleStyle>
      <a:lvl1pPr algn="l" rtl="0" fontAlgn="base">
        <a:lnSpc>
          <a:spcPct val="90000"/>
        </a:lnSpc>
        <a:spcBef>
          <a:spcPct val="0"/>
        </a:spcBef>
        <a:spcAft>
          <a:spcPct val="0"/>
        </a:spcAft>
        <a:defRPr sz="4000" kern="1200">
          <a:solidFill>
            <a:schemeClr val="tx1"/>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9pPr>
    </p:titleStyle>
    <p:bodyStyle>
      <a:lvl1pPr algn="l" rtl="0" fontAlgn="base">
        <a:spcBef>
          <a:spcPts val="1000"/>
        </a:spcBef>
        <a:spcAft>
          <a:spcPct val="0"/>
        </a:spcAft>
        <a:buFont typeface="Arial" panose="020B0604020202020204" pitchFamily="34" charset="0"/>
        <a:defRPr lang="en-US" sz="2400" kern="1200" dirty="0">
          <a:solidFill>
            <a:srgbClr val="54585A"/>
          </a:solidFill>
          <a:latin typeface="Arial" panose="020B0604020202020204" pitchFamily="34" charset="0"/>
          <a:ea typeface="+mn-ea"/>
          <a:cs typeface="Arial" panose="020B0604020202020204" pitchFamily="34" charset="0"/>
        </a:defRPr>
      </a:lvl1pPr>
      <a:lvl2pPr marL="685800" indent="-228600" algn="l" rtl="0" fontAlgn="base">
        <a:spcBef>
          <a:spcPts val="500"/>
        </a:spcBef>
        <a:spcAft>
          <a:spcPct val="0"/>
        </a:spcAft>
        <a:buFont typeface="Arial" panose="020B0604020202020204" pitchFamily="34" charset="0"/>
        <a:buChar char="•"/>
        <a:defRPr lang="en-US" sz="2400" kern="1200" dirty="0">
          <a:solidFill>
            <a:srgbClr val="54585A"/>
          </a:solidFill>
          <a:latin typeface="Arial" panose="020B0604020202020204" pitchFamily="34" charset="0"/>
          <a:ea typeface="+mn-ea"/>
          <a:cs typeface="Arial" panose="020B0604020202020204" pitchFamily="34" charset="0"/>
        </a:defRPr>
      </a:lvl2pPr>
      <a:lvl3pPr marL="1143000" indent="-228600" algn="l" rtl="0" fontAlgn="base">
        <a:spcBef>
          <a:spcPts val="500"/>
        </a:spcBef>
        <a:spcAft>
          <a:spcPct val="0"/>
        </a:spcAft>
        <a:buFont typeface="Arial" panose="020B0604020202020204" pitchFamily="34" charset="0"/>
        <a:buChar char="•"/>
        <a:defRPr lang="en-US" sz="2000" kern="1200" dirty="0">
          <a:solidFill>
            <a:srgbClr val="54585A"/>
          </a:solidFill>
          <a:latin typeface="Arial" panose="020B0604020202020204" pitchFamily="34" charset="0"/>
          <a:ea typeface="+mn-ea"/>
          <a:cs typeface="Arial" panose="020B0604020202020204" pitchFamily="34" charset="0"/>
        </a:defRPr>
      </a:lvl3pPr>
      <a:lvl4pPr marL="1600200" indent="-228600" algn="l" rtl="0" fontAlgn="base">
        <a:spcBef>
          <a:spcPts val="500"/>
        </a:spcBef>
        <a:spcAft>
          <a:spcPct val="0"/>
        </a:spcAft>
        <a:buFont typeface="Arial" panose="020B0604020202020204" pitchFamily="34" charset="0"/>
        <a:buChar char="•"/>
        <a:defRPr lang="en-US" kern="1200" dirty="0">
          <a:solidFill>
            <a:srgbClr val="54585A"/>
          </a:solidFill>
          <a:latin typeface="Arial" panose="020B0604020202020204" pitchFamily="34" charset="0"/>
          <a:ea typeface="+mn-ea"/>
          <a:cs typeface="Arial" panose="020B0604020202020204" pitchFamily="34" charset="0"/>
        </a:defRPr>
      </a:lvl4pPr>
      <a:lvl5pPr marL="2057400" indent="-228600" algn="l" rtl="0" fontAlgn="base">
        <a:spcBef>
          <a:spcPts val="500"/>
        </a:spcBef>
        <a:spcAft>
          <a:spcPct val="0"/>
        </a:spcAft>
        <a:buFont typeface="Arial" panose="020B0604020202020204" pitchFamily="34" charset="0"/>
        <a:buChar char="•"/>
        <a:defRPr lang="en-US" kern="1200" dirty="0">
          <a:solidFill>
            <a:srgbClr val="54585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ext Placeholder 2"/>
          <p:cNvSpPr>
            <a:spLocks noGrp="1"/>
          </p:cNvSpPr>
          <p:nvPr>
            <p:ph type="body" idx="1"/>
          </p:nvPr>
        </p:nvSpPr>
        <p:spPr bwMode="auto">
          <a:xfrm>
            <a:off x="838200" y="2538413"/>
            <a:ext cx="105156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pic>
        <p:nvPicPr>
          <p:cNvPr id="3075" name="Picture 1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0" y="5721350"/>
            <a:ext cx="26162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4"/>
          </p:nvPr>
        </p:nvSpPr>
        <p:spPr>
          <a:xfrm>
            <a:off x="11409363" y="6089650"/>
            <a:ext cx="442912" cy="428625"/>
          </a:xfrm>
          <a:prstGeom prst="rect">
            <a:avLst/>
          </a:prstGeom>
        </p:spPr>
        <p:txBody>
          <a:bodyPr vert="horz" lIns="90000" tIns="45720" rIns="91440" bIns="45720" rtlCol="0" anchor="ctr"/>
          <a:lstStyle>
            <a:lvl1pPr algn="ctr" eaLnBrk="1" fontAlgn="auto" hangingPunct="1">
              <a:spcBef>
                <a:spcPts val="0"/>
              </a:spcBef>
              <a:spcAft>
                <a:spcPts val="0"/>
              </a:spcAft>
              <a:defRPr sz="1200" smtClean="0">
                <a:solidFill>
                  <a:schemeClr val="tx1"/>
                </a:solidFill>
                <a:latin typeface="+mn-lt"/>
              </a:defRPr>
            </a:lvl1pPr>
          </a:lstStyle>
          <a:p>
            <a:pPr>
              <a:defRPr/>
            </a:pPr>
            <a:fld id="{02F15D85-EB0F-411B-B777-0891BF037CAC}" type="slidenum">
              <a:rPr lang="en-US"/>
              <a:pPr>
                <a:defRPr/>
              </a:pPr>
              <a:t>‹#›</a:t>
            </a:fld>
            <a:endParaRPr lang="en-US" dirty="0"/>
          </a:p>
        </p:txBody>
      </p:sp>
      <p:sp>
        <p:nvSpPr>
          <p:cNvPr id="3077" name="Title Placeholder 10"/>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Lst>
  <p:transition spd="slow" advClick="0" advTm="20000">
    <p:wipe/>
  </p:transition>
  <p:hf hdr="0" ftr="0" dt="0"/>
  <p:txStyles>
    <p:titleStyle>
      <a:lvl1pPr algn="l" rtl="0" fontAlgn="base">
        <a:lnSpc>
          <a:spcPct val="90000"/>
        </a:lnSpc>
        <a:spcBef>
          <a:spcPct val="0"/>
        </a:spcBef>
        <a:spcAft>
          <a:spcPct val="0"/>
        </a:spcAft>
        <a:defRPr sz="4000" kern="1200">
          <a:solidFill>
            <a:schemeClr val="bg1"/>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9pPr>
    </p:titleStyle>
    <p:bodyStyle>
      <a:lvl1pPr algn="l" rtl="0" fontAlgn="base">
        <a:spcBef>
          <a:spcPts val="1000"/>
        </a:spcBef>
        <a:spcAft>
          <a:spcPct val="0"/>
        </a:spcAft>
        <a:buFont typeface="Arial" panose="020B0604020202020204" pitchFamily="34" charset="0"/>
        <a:defRPr lang="en-US" sz="2400" kern="1200" dirty="0">
          <a:solidFill>
            <a:schemeClr val="bg1"/>
          </a:solidFill>
          <a:latin typeface="Arial" panose="020B0604020202020204" pitchFamily="34" charset="0"/>
          <a:ea typeface="+mn-ea"/>
          <a:cs typeface="Arial" panose="020B0604020202020204" pitchFamily="34" charset="0"/>
        </a:defRPr>
      </a:lvl1pPr>
      <a:lvl2pPr marL="685800" indent="-228600" algn="l" rtl="0" fontAlgn="base">
        <a:spcBef>
          <a:spcPts val="500"/>
        </a:spcBef>
        <a:spcAft>
          <a:spcPct val="0"/>
        </a:spcAft>
        <a:buFont typeface="Arial" panose="020B0604020202020204" pitchFamily="34" charset="0"/>
        <a:buChar char="•"/>
        <a:defRPr lang="en-US" sz="2400" kern="1200" dirty="0">
          <a:solidFill>
            <a:schemeClr val="bg1"/>
          </a:solidFill>
          <a:latin typeface="Arial" panose="020B0604020202020204" pitchFamily="34" charset="0"/>
          <a:ea typeface="+mn-ea"/>
          <a:cs typeface="Arial" panose="020B0604020202020204" pitchFamily="34" charset="0"/>
        </a:defRPr>
      </a:lvl2pPr>
      <a:lvl3pPr marL="1143000" indent="-228600" algn="l" rtl="0" fontAlgn="base">
        <a:spcBef>
          <a:spcPts val="500"/>
        </a:spcBef>
        <a:spcAft>
          <a:spcPct val="0"/>
        </a:spcAft>
        <a:buFont typeface="Arial" panose="020B0604020202020204" pitchFamily="34" charset="0"/>
        <a:buChar char="•"/>
        <a:defRPr lang="en-US" sz="2000" kern="1200" dirty="0">
          <a:solidFill>
            <a:schemeClr val="bg1"/>
          </a:solidFill>
          <a:latin typeface="Arial" panose="020B0604020202020204" pitchFamily="34" charset="0"/>
          <a:ea typeface="+mn-ea"/>
          <a:cs typeface="Arial" panose="020B0604020202020204" pitchFamily="34" charset="0"/>
        </a:defRPr>
      </a:lvl3pPr>
      <a:lvl4pPr marL="1600200" indent="-228600" algn="l" rtl="0" fontAlgn="base">
        <a:spcBef>
          <a:spcPts val="500"/>
        </a:spcBef>
        <a:spcAft>
          <a:spcPct val="0"/>
        </a:spcAft>
        <a:buFont typeface="Arial" panose="020B0604020202020204" pitchFamily="34" charset="0"/>
        <a:buChar char="•"/>
        <a:defRPr lang="en-US" kern="1200" dirty="0">
          <a:solidFill>
            <a:schemeClr val="bg1"/>
          </a:solidFill>
          <a:latin typeface="Arial" panose="020B0604020202020204" pitchFamily="34" charset="0"/>
          <a:ea typeface="+mn-ea"/>
          <a:cs typeface="Arial" panose="020B0604020202020204" pitchFamily="34" charset="0"/>
        </a:defRPr>
      </a:lvl4pPr>
      <a:lvl5pPr marL="2057400" indent="-228600" algn="l" rtl="0" fontAlgn="base">
        <a:spcBef>
          <a:spcPts val="500"/>
        </a:spcBef>
        <a:spcAft>
          <a:spcPct val="0"/>
        </a:spcAft>
        <a:buFont typeface="Arial" panose="020B0604020202020204" pitchFamily="34" charset="0"/>
        <a:buChar char="•"/>
        <a:defRPr lang="en-US" kern="1200" dirty="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Text Placeholder 2"/>
          <p:cNvSpPr>
            <a:spLocks noGrp="1"/>
          </p:cNvSpPr>
          <p:nvPr>
            <p:ph type="body" idx="1"/>
          </p:nvPr>
        </p:nvSpPr>
        <p:spPr bwMode="auto">
          <a:xfrm>
            <a:off x="838200" y="2538413"/>
            <a:ext cx="105156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pic>
        <p:nvPicPr>
          <p:cNvPr id="4099" name="Picture 11"/>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0" y="5721350"/>
            <a:ext cx="26162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4"/>
          </p:nvPr>
        </p:nvSpPr>
        <p:spPr>
          <a:xfrm>
            <a:off x="11409363" y="6089650"/>
            <a:ext cx="442912" cy="428625"/>
          </a:xfrm>
          <a:prstGeom prst="rect">
            <a:avLst/>
          </a:prstGeom>
        </p:spPr>
        <p:txBody>
          <a:bodyPr vert="horz" lIns="90000" tIns="45720" rIns="91440" bIns="45720" rtlCol="0" anchor="ctr"/>
          <a:lstStyle>
            <a:lvl1pPr algn="ctr" eaLnBrk="1" fontAlgn="auto" hangingPunct="1">
              <a:spcBef>
                <a:spcPts val="0"/>
              </a:spcBef>
              <a:spcAft>
                <a:spcPts val="0"/>
              </a:spcAft>
              <a:defRPr sz="1200" smtClean="0">
                <a:solidFill>
                  <a:schemeClr val="tx1"/>
                </a:solidFill>
                <a:latin typeface="+mn-lt"/>
              </a:defRPr>
            </a:lvl1pPr>
          </a:lstStyle>
          <a:p>
            <a:pPr>
              <a:defRPr/>
            </a:pPr>
            <a:fld id="{0CACCF91-13A2-42E8-8381-2A82167D64E0}" type="slidenum">
              <a:rPr lang="en-US"/>
              <a:pPr>
                <a:defRPr/>
              </a:pPr>
              <a:t>‹#›</a:t>
            </a:fld>
            <a:endParaRPr lang="en-US" dirty="0"/>
          </a:p>
        </p:txBody>
      </p:sp>
      <p:sp>
        <p:nvSpPr>
          <p:cNvPr id="4101" name="Title Placeholder 10"/>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Tree>
  </p:cSld>
  <p:clrMap bg1="lt1" tx1="dk1" bg2="lt2" tx2="dk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Lst>
  <p:transition spd="slow" advClick="0" advTm="20000">
    <p:wipe/>
  </p:transition>
  <p:hf hdr="0" ftr="0" dt="0"/>
  <p:txStyles>
    <p:titleStyle>
      <a:lvl1pPr algn="l" rtl="0" fontAlgn="base">
        <a:lnSpc>
          <a:spcPct val="90000"/>
        </a:lnSpc>
        <a:spcBef>
          <a:spcPct val="0"/>
        </a:spcBef>
        <a:spcAft>
          <a:spcPct val="0"/>
        </a:spcAft>
        <a:defRPr sz="4000" kern="1200">
          <a:solidFill>
            <a:schemeClr val="bg1"/>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4000">
          <a:solidFill>
            <a:schemeClr val="bg1"/>
          </a:solidFill>
          <a:latin typeface="Arial" panose="020B0604020202020204" pitchFamily="34" charset="0"/>
          <a:cs typeface="Arial" panose="020B0604020202020204" pitchFamily="34" charset="0"/>
        </a:defRPr>
      </a:lvl9pPr>
    </p:titleStyle>
    <p:bodyStyle>
      <a:lvl1pPr algn="l" rtl="0" fontAlgn="base">
        <a:spcBef>
          <a:spcPts val="1000"/>
        </a:spcBef>
        <a:spcAft>
          <a:spcPct val="0"/>
        </a:spcAft>
        <a:buFont typeface="Arial" panose="020B0604020202020204" pitchFamily="34" charset="0"/>
        <a:defRPr lang="en-US" sz="2400" kern="1200" dirty="0">
          <a:solidFill>
            <a:schemeClr val="bg1"/>
          </a:solidFill>
          <a:latin typeface="Arial" panose="020B0604020202020204" pitchFamily="34" charset="0"/>
          <a:ea typeface="+mn-ea"/>
          <a:cs typeface="Arial" panose="020B0604020202020204" pitchFamily="34" charset="0"/>
        </a:defRPr>
      </a:lvl1pPr>
      <a:lvl2pPr marL="685800" indent="-228600" algn="l" rtl="0" fontAlgn="base">
        <a:spcBef>
          <a:spcPts val="500"/>
        </a:spcBef>
        <a:spcAft>
          <a:spcPct val="0"/>
        </a:spcAft>
        <a:buFont typeface="Arial" panose="020B0604020202020204" pitchFamily="34" charset="0"/>
        <a:buChar char="•"/>
        <a:defRPr lang="en-US" sz="2400" kern="1200" dirty="0">
          <a:solidFill>
            <a:schemeClr val="bg1"/>
          </a:solidFill>
          <a:latin typeface="Arial" panose="020B0604020202020204" pitchFamily="34" charset="0"/>
          <a:ea typeface="+mn-ea"/>
          <a:cs typeface="Arial" panose="020B0604020202020204" pitchFamily="34" charset="0"/>
        </a:defRPr>
      </a:lvl2pPr>
      <a:lvl3pPr marL="1143000" indent="-228600" algn="l" rtl="0" fontAlgn="base">
        <a:spcBef>
          <a:spcPts val="500"/>
        </a:spcBef>
        <a:spcAft>
          <a:spcPct val="0"/>
        </a:spcAft>
        <a:buFont typeface="Arial" panose="020B0604020202020204" pitchFamily="34" charset="0"/>
        <a:buChar char="•"/>
        <a:defRPr lang="en-US" sz="2000" kern="1200" dirty="0">
          <a:solidFill>
            <a:schemeClr val="bg1"/>
          </a:solidFill>
          <a:latin typeface="Arial" panose="020B0604020202020204" pitchFamily="34" charset="0"/>
          <a:ea typeface="+mn-ea"/>
          <a:cs typeface="Arial" panose="020B0604020202020204" pitchFamily="34" charset="0"/>
        </a:defRPr>
      </a:lvl3pPr>
      <a:lvl4pPr marL="1600200" indent="-228600" algn="l" rtl="0" fontAlgn="base">
        <a:spcBef>
          <a:spcPts val="500"/>
        </a:spcBef>
        <a:spcAft>
          <a:spcPct val="0"/>
        </a:spcAft>
        <a:buFont typeface="Arial" panose="020B0604020202020204" pitchFamily="34" charset="0"/>
        <a:buChar char="•"/>
        <a:defRPr lang="en-US" kern="1200" dirty="0">
          <a:solidFill>
            <a:schemeClr val="bg1"/>
          </a:solidFill>
          <a:latin typeface="Arial" panose="020B0604020202020204" pitchFamily="34" charset="0"/>
          <a:ea typeface="+mn-ea"/>
          <a:cs typeface="Arial" panose="020B0604020202020204" pitchFamily="34" charset="0"/>
        </a:defRPr>
      </a:lvl4pPr>
      <a:lvl5pPr marL="2057400" indent="-228600" algn="l" rtl="0" fontAlgn="base">
        <a:spcBef>
          <a:spcPts val="500"/>
        </a:spcBef>
        <a:spcAft>
          <a:spcPct val="0"/>
        </a:spcAft>
        <a:buFont typeface="Arial" panose="020B0604020202020204" pitchFamily="34" charset="0"/>
        <a:buChar char="•"/>
        <a:defRPr lang="en-US" kern="1200" dirty="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Text Placeholder 2"/>
          <p:cNvSpPr>
            <a:spLocks noGrp="1"/>
          </p:cNvSpPr>
          <p:nvPr>
            <p:ph type="body" idx="1"/>
          </p:nvPr>
        </p:nvSpPr>
        <p:spPr bwMode="auto">
          <a:xfrm>
            <a:off x="838200" y="2538413"/>
            <a:ext cx="10515600" cy="26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pic>
        <p:nvPicPr>
          <p:cNvPr id="5123" name="Picture 11"/>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5721350"/>
            <a:ext cx="2616200"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4"/>
          </p:nvPr>
        </p:nvSpPr>
        <p:spPr>
          <a:xfrm>
            <a:off x="11409363" y="6089650"/>
            <a:ext cx="442912" cy="428625"/>
          </a:xfrm>
          <a:prstGeom prst="rect">
            <a:avLst/>
          </a:prstGeom>
        </p:spPr>
        <p:txBody>
          <a:bodyPr vert="horz" lIns="90000" tIns="45720" rIns="91440" bIns="45720" rtlCol="0" anchor="ctr"/>
          <a:lstStyle>
            <a:lvl1pPr algn="ctr" eaLnBrk="1" fontAlgn="auto" hangingPunct="1">
              <a:spcBef>
                <a:spcPts val="0"/>
              </a:spcBef>
              <a:spcAft>
                <a:spcPts val="0"/>
              </a:spcAft>
              <a:defRPr sz="1200" smtClean="0">
                <a:solidFill>
                  <a:schemeClr val="tx1"/>
                </a:solidFill>
                <a:latin typeface="+mn-lt"/>
              </a:defRPr>
            </a:lvl1pPr>
          </a:lstStyle>
          <a:p>
            <a:pPr>
              <a:defRPr/>
            </a:pPr>
            <a:fld id="{58869EC3-80D6-4C67-B50F-7BE2C6B385D6}" type="slidenum">
              <a:rPr lang="en-US"/>
              <a:pPr>
                <a:defRPr/>
              </a:pPr>
              <a:t>‹#›</a:t>
            </a:fld>
            <a:endParaRPr lang="en-US" dirty="0"/>
          </a:p>
        </p:txBody>
      </p:sp>
      <p:sp>
        <p:nvSpPr>
          <p:cNvPr id="5125" name="Title Placeholder 10"/>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Tree>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7" r:id="rId12"/>
  </p:sldLayoutIdLst>
  <p:transition spd="slow" advClick="0" advTm="20000">
    <p:wipe/>
  </p:transition>
  <p:hf hdr="0" ftr="0" dt="0"/>
  <p:txStyles>
    <p:titleStyle>
      <a:lvl1pPr algn="l" rtl="0" fontAlgn="base">
        <a:lnSpc>
          <a:spcPct val="90000"/>
        </a:lnSpc>
        <a:spcBef>
          <a:spcPct val="0"/>
        </a:spcBef>
        <a:spcAft>
          <a:spcPct val="0"/>
        </a:spcAft>
        <a:defRPr sz="4000" kern="1200">
          <a:solidFill>
            <a:schemeClr val="tx1"/>
          </a:solidFill>
          <a:latin typeface="Arial" panose="020B0604020202020204" pitchFamily="34" charset="0"/>
          <a:ea typeface="+mj-ea"/>
          <a:cs typeface="Arial" panose="020B0604020202020204" pitchFamily="34" charset="0"/>
        </a:defRPr>
      </a:lvl1pPr>
      <a:lvl2pPr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2pPr>
      <a:lvl3pPr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3pPr>
      <a:lvl4pPr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4pPr>
      <a:lvl5pPr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4000">
          <a:solidFill>
            <a:schemeClr val="tx1"/>
          </a:solidFill>
          <a:latin typeface="Arial" panose="020B0604020202020204" pitchFamily="34" charset="0"/>
          <a:cs typeface="Arial" panose="020B0604020202020204" pitchFamily="34" charset="0"/>
        </a:defRPr>
      </a:lvl9pPr>
    </p:titleStyle>
    <p:bodyStyle>
      <a:lvl1pPr marL="228600" indent="-228600" algn="l" rtl="0" fontAlgn="base">
        <a:spcBef>
          <a:spcPts val="1000"/>
        </a:spcBef>
        <a:spcAft>
          <a:spcPct val="0"/>
        </a:spcAft>
        <a:buFont typeface="Arial" panose="020B0604020202020204" pitchFamily="34" charset="0"/>
        <a:buChar char="•"/>
        <a:defRPr lang="en-US" sz="2400" kern="1200" dirty="0">
          <a:solidFill>
            <a:srgbClr val="54585A"/>
          </a:solidFill>
          <a:latin typeface="Arial" panose="020B0604020202020204" pitchFamily="34" charset="0"/>
          <a:ea typeface="+mn-ea"/>
          <a:cs typeface="Arial" panose="020B0604020202020204" pitchFamily="34" charset="0"/>
        </a:defRPr>
      </a:lvl1pPr>
      <a:lvl2pPr marL="685800" indent="-228600" algn="l" rtl="0" fontAlgn="base">
        <a:spcBef>
          <a:spcPts val="500"/>
        </a:spcBef>
        <a:spcAft>
          <a:spcPct val="0"/>
        </a:spcAft>
        <a:buFont typeface="Arial" panose="020B0604020202020204" pitchFamily="34" charset="0"/>
        <a:buChar char="•"/>
        <a:defRPr lang="en-US" sz="2400" kern="1200" dirty="0">
          <a:solidFill>
            <a:srgbClr val="54585A"/>
          </a:solidFill>
          <a:latin typeface="Arial" panose="020B0604020202020204" pitchFamily="34" charset="0"/>
          <a:ea typeface="+mn-ea"/>
          <a:cs typeface="Arial" panose="020B0604020202020204" pitchFamily="34" charset="0"/>
        </a:defRPr>
      </a:lvl2pPr>
      <a:lvl3pPr marL="1143000" indent="-228600" algn="l" rtl="0" fontAlgn="base">
        <a:spcBef>
          <a:spcPts val="500"/>
        </a:spcBef>
        <a:spcAft>
          <a:spcPct val="0"/>
        </a:spcAft>
        <a:buFont typeface="Arial" panose="020B0604020202020204" pitchFamily="34" charset="0"/>
        <a:buChar char="•"/>
        <a:defRPr lang="en-US" sz="2000" kern="1200" dirty="0">
          <a:solidFill>
            <a:srgbClr val="54585A"/>
          </a:solidFill>
          <a:latin typeface="Arial" panose="020B0604020202020204" pitchFamily="34" charset="0"/>
          <a:ea typeface="+mn-ea"/>
          <a:cs typeface="Arial" panose="020B0604020202020204" pitchFamily="34" charset="0"/>
        </a:defRPr>
      </a:lvl3pPr>
      <a:lvl4pPr marL="1600200" indent="-228600" algn="l" rtl="0" fontAlgn="base">
        <a:spcBef>
          <a:spcPts val="500"/>
        </a:spcBef>
        <a:spcAft>
          <a:spcPct val="0"/>
        </a:spcAft>
        <a:buFont typeface="Arial" panose="020B0604020202020204" pitchFamily="34" charset="0"/>
        <a:buChar char="•"/>
        <a:defRPr lang="en-US" kern="1200" dirty="0">
          <a:solidFill>
            <a:srgbClr val="54585A"/>
          </a:solidFill>
          <a:latin typeface="Arial" panose="020B0604020202020204" pitchFamily="34" charset="0"/>
          <a:ea typeface="+mn-ea"/>
          <a:cs typeface="Arial" panose="020B0604020202020204" pitchFamily="34" charset="0"/>
        </a:defRPr>
      </a:lvl4pPr>
      <a:lvl5pPr marL="2057400" indent="-228600" algn="l" rtl="0" fontAlgn="base">
        <a:spcBef>
          <a:spcPts val="500"/>
        </a:spcBef>
        <a:spcAft>
          <a:spcPct val="0"/>
        </a:spcAft>
        <a:buFont typeface="Arial" panose="020B0604020202020204" pitchFamily="34" charset="0"/>
        <a:buChar char="•"/>
        <a:defRPr lang="en-US" kern="1200" dirty="0">
          <a:solidFill>
            <a:srgbClr val="54585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rsc.org/events/detail/45807/leadership-skills-mentoring"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hyperlink" Target="mailto:mentoring@rsc.org?subject=Leadership%20Mentoring-%20Teacher%20Enquiry"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hyperlink" Target="https://www.gse.upenn.edu/pdf/rmi/ECS-RMI-2004.pdf" TargetMode="External"/><Relationship Id="rId3" Type="http://schemas.openxmlformats.org/officeDocument/2006/relationships/hyperlink" Target="https://shura.shu.ac.uk/7224/1/Hobson_and_Malderez_2013_Judgementoring_IJMCE_Post-print_draft.pdf" TargetMode="External"/><Relationship Id="rId7" Type="http://schemas.openxmlformats.org/officeDocument/2006/relationships/hyperlink" Target="https://assets.publishing.service.gov.uk/government/uploads/system/uploads/attachment_data/file/686947/Factors_affecting_teacher_retention_-_qualitative_investigation.pdf"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hyperlink" Target="https://educationendowmentfoundation.org.uk/public/files/Projects/Evaluation_Reports/Mentoring_for_Early_Career_Chemistry_Teachers_Pilot_Evaluation_-_final.pdf" TargetMode="External"/><Relationship Id="rId5" Type="http://schemas.openxmlformats.org/officeDocument/2006/relationships/hyperlink" Target="https://www.gatsby.org.uk/uploads/education/reports/pdf/gatsby-impact-of-mentoring.pdf" TargetMode="External"/><Relationship Id="rId4" Type="http://schemas.openxmlformats.org/officeDocument/2006/relationships/hyperlink" Target="https://www.gatsby.org.uk/uploads/education/reports/pdf/mentoring-across-the-professions-final300816.pdf"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mailto:maitlandc@rsc.org"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325465" y="2131028"/>
            <a:ext cx="4587498" cy="2387600"/>
          </a:xfrm>
        </p:spPr>
        <p:txBody>
          <a:bodyPr>
            <a:normAutofit fontScale="90000"/>
          </a:bodyPr>
          <a:lstStyle/>
          <a:p>
            <a:r>
              <a:rPr lang="en-GB" smtClean="0"/>
              <a:t>Subject-specific Teacher mentoring – Can it help retain early career chemistry teachers? </a:t>
            </a:r>
            <a:endParaRPr lang="en-GB" dirty="0"/>
          </a:p>
        </p:txBody>
      </p:sp>
      <p:sp>
        <p:nvSpPr>
          <p:cNvPr id="2" name="TextBox 1"/>
          <p:cNvSpPr txBox="1"/>
          <p:nvPr/>
        </p:nvSpPr>
        <p:spPr>
          <a:xfrm>
            <a:off x="278970" y="4984643"/>
            <a:ext cx="4200040" cy="1369606"/>
          </a:xfrm>
          <a:prstGeom prst="rect">
            <a:avLst/>
          </a:prstGeom>
          <a:noFill/>
        </p:spPr>
        <p:txBody>
          <a:bodyPr wrap="square" rtlCol="0">
            <a:spAutoFit/>
          </a:bodyPr>
          <a:lstStyle/>
          <a:p>
            <a:r>
              <a:rPr lang="en-GB" sz="2800" dirty="0" smtClean="0"/>
              <a:t>Chrissie Maitland,</a:t>
            </a:r>
          </a:p>
          <a:p>
            <a:r>
              <a:rPr lang="en-GB" sz="2800" dirty="0" smtClean="0"/>
              <a:t>Royal Society of Chemistry</a:t>
            </a:r>
          </a:p>
          <a:p>
            <a:endParaRPr lang="en-GB" sz="700" dirty="0" smtClean="0"/>
          </a:p>
          <a:p>
            <a:r>
              <a:rPr lang="en-GB" sz="2000" dirty="0" smtClean="0"/>
              <a:t>edu.rsc.org/</a:t>
            </a:r>
            <a:r>
              <a:rPr lang="en-GB" sz="2000" dirty="0" err="1" smtClean="0"/>
              <a:t>ase</a:t>
            </a:r>
            <a:endParaRPr lang="en-GB" sz="2000" dirty="0"/>
          </a:p>
        </p:txBody>
      </p:sp>
    </p:spTree>
    <p:extLst>
      <p:ext uri="{BB962C8B-B14F-4D97-AF65-F5344CB8AC3E}">
        <p14:creationId xmlns:p14="http://schemas.microsoft.com/office/powerpoint/2010/main" val="1912646218"/>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Thoughts from participants</a:t>
            </a:r>
            <a:endParaRPr lang="en-GB" dirty="0"/>
          </a:p>
        </p:txBody>
      </p:sp>
      <p:sp>
        <p:nvSpPr>
          <p:cNvPr id="3" name="Content Placeholder 2"/>
          <p:cNvSpPr>
            <a:spLocks noGrp="1"/>
          </p:cNvSpPr>
          <p:nvPr>
            <p:ph idx="1"/>
          </p:nvPr>
        </p:nvSpPr>
        <p:spPr/>
        <p:txBody>
          <a:bodyPr/>
          <a:lstStyle/>
          <a:p>
            <a:r>
              <a:rPr lang="en-GB" i="1" dirty="0"/>
              <a:t>I got what I asked for and I got a lot.  So if I asked for something, my mentor went over and above to make sure that all the boxes could be covered if I had a question.  Like you were saying, I could have asked for more help, but I didn’t feel like I needed to and so when I did ask for it I got exactly what I </a:t>
            </a:r>
            <a:r>
              <a:rPr lang="en-GB" i="1" dirty="0" smtClean="0"/>
              <a:t>needed.</a:t>
            </a:r>
            <a:r>
              <a:rPr lang="en-GB" dirty="0"/>
              <a:t>	</a:t>
            </a:r>
            <a:r>
              <a:rPr lang="en-GB" dirty="0" smtClean="0"/>
              <a:t>					</a:t>
            </a:r>
            <a:r>
              <a:rPr lang="en-GB" i="1" dirty="0" smtClean="0"/>
              <a:t>Mentees </a:t>
            </a:r>
            <a:r>
              <a:rPr lang="en-GB" i="1" dirty="0"/>
              <a:t>(focus group</a:t>
            </a:r>
            <a:r>
              <a:rPr lang="en-GB" i="1" dirty="0" smtClean="0"/>
              <a:t>)</a:t>
            </a:r>
          </a:p>
          <a:p>
            <a:r>
              <a:rPr lang="en-GB" i="1" dirty="0" smtClean="0"/>
              <a:t>I </a:t>
            </a:r>
            <a:r>
              <a:rPr lang="en-GB" i="1" dirty="0"/>
              <a:t>suppose I feel I gained a wee bit of knowledge about what probationers are going through, because I graduated quite some time ago and I went through a different system, so I feel I maybe got more awareness of probationers and how difficult it is.  …. it gave me an indication that I am knowledgeable and I do know and I can support people.  </a:t>
            </a:r>
            <a:r>
              <a:rPr lang="en-GB" i="1" dirty="0" smtClean="0"/>
              <a:t>Mentor </a:t>
            </a:r>
            <a:r>
              <a:rPr lang="en-GB" i="1" dirty="0"/>
              <a:t>(focus group)</a:t>
            </a:r>
            <a:endParaRPr lang="en-GB" dirty="0"/>
          </a:p>
          <a:p>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10</a:t>
            </a:fld>
            <a:endParaRPr lang="en-US" dirty="0"/>
          </a:p>
        </p:txBody>
      </p:sp>
    </p:spTree>
    <p:extLst>
      <p:ext uri="{BB962C8B-B14F-4D97-AF65-F5344CB8AC3E}">
        <p14:creationId xmlns:p14="http://schemas.microsoft.com/office/powerpoint/2010/main" val="1401494688"/>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Recommendations for future mentoring schemes:</a:t>
            </a:r>
            <a:endParaRPr lang="en-GB" dirty="0"/>
          </a:p>
        </p:txBody>
      </p:sp>
      <p:sp>
        <p:nvSpPr>
          <p:cNvPr id="6" name="Content Placeholder 5"/>
          <p:cNvSpPr>
            <a:spLocks noGrp="1"/>
          </p:cNvSpPr>
          <p:nvPr>
            <p:ph idx="1"/>
          </p:nvPr>
        </p:nvSpPr>
        <p:spPr/>
        <p:txBody>
          <a:bodyPr/>
          <a:lstStyle/>
          <a:p>
            <a:r>
              <a:rPr lang="en-GB" dirty="0" smtClean="0"/>
              <a:t>Match mentors and mentees before their initial meeting to allow them to meet at the training and arrange initial contact</a:t>
            </a:r>
          </a:p>
          <a:p>
            <a:r>
              <a:rPr lang="en-GB" dirty="0" smtClean="0"/>
              <a:t>Starting mentoring from year 2 of teaching (not NQT or probationer year)</a:t>
            </a:r>
          </a:p>
          <a:p>
            <a:r>
              <a:rPr lang="en-GB" dirty="0" smtClean="0"/>
              <a:t>Possible targeting of support to areas where Chemistry teacher retention was poor or there was only one chemistry teacher in a school.</a:t>
            </a:r>
          </a:p>
          <a:p>
            <a:r>
              <a:rPr lang="en-GB" dirty="0" smtClean="0"/>
              <a:t>Background information about the programme could be sent before the initial training</a:t>
            </a:r>
          </a:p>
          <a:p>
            <a:endParaRPr lang="en-GB" dirty="0" smtClean="0"/>
          </a:p>
          <a:p>
            <a:endParaRPr lang="en-GB" dirty="0"/>
          </a:p>
        </p:txBody>
      </p:sp>
      <p:sp>
        <p:nvSpPr>
          <p:cNvPr id="5" name="Slide Number Placeholder 4"/>
          <p:cNvSpPr>
            <a:spLocks noGrp="1"/>
          </p:cNvSpPr>
          <p:nvPr>
            <p:ph type="sldNum" sz="quarter" idx="10"/>
          </p:nvPr>
        </p:nvSpPr>
        <p:spPr/>
        <p:txBody>
          <a:bodyPr/>
          <a:lstStyle/>
          <a:p>
            <a:pPr>
              <a:defRPr/>
            </a:pPr>
            <a:fld id="{BD43908E-3C0B-46F1-B5BF-424948977B94}" type="slidenum">
              <a:rPr lang="en-US" smtClean="0"/>
              <a:pPr>
                <a:defRPr/>
              </a:pPr>
              <a:t>11</a:t>
            </a:fld>
            <a:endParaRPr lang="en-US" dirty="0"/>
          </a:p>
        </p:txBody>
      </p:sp>
    </p:spTree>
    <p:extLst>
      <p:ext uri="{BB962C8B-B14F-4D97-AF65-F5344CB8AC3E}">
        <p14:creationId xmlns:p14="http://schemas.microsoft.com/office/powerpoint/2010/main" val="1924156849"/>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England – Mentoring for early career chemistry teachers (MECCT) 2019/2020</a:t>
            </a:r>
            <a:r>
              <a:rPr lang="en-GB" baseline="30000" dirty="0"/>
              <a:t>4</a:t>
            </a:r>
            <a:endParaRPr lang="en-GB" dirty="0"/>
          </a:p>
        </p:txBody>
      </p:sp>
      <p:sp>
        <p:nvSpPr>
          <p:cNvPr id="3" name="Content Placeholder 2"/>
          <p:cNvSpPr>
            <a:spLocks noGrp="1"/>
          </p:cNvSpPr>
          <p:nvPr>
            <p:ph idx="1"/>
          </p:nvPr>
        </p:nvSpPr>
        <p:spPr/>
        <p:txBody>
          <a:bodyPr/>
          <a:lstStyle/>
          <a:p>
            <a:r>
              <a:rPr lang="en-GB" dirty="0" smtClean="0"/>
              <a:t>Funding from the Education Endowment Foundation and </a:t>
            </a:r>
            <a:r>
              <a:rPr lang="en-GB" dirty="0" err="1" smtClean="0"/>
              <a:t>Wellcome</a:t>
            </a:r>
            <a:endParaRPr lang="en-GB" dirty="0" smtClean="0"/>
          </a:p>
          <a:p>
            <a:r>
              <a:rPr lang="en-GB" dirty="0" smtClean="0"/>
              <a:t>Independently evaluated by NFER</a:t>
            </a:r>
          </a:p>
          <a:p>
            <a:r>
              <a:rPr lang="en-GB" dirty="0" smtClean="0"/>
              <a:t>Built on the findings from the Scottish mentoring work</a:t>
            </a:r>
          </a:p>
          <a:p>
            <a:r>
              <a:rPr lang="en-GB" dirty="0" smtClean="0"/>
              <a:t>Focusing on teachers with between 1 and 5 years teaching experience</a:t>
            </a:r>
          </a:p>
          <a:p>
            <a:r>
              <a:rPr lang="en-GB" dirty="0" smtClean="0"/>
              <a:t>Paired with mentor with &gt; 5 years teaching experience</a:t>
            </a:r>
          </a:p>
          <a:p>
            <a:r>
              <a:rPr lang="en-GB" dirty="0" smtClean="0"/>
              <a:t>40 mentoring pairs from the East of England and the Midlands</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12</a:t>
            </a:fld>
            <a:endParaRPr lang="en-US" dirty="0"/>
          </a:p>
        </p:txBody>
      </p:sp>
    </p:spTree>
    <p:extLst>
      <p:ext uri="{BB962C8B-B14F-4D97-AF65-F5344CB8AC3E}">
        <p14:creationId xmlns:p14="http://schemas.microsoft.com/office/powerpoint/2010/main" val="2363838120"/>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programme</a:t>
            </a:r>
            <a:endParaRPr lang="en-GB" dirty="0"/>
          </a:p>
        </p:txBody>
      </p:sp>
      <p:sp>
        <p:nvSpPr>
          <p:cNvPr id="3" name="Content Placeholder 2"/>
          <p:cNvSpPr>
            <a:spLocks noGrp="1"/>
          </p:cNvSpPr>
          <p:nvPr>
            <p:ph idx="1"/>
          </p:nvPr>
        </p:nvSpPr>
        <p:spPr/>
        <p:txBody>
          <a:bodyPr/>
          <a:lstStyle/>
          <a:p>
            <a:r>
              <a:rPr lang="en-GB" dirty="0" smtClean="0"/>
              <a:t>Initial training session for mentors and mentees</a:t>
            </a:r>
          </a:p>
          <a:p>
            <a:r>
              <a:rPr lang="en-GB" dirty="0" smtClean="0"/>
              <a:t>Pairing happened, where possible, before the training sessions so they could meet then.</a:t>
            </a:r>
          </a:p>
          <a:p>
            <a:r>
              <a:rPr lang="en-GB" dirty="0" smtClean="0"/>
              <a:t>Specified a minimum of 6 mentoring sessions between February 2019 and February 2020</a:t>
            </a:r>
          </a:p>
          <a:p>
            <a:r>
              <a:rPr lang="en-GB" dirty="0" smtClean="0"/>
              <a:t>Method of meeting wasn’t specified, although we encouraged the mentees to initiate the meetings</a:t>
            </a:r>
          </a:p>
          <a:p>
            <a:r>
              <a:rPr lang="en-GB" dirty="0" smtClean="0"/>
              <a:t>Mentors and mentees received check-in emails from Education Coordinators every 6 weeks</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13</a:t>
            </a:fld>
            <a:endParaRPr lang="en-US" dirty="0"/>
          </a:p>
        </p:txBody>
      </p:sp>
    </p:spTree>
    <p:extLst>
      <p:ext uri="{BB962C8B-B14F-4D97-AF65-F5344CB8AC3E}">
        <p14:creationId xmlns:p14="http://schemas.microsoft.com/office/powerpoint/2010/main" val="3815328522"/>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93700" y="236591"/>
            <a:ext cx="10515600" cy="1325563"/>
          </a:xfrm>
        </p:spPr>
        <p:txBody>
          <a:bodyPr/>
          <a:lstStyle/>
          <a:p>
            <a:r>
              <a:rPr lang="en-GB" dirty="0" smtClean="0"/>
              <a:t>Theory of change</a:t>
            </a:r>
            <a:endParaRPr lang="en-GB" dirty="0"/>
          </a:p>
        </p:txBody>
      </p:sp>
      <p:sp>
        <p:nvSpPr>
          <p:cNvPr id="7" name="Content Placeholder 6"/>
          <p:cNvSpPr>
            <a:spLocks noGrp="1"/>
          </p:cNvSpPr>
          <p:nvPr>
            <p:ph idx="1"/>
          </p:nvPr>
        </p:nvSpPr>
        <p:spPr>
          <a:xfrm>
            <a:off x="393700" y="1562154"/>
            <a:ext cx="11017250" cy="3905324"/>
          </a:xfrm>
        </p:spPr>
        <p:txBody>
          <a:bodyPr/>
          <a:lstStyle/>
          <a:p>
            <a:r>
              <a:rPr lang="en-GB" dirty="0" smtClean="0"/>
              <a:t>The intervention aimed to help participating early career teachers (ECTs) feel more supported by:</a:t>
            </a:r>
          </a:p>
          <a:p>
            <a:pPr marL="342900" indent="-342900">
              <a:buFont typeface="Arial" panose="020B0604020202020204" pitchFamily="34" charset="0"/>
              <a:buChar char="•"/>
            </a:pPr>
            <a:r>
              <a:rPr lang="en-GB" dirty="0" smtClean="0"/>
              <a:t>Boosting their confidence</a:t>
            </a:r>
          </a:p>
          <a:p>
            <a:pPr marL="342900" indent="-342900">
              <a:buFont typeface="Arial" panose="020B0604020202020204" pitchFamily="34" charset="0"/>
              <a:buChar char="•"/>
            </a:pPr>
            <a:r>
              <a:rPr lang="en-GB" dirty="0" smtClean="0"/>
              <a:t>Expanding their chemistry-specific pedagogical knowledge</a:t>
            </a:r>
          </a:p>
          <a:p>
            <a:pPr marL="342900" indent="-342900">
              <a:buFont typeface="Arial" panose="020B0604020202020204" pitchFamily="34" charset="0"/>
              <a:buChar char="•"/>
            </a:pPr>
            <a:r>
              <a:rPr lang="en-GB" dirty="0" smtClean="0"/>
              <a:t>Helping them to manage their workload and stress</a:t>
            </a:r>
          </a:p>
          <a:p>
            <a:pPr marL="342900" indent="-342900">
              <a:buFont typeface="Arial" panose="020B0604020202020204" pitchFamily="34" charset="0"/>
              <a:buChar char="•"/>
            </a:pPr>
            <a:r>
              <a:rPr lang="en-GB" dirty="0" smtClean="0"/>
              <a:t>Supporting them to stay in teaching</a:t>
            </a:r>
          </a:p>
          <a:p>
            <a:pPr marL="342900" indent="-342900">
              <a:buFont typeface="Arial" panose="020B0604020202020204" pitchFamily="34" charset="0"/>
              <a:buChar char="•"/>
            </a:pPr>
            <a:endParaRPr lang="en-GB" dirty="0"/>
          </a:p>
          <a:p>
            <a:r>
              <a:rPr lang="en-GB" dirty="0" smtClean="0"/>
              <a:t>It also aimed to provide mentors with the skills required to implement flexible and personalised mentoring</a:t>
            </a:r>
            <a:endParaRPr lang="en-GB" dirty="0"/>
          </a:p>
        </p:txBody>
      </p:sp>
      <p:sp>
        <p:nvSpPr>
          <p:cNvPr id="5" name="Slide Number Placeholder 4"/>
          <p:cNvSpPr>
            <a:spLocks noGrp="1"/>
          </p:cNvSpPr>
          <p:nvPr>
            <p:ph type="sldNum" sz="quarter" idx="10"/>
          </p:nvPr>
        </p:nvSpPr>
        <p:spPr/>
        <p:txBody>
          <a:bodyPr/>
          <a:lstStyle/>
          <a:p>
            <a:pPr>
              <a:defRPr/>
            </a:pPr>
            <a:fld id="{BD43908E-3C0B-46F1-B5BF-424948977B94}" type="slidenum">
              <a:rPr lang="en-US" smtClean="0"/>
              <a:pPr>
                <a:defRPr/>
              </a:pPr>
              <a:t>14</a:t>
            </a:fld>
            <a:endParaRPr lang="en-US" dirty="0"/>
          </a:p>
        </p:txBody>
      </p:sp>
    </p:spTree>
    <p:extLst>
      <p:ext uri="{BB962C8B-B14F-4D97-AF65-F5344CB8AC3E}">
        <p14:creationId xmlns:p14="http://schemas.microsoft.com/office/powerpoint/2010/main" val="965546418"/>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Research Methods</a:t>
            </a:r>
            <a:endParaRPr lang="en-GB" dirty="0"/>
          </a:p>
        </p:txBody>
      </p:sp>
      <p:sp>
        <p:nvSpPr>
          <p:cNvPr id="3" name="Content Placeholder 2"/>
          <p:cNvSpPr>
            <a:spLocks noGrp="1"/>
          </p:cNvSpPr>
          <p:nvPr>
            <p:ph idx="1"/>
          </p:nvPr>
        </p:nvSpPr>
        <p:spPr>
          <a:xfrm>
            <a:off x="559231" y="1639645"/>
            <a:ext cx="11049000" cy="3905324"/>
          </a:xfrm>
        </p:spPr>
        <p:txBody>
          <a:bodyPr/>
          <a:lstStyle/>
          <a:p>
            <a:r>
              <a:rPr lang="en-GB" dirty="0" smtClean="0"/>
              <a:t>Pre and post-intervention questionnaires</a:t>
            </a:r>
          </a:p>
          <a:p>
            <a:r>
              <a:rPr lang="en-GB" dirty="0" smtClean="0"/>
              <a:t>Fidelity logs after each mentoring session</a:t>
            </a:r>
          </a:p>
          <a:p>
            <a:r>
              <a:rPr lang="en-GB" dirty="0" smtClean="0"/>
              <a:t>Interviews with mentors and mentees</a:t>
            </a:r>
          </a:p>
          <a:p>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15</a:t>
            </a:fld>
            <a:endParaRPr lang="en-US" dirty="0"/>
          </a:p>
        </p:txBody>
      </p:sp>
    </p:spTree>
    <p:extLst>
      <p:ext uri="{BB962C8B-B14F-4D97-AF65-F5344CB8AC3E}">
        <p14:creationId xmlns:p14="http://schemas.microsoft.com/office/powerpoint/2010/main" val="2463866908"/>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we learnt?</a:t>
            </a:r>
            <a:endParaRPr lang="en-GB" dirty="0"/>
          </a:p>
        </p:txBody>
      </p:sp>
      <p:sp>
        <p:nvSpPr>
          <p:cNvPr id="3" name="Content Placeholder 2"/>
          <p:cNvSpPr>
            <a:spLocks noGrp="1"/>
          </p:cNvSpPr>
          <p:nvPr>
            <p:ph idx="1"/>
          </p:nvPr>
        </p:nvSpPr>
        <p:spPr/>
        <p:txBody>
          <a:bodyPr/>
          <a:lstStyle/>
          <a:p>
            <a:r>
              <a:rPr lang="en-GB" dirty="0" smtClean="0"/>
              <a:t>Mentors signed up relatively easily</a:t>
            </a:r>
          </a:p>
          <a:p>
            <a:r>
              <a:rPr lang="en-GB" dirty="0" smtClean="0"/>
              <a:t>Recruitment of the early career teachers was much more challenging</a:t>
            </a:r>
            <a:endParaRPr lang="en-GB" dirty="0"/>
          </a:p>
          <a:p>
            <a:r>
              <a:rPr lang="en-GB" dirty="0" smtClean="0"/>
              <a:t>The </a:t>
            </a:r>
            <a:r>
              <a:rPr lang="en-GB" dirty="0" err="1" smtClean="0"/>
              <a:t>MoU</a:t>
            </a:r>
            <a:r>
              <a:rPr lang="en-GB" dirty="0" smtClean="0"/>
              <a:t> process wasn’t straightforward and again led to delays</a:t>
            </a:r>
            <a:endParaRPr lang="en-GB" dirty="0"/>
          </a:p>
          <a:p>
            <a:r>
              <a:rPr lang="en-GB" dirty="0" smtClean="0"/>
              <a:t>Some delays in getting mentor pairs matched</a:t>
            </a:r>
          </a:p>
          <a:p>
            <a:r>
              <a:rPr lang="en-GB" dirty="0" smtClean="0"/>
              <a:t>Whilst monitoring of the relationships was undertaken every 6 weeks, responses were very limited and we lost some mentees through the process   </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16</a:t>
            </a:fld>
            <a:endParaRPr lang="en-US" dirty="0"/>
          </a:p>
        </p:txBody>
      </p:sp>
    </p:spTree>
    <p:extLst>
      <p:ext uri="{BB962C8B-B14F-4D97-AF65-F5344CB8AC3E}">
        <p14:creationId xmlns:p14="http://schemas.microsoft.com/office/powerpoint/2010/main" val="4002927339"/>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Topics discussed during mentoring sessions</a:t>
            </a:r>
            <a:endParaRPr lang="en-GB" dirty="0"/>
          </a:p>
        </p:txBody>
      </p:sp>
      <p:sp>
        <p:nvSpPr>
          <p:cNvPr id="3" name="Content Placeholder 2"/>
          <p:cNvSpPr>
            <a:spLocks noGrp="1"/>
          </p:cNvSpPr>
          <p:nvPr>
            <p:ph idx="1"/>
          </p:nvPr>
        </p:nvSpPr>
        <p:spPr>
          <a:xfrm>
            <a:off x="838200" y="2398638"/>
            <a:ext cx="10515600" cy="3905324"/>
          </a:xfrm>
        </p:spPr>
        <p:txBody>
          <a:bodyPr/>
          <a:lstStyle/>
          <a:p>
            <a:pPr marL="457200" indent="-457200">
              <a:buFont typeface="+mj-lt"/>
              <a:buAutoNum type="arabicPeriod"/>
            </a:pPr>
            <a:r>
              <a:rPr lang="en-GB" dirty="0" smtClean="0"/>
              <a:t>Classroom and behaviour management (58%)</a:t>
            </a:r>
          </a:p>
          <a:p>
            <a:pPr marL="457200" indent="-457200">
              <a:buFont typeface="+mj-lt"/>
              <a:buAutoNum type="arabicPeriod"/>
            </a:pPr>
            <a:r>
              <a:rPr lang="en-GB" dirty="0" smtClean="0"/>
              <a:t>Lesson planning, paperwork and bureaucracy (54%)</a:t>
            </a:r>
          </a:p>
          <a:p>
            <a:pPr marL="457200" indent="-457200">
              <a:buFont typeface="+mj-lt"/>
              <a:buAutoNum type="arabicPeriod"/>
            </a:pPr>
            <a:r>
              <a:rPr lang="en-GB" dirty="0" smtClean="0"/>
              <a:t>Day-to-day teacher experiences (54%)</a:t>
            </a:r>
          </a:p>
          <a:p>
            <a:pPr marL="457200" indent="-457200">
              <a:buFont typeface="+mj-lt"/>
              <a:buAutoNum type="arabicPeriod"/>
            </a:pPr>
            <a:r>
              <a:rPr lang="en-GB" dirty="0" smtClean="0"/>
              <a:t>Time and workload management (50%)</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17</a:t>
            </a:fld>
            <a:endParaRPr lang="en-US" dirty="0"/>
          </a:p>
        </p:txBody>
      </p:sp>
      <p:sp>
        <p:nvSpPr>
          <p:cNvPr id="5" name="TextBox 4"/>
          <p:cNvSpPr txBox="1"/>
          <p:nvPr/>
        </p:nvSpPr>
        <p:spPr>
          <a:xfrm>
            <a:off x="838200" y="1650466"/>
            <a:ext cx="10488769" cy="461665"/>
          </a:xfrm>
          <a:prstGeom prst="rect">
            <a:avLst/>
          </a:prstGeom>
          <a:noFill/>
        </p:spPr>
        <p:txBody>
          <a:bodyPr wrap="none" rtlCol="0">
            <a:spAutoFit/>
          </a:bodyPr>
          <a:lstStyle/>
          <a:p>
            <a:r>
              <a:rPr lang="en-GB" sz="2400" dirty="0" smtClean="0">
                <a:latin typeface="Arial" panose="020B0604020202020204" pitchFamily="34" charset="0"/>
                <a:cs typeface="Arial" panose="020B0604020202020204" pitchFamily="34" charset="0"/>
              </a:rPr>
              <a:t>Poll 4: What were the top 3 topics of discussion during mentoring sessions?</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1162238"/>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260" y="-187279"/>
            <a:ext cx="10515600" cy="1325563"/>
          </a:xfrm>
        </p:spPr>
        <p:txBody>
          <a:bodyPr/>
          <a:lstStyle/>
          <a:p>
            <a:r>
              <a:rPr lang="en-GB" dirty="0" smtClean="0"/>
              <a:t>Findings</a:t>
            </a:r>
            <a:endParaRPr lang="en-GB" dirty="0"/>
          </a:p>
        </p:txBody>
      </p:sp>
      <p:sp>
        <p:nvSpPr>
          <p:cNvPr id="3" name="Content Placeholder 2"/>
          <p:cNvSpPr>
            <a:spLocks noGrp="1"/>
          </p:cNvSpPr>
          <p:nvPr>
            <p:ph idx="1"/>
          </p:nvPr>
        </p:nvSpPr>
        <p:spPr>
          <a:xfrm>
            <a:off x="280260" y="988716"/>
            <a:ext cx="11730925" cy="3905324"/>
          </a:xfrm>
        </p:spPr>
        <p:txBody>
          <a:bodyPr/>
          <a:lstStyle/>
          <a:p>
            <a:r>
              <a:rPr lang="en-GB" dirty="0" smtClean="0"/>
              <a:t>The biggest improvement from the start of the project was having a wide repertoire of teaching approaches to draw on (81% improvement)</a:t>
            </a:r>
          </a:p>
          <a:p>
            <a:r>
              <a:rPr lang="en-GB" dirty="0" smtClean="0"/>
              <a:t>Pitching lessons at the right level and being able to differentiate lessons also saw improvements from the start of the project</a:t>
            </a:r>
          </a:p>
          <a:p>
            <a:r>
              <a:rPr lang="en-GB" dirty="0" smtClean="0"/>
              <a:t>Confidence levels also increased</a:t>
            </a:r>
          </a:p>
          <a:p>
            <a:r>
              <a:rPr lang="en-GB" dirty="0" smtClean="0"/>
              <a:t>Ability to manage workload, bureaucracy and stress were areas that didn’t see as much improvement over the course of the programme.</a:t>
            </a:r>
          </a:p>
          <a:p>
            <a:r>
              <a:rPr lang="en-GB" dirty="0" smtClean="0"/>
              <a:t>As with the Scotland mentoring, there was limited evidence to suggest whether this would support teacher retention</a:t>
            </a:r>
          </a:p>
          <a:p>
            <a:r>
              <a:rPr lang="en-GB" dirty="0" smtClean="0"/>
              <a:t>Also meeting face-to-face was found to be difficult in many cases, either because of time or geographical locations </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18</a:t>
            </a:fld>
            <a:endParaRPr lang="en-US" dirty="0"/>
          </a:p>
        </p:txBody>
      </p:sp>
    </p:spTree>
    <p:extLst>
      <p:ext uri="{BB962C8B-B14F-4D97-AF65-F5344CB8AC3E}">
        <p14:creationId xmlns:p14="http://schemas.microsoft.com/office/powerpoint/2010/main" val="1399045826"/>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776" y="50611"/>
            <a:ext cx="10515600" cy="1325563"/>
          </a:xfrm>
        </p:spPr>
        <p:txBody>
          <a:bodyPr/>
          <a:lstStyle/>
          <a:p>
            <a:r>
              <a:rPr lang="en-GB" dirty="0" smtClean="0"/>
              <a:t>Thoughts from participants…</a:t>
            </a:r>
            <a:endParaRPr lang="en-GB" dirty="0"/>
          </a:p>
        </p:txBody>
      </p:sp>
      <p:sp>
        <p:nvSpPr>
          <p:cNvPr id="3" name="Content Placeholder 2"/>
          <p:cNvSpPr>
            <a:spLocks noGrp="1"/>
          </p:cNvSpPr>
          <p:nvPr>
            <p:ph idx="1"/>
          </p:nvPr>
        </p:nvSpPr>
        <p:spPr>
          <a:xfrm>
            <a:off x="140776" y="1360669"/>
            <a:ext cx="12051224" cy="3905324"/>
          </a:xfrm>
        </p:spPr>
        <p:txBody>
          <a:bodyPr/>
          <a:lstStyle/>
          <a:p>
            <a:r>
              <a:rPr lang="en-US" dirty="0"/>
              <a:t>‘When I first met with [my mentor] I was in a bit of a rut and I didn’t know whether my future lay in teaching … It’s </a:t>
            </a:r>
            <a:r>
              <a:rPr lang="en-US" dirty="0" err="1"/>
              <a:t>revolutionised</a:t>
            </a:r>
            <a:r>
              <a:rPr lang="en-US" dirty="0"/>
              <a:t> my teaching and pushed me outside of my comfort box which has helped me make things a bit more interesting which has helped me enjoy things a bit more’ (</a:t>
            </a:r>
            <a:r>
              <a:rPr lang="en-US" dirty="0" smtClean="0"/>
              <a:t>ECT 4).</a:t>
            </a:r>
          </a:p>
          <a:p>
            <a:r>
              <a:rPr lang="en-US" dirty="0"/>
              <a:t>‘I love to teach and I think it’s what I’m supposed to do, but having someone that reminds you that you love it and having conversations that are positive and constructive to your practice gives you less reason to consider throwing in the towel’ (ECT 2). </a:t>
            </a:r>
            <a:endParaRPr lang="en-US" dirty="0" smtClean="0"/>
          </a:p>
          <a:p>
            <a:r>
              <a:rPr lang="en-US" dirty="0"/>
              <a:t>‘It’s not only him learning from me, I’m learning from him … I’ve learned the different style of resources he uses … I’ve learned about the different syllabuses and books they use in their school and what’s good and bad about them’ (Mentor 3)</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19</a:t>
            </a:fld>
            <a:endParaRPr lang="en-US" dirty="0"/>
          </a:p>
        </p:txBody>
      </p:sp>
    </p:spTree>
    <p:extLst>
      <p:ext uri="{BB962C8B-B14F-4D97-AF65-F5344CB8AC3E}">
        <p14:creationId xmlns:p14="http://schemas.microsoft.com/office/powerpoint/2010/main" val="2827304553"/>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3" grpId="1"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F4D0B-93C5-6843-8603-0B8654265FB6}"/>
              </a:ext>
            </a:extLst>
          </p:cNvPr>
          <p:cNvSpPr>
            <a:spLocks noGrp="1"/>
          </p:cNvSpPr>
          <p:nvPr>
            <p:ph type="title"/>
          </p:nvPr>
        </p:nvSpPr>
        <p:spPr/>
        <p:txBody>
          <a:bodyPr/>
          <a:lstStyle/>
          <a:p>
            <a:r>
              <a:rPr lang="da" dirty="0" smtClean="0"/>
              <a:t>Event </a:t>
            </a:r>
            <a:r>
              <a:rPr lang="da" dirty="0"/>
              <a:t>participant agreement: </a:t>
            </a:r>
            <a:br>
              <a:rPr lang="da" dirty="0"/>
            </a:br>
            <a:r>
              <a:rPr lang="da" i="1" dirty="0"/>
              <a:t>we agree to.... </a:t>
            </a:r>
            <a:endParaRPr lang="en-US" i="1" dirty="0"/>
          </a:p>
        </p:txBody>
      </p:sp>
      <p:sp>
        <p:nvSpPr>
          <p:cNvPr id="6" name="TextBox 5"/>
          <p:cNvSpPr txBox="1"/>
          <p:nvPr/>
        </p:nvSpPr>
        <p:spPr>
          <a:xfrm>
            <a:off x="7877310" y="4120885"/>
            <a:ext cx="3499228" cy="369332"/>
          </a:xfrm>
          <a:prstGeom prst="rect">
            <a:avLst/>
          </a:prstGeom>
          <a:noFill/>
        </p:spPr>
        <p:txBody>
          <a:bodyPr wrap="none" rtlCol="0">
            <a:spAutoFit/>
          </a:bodyPr>
          <a:lstStyle/>
          <a:p>
            <a:pPr algn="r"/>
            <a:r>
              <a:rPr lang="en-GB" dirty="0">
                <a:solidFill>
                  <a:srgbClr val="54585A"/>
                </a:solidFill>
              </a:rPr>
              <a:t>…keep communication professional</a:t>
            </a:r>
          </a:p>
        </p:txBody>
      </p:sp>
      <p:sp>
        <p:nvSpPr>
          <p:cNvPr id="7" name="TextBox 6"/>
          <p:cNvSpPr txBox="1"/>
          <p:nvPr/>
        </p:nvSpPr>
        <p:spPr>
          <a:xfrm>
            <a:off x="838199" y="3318250"/>
            <a:ext cx="3323089" cy="369332"/>
          </a:xfrm>
          <a:prstGeom prst="rect">
            <a:avLst/>
          </a:prstGeom>
          <a:noFill/>
        </p:spPr>
        <p:txBody>
          <a:bodyPr wrap="none" rtlCol="0">
            <a:spAutoFit/>
          </a:bodyPr>
          <a:lstStyle/>
          <a:p>
            <a:r>
              <a:rPr lang="en-GB" dirty="0">
                <a:solidFill>
                  <a:srgbClr val="54585A"/>
                </a:solidFill>
              </a:rPr>
              <a:t>…maintain privacy/confidentiality</a:t>
            </a:r>
          </a:p>
        </p:txBody>
      </p:sp>
      <p:sp>
        <p:nvSpPr>
          <p:cNvPr id="8" name="TextBox 7"/>
          <p:cNvSpPr txBox="1"/>
          <p:nvPr/>
        </p:nvSpPr>
        <p:spPr>
          <a:xfrm>
            <a:off x="827811" y="5073425"/>
            <a:ext cx="3882217" cy="369332"/>
          </a:xfrm>
          <a:prstGeom prst="rect">
            <a:avLst/>
          </a:prstGeom>
          <a:noFill/>
        </p:spPr>
        <p:txBody>
          <a:bodyPr wrap="none" rtlCol="0">
            <a:spAutoFit/>
          </a:bodyPr>
          <a:lstStyle/>
          <a:p>
            <a:r>
              <a:rPr lang="en-GB" dirty="0">
                <a:solidFill>
                  <a:srgbClr val="54585A"/>
                </a:solidFill>
              </a:rPr>
              <a:t>…consider diverse cultural backgrounds</a:t>
            </a:r>
          </a:p>
        </p:txBody>
      </p:sp>
      <p:sp>
        <p:nvSpPr>
          <p:cNvPr id="9" name="TextBox 8"/>
          <p:cNvSpPr txBox="1"/>
          <p:nvPr/>
        </p:nvSpPr>
        <p:spPr>
          <a:xfrm>
            <a:off x="838200" y="2438400"/>
            <a:ext cx="2713372" cy="369332"/>
          </a:xfrm>
          <a:prstGeom prst="rect">
            <a:avLst/>
          </a:prstGeom>
          <a:noFill/>
        </p:spPr>
        <p:txBody>
          <a:bodyPr wrap="none" rtlCol="0">
            <a:spAutoFit/>
          </a:bodyPr>
          <a:lstStyle/>
          <a:p>
            <a:r>
              <a:rPr lang="en-GB" dirty="0">
                <a:solidFill>
                  <a:srgbClr val="54585A"/>
                </a:solidFill>
              </a:rPr>
              <a:t>…foster equal participation</a:t>
            </a:r>
          </a:p>
        </p:txBody>
      </p:sp>
      <p:sp>
        <p:nvSpPr>
          <p:cNvPr id="10" name="TextBox 9"/>
          <p:cNvSpPr txBox="1"/>
          <p:nvPr/>
        </p:nvSpPr>
        <p:spPr>
          <a:xfrm>
            <a:off x="827811" y="4198100"/>
            <a:ext cx="3512885" cy="369332"/>
          </a:xfrm>
          <a:prstGeom prst="rect">
            <a:avLst/>
          </a:prstGeom>
          <a:noFill/>
        </p:spPr>
        <p:txBody>
          <a:bodyPr wrap="none" rtlCol="0">
            <a:spAutoFit/>
          </a:bodyPr>
          <a:lstStyle/>
          <a:p>
            <a:r>
              <a:rPr lang="en-GB" dirty="0">
                <a:solidFill>
                  <a:srgbClr val="54585A"/>
                </a:solidFill>
              </a:rPr>
              <a:t>…engage with kindness and respect</a:t>
            </a:r>
          </a:p>
        </p:txBody>
      </p:sp>
      <p:sp>
        <p:nvSpPr>
          <p:cNvPr id="11" name="TextBox 10"/>
          <p:cNvSpPr txBox="1"/>
          <p:nvPr/>
        </p:nvSpPr>
        <p:spPr>
          <a:xfrm>
            <a:off x="8655101" y="4994883"/>
            <a:ext cx="2727413" cy="369332"/>
          </a:xfrm>
          <a:prstGeom prst="rect">
            <a:avLst/>
          </a:prstGeom>
          <a:noFill/>
        </p:spPr>
        <p:txBody>
          <a:bodyPr wrap="none" rtlCol="0">
            <a:spAutoFit/>
          </a:bodyPr>
          <a:lstStyle/>
          <a:p>
            <a:pPr algn="r"/>
            <a:r>
              <a:rPr lang="en-GB" dirty="0">
                <a:solidFill>
                  <a:srgbClr val="54585A"/>
                </a:solidFill>
              </a:rPr>
              <a:t>…contribute constructively.</a:t>
            </a:r>
          </a:p>
        </p:txBody>
      </p:sp>
      <p:sp>
        <p:nvSpPr>
          <p:cNvPr id="13" name="TextBox 12"/>
          <p:cNvSpPr txBox="1"/>
          <p:nvPr/>
        </p:nvSpPr>
        <p:spPr>
          <a:xfrm>
            <a:off x="7225445" y="3246887"/>
            <a:ext cx="4185505" cy="369332"/>
          </a:xfrm>
          <a:prstGeom prst="rect">
            <a:avLst/>
          </a:prstGeom>
          <a:noFill/>
        </p:spPr>
        <p:txBody>
          <a:bodyPr wrap="none" rtlCol="0">
            <a:spAutoFit/>
          </a:bodyPr>
          <a:lstStyle/>
          <a:p>
            <a:r>
              <a:rPr lang="en-GB" dirty="0">
                <a:solidFill>
                  <a:srgbClr val="54585A"/>
                </a:solidFill>
              </a:rPr>
              <a:t>…respect people’s identities &amp; experiences</a:t>
            </a:r>
          </a:p>
        </p:txBody>
      </p:sp>
      <p:sp>
        <p:nvSpPr>
          <p:cNvPr id="14" name="TextBox 13"/>
          <p:cNvSpPr txBox="1"/>
          <p:nvPr/>
        </p:nvSpPr>
        <p:spPr>
          <a:xfrm>
            <a:off x="6227320" y="2438400"/>
            <a:ext cx="5155194" cy="369332"/>
          </a:xfrm>
          <a:prstGeom prst="rect">
            <a:avLst/>
          </a:prstGeom>
          <a:noFill/>
        </p:spPr>
        <p:txBody>
          <a:bodyPr wrap="none" rtlCol="0">
            <a:spAutoFit/>
          </a:bodyPr>
          <a:lstStyle/>
          <a:p>
            <a:pPr algn="r"/>
            <a:r>
              <a:rPr lang="en-GB" dirty="0">
                <a:solidFill>
                  <a:srgbClr val="54585A"/>
                </a:solidFill>
              </a:rPr>
              <a:t>…not tolerate bullying, harassment, or discrimination</a:t>
            </a:r>
          </a:p>
        </p:txBody>
      </p:sp>
      <p:pic>
        <p:nvPicPr>
          <p:cNvPr id="1028" name="Picture 4" descr="Private Chat Icons - Download Free Vector Icons | Noun Proj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466" y="3112401"/>
            <a:ext cx="625164" cy="62516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Weight balance - Free ic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2902" y="2231196"/>
            <a:ext cx="687794" cy="68779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Kindness Icons - Download Free Vector Icons | Noun Proj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6662" y="3985941"/>
            <a:ext cx="729615" cy="72961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Diversity Icons - Download Free Vector Icons | Noun Proj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0708" y="4857723"/>
            <a:ext cx="800735" cy="800735"/>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46" descr="Handshake icon PNG and SVG Vector Free Downloa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55756" y="2966370"/>
            <a:ext cx="916940" cy="916940"/>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54" descr="Warning sign | Free 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62614" y="2280825"/>
            <a:ext cx="564705" cy="564705"/>
          </a:xfrm>
          <a:prstGeom prst="rect">
            <a:avLst/>
          </a:prstGeom>
          <a:noFill/>
          <a:extLst>
            <a:ext uri="{909E8E84-426E-40DD-AFC4-6F175D3DCCD1}">
              <a14:hiddenFill xmlns:a14="http://schemas.microsoft.com/office/drawing/2010/main">
                <a:solidFill>
                  <a:srgbClr val="FFFFFF"/>
                </a:solidFill>
              </a14:hiddenFill>
            </a:ext>
          </a:extLst>
        </p:spPr>
      </p:pic>
      <p:pic>
        <p:nvPicPr>
          <p:cNvPr id="1086" name="Picture 62" descr="Jigsaw piece pieces puzzle seo solution icon -"/>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91062" y="4720512"/>
            <a:ext cx="935629" cy="935629"/>
          </a:xfrm>
          <a:prstGeom prst="rect">
            <a:avLst/>
          </a:prstGeom>
          <a:noFill/>
          <a:extLst>
            <a:ext uri="{909E8E84-426E-40DD-AFC4-6F175D3DCCD1}">
              <a14:hiddenFill xmlns:a14="http://schemas.microsoft.com/office/drawing/2010/main">
                <a:solidFill>
                  <a:srgbClr val="FFFFFF"/>
                </a:solidFill>
              </a14:hiddenFill>
            </a:ext>
          </a:extLst>
        </p:spPr>
      </p:pic>
      <p:pic>
        <p:nvPicPr>
          <p:cNvPr id="1096" name="Picture 72" descr="communication icon | IconBros"/>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25445" y="3936161"/>
            <a:ext cx="651865" cy="651865"/>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Rounded Corners 17">
            <a:extLst>
              <a:ext uri="{FF2B5EF4-FFF2-40B4-BE49-F238E27FC236}">
                <a16:creationId xmlns:a16="http://schemas.microsoft.com/office/drawing/2014/main" id="{AE6BEC14-5538-49BD-9D4C-9128D9DBB968}"/>
              </a:ext>
            </a:extLst>
          </p:cNvPr>
          <p:cNvSpPr/>
          <p:nvPr/>
        </p:nvSpPr>
        <p:spPr>
          <a:xfrm>
            <a:off x="10937966" y="5869577"/>
            <a:ext cx="1132114" cy="87330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76051044"/>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Conclusions</a:t>
            </a:r>
            <a:endParaRPr lang="en-GB" dirty="0"/>
          </a:p>
        </p:txBody>
      </p:sp>
      <p:sp>
        <p:nvSpPr>
          <p:cNvPr id="3" name="Content Placeholder 2"/>
          <p:cNvSpPr>
            <a:spLocks noGrp="1"/>
          </p:cNvSpPr>
          <p:nvPr>
            <p:ph idx="1"/>
          </p:nvPr>
        </p:nvSpPr>
        <p:spPr/>
        <p:txBody>
          <a:bodyPr/>
          <a:lstStyle/>
          <a:p>
            <a:r>
              <a:rPr lang="en-GB" dirty="0" smtClean="0"/>
              <a:t>Neither the Scotland Probationer, nor the MECCT mentoring in England showed a clear indication that teachers would remain in teaching because of the intervention.</a:t>
            </a:r>
          </a:p>
          <a:p>
            <a:r>
              <a:rPr lang="en-GB" dirty="0" smtClean="0"/>
              <a:t>We did see an increase in confidence of the ECTs who participated, as well as improved subject knowledge and pedagogy.</a:t>
            </a:r>
          </a:p>
          <a:p>
            <a:r>
              <a:rPr lang="en-GB" dirty="0" smtClean="0"/>
              <a:t>Teachers in both studies appreciated having a mentor who was non-judgemental and from outside their school</a:t>
            </a:r>
          </a:p>
          <a:p>
            <a:r>
              <a:rPr lang="en-GB" dirty="0" smtClean="0"/>
              <a:t>It increased many of the mentor’s enthusiasm for teaching  </a:t>
            </a:r>
          </a:p>
          <a:p>
            <a:r>
              <a:rPr lang="en-GB" dirty="0" smtClean="0"/>
              <a:t>Face-to-face meeting was preferred</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20</a:t>
            </a:fld>
            <a:endParaRPr lang="en-US" dirty="0"/>
          </a:p>
        </p:txBody>
      </p:sp>
    </p:spTree>
    <p:extLst>
      <p:ext uri="{BB962C8B-B14F-4D97-AF65-F5344CB8AC3E}">
        <p14:creationId xmlns:p14="http://schemas.microsoft.com/office/powerpoint/2010/main" val="4153877880"/>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Over to you…</a:t>
            </a:r>
            <a:endParaRPr lang="en-GB" dirty="0"/>
          </a:p>
        </p:txBody>
      </p:sp>
      <p:sp>
        <p:nvSpPr>
          <p:cNvPr id="3" name="Content Placeholder 2"/>
          <p:cNvSpPr>
            <a:spLocks noGrp="1"/>
          </p:cNvSpPr>
          <p:nvPr>
            <p:ph idx="1"/>
          </p:nvPr>
        </p:nvSpPr>
        <p:spPr/>
        <p:txBody>
          <a:bodyPr/>
          <a:lstStyle/>
          <a:p>
            <a:r>
              <a:rPr lang="en-GB" dirty="0" smtClean="0"/>
              <a:t>Were there any questions that we should have asked but didn’t in either of these two projects?</a:t>
            </a:r>
          </a:p>
          <a:p>
            <a:r>
              <a:rPr lang="en-GB" dirty="0" smtClean="0"/>
              <a:t>Was there anything that surprised you in our findings?</a:t>
            </a:r>
          </a:p>
          <a:p>
            <a:r>
              <a:rPr lang="en-GB" dirty="0" smtClean="0"/>
              <a:t>Is there another approach to teacher mentoring that we should/could take?</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21</a:t>
            </a:fld>
            <a:endParaRPr lang="en-US" dirty="0"/>
          </a:p>
        </p:txBody>
      </p:sp>
    </p:spTree>
    <p:extLst>
      <p:ext uri="{BB962C8B-B14F-4D97-AF65-F5344CB8AC3E}">
        <p14:creationId xmlns:p14="http://schemas.microsoft.com/office/powerpoint/2010/main" val="2963209131"/>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963" y="115779"/>
            <a:ext cx="10515600" cy="1325563"/>
          </a:xfrm>
        </p:spPr>
        <p:txBody>
          <a:bodyPr/>
          <a:lstStyle/>
          <a:p>
            <a:r>
              <a:rPr lang="en-GB" dirty="0" smtClean="0"/>
              <a:t>What now?</a:t>
            </a:r>
            <a:endParaRPr lang="en-GB" dirty="0"/>
          </a:p>
        </p:txBody>
      </p:sp>
      <p:sp>
        <p:nvSpPr>
          <p:cNvPr id="3" name="Content Placeholder 2"/>
          <p:cNvSpPr>
            <a:spLocks noGrp="1"/>
          </p:cNvSpPr>
          <p:nvPr>
            <p:ph idx="1"/>
          </p:nvPr>
        </p:nvSpPr>
        <p:spPr>
          <a:xfrm>
            <a:off x="340963" y="1237061"/>
            <a:ext cx="11391254" cy="4289607"/>
          </a:xfrm>
        </p:spPr>
        <p:txBody>
          <a:bodyPr/>
          <a:lstStyle/>
          <a:p>
            <a:r>
              <a:rPr lang="en-GB" dirty="0" smtClean="0"/>
              <a:t>We have set up our own early career teacher mentoring strand as part of our member mentoring.</a:t>
            </a:r>
          </a:p>
          <a:p>
            <a:r>
              <a:rPr lang="en-GB" dirty="0" smtClean="0"/>
              <a:t>Advertised in May 2020 for mentors and got an immediate response</a:t>
            </a:r>
          </a:p>
          <a:p>
            <a:r>
              <a:rPr lang="en-GB" dirty="0" smtClean="0"/>
              <a:t>In 2021 we aim to have training sessions throughout the year so we have a pool of experienced teacher mentors who can be paired with early career teachers as needed.</a:t>
            </a:r>
          </a:p>
          <a:p>
            <a:r>
              <a:rPr lang="en-GB" dirty="0" smtClean="0"/>
              <a:t>Although the scheme will be open to all, we want to encourage teachers in schools that are in challenging circumstances to participate as both mentors and mentees.</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22</a:t>
            </a:fld>
            <a:endParaRPr lang="en-US" dirty="0"/>
          </a:p>
        </p:txBody>
      </p:sp>
    </p:spTree>
    <p:extLst>
      <p:ext uri="{BB962C8B-B14F-4D97-AF65-F5344CB8AC3E}">
        <p14:creationId xmlns:p14="http://schemas.microsoft.com/office/powerpoint/2010/main" val="1693864239"/>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5645" y="3951"/>
            <a:ext cx="10515600" cy="1325563"/>
          </a:xfrm>
        </p:spPr>
        <p:txBody>
          <a:bodyPr/>
          <a:lstStyle/>
          <a:p>
            <a:r>
              <a:rPr lang="en-GB" dirty="0" smtClean="0"/>
              <a:t>Apply now – Leadership mentoring</a:t>
            </a:r>
            <a:endParaRPr lang="en-GB" dirty="0"/>
          </a:p>
        </p:txBody>
      </p:sp>
      <p:sp>
        <p:nvSpPr>
          <p:cNvPr id="7" name="Content Placeholder 6"/>
          <p:cNvSpPr>
            <a:spLocks noGrp="1"/>
          </p:cNvSpPr>
          <p:nvPr>
            <p:ph idx="1"/>
          </p:nvPr>
        </p:nvSpPr>
        <p:spPr>
          <a:xfrm>
            <a:off x="98897" y="1329514"/>
            <a:ext cx="11632659" cy="3905324"/>
          </a:xfrm>
        </p:spPr>
        <p:txBody>
          <a:bodyPr/>
          <a:lstStyle/>
          <a:p>
            <a:r>
              <a:rPr lang="en-GB" dirty="0"/>
              <a:t>We are inviting heads of science or chemistry at secondary schools in the UK to form mentoring partnerships with RSC members working in </a:t>
            </a:r>
            <a:r>
              <a:rPr lang="en-GB" dirty="0" smtClean="0"/>
              <a:t>industry.</a:t>
            </a:r>
          </a:p>
          <a:p>
            <a:r>
              <a:rPr lang="en-GB" dirty="0" smtClean="0"/>
              <a:t>Mentoring </a:t>
            </a:r>
            <a:r>
              <a:rPr lang="en-GB" dirty="0"/>
              <a:t>partnerships are a great way to work collaboratively to enhance leadership skills, by discovering new ways of looking at leadership and learning new </a:t>
            </a:r>
            <a:r>
              <a:rPr lang="en-GB" dirty="0" smtClean="0"/>
              <a:t>techniques.</a:t>
            </a:r>
          </a:p>
          <a:p>
            <a:r>
              <a:rPr lang="en-GB" dirty="0" smtClean="0"/>
              <a:t>The </a:t>
            </a:r>
            <a:r>
              <a:rPr lang="en-GB" dirty="0"/>
              <a:t>scheme is primarily aimed at heads of department working in schools where at least 25% of pupils are eligible for free school </a:t>
            </a:r>
            <a:r>
              <a:rPr lang="en-GB" dirty="0" smtClean="0"/>
              <a:t>meals.</a:t>
            </a:r>
          </a:p>
          <a:p>
            <a:r>
              <a:rPr lang="en-US" dirty="0"/>
              <a:t>If you would like to find out more about the scheme, you can </a:t>
            </a:r>
            <a:r>
              <a:rPr lang="en-US" u="sng" dirty="0">
                <a:hlinkClick r:id="rId3"/>
              </a:rPr>
              <a:t>visit our website</a:t>
            </a:r>
            <a:r>
              <a:rPr lang="en-US" u="sng" dirty="0"/>
              <a:t>.</a:t>
            </a:r>
            <a:r>
              <a:rPr lang="en-US" dirty="0"/>
              <a:t>  There are limited spaces, and the closing date for applications is 28 January 2021. If you have any questions or would like to apply, please </a:t>
            </a:r>
            <a:r>
              <a:rPr lang="en-US" u="sng" dirty="0">
                <a:hlinkClick r:id="rId4"/>
              </a:rPr>
              <a:t>email Katie Nuttall</a:t>
            </a:r>
            <a:r>
              <a:rPr lang="en-US" dirty="0"/>
              <a:t>. </a:t>
            </a:r>
            <a:endParaRPr lang="en-GB" dirty="0"/>
          </a:p>
        </p:txBody>
      </p:sp>
      <p:sp>
        <p:nvSpPr>
          <p:cNvPr id="5" name="Slide Number Placeholder 4"/>
          <p:cNvSpPr>
            <a:spLocks noGrp="1"/>
          </p:cNvSpPr>
          <p:nvPr>
            <p:ph type="sldNum" sz="quarter" idx="10"/>
          </p:nvPr>
        </p:nvSpPr>
        <p:spPr/>
        <p:txBody>
          <a:bodyPr/>
          <a:lstStyle/>
          <a:p>
            <a:pPr>
              <a:defRPr/>
            </a:pPr>
            <a:fld id="{BD43908E-3C0B-46F1-B5BF-424948977B94}" type="slidenum">
              <a:rPr lang="en-US" smtClean="0"/>
              <a:pPr>
                <a:defRPr/>
              </a:pPr>
              <a:t>23</a:t>
            </a:fld>
            <a:endParaRPr lang="en-US" dirty="0"/>
          </a:p>
        </p:txBody>
      </p:sp>
    </p:spTree>
    <p:extLst>
      <p:ext uri="{BB962C8B-B14F-4D97-AF65-F5344CB8AC3E}">
        <p14:creationId xmlns:p14="http://schemas.microsoft.com/office/powerpoint/2010/main" val="2104710925"/>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GB" dirty="0" smtClean="0"/>
              <a:t>Any questions?</a:t>
            </a:r>
            <a:endParaRPr lang="en-GB" dirty="0"/>
          </a:p>
        </p:txBody>
      </p:sp>
      <p:sp>
        <p:nvSpPr>
          <p:cNvPr id="5" name="Slide Number Placeholder 4"/>
          <p:cNvSpPr>
            <a:spLocks noGrp="1"/>
          </p:cNvSpPr>
          <p:nvPr>
            <p:ph type="sldNum" sz="quarter" idx="10"/>
          </p:nvPr>
        </p:nvSpPr>
        <p:spPr/>
        <p:txBody>
          <a:bodyPr/>
          <a:lstStyle/>
          <a:p>
            <a:pPr>
              <a:defRPr/>
            </a:pPr>
            <a:fld id="{BD43908E-3C0B-46F1-B5BF-424948977B94}" type="slidenum">
              <a:rPr lang="en-US" smtClean="0"/>
              <a:pPr>
                <a:defRPr/>
              </a:pPr>
              <a:t>24</a:t>
            </a:fld>
            <a:endParaRPr lang="en-US" dirty="0"/>
          </a:p>
        </p:txBody>
      </p:sp>
    </p:spTree>
    <p:extLst>
      <p:ext uri="{BB962C8B-B14F-4D97-AF65-F5344CB8AC3E}">
        <p14:creationId xmlns:p14="http://schemas.microsoft.com/office/powerpoint/2010/main" val="2882521730"/>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89807" y="0"/>
            <a:ext cx="10515600" cy="1325563"/>
          </a:xfrm>
        </p:spPr>
        <p:txBody>
          <a:bodyPr/>
          <a:lstStyle/>
          <a:p>
            <a:r>
              <a:rPr lang="en-GB" dirty="0" smtClean="0"/>
              <a:t>Links:</a:t>
            </a:r>
            <a:endParaRPr lang="en-GB" dirty="0"/>
          </a:p>
        </p:txBody>
      </p:sp>
      <p:sp>
        <p:nvSpPr>
          <p:cNvPr id="6" name="Content Placeholder 5"/>
          <p:cNvSpPr>
            <a:spLocks noGrp="1"/>
          </p:cNvSpPr>
          <p:nvPr>
            <p:ph idx="1"/>
          </p:nvPr>
        </p:nvSpPr>
        <p:spPr>
          <a:xfrm>
            <a:off x="189806" y="1127356"/>
            <a:ext cx="11665643" cy="3905324"/>
          </a:xfrm>
        </p:spPr>
        <p:txBody>
          <a:bodyPr/>
          <a:lstStyle/>
          <a:p>
            <a:pPr marL="457200" indent="-457200">
              <a:buFont typeface="+mj-lt"/>
              <a:buAutoNum type="arabicPeriod"/>
            </a:pPr>
            <a:r>
              <a:rPr lang="en-GB" dirty="0" smtClean="0">
                <a:hlinkClick r:id="rId3"/>
              </a:rPr>
              <a:t>Judgementoring and other threats…</a:t>
            </a:r>
            <a:r>
              <a:rPr lang="en-GB" dirty="0" smtClean="0"/>
              <a:t>,</a:t>
            </a:r>
            <a:r>
              <a:rPr lang="en-GB" dirty="0" smtClean="0">
                <a:hlinkClick r:id="rId3"/>
              </a:rPr>
              <a:t> </a:t>
            </a:r>
            <a:r>
              <a:rPr lang="en-GB" dirty="0" smtClean="0"/>
              <a:t>Andrew Hobson and </a:t>
            </a:r>
            <a:r>
              <a:rPr lang="en-GB" dirty="0" err="1" smtClean="0"/>
              <a:t>Angi</a:t>
            </a:r>
            <a:r>
              <a:rPr lang="en-GB" dirty="0" smtClean="0"/>
              <a:t> </a:t>
            </a:r>
            <a:r>
              <a:rPr lang="en-GB" dirty="0" err="1" smtClean="0"/>
              <a:t>Malderez</a:t>
            </a:r>
            <a:r>
              <a:rPr lang="en-GB" dirty="0" smtClean="0"/>
              <a:t>, Sheffield Hallam University, 2013</a:t>
            </a:r>
            <a:endParaRPr lang="en-GB" dirty="0" smtClean="0">
              <a:hlinkClick r:id="rId4"/>
            </a:endParaRPr>
          </a:p>
          <a:p>
            <a:pPr marL="457200" indent="-457200">
              <a:buFont typeface="+mj-lt"/>
              <a:buAutoNum type="arabicPeriod"/>
            </a:pPr>
            <a:r>
              <a:rPr lang="en-GB" dirty="0" smtClean="0">
                <a:hlinkClick r:id="rId4"/>
              </a:rPr>
              <a:t>The Mentoring Across Professions (</a:t>
            </a:r>
            <a:r>
              <a:rPr lang="en-GB" dirty="0" err="1" smtClean="0">
                <a:hlinkClick r:id="rId4"/>
              </a:rPr>
              <a:t>MaP</a:t>
            </a:r>
            <a:r>
              <a:rPr lang="en-GB" dirty="0" smtClean="0">
                <a:hlinkClick r:id="rId4"/>
              </a:rPr>
              <a:t>) project</a:t>
            </a:r>
            <a:r>
              <a:rPr lang="en-GB" dirty="0" smtClean="0"/>
              <a:t>, Gatsby Foundation, September 2016</a:t>
            </a:r>
          </a:p>
          <a:p>
            <a:pPr marL="457200" indent="-457200">
              <a:buFont typeface="+mj-lt"/>
              <a:buAutoNum type="arabicPeriod"/>
            </a:pPr>
            <a:r>
              <a:rPr lang="en-GB" dirty="0" smtClean="0">
                <a:hlinkClick r:id="rId5"/>
              </a:rPr>
              <a:t>The nature, impact and potential of external mentoring for teachers of physics and other subjects in England</a:t>
            </a:r>
            <a:r>
              <a:rPr lang="en-GB" dirty="0" smtClean="0"/>
              <a:t>, Gatsby Foundation, 2012</a:t>
            </a:r>
            <a:endParaRPr lang="en-GB" dirty="0"/>
          </a:p>
          <a:p>
            <a:pPr marL="457200" indent="-457200">
              <a:buFont typeface="+mj-lt"/>
              <a:buAutoNum type="arabicPeriod"/>
            </a:pPr>
            <a:r>
              <a:rPr lang="en-GB" dirty="0" smtClean="0">
                <a:hlinkClick r:id="rId6"/>
              </a:rPr>
              <a:t>Mentoring for early career chemistry teachers</a:t>
            </a:r>
            <a:r>
              <a:rPr lang="en-GB" dirty="0" smtClean="0"/>
              <a:t>, EEF, November 2020</a:t>
            </a:r>
          </a:p>
          <a:p>
            <a:pPr marL="457200" indent="-457200">
              <a:buFont typeface="+mj-lt"/>
              <a:buAutoNum type="arabicPeriod"/>
            </a:pPr>
            <a:r>
              <a:rPr lang="en-GB" dirty="0" smtClean="0">
                <a:hlinkClick r:id="rId7"/>
              </a:rPr>
              <a:t>Factors </a:t>
            </a:r>
            <a:r>
              <a:rPr lang="en-GB" dirty="0">
                <a:hlinkClick r:id="rId7"/>
              </a:rPr>
              <a:t>affecting teacher retention: qualitative investigation</a:t>
            </a:r>
            <a:r>
              <a:rPr lang="en-GB" dirty="0"/>
              <a:t>, </a:t>
            </a:r>
            <a:r>
              <a:rPr lang="en-GB" dirty="0" err="1"/>
              <a:t>DfE</a:t>
            </a:r>
            <a:r>
              <a:rPr lang="en-GB" dirty="0"/>
              <a:t>, March </a:t>
            </a:r>
            <a:r>
              <a:rPr lang="en-GB" dirty="0" smtClean="0"/>
              <a:t>2018</a:t>
            </a:r>
          </a:p>
          <a:p>
            <a:pPr marL="457200" indent="-457200">
              <a:buFont typeface="+mj-lt"/>
              <a:buAutoNum type="arabicPeriod"/>
            </a:pPr>
            <a:r>
              <a:rPr lang="en-GB" dirty="0" smtClean="0">
                <a:hlinkClick r:id="rId8"/>
              </a:rPr>
              <a:t>The impact of mentoring on teacher retention</a:t>
            </a:r>
            <a:r>
              <a:rPr lang="en-GB" dirty="0" smtClean="0"/>
              <a:t>, R. Ingersoll and J.M. </a:t>
            </a:r>
            <a:r>
              <a:rPr lang="en-GB" dirty="0" err="1" smtClean="0"/>
              <a:t>Kralik</a:t>
            </a:r>
            <a:r>
              <a:rPr lang="en-GB" dirty="0" smtClean="0"/>
              <a:t>, University of Pennsylvania, 2004</a:t>
            </a:r>
          </a:p>
          <a:p>
            <a:pPr marL="457200" indent="-457200">
              <a:buFont typeface="+mj-lt"/>
              <a:buAutoNum type="arabicPeriod"/>
            </a:pPr>
            <a:endParaRPr lang="en-GB" dirty="0"/>
          </a:p>
          <a:p>
            <a:pPr marL="457200" indent="-457200">
              <a:buFont typeface="+mj-lt"/>
              <a:buAutoNum type="arabicPeriod"/>
            </a:pPr>
            <a:endParaRPr lang="en-GB" dirty="0"/>
          </a:p>
        </p:txBody>
      </p:sp>
      <p:sp>
        <p:nvSpPr>
          <p:cNvPr id="5" name="Slide Number Placeholder 4"/>
          <p:cNvSpPr>
            <a:spLocks noGrp="1"/>
          </p:cNvSpPr>
          <p:nvPr>
            <p:ph type="sldNum" sz="quarter" idx="10"/>
          </p:nvPr>
        </p:nvSpPr>
        <p:spPr/>
        <p:txBody>
          <a:bodyPr/>
          <a:lstStyle/>
          <a:p>
            <a:pPr>
              <a:defRPr/>
            </a:pPr>
            <a:fld id="{BD43908E-3C0B-46F1-B5BF-424948977B94}" type="slidenum">
              <a:rPr lang="en-US" smtClean="0"/>
              <a:pPr>
                <a:defRPr/>
              </a:pPr>
              <a:t>25</a:t>
            </a:fld>
            <a:endParaRPr lang="en-US" dirty="0"/>
          </a:p>
        </p:txBody>
      </p:sp>
    </p:spTree>
    <p:extLst>
      <p:ext uri="{BB962C8B-B14F-4D97-AF65-F5344CB8AC3E}">
        <p14:creationId xmlns:p14="http://schemas.microsoft.com/office/powerpoint/2010/main" val="4284966227"/>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6274" y="3075908"/>
            <a:ext cx="8464226" cy="1279991"/>
          </a:xfrm>
        </p:spPr>
        <p:txBody>
          <a:bodyPr/>
          <a:lstStyle/>
          <a:p>
            <a:r>
              <a:rPr lang="en-GB" sz="3600" dirty="0" smtClean="0"/>
              <a:t>Chrissie Maitland, Regional Programme Manager (South England) </a:t>
            </a:r>
            <a:r>
              <a:rPr lang="en-GB" sz="3600" dirty="0" smtClean="0">
                <a:hlinkClick r:id="rId3"/>
              </a:rPr>
              <a:t>maitlandc@rsc.org</a:t>
            </a:r>
            <a:r>
              <a:rPr lang="en-GB" sz="3600" dirty="0" smtClean="0"/>
              <a:t/>
            </a:r>
            <a:br>
              <a:rPr lang="en-GB" sz="3600" dirty="0" smtClean="0"/>
            </a:br>
            <a:r>
              <a:rPr lang="en-GB" sz="3600" dirty="0"/>
              <a:t/>
            </a:r>
            <a:br>
              <a:rPr lang="en-GB" sz="3600" dirty="0"/>
            </a:br>
            <a:r>
              <a:rPr lang="en-GB" sz="3600" dirty="0" smtClean="0"/>
              <a:t>edu.rsc.org/</a:t>
            </a:r>
            <a:r>
              <a:rPr lang="en-GB" sz="3600" dirty="0" err="1" smtClean="0"/>
              <a:t>ase</a:t>
            </a:r>
            <a:endParaRPr lang="en-GB" sz="3600" dirty="0"/>
          </a:p>
        </p:txBody>
      </p:sp>
      <p:sp>
        <p:nvSpPr>
          <p:cNvPr id="3" name="Slide Number Placeholder 2"/>
          <p:cNvSpPr>
            <a:spLocks noGrp="1"/>
          </p:cNvSpPr>
          <p:nvPr>
            <p:ph type="sldNum" sz="quarter" idx="10"/>
          </p:nvPr>
        </p:nvSpPr>
        <p:spPr/>
        <p:txBody>
          <a:bodyPr/>
          <a:lstStyle/>
          <a:p>
            <a:pPr>
              <a:defRPr/>
            </a:pPr>
            <a:fld id="{FEA63D44-4800-40A8-92A2-197E0247D19C}" type="slidenum">
              <a:rPr lang="en-US" smtClean="0"/>
              <a:pPr>
                <a:defRPr/>
              </a:pPr>
              <a:t>26</a:t>
            </a:fld>
            <a:endParaRPr lang="en-US" dirty="0"/>
          </a:p>
        </p:txBody>
      </p:sp>
    </p:spTree>
    <p:extLst>
      <p:ext uri="{BB962C8B-B14F-4D97-AF65-F5344CB8AC3E}">
        <p14:creationId xmlns:p14="http://schemas.microsoft.com/office/powerpoint/2010/main" val="3724341567"/>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Teacher Mentoring – what are your experiences?</a:t>
            </a:r>
            <a:endParaRPr lang="en-GB" dirty="0"/>
          </a:p>
        </p:txBody>
      </p:sp>
      <p:sp>
        <p:nvSpPr>
          <p:cNvPr id="7" name="Content Placeholder 6"/>
          <p:cNvSpPr>
            <a:spLocks noGrp="1"/>
          </p:cNvSpPr>
          <p:nvPr>
            <p:ph idx="1"/>
          </p:nvPr>
        </p:nvSpPr>
        <p:spPr/>
        <p:txBody>
          <a:bodyPr/>
          <a:lstStyle/>
          <a:p>
            <a:r>
              <a:rPr lang="en-GB" dirty="0" smtClean="0"/>
              <a:t>Poll 1 </a:t>
            </a:r>
            <a:r>
              <a:rPr lang="en-GB" dirty="0"/>
              <a:t>- </a:t>
            </a:r>
            <a:r>
              <a:rPr lang="en-GB" dirty="0" smtClean="0"/>
              <a:t>What </a:t>
            </a:r>
            <a:r>
              <a:rPr lang="en-GB" dirty="0"/>
              <a:t>is your experience of </a:t>
            </a:r>
            <a:r>
              <a:rPr lang="en-GB" dirty="0" smtClean="0"/>
              <a:t>mentoring, </a:t>
            </a:r>
            <a:r>
              <a:rPr lang="en-GB" dirty="0"/>
              <a:t>tick all that apply…</a:t>
            </a:r>
          </a:p>
          <a:p>
            <a:r>
              <a:rPr lang="en-GB" dirty="0"/>
              <a:t>Poll 2 – </a:t>
            </a:r>
            <a:r>
              <a:rPr lang="en-GB" dirty="0" smtClean="0"/>
              <a:t>How helpful </a:t>
            </a:r>
            <a:r>
              <a:rPr lang="en-GB" dirty="0"/>
              <a:t>did you find that </a:t>
            </a:r>
            <a:r>
              <a:rPr lang="en-GB" dirty="0" smtClean="0"/>
              <a:t>mentoring with regards to the support it offered you?</a:t>
            </a:r>
            <a:endParaRPr lang="en-GB" dirty="0"/>
          </a:p>
          <a:p>
            <a:r>
              <a:rPr lang="en-GB" dirty="0"/>
              <a:t>Chat – </a:t>
            </a:r>
            <a:r>
              <a:rPr lang="en-GB" dirty="0" smtClean="0"/>
              <a:t>Why </a:t>
            </a:r>
            <a:r>
              <a:rPr lang="en-GB" dirty="0"/>
              <a:t>did you find </a:t>
            </a:r>
            <a:r>
              <a:rPr lang="en-GB" dirty="0" smtClean="0"/>
              <a:t>the mentoring helpful/unhelpful?</a:t>
            </a:r>
          </a:p>
          <a:p>
            <a:r>
              <a:rPr lang="en-GB" dirty="0" smtClean="0"/>
              <a:t>Chat – How much training did you get before you were asked to mentor someone?</a:t>
            </a:r>
          </a:p>
          <a:p>
            <a:r>
              <a:rPr lang="en-GB" dirty="0" smtClean="0"/>
              <a:t>Chat – if you didn’t have training, did you feel like you knew what you were doing as a mentor?</a:t>
            </a:r>
            <a:endParaRPr lang="en-GB" dirty="0"/>
          </a:p>
          <a:p>
            <a:endParaRPr lang="en-GB" dirty="0"/>
          </a:p>
        </p:txBody>
      </p:sp>
      <p:sp>
        <p:nvSpPr>
          <p:cNvPr id="5" name="Slide Number Placeholder 4"/>
          <p:cNvSpPr>
            <a:spLocks noGrp="1"/>
          </p:cNvSpPr>
          <p:nvPr>
            <p:ph type="sldNum" sz="quarter" idx="10"/>
          </p:nvPr>
        </p:nvSpPr>
        <p:spPr/>
        <p:txBody>
          <a:bodyPr/>
          <a:lstStyle/>
          <a:p>
            <a:pPr>
              <a:defRPr/>
            </a:pPr>
            <a:fld id="{BD43908E-3C0B-46F1-B5BF-424948977B94}" type="slidenum">
              <a:rPr lang="en-US" smtClean="0"/>
              <a:pPr>
                <a:defRPr/>
              </a:pPr>
              <a:t>3</a:t>
            </a:fld>
            <a:endParaRPr lang="en-US" dirty="0"/>
          </a:p>
        </p:txBody>
      </p:sp>
    </p:spTree>
    <p:extLst>
      <p:ext uri="{BB962C8B-B14F-4D97-AF65-F5344CB8AC3E}">
        <p14:creationId xmlns:p14="http://schemas.microsoft.com/office/powerpoint/2010/main" val="1056391400"/>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9"/>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9"/>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9"/>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9"/>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9"/>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Why Mentoring?</a:t>
            </a:r>
            <a:endParaRPr lang="en-GB" dirty="0"/>
          </a:p>
        </p:txBody>
      </p:sp>
      <p:sp>
        <p:nvSpPr>
          <p:cNvPr id="6" name="Content Placeholder 5"/>
          <p:cNvSpPr>
            <a:spLocks noGrp="1"/>
          </p:cNvSpPr>
          <p:nvPr>
            <p:ph idx="1"/>
          </p:nvPr>
        </p:nvSpPr>
        <p:spPr>
          <a:xfrm>
            <a:off x="838200" y="1601889"/>
            <a:ext cx="10515600" cy="3905324"/>
          </a:xfrm>
        </p:spPr>
        <p:txBody>
          <a:bodyPr/>
          <a:lstStyle/>
          <a:p>
            <a:r>
              <a:rPr lang="en-GB" dirty="0" smtClean="0"/>
              <a:t>The RSC already run an award winning member mentoring programme </a:t>
            </a:r>
          </a:p>
          <a:p>
            <a:r>
              <a:rPr lang="en-GB" dirty="0" smtClean="0"/>
              <a:t>We know that mentoring can have enormous benefits to both the mentor and mentee including…</a:t>
            </a:r>
          </a:p>
          <a:p>
            <a:pPr marL="342900" indent="-342900">
              <a:buFont typeface="Arial" panose="020B0604020202020204" pitchFamily="34" charset="0"/>
              <a:buChar char="•"/>
            </a:pPr>
            <a:r>
              <a:rPr lang="en-GB" dirty="0" smtClean="0"/>
              <a:t>Gaining greater self-confidence and self belief</a:t>
            </a:r>
          </a:p>
          <a:p>
            <a:pPr marL="342900" indent="-342900">
              <a:buFont typeface="Arial" panose="020B0604020202020204" pitchFamily="34" charset="0"/>
              <a:buChar char="•"/>
            </a:pPr>
            <a:r>
              <a:rPr lang="en-GB" dirty="0" smtClean="0"/>
              <a:t>Better communication skills</a:t>
            </a:r>
          </a:p>
          <a:p>
            <a:pPr marL="342900" indent="-342900">
              <a:buFont typeface="Arial" panose="020B0604020202020204" pitchFamily="34" charset="0"/>
              <a:buChar char="•"/>
            </a:pPr>
            <a:r>
              <a:rPr lang="en-GB" dirty="0" smtClean="0"/>
              <a:t>Improving performance in their current role</a:t>
            </a:r>
          </a:p>
          <a:p>
            <a:pPr marL="342900" indent="-342900">
              <a:buFont typeface="Arial" panose="020B0604020202020204" pitchFamily="34" charset="0"/>
              <a:buChar char="•"/>
            </a:pPr>
            <a:r>
              <a:rPr lang="en-GB" dirty="0" smtClean="0"/>
              <a:t>Pursuing personal and professional development opportunities</a:t>
            </a:r>
          </a:p>
        </p:txBody>
      </p:sp>
      <p:sp>
        <p:nvSpPr>
          <p:cNvPr id="5" name="Slide Number Placeholder 4"/>
          <p:cNvSpPr>
            <a:spLocks noGrp="1"/>
          </p:cNvSpPr>
          <p:nvPr>
            <p:ph type="sldNum" sz="quarter" idx="10"/>
          </p:nvPr>
        </p:nvSpPr>
        <p:spPr/>
        <p:txBody>
          <a:bodyPr/>
          <a:lstStyle/>
          <a:p>
            <a:pPr>
              <a:defRPr/>
            </a:pPr>
            <a:fld id="{BD43908E-3C0B-46F1-B5BF-424948977B94}" type="slidenum">
              <a:rPr lang="en-US" smtClean="0"/>
              <a:pPr>
                <a:defRPr/>
              </a:pPr>
              <a:t>4</a:t>
            </a:fld>
            <a:endParaRPr lang="en-US" dirty="0"/>
          </a:p>
        </p:txBody>
      </p:sp>
    </p:spTree>
    <p:extLst>
      <p:ext uri="{BB962C8B-B14F-4D97-AF65-F5344CB8AC3E}">
        <p14:creationId xmlns:p14="http://schemas.microsoft.com/office/powerpoint/2010/main" val="1033561914"/>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54983" y="249847"/>
            <a:ext cx="10515600" cy="1325563"/>
          </a:xfrm>
        </p:spPr>
        <p:txBody>
          <a:bodyPr/>
          <a:lstStyle/>
          <a:p>
            <a:r>
              <a:rPr lang="en-GB" dirty="0" smtClean="0"/>
              <a:t>Why Teacher Mentoring? </a:t>
            </a:r>
            <a:endParaRPr lang="en-GB" dirty="0"/>
          </a:p>
        </p:txBody>
      </p:sp>
      <p:sp>
        <p:nvSpPr>
          <p:cNvPr id="7" name="Content Placeholder 6"/>
          <p:cNvSpPr>
            <a:spLocks noGrp="1"/>
          </p:cNvSpPr>
          <p:nvPr>
            <p:ph idx="1"/>
          </p:nvPr>
        </p:nvSpPr>
        <p:spPr>
          <a:xfrm>
            <a:off x="154983" y="1854652"/>
            <a:ext cx="11700467" cy="3905324"/>
          </a:xfrm>
        </p:spPr>
        <p:txBody>
          <a:bodyPr/>
          <a:lstStyle/>
          <a:p>
            <a:r>
              <a:rPr lang="en-GB" dirty="0" smtClean="0"/>
              <a:t>‘Judgementoring’</a:t>
            </a:r>
            <a:r>
              <a:rPr lang="en-GB" baseline="30000" dirty="0" smtClean="0"/>
              <a:t>1</a:t>
            </a:r>
            <a:r>
              <a:rPr lang="en-GB" dirty="0" smtClean="0"/>
              <a:t> often compromises the mentoring relationship for trainee and early career teachers. </a:t>
            </a:r>
          </a:p>
          <a:p>
            <a:r>
              <a:rPr lang="en-GB" dirty="0" smtClean="0"/>
              <a:t>Research </a:t>
            </a:r>
            <a:r>
              <a:rPr lang="en-GB" dirty="0"/>
              <a:t>by the Gatsby </a:t>
            </a:r>
            <a:r>
              <a:rPr lang="en-GB" dirty="0" smtClean="0"/>
              <a:t>Foundation</a:t>
            </a:r>
            <a:r>
              <a:rPr lang="en-GB" baseline="30000" dirty="0" smtClean="0"/>
              <a:t>2</a:t>
            </a:r>
            <a:r>
              <a:rPr lang="en-GB" dirty="0" smtClean="0"/>
              <a:t> emphasised </a:t>
            </a:r>
            <a:r>
              <a:rPr lang="en-GB" dirty="0"/>
              <a:t>that </a:t>
            </a:r>
            <a:r>
              <a:rPr lang="en-GB" dirty="0" smtClean="0"/>
              <a:t>external teacher </a:t>
            </a:r>
            <a:r>
              <a:rPr lang="en-GB" dirty="0"/>
              <a:t>mentoring could be a way to support early career teachers to stay in the profession. </a:t>
            </a:r>
          </a:p>
          <a:p>
            <a:r>
              <a:rPr lang="en-GB" dirty="0" smtClean="0"/>
              <a:t>Earlier research by Gatsby, looking at the effect of external mentoring on teachers of physics,</a:t>
            </a:r>
            <a:r>
              <a:rPr lang="en-GB" baseline="30000" dirty="0" smtClean="0"/>
              <a:t>3</a:t>
            </a:r>
            <a:r>
              <a:rPr lang="en-GB" dirty="0" smtClean="0"/>
              <a:t> highlighted that non-specialist teachers of physics and chemistry participating in physics subject knowledge programmes benefitted from external mentoring. </a:t>
            </a:r>
          </a:p>
          <a:p>
            <a:endParaRPr lang="en-GB" dirty="0"/>
          </a:p>
        </p:txBody>
      </p:sp>
      <p:sp>
        <p:nvSpPr>
          <p:cNvPr id="5" name="Slide Number Placeholder 4"/>
          <p:cNvSpPr>
            <a:spLocks noGrp="1"/>
          </p:cNvSpPr>
          <p:nvPr>
            <p:ph type="sldNum" sz="quarter" idx="10"/>
          </p:nvPr>
        </p:nvSpPr>
        <p:spPr/>
        <p:txBody>
          <a:bodyPr/>
          <a:lstStyle/>
          <a:p>
            <a:pPr>
              <a:defRPr/>
            </a:pPr>
            <a:fld id="{BD43908E-3C0B-46F1-B5BF-424948977B94}" type="slidenum">
              <a:rPr lang="en-US" smtClean="0"/>
              <a:pPr>
                <a:defRPr/>
              </a:pPr>
              <a:t>5</a:t>
            </a:fld>
            <a:endParaRPr lang="en-US" dirty="0"/>
          </a:p>
        </p:txBody>
      </p:sp>
    </p:spTree>
    <p:extLst>
      <p:ext uri="{BB962C8B-B14F-4D97-AF65-F5344CB8AC3E}">
        <p14:creationId xmlns:p14="http://schemas.microsoft.com/office/powerpoint/2010/main" val="1117607954"/>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73251" y="500062"/>
            <a:ext cx="10515600" cy="1325563"/>
          </a:xfrm>
        </p:spPr>
        <p:txBody>
          <a:bodyPr/>
          <a:lstStyle/>
          <a:p>
            <a:r>
              <a:rPr lang="en-GB" dirty="0" smtClean="0"/>
              <a:t>Scotland – Probationer mentoring 2017/2018</a:t>
            </a:r>
            <a:endParaRPr lang="en-GB" dirty="0"/>
          </a:p>
        </p:txBody>
      </p:sp>
      <p:sp>
        <p:nvSpPr>
          <p:cNvPr id="7" name="Content Placeholder 6"/>
          <p:cNvSpPr>
            <a:spLocks noGrp="1"/>
          </p:cNvSpPr>
          <p:nvPr>
            <p:ph idx="1"/>
          </p:nvPr>
        </p:nvSpPr>
        <p:spPr>
          <a:xfrm>
            <a:off x="263471" y="1577651"/>
            <a:ext cx="11591979" cy="3905324"/>
          </a:xfrm>
        </p:spPr>
        <p:txBody>
          <a:bodyPr/>
          <a:lstStyle/>
          <a:p>
            <a:r>
              <a:rPr lang="en-GB" dirty="0" smtClean="0"/>
              <a:t>Royal Society of Chemistry worked in collaboration with Scottish Schools Education Research Centre (SSERC)</a:t>
            </a:r>
          </a:p>
          <a:p>
            <a:r>
              <a:rPr lang="en-GB" dirty="0" smtClean="0"/>
              <a:t>Independently evaluated by the Robert Owen Centre (ROC) at the University of Glasgow. </a:t>
            </a:r>
          </a:p>
          <a:p>
            <a:r>
              <a:rPr lang="en-GB" dirty="0"/>
              <a:t>30 Probationer teachers (teachers in their first year of teaching after training) were paired with experienced chemistry </a:t>
            </a:r>
            <a:r>
              <a:rPr lang="en-GB" dirty="0" smtClean="0"/>
              <a:t>teachers (&gt; 5 years teaching experience).</a:t>
            </a:r>
            <a:endParaRPr lang="en-GB" dirty="0"/>
          </a:p>
          <a:p>
            <a:endParaRPr lang="en-GB" dirty="0" smtClean="0"/>
          </a:p>
        </p:txBody>
      </p:sp>
      <p:sp>
        <p:nvSpPr>
          <p:cNvPr id="5" name="Slide Number Placeholder 4"/>
          <p:cNvSpPr>
            <a:spLocks noGrp="1"/>
          </p:cNvSpPr>
          <p:nvPr>
            <p:ph type="sldNum" sz="quarter" idx="10"/>
          </p:nvPr>
        </p:nvSpPr>
        <p:spPr/>
        <p:txBody>
          <a:bodyPr/>
          <a:lstStyle/>
          <a:p>
            <a:pPr>
              <a:defRPr/>
            </a:pPr>
            <a:fld id="{BD43908E-3C0B-46F1-B5BF-424948977B94}" type="slidenum">
              <a:rPr lang="en-US" smtClean="0"/>
              <a:pPr>
                <a:defRPr/>
              </a:pPr>
              <a:t>6</a:t>
            </a:fld>
            <a:endParaRPr lang="en-US" dirty="0"/>
          </a:p>
        </p:txBody>
      </p:sp>
    </p:spTree>
    <p:extLst>
      <p:ext uri="{BB962C8B-B14F-4D97-AF65-F5344CB8AC3E}">
        <p14:creationId xmlns:p14="http://schemas.microsoft.com/office/powerpoint/2010/main" val="3942765995"/>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programme</a:t>
            </a:r>
            <a:endParaRPr lang="en-GB" dirty="0"/>
          </a:p>
        </p:txBody>
      </p:sp>
      <p:sp>
        <p:nvSpPr>
          <p:cNvPr id="3" name="Content Placeholder 2"/>
          <p:cNvSpPr>
            <a:spLocks noGrp="1"/>
          </p:cNvSpPr>
          <p:nvPr>
            <p:ph idx="1"/>
          </p:nvPr>
        </p:nvSpPr>
        <p:spPr/>
        <p:txBody>
          <a:bodyPr/>
          <a:lstStyle/>
          <a:p>
            <a:r>
              <a:rPr lang="en-GB" dirty="0" smtClean="0"/>
              <a:t>Training for both the mentors and probationers in September 2017 prior to matching</a:t>
            </a:r>
          </a:p>
          <a:p>
            <a:r>
              <a:rPr lang="en-GB" dirty="0" smtClean="0"/>
              <a:t>Expectation </a:t>
            </a:r>
            <a:r>
              <a:rPr lang="en-GB" dirty="0"/>
              <a:t>to meet once every 6 weeks from  September 2017 – May </a:t>
            </a:r>
            <a:r>
              <a:rPr lang="en-GB" dirty="0" smtClean="0"/>
              <a:t>2018</a:t>
            </a:r>
          </a:p>
          <a:p>
            <a:r>
              <a:rPr lang="en-GB" dirty="0" smtClean="0"/>
              <a:t>Evaluation </a:t>
            </a:r>
            <a:r>
              <a:rPr lang="en-GB" dirty="0"/>
              <a:t>consisted of:</a:t>
            </a:r>
          </a:p>
          <a:p>
            <a:pPr marL="342900" indent="-342900">
              <a:buFont typeface="Arial" panose="020B0604020202020204" pitchFamily="34" charset="0"/>
              <a:buChar char="•"/>
            </a:pPr>
            <a:r>
              <a:rPr lang="en-GB" dirty="0"/>
              <a:t>Pre- and </a:t>
            </a:r>
            <a:r>
              <a:rPr lang="en-GB" dirty="0" smtClean="0"/>
              <a:t>post-surveys </a:t>
            </a:r>
            <a:r>
              <a:rPr lang="en-GB" dirty="0"/>
              <a:t>conducted with both probationers and mentors alongside focus group discussions</a:t>
            </a:r>
          </a:p>
          <a:p>
            <a:pPr marL="342900" indent="-342900">
              <a:buFont typeface="Arial" panose="020B0604020202020204" pitchFamily="34" charset="0"/>
              <a:buChar char="•"/>
            </a:pPr>
            <a:r>
              <a:rPr lang="en-GB" dirty="0"/>
              <a:t>Survey of comparison group of probationer teachers in May 2018 </a:t>
            </a:r>
          </a:p>
          <a:p>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7</a:t>
            </a:fld>
            <a:endParaRPr lang="en-US" dirty="0"/>
          </a:p>
        </p:txBody>
      </p:sp>
    </p:spTree>
    <p:extLst>
      <p:ext uri="{BB962C8B-B14F-4D97-AF65-F5344CB8AC3E}">
        <p14:creationId xmlns:p14="http://schemas.microsoft.com/office/powerpoint/2010/main" val="191965415"/>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Outcomes we evaluated</a:t>
            </a:r>
            <a:endParaRPr lang="en-GB" dirty="0"/>
          </a:p>
        </p:txBody>
      </p:sp>
      <p:sp>
        <p:nvSpPr>
          <p:cNvPr id="3" name="Content Placeholder 2"/>
          <p:cNvSpPr>
            <a:spLocks noGrp="1"/>
          </p:cNvSpPr>
          <p:nvPr>
            <p:ph idx="1"/>
          </p:nvPr>
        </p:nvSpPr>
        <p:spPr>
          <a:xfrm>
            <a:off x="683217" y="1577652"/>
            <a:ext cx="10515600" cy="3905324"/>
          </a:xfrm>
        </p:spPr>
        <p:txBody>
          <a:bodyPr/>
          <a:lstStyle/>
          <a:p>
            <a:r>
              <a:rPr lang="en-GB" dirty="0" smtClean="0"/>
              <a:t>Primary Aim: To investigate the contribution of having an external mentor to teacher retention</a:t>
            </a:r>
          </a:p>
          <a:p>
            <a:r>
              <a:rPr lang="en-GB" dirty="0" smtClean="0"/>
              <a:t>We also explored:</a:t>
            </a:r>
          </a:p>
          <a:p>
            <a:pPr marL="342900" indent="-342900">
              <a:buFont typeface="Arial" panose="020B0604020202020204" pitchFamily="34" charset="0"/>
              <a:buChar char="•"/>
            </a:pPr>
            <a:r>
              <a:rPr lang="en-GB" dirty="0" smtClean="0"/>
              <a:t>Impact of the support from the mentor scheme</a:t>
            </a:r>
          </a:p>
          <a:p>
            <a:pPr marL="342900" indent="-342900">
              <a:buFont typeface="Arial" panose="020B0604020202020204" pitchFamily="34" charset="0"/>
              <a:buChar char="•"/>
            </a:pPr>
            <a:r>
              <a:rPr lang="en-GB" dirty="0" smtClean="0"/>
              <a:t>Attitudes towards teaching</a:t>
            </a:r>
          </a:p>
          <a:p>
            <a:pPr marL="342900" indent="-342900">
              <a:buFont typeface="Arial" panose="020B0604020202020204" pitchFamily="34" charset="0"/>
              <a:buChar char="•"/>
            </a:pPr>
            <a:r>
              <a:rPr lang="en-GB" dirty="0" smtClean="0"/>
              <a:t>Job satisfaction</a:t>
            </a:r>
          </a:p>
          <a:p>
            <a:pPr marL="342900" indent="-342900">
              <a:buFont typeface="Arial" panose="020B0604020202020204" pitchFamily="34" charset="0"/>
              <a:buChar char="•"/>
            </a:pPr>
            <a:r>
              <a:rPr lang="en-GB" dirty="0" smtClean="0"/>
              <a:t>Career aspirations</a:t>
            </a:r>
          </a:p>
          <a:p>
            <a:pPr marL="342900" indent="-342900">
              <a:buFont typeface="Arial" panose="020B0604020202020204" pitchFamily="34" charset="0"/>
              <a:buChar char="•"/>
            </a:pPr>
            <a:r>
              <a:rPr lang="en-GB" dirty="0" smtClean="0"/>
              <a:t>Intention to remain in teaching in the longer term</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8</a:t>
            </a:fld>
            <a:endParaRPr lang="en-US" dirty="0"/>
          </a:p>
        </p:txBody>
      </p:sp>
    </p:spTree>
    <p:extLst>
      <p:ext uri="{BB962C8B-B14F-4D97-AF65-F5344CB8AC3E}">
        <p14:creationId xmlns:p14="http://schemas.microsoft.com/office/powerpoint/2010/main" val="598844530"/>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275" y="143602"/>
            <a:ext cx="10515600" cy="1325563"/>
          </a:xfrm>
        </p:spPr>
        <p:txBody>
          <a:bodyPr/>
          <a:lstStyle/>
          <a:p>
            <a:r>
              <a:rPr lang="en-GB" dirty="0" smtClean="0"/>
              <a:t>What we learnt?</a:t>
            </a:r>
            <a:endParaRPr lang="en-GB" dirty="0"/>
          </a:p>
        </p:txBody>
      </p:sp>
      <p:sp>
        <p:nvSpPr>
          <p:cNvPr id="3" name="Content Placeholder 2"/>
          <p:cNvSpPr>
            <a:spLocks noGrp="1"/>
          </p:cNvSpPr>
          <p:nvPr>
            <p:ph idx="1"/>
          </p:nvPr>
        </p:nvSpPr>
        <p:spPr>
          <a:xfrm>
            <a:off x="243191" y="1562978"/>
            <a:ext cx="11682920" cy="3905324"/>
          </a:xfrm>
        </p:spPr>
        <p:txBody>
          <a:bodyPr/>
          <a:lstStyle/>
          <a:p>
            <a:r>
              <a:rPr lang="en-GB" b="1" dirty="0" smtClean="0"/>
              <a:t>Mentees (N=24):</a:t>
            </a:r>
          </a:p>
          <a:p>
            <a:r>
              <a:rPr lang="en-GB" dirty="0" smtClean="0"/>
              <a:t>Increased my subject confidence (71%)</a:t>
            </a:r>
          </a:p>
          <a:p>
            <a:r>
              <a:rPr lang="en-GB" dirty="0" smtClean="0"/>
              <a:t>Improved my general teaching skills (66%)</a:t>
            </a:r>
          </a:p>
          <a:p>
            <a:r>
              <a:rPr lang="en-GB" dirty="0" smtClean="0"/>
              <a:t>Improved my Chemistry teaching skills (66%)</a:t>
            </a:r>
          </a:p>
          <a:p>
            <a:r>
              <a:rPr lang="en-GB" dirty="0" smtClean="0"/>
              <a:t>7 = Encouraged them to stay in teaching (46%)</a:t>
            </a:r>
          </a:p>
          <a:p>
            <a:r>
              <a:rPr lang="en-GB" b="1" dirty="0" smtClean="0"/>
              <a:t>Mentors (N=12):</a:t>
            </a:r>
          </a:p>
          <a:p>
            <a:r>
              <a:rPr lang="en-GB" dirty="0" smtClean="0"/>
              <a:t>Increased enthusiasm for teaching (75%)</a:t>
            </a:r>
          </a:p>
          <a:p>
            <a:r>
              <a:rPr lang="en-GB" dirty="0" smtClean="0"/>
              <a:t>Encouraged them to stay in teaching (42%)</a:t>
            </a:r>
            <a:endParaRPr lang="en-GB" dirty="0"/>
          </a:p>
        </p:txBody>
      </p:sp>
      <p:sp>
        <p:nvSpPr>
          <p:cNvPr id="4" name="Slide Number Placeholder 3"/>
          <p:cNvSpPr>
            <a:spLocks noGrp="1"/>
          </p:cNvSpPr>
          <p:nvPr>
            <p:ph type="sldNum" sz="quarter" idx="10"/>
          </p:nvPr>
        </p:nvSpPr>
        <p:spPr/>
        <p:txBody>
          <a:bodyPr/>
          <a:lstStyle/>
          <a:p>
            <a:pPr>
              <a:defRPr/>
            </a:pPr>
            <a:fld id="{48EFA4EF-E8B8-4DA1-965D-FBEB5CA7A921}" type="slidenum">
              <a:rPr lang="en-US" smtClean="0"/>
              <a:pPr>
                <a:defRPr/>
              </a:pPr>
              <a:t>9</a:t>
            </a:fld>
            <a:endParaRPr lang="en-US" dirty="0"/>
          </a:p>
        </p:txBody>
      </p:sp>
      <p:sp>
        <p:nvSpPr>
          <p:cNvPr id="6" name="TextBox 5"/>
          <p:cNvSpPr txBox="1"/>
          <p:nvPr/>
        </p:nvSpPr>
        <p:spPr>
          <a:xfrm>
            <a:off x="5651770" y="362649"/>
            <a:ext cx="5812277" cy="830997"/>
          </a:xfrm>
          <a:prstGeom prst="rect">
            <a:avLst/>
          </a:prstGeom>
          <a:noFill/>
        </p:spPr>
        <p:txBody>
          <a:bodyPr wrap="square" rtlCol="0">
            <a:spAutoFit/>
          </a:bodyPr>
          <a:lstStyle/>
          <a:p>
            <a:r>
              <a:rPr lang="en-GB" sz="2400" dirty="0" smtClean="0">
                <a:latin typeface="Arial" panose="020B0604020202020204" pitchFamily="34" charset="0"/>
                <a:cs typeface="Arial" panose="020B0604020202020204" pitchFamily="34" charset="0"/>
              </a:rPr>
              <a:t>Poll 3 – What do you think the top three outcomes were for the mentees?</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3735926"/>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RSC_Plain">
  <a:themeElements>
    <a:clrScheme name="RSC">
      <a:dk1>
        <a:srgbClr val="004976"/>
      </a:dk1>
      <a:lt1>
        <a:srgbClr val="FFFFFF"/>
      </a:lt1>
      <a:dk2>
        <a:srgbClr val="004976"/>
      </a:dk2>
      <a:lt2>
        <a:srgbClr val="E7E6E6"/>
      </a:lt2>
      <a:accent1>
        <a:srgbClr val="004976"/>
      </a:accent1>
      <a:accent2>
        <a:srgbClr val="48A9C5"/>
      </a:accent2>
      <a:accent3>
        <a:srgbClr val="EEDC00"/>
      </a:accent3>
      <a:accent4>
        <a:srgbClr val="97D700"/>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Brand Slides" id="{BB73349C-9F1B-4FC6-9187-23053AFFA4F2}" vid="{7277EF90-145B-4AE9-9F76-56676C202541}"/>
    </a:ext>
  </a:extLst>
</a:theme>
</file>

<file path=ppt/theme/theme2.xml><?xml version="1.0" encoding="utf-8"?>
<a:theme xmlns:a="http://schemas.openxmlformats.org/drawingml/2006/main" name="RSC_Dividers with background">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444544"/>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Brand Slides" id="{BB73349C-9F1B-4FC6-9187-23053AFFA4F2}" vid="{7113CA45-9578-4648-99BA-956E174BF458}"/>
    </a:ext>
  </a:extLst>
</a:theme>
</file>

<file path=ppt/theme/theme3.xml><?xml version="1.0" encoding="utf-8"?>
<a:theme xmlns:a="http://schemas.openxmlformats.org/drawingml/2006/main" name="1_RSC_Dividers with dark backgrounds">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444544"/>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Brand Slides" id="{BB73349C-9F1B-4FC6-9187-23053AFFA4F2}" vid="{422B5B9C-2D99-437B-9286-997CED8F7914}"/>
    </a:ext>
  </a:extLst>
</a:theme>
</file>

<file path=ppt/theme/theme4.xml><?xml version="1.0" encoding="utf-8"?>
<a:theme xmlns:a="http://schemas.openxmlformats.org/drawingml/2006/main" name="2_RSC_Dividers with dark backgrounds">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444544"/>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Brand Slides" id="{BB73349C-9F1B-4FC6-9187-23053AFFA4F2}" vid="{61B14AA3-D97C-49B8-A3D6-1785C287C235}"/>
    </a:ext>
  </a:extLst>
</a:theme>
</file>

<file path=ppt/theme/theme5.xml><?xml version="1.0" encoding="utf-8"?>
<a:theme xmlns:a="http://schemas.openxmlformats.org/drawingml/2006/main" name="RSC Title slides with image suggestions">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444544"/>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Brand Slides" id="{BB73349C-9F1B-4FC6-9187-23053AFFA4F2}" vid="{E8B523DE-04AA-4397-8CFC-330572BC4F5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EE499BBE2A00142AFF95DDB21B22078" ma:contentTypeVersion="11" ma:contentTypeDescription="Create a new document." ma:contentTypeScope="" ma:versionID="2f312539460b7569026a7016dc5c262a">
  <xsd:schema xmlns:xsd="http://www.w3.org/2001/XMLSchema" xmlns:xs="http://www.w3.org/2001/XMLSchema" xmlns:p="http://schemas.microsoft.com/office/2006/metadata/properties" xmlns:ns2="74004628-c075-43e2-8e9f-1d4410be3ece" xmlns:ns3="b1d2101b-bdd2-4460-a958-7019d6b9bb1b" targetNamespace="http://schemas.microsoft.com/office/2006/metadata/properties" ma:root="true" ma:fieldsID="5b54bb8b262c89245db97bdeed57ecda" ns2:_="" ns3:_="">
    <xsd:import namespace="74004628-c075-43e2-8e9f-1d4410be3ece"/>
    <xsd:import namespace="b1d2101b-bdd2-4460-a958-7019d6b9bb1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004628-c075-43e2-8e9f-1d4410be3e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1d2101b-bdd2-4460-a958-7019d6b9bb1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B1C11B-1819-4989-96E5-AED7D2E7BBF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4004628-c075-43e2-8e9f-1d4410be3ece"/>
    <ds:schemaRef ds:uri="b1d2101b-bdd2-4460-a958-7019d6b9bb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0838F9E-EBC3-4C9F-84CE-603E98E5B8C3}">
  <ds:schemaRefs>
    <ds:schemaRef ds:uri="http://schemas.microsoft.com/office/2006/documentManagement/types"/>
    <ds:schemaRef ds:uri="74004628-c075-43e2-8e9f-1d4410be3ece"/>
    <ds:schemaRef ds:uri="http://purl.org/dc/terms/"/>
    <ds:schemaRef ds:uri="http://schemas.openxmlformats.org/package/2006/metadata/core-properties"/>
    <ds:schemaRef ds:uri="b1d2101b-bdd2-4460-a958-7019d6b9bb1b"/>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7CC8F453-0A08-4E28-8E13-4ACD39861AD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Brand Slides</Template>
  <TotalTime>2333</TotalTime>
  <Words>3805</Words>
  <Application>Microsoft Office PowerPoint</Application>
  <PresentationFormat>Widescreen</PresentationFormat>
  <Paragraphs>261</Paragraphs>
  <Slides>26</Slides>
  <Notes>26</Notes>
  <HiddenSlides>0</HiddenSlides>
  <MMClips>0</MMClips>
  <ScaleCrop>false</ScaleCrop>
  <HeadingPairs>
    <vt:vector size="6" baseType="variant">
      <vt:variant>
        <vt:lpstr>Fonts Used</vt:lpstr>
      </vt:variant>
      <vt:variant>
        <vt:i4>2</vt:i4>
      </vt:variant>
      <vt:variant>
        <vt:lpstr>Theme</vt:lpstr>
      </vt:variant>
      <vt:variant>
        <vt:i4>5</vt:i4>
      </vt:variant>
      <vt:variant>
        <vt:lpstr>Slide Titles</vt:lpstr>
      </vt:variant>
      <vt:variant>
        <vt:i4>26</vt:i4>
      </vt:variant>
    </vt:vector>
  </HeadingPairs>
  <TitlesOfParts>
    <vt:vector size="33" baseType="lpstr">
      <vt:lpstr>Arial</vt:lpstr>
      <vt:lpstr>Calibri</vt:lpstr>
      <vt:lpstr>RSC_Plain</vt:lpstr>
      <vt:lpstr>RSC_Dividers with background</vt:lpstr>
      <vt:lpstr>1_RSC_Dividers with dark backgrounds</vt:lpstr>
      <vt:lpstr>2_RSC_Dividers with dark backgrounds</vt:lpstr>
      <vt:lpstr>RSC Title slides with image suggestions</vt:lpstr>
      <vt:lpstr>Subject-specific Teacher mentoring – Can it help retain early career chemistry teachers? </vt:lpstr>
      <vt:lpstr>Event participant agreement:  we agree to.... </vt:lpstr>
      <vt:lpstr>Teacher Mentoring – what are your experiences?</vt:lpstr>
      <vt:lpstr>Why Mentoring?</vt:lpstr>
      <vt:lpstr>Why Teacher Mentoring? </vt:lpstr>
      <vt:lpstr>Scotland – Probationer mentoring 2017/2018</vt:lpstr>
      <vt:lpstr>The programme</vt:lpstr>
      <vt:lpstr>Outcomes we evaluated</vt:lpstr>
      <vt:lpstr>What we learnt?</vt:lpstr>
      <vt:lpstr>Thoughts from participants</vt:lpstr>
      <vt:lpstr>Recommendations for future mentoring schemes:</vt:lpstr>
      <vt:lpstr>England – Mentoring for early career chemistry teachers (MECCT) 2019/20204</vt:lpstr>
      <vt:lpstr>The programme</vt:lpstr>
      <vt:lpstr>Theory of change</vt:lpstr>
      <vt:lpstr>Research Methods</vt:lpstr>
      <vt:lpstr>What we learnt?</vt:lpstr>
      <vt:lpstr>Topics discussed during mentoring sessions</vt:lpstr>
      <vt:lpstr>Findings</vt:lpstr>
      <vt:lpstr>Thoughts from participants…</vt:lpstr>
      <vt:lpstr>Conclusions</vt:lpstr>
      <vt:lpstr>Over to you…</vt:lpstr>
      <vt:lpstr>What now?</vt:lpstr>
      <vt:lpstr>Apply now – Leadership mentoring</vt:lpstr>
      <vt:lpstr>Any questions?</vt:lpstr>
      <vt:lpstr>Links:</vt:lpstr>
      <vt:lpstr>Chrissie Maitland, Regional Programme Manager (South England) maitlandc@rsc.org  edu.rsc.org/ase</vt:lpstr>
    </vt:vector>
  </TitlesOfParts>
  <Company>Royal Society of Chemistry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Autumn Teacher Support sessions</dc:title>
  <dc:creator>Katayune Presland</dc:creator>
  <cp:lastModifiedBy>Katherine Hartop</cp:lastModifiedBy>
  <cp:revision>148</cp:revision>
  <cp:lastPrinted>2021-01-06T17:05:56Z</cp:lastPrinted>
  <dcterms:created xsi:type="dcterms:W3CDTF">2020-10-14T10:51:50Z</dcterms:created>
  <dcterms:modified xsi:type="dcterms:W3CDTF">2021-01-08T16:40:48Z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0x0101009EE499BBE2A00142AFF95DDB21B22078</vt:lpwstr>
  </property>
  <property fmtid="{D5CDD505-2E9C-101B-9397-08002B2CF9AE}" pid="3" name="TemplateUrl">
    <vt:lpwstr/>
  </property>
  <property fmtid="{D5CDD505-2E9C-101B-9397-08002B2CF9AE}" pid="4" name="xd_Signature">
    <vt:bool>false</vt:bool>
  </property>
  <property fmtid="{D5CDD505-2E9C-101B-9397-08002B2CF9AE}" pid="5" name="xd_ProgID">
    <vt:lpwstr/>
  </property>
  <property fmtid="{D5CDD505-2E9C-101B-9397-08002B2CF9AE}" pid="6" name="Template">
    <vt:lpwstr>RSC Branding</vt:lpwstr>
  </property>
</Properties>
</file>