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96" r:id="rId4"/>
    <p:sldMasterId id="2147483728" r:id="rId5"/>
    <p:sldMasterId id="2147483770" r:id="rId6"/>
    <p:sldMasterId id="2147483783" r:id="rId7"/>
    <p:sldMasterId id="2147483720" r:id="rId8"/>
  </p:sldMasterIdLst>
  <p:notesMasterIdLst>
    <p:notesMasterId r:id="rId29"/>
  </p:notesMasterIdLst>
  <p:handoutMasterIdLst>
    <p:handoutMasterId r:id="rId30"/>
  </p:handoutMasterIdLst>
  <p:sldIdLst>
    <p:sldId id="256" r:id="rId9"/>
    <p:sldId id="257" r:id="rId10"/>
    <p:sldId id="258" r:id="rId11"/>
    <p:sldId id="297" r:id="rId12"/>
    <p:sldId id="263" r:id="rId13"/>
    <p:sldId id="260" r:id="rId14"/>
    <p:sldId id="300" r:id="rId15"/>
    <p:sldId id="266" r:id="rId16"/>
    <p:sldId id="306" r:id="rId17"/>
    <p:sldId id="291" r:id="rId18"/>
    <p:sldId id="307" r:id="rId19"/>
    <p:sldId id="301" r:id="rId20"/>
    <p:sldId id="286" r:id="rId21"/>
    <p:sldId id="267" r:id="rId22"/>
    <p:sldId id="308" r:id="rId23"/>
    <p:sldId id="294" r:id="rId24"/>
    <p:sldId id="265" r:id="rId25"/>
    <p:sldId id="298" r:id="rId26"/>
    <p:sldId id="299" r:id="rId27"/>
    <p:sldId id="284" r:id="rId28"/>
  </p:sldIdLst>
  <p:sldSz cx="12192000" cy="6858000"/>
  <p:notesSz cx="9144000" cy="6858000"/>
  <p:embeddedFontLs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맑은 고딕" panose="020B0503020000020004" pitchFamily="34" charset="-127"/>
      <p:regular r:id="rId35"/>
      <p:bold r:id="rId36"/>
    </p:embeddedFont>
    <p:embeddedFont>
      <p:font typeface="Source Sans Pro" panose="020B0503030403020204" pitchFamily="34" charset="0"/>
      <p:regular r:id="rId37"/>
      <p:bold r:id="rId38"/>
      <p:italic r:id="rId39"/>
      <p:boldItalic r:id="rId40"/>
    </p:embeddedFont>
  </p:embeddedFontLst>
  <p:defaultTextStyle>
    <a:defPPr>
      <a:defRPr lang="en-GB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976"/>
    <a:srgbClr val="FC4C02"/>
    <a:srgbClr val="97D700"/>
    <a:srgbClr val="FF9E1B"/>
    <a:srgbClr val="54585A"/>
    <a:srgbClr val="48A9C5"/>
    <a:srgbClr val="DA1883"/>
    <a:srgbClr val="71DB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A44BB9C-99FE-4322-BAA4-210CAF1B9D1C}" v="97" dt="2020-10-19T14:57:23.073"/>
    <p1510:client id="{AAAF38FB-A3D0-79F5-838C-53725C47ECB5}" v="1" dt="2020-10-28T10:14:35.490"/>
    <p1510:client id="{E1868463-3007-4629-B804-E83651C32265}" v="19" dt="2020-10-19T15:00:13.795"/>
    <p1510:client id="{E55F4842-2E67-B985-5952-CBD61A6A24B4}" v="10" dt="2020-10-28T10:12:58.17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14" autoAdjust="0"/>
    <p:restoredTop sz="70814" autoAdjust="0"/>
  </p:normalViewPr>
  <p:slideViewPr>
    <p:cSldViewPr snapToGrid="0" snapToObjects="1">
      <p:cViewPr varScale="1">
        <p:scale>
          <a:sx n="83" d="100"/>
          <a:sy n="83" d="100"/>
        </p:scale>
        <p:origin x="1768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font" Target="fonts/font9.fntdata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34" Type="http://schemas.openxmlformats.org/officeDocument/2006/relationships/font" Target="fonts/font4.fntdata"/><Relationship Id="rId42" Type="http://schemas.openxmlformats.org/officeDocument/2006/relationships/viewProps" Target="viewProp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71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notesMaster" Target="notesMasters/notesMaster1.xml"/><Relationship Id="rId41" Type="http://schemas.openxmlformats.org/officeDocument/2006/relationships/presProps" Target="presProps.xml"/><Relationship Id="rId7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font" Target="fonts/font6.fntdata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font" Target="fonts/font1.fntdata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handoutMaster" Target="handoutMasters/handoutMaster1.xml"/><Relationship Id="rId35" Type="http://schemas.openxmlformats.org/officeDocument/2006/relationships/font" Target="fonts/font5.fntdata"/><Relationship Id="rId43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issa Owen" userId="S::owena@rsc.org::e11e2ef0-930b-4da2-a89a-28f591feb3fd" providerId="AD" clId="Web-{E1868463-3007-4629-B804-E83651C32265}"/>
    <pc:docChg chg="modSld">
      <pc:chgData name="Alissa Owen" userId="S::owena@rsc.org::e11e2ef0-930b-4da2-a89a-28f591feb3fd" providerId="AD" clId="Web-{E1868463-3007-4629-B804-E83651C32265}" dt="2020-10-19T15:00:13.716" v="17"/>
      <pc:docMkLst>
        <pc:docMk/>
      </pc:docMkLst>
      <pc:sldChg chg="modSp">
        <pc:chgData name="Alissa Owen" userId="S::owena@rsc.org::e11e2ef0-930b-4da2-a89a-28f591feb3fd" providerId="AD" clId="Web-{E1868463-3007-4629-B804-E83651C32265}" dt="2020-10-19T15:00:13.716" v="17"/>
        <pc:sldMkLst>
          <pc:docMk/>
          <pc:sldMk cId="4056152543" sldId="259"/>
        </pc:sldMkLst>
        <pc:graphicFrameChg chg="mod modGraphic">
          <ac:chgData name="Alissa Owen" userId="S::owena@rsc.org::e11e2ef0-930b-4da2-a89a-28f591feb3fd" providerId="AD" clId="Web-{E1868463-3007-4629-B804-E83651C32265}" dt="2020-10-19T15:00:13.716" v="17"/>
          <ac:graphicFrameMkLst>
            <pc:docMk/>
            <pc:sldMk cId="4056152543" sldId="259"/>
            <ac:graphicFrameMk id="9" creationId="{00000000-0000-0000-0000-000000000000}"/>
          </ac:graphicFrameMkLst>
        </pc:graphicFrameChg>
      </pc:sldChg>
      <pc:sldChg chg="modSp">
        <pc:chgData name="Alissa Owen" userId="S::owena@rsc.org::e11e2ef0-930b-4da2-a89a-28f591feb3fd" providerId="AD" clId="Web-{E1868463-3007-4629-B804-E83651C32265}" dt="2020-10-19T15:00:10.404" v="13" actId="20577"/>
        <pc:sldMkLst>
          <pc:docMk/>
          <pc:sldMk cId="283933510" sldId="262"/>
        </pc:sldMkLst>
        <pc:spChg chg="mod">
          <ac:chgData name="Alissa Owen" userId="S::owena@rsc.org::e11e2ef0-930b-4da2-a89a-28f591feb3fd" providerId="AD" clId="Web-{E1868463-3007-4629-B804-E83651C32265}" dt="2020-10-19T15:00:10.404" v="13" actId="20577"/>
          <ac:spMkLst>
            <pc:docMk/>
            <pc:sldMk cId="283933510" sldId="262"/>
            <ac:spMk id="57346" creationId="{00000000-0000-0000-0000-000000000000}"/>
          </ac:spMkLst>
        </pc:spChg>
      </pc:sldChg>
    </pc:docChg>
  </pc:docChgLst>
  <pc:docChgLst>
    <pc:chgData name="Rosie Johnson" userId="S::johnsonr@rsc.org::594c027d-ab80-4dc9-b3c7-5e75144b1ef7" providerId="AD" clId="Web-{E55F4842-2E67-B985-5952-CBD61A6A24B4}"/>
    <pc:docChg chg="modSld">
      <pc:chgData name="Rosie Johnson" userId="S::johnsonr@rsc.org::594c027d-ab80-4dc9-b3c7-5e75144b1ef7" providerId="AD" clId="Web-{E55F4842-2E67-B985-5952-CBD61A6A24B4}" dt="2020-10-28T10:12:58.174" v="9" actId="14100"/>
      <pc:docMkLst>
        <pc:docMk/>
      </pc:docMkLst>
      <pc:sldChg chg="addSp modSp">
        <pc:chgData name="Rosie Johnson" userId="S::johnsonr@rsc.org::594c027d-ab80-4dc9-b3c7-5e75144b1ef7" providerId="AD" clId="Web-{E55F4842-2E67-B985-5952-CBD61A6A24B4}" dt="2020-10-28T10:12:58.174" v="9" actId="14100"/>
        <pc:sldMkLst>
          <pc:docMk/>
          <pc:sldMk cId="47079630" sldId="260"/>
        </pc:sldMkLst>
        <pc:spChg chg="mod">
          <ac:chgData name="Rosie Johnson" userId="S::johnsonr@rsc.org::594c027d-ab80-4dc9-b3c7-5e75144b1ef7" providerId="AD" clId="Web-{E55F4842-2E67-B985-5952-CBD61A6A24B4}" dt="2020-10-28T10:12:34.986" v="4" actId="14100"/>
          <ac:spMkLst>
            <pc:docMk/>
            <pc:sldMk cId="47079630" sldId="260"/>
            <ac:spMk id="23" creationId="{00000000-0000-0000-0000-000000000000}"/>
          </ac:spMkLst>
        </pc:spChg>
        <pc:spChg chg="mod">
          <ac:chgData name="Rosie Johnson" userId="S::johnsonr@rsc.org::594c027d-ab80-4dc9-b3c7-5e75144b1ef7" providerId="AD" clId="Web-{E55F4842-2E67-B985-5952-CBD61A6A24B4}" dt="2020-10-28T10:12:58.174" v="9" actId="14100"/>
          <ac:spMkLst>
            <pc:docMk/>
            <pc:sldMk cId="47079630" sldId="260"/>
            <ac:spMk id="38" creationId="{00000000-0000-0000-0000-000000000000}"/>
          </ac:spMkLst>
        </pc:spChg>
        <pc:picChg chg="add mod">
          <ac:chgData name="Rosie Johnson" userId="S::johnsonr@rsc.org::594c027d-ab80-4dc9-b3c7-5e75144b1ef7" providerId="AD" clId="Web-{E55F4842-2E67-B985-5952-CBD61A6A24B4}" dt="2020-10-28T10:12:50.955" v="8" actId="1076"/>
          <ac:picMkLst>
            <pc:docMk/>
            <pc:sldMk cId="47079630" sldId="260"/>
            <ac:picMk id="2" creationId="{54B6528C-196D-425F-BEB0-128381175DA2}"/>
          </ac:picMkLst>
        </pc:picChg>
        <pc:cxnChg chg="mod">
          <ac:chgData name="Rosie Johnson" userId="S::johnsonr@rsc.org::594c027d-ab80-4dc9-b3c7-5e75144b1ef7" providerId="AD" clId="Web-{E55F4842-2E67-B985-5952-CBD61A6A24B4}" dt="2020-10-28T10:12:34.986" v="4" actId="14100"/>
          <ac:cxnSpMkLst>
            <pc:docMk/>
            <pc:sldMk cId="47079630" sldId="260"/>
            <ac:cxnSpMk id="63" creationId="{00000000-0000-0000-0000-000000000000}"/>
          </ac:cxnSpMkLst>
        </pc:cxnChg>
      </pc:sldChg>
    </pc:docChg>
  </pc:docChgLst>
  <pc:docChgLst>
    <pc:chgData name="Alissa Owen" userId="S::owena@rsc.org::e11e2ef0-930b-4da2-a89a-28f591feb3fd" providerId="AD" clId="Web-{2A44BB9C-99FE-4322-BAA4-210CAF1B9D1C}"/>
    <pc:docChg chg="modSld">
      <pc:chgData name="Alissa Owen" userId="S::owena@rsc.org::e11e2ef0-930b-4da2-a89a-28f591feb3fd" providerId="AD" clId="Web-{2A44BB9C-99FE-4322-BAA4-210CAF1B9D1C}" dt="2020-10-19T14:57:23.057" v="91" actId="14100"/>
      <pc:docMkLst>
        <pc:docMk/>
      </pc:docMkLst>
      <pc:sldChg chg="modSp">
        <pc:chgData name="Alissa Owen" userId="S::owena@rsc.org::e11e2ef0-930b-4da2-a89a-28f591feb3fd" providerId="AD" clId="Web-{2A44BB9C-99FE-4322-BAA4-210CAF1B9D1C}" dt="2020-10-19T14:54:33.862" v="87"/>
        <pc:sldMkLst>
          <pc:docMk/>
          <pc:sldMk cId="4056152543" sldId="259"/>
        </pc:sldMkLst>
        <pc:graphicFrameChg chg="mod modGraphic">
          <ac:chgData name="Alissa Owen" userId="S::owena@rsc.org::e11e2ef0-930b-4da2-a89a-28f591feb3fd" providerId="AD" clId="Web-{2A44BB9C-99FE-4322-BAA4-210CAF1B9D1C}" dt="2020-10-19T14:54:33.862" v="87"/>
          <ac:graphicFrameMkLst>
            <pc:docMk/>
            <pc:sldMk cId="4056152543" sldId="259"/>
            <ac:graphicFrameMk id="9" creationId="{00000000-0000-0000-0000-000000000000}"/>
          </ac:graphicFrameMkLst>
        </pc:graphicFrameChg>
      </pc:sldChg>
      <pc:sldChg chg="modSp">
        <pc:chgData name="Alissa Owen" userId="S::owena@rsc.org::e11e2ef0-930b-4da2-a89a-28f591feb3fd" providerId="AD" clId="Web-{2A44BB9C-99FE-4322-BAA4-210CAF1B9D1C}" dt="2020-10-19T14:57:23.057" v="91" actId="14100"/>
        <pc:sldMkLst>
          <pc:docMk/>
          <pc:sldMk cId="47079630" sldId="260"/>
        </pc:sldMkLst>
        <pc:cxnChg chg="mod">
          <ac:chgData name="Alissa Owen" userId="S::owena@rsc.org::e11e2ef0-930b-4da2-a89a-28f591feb3fd" providerId="AD" clId="Web-{2A44BB9C-99FE-4322-BAA4-210CAF1B9D1C}" dt="2020-10-19T14:57:23.057" v="91" actId="14100"/>
          <ac:cxnSpMkLst>
            <pc:docMk/>
            <pc:sldMk cId="47079630" sldId="260"/>
            <ac:cxnSpMk id="66" creationId="{00000000-0000-0000-0000-000000000000}"/>
          </ac:cxnSpMkLst>
        </pc:cxnChg>
      </pc:sldChg>
      <pc:sldChg chg="modSp">
        <pc:chgData name="Alissa Owen" userId="S::owena@rsc.org::e11e2ef0-930b-4da2-a89a-28f591feb3fd" providerId="AD" clId="Web-{2A44BB9C-99FE-4322-BAA4-210CAF1B9D1C}" dt="2020-10-19T14:53:34.719" v="49" actId="20577"/>
        <pc:sldMkLst>
          <pc:docMk/>
          <pc:sldMk cId="283933510" sldId="262"/>
        </pc:sldMkLst>
        <pc:spChg chg="mod">
          <ac:chgData name="Alissa Owen" userId="S::owena@rsc.org::e11e2ef0-930b-4da2-a89a-28f591feb3fd" providerId="AD" clId="Web-{2A44BB9C-99FE-4322-BAA4-210CAF1B9D1C}" dt="2020-10-19T14:53:34.719" v="49" actId="20577"/>
          <ac:spMkLst>
            <pc:docMk/>
            <pc:sldMk cId="283933510" sldId="262"/>
            <ac:spMk id="5" creationId="{00000000-0000-0000-0000-000000000000}"/>
          </ac:spMkLst>
        </pc:spChg>
        <pc:spChg chg="mod">
          <ac:chgData name="Alissa Owen" userId="S::owena@rsc.org::e11e2ef0-930b-4da2-a89a-28f591feb3fd" providerId="AD" clId="Web-{2A44BB9C-99FE-4322-BAA4-210CAF1B9D1C}" dt="2020-10-19T14:51:41.824" v="2" actId="20577"/>
          <ac:spMkLst>
            <pc:docMk/>
            <pc:sldMk cId="283933510" sldId="262"/>
            <ac:spMk id="57346" creationId="{00000000-0000-0000-0000-000000000000}"/>
          </ac:spMkLst>
        </pc:spChg>
      </pc:sldChg>
      <pc:sldChg chg="modSp">
        <pc:chgData name="Alissa Owen" userId="S::owena@rsc.org::e11e2ef0-930b-4da2-a89a-28f591feb3fd" providerId="AD" clId="Web-{2A44BB9C-99FE-4322-BAA4-210CAF1B9D1C}" dt="2020-10-19T14:53:47.907" v="53" actId="20577"/>
        <pc:sldMkLst>
          <pc:docMk/>
          <pc:sldMk cId="2052125944" sldId="263"/>
        </pc:sldMkLst>
        <pc:spChg chg="mod">
          <ac:chgData name="Alissa Owen" userId="S::owena@rsc.org::e11e2ef0-930b-4da2-a89a-28f591feb3fd" providerId="AD" clId="Web-{2A44BB9C-99FE-4322-BAA4-210CAF1B9D1C}" dt="2020-10-19T14:53:47.907" v="53" actId="20577"/>
          <ac:spMkLst>
            <pc:docMk/>
            <pc:sldMk cId="2052125944" sldId="263"/>
            <ac:spMk id="10" creationId="{00000000-0000-0000-0000-000000000000}"/>
          </ac:spMkLst>
        </pc:spChg>
      </pc:sldChg>
    </pc:docChg>
  </pc:docChgLst>
  <pc:docChgLst>
    <pc:chgData name="Rosie Johnson" userId="S::johnsonr@rsc.org::594c027d-ab80-4dc9-b3c7-5e75144b1ef7" providerId="AD" clId="Web-{AAAF38FB-A3D0-79F5-838C-53725C47ECB5}"/>
    <pc:docChg chg="modSld">
      <pc:chgData name="Rosie Johnson" userId="S::johnsonr@rsc.org::594c027d-ab80-4dc9-b3c7-5e75144b1ef7" providerId="AD" clId="Web-{AAAF38FB-A3D0-79F5-838C-53725C47ECB5}" dt="2020-10-28T10:14:35.490" v="0" actId="14100"/>
      <pc:docMkLst>
        <pc:docMk/>
      </pc:docMkLst>
      <pc:sldChg chg="modSp">
        <pc:chgData name="Rosie Johnson" userId="S::johnsonr@rsc.org::594c027d-ab80-4dc9-b3c7-5e75144b1ef7" providerId="AD" clId="Web-{AAAF38FB-A3D0-79F5-838C-53725C47ECB5}" dt="2020-10-28T10:14:35.490" v="0" actId="14100"/>
        <pc:sldMkLst>
          <pc:docMk/>
          <pc:sldMk cId="47079630" sldId="260"/>
        </pc:sldMkLst>
        <pc:spChg chg="mod">
          <ac:chgData name="Rosie Johnson" userId="S::johnsonr@rsc.org::594c027d-ab80-4dc9-b3c7-5e75144b1ef7" providerId="AD" clId="Web-{AAAF38FB-A3D0-79F5-838C-53725C47ECB5}" dt="2020-10-28T10:14:35.490" v="0" actId="14100"/>
          <ac:spMkLst>
            <pc:docMk/>
            <pc:sldMk cId="47079630" sldId="260"/>
            <ac:spMk id="38" creationId="{00000000-0000-0000-0000-000000000000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A23FE3A-8C28-4813-8474-482032813F92}" type="doc">
      <dgm:prSet loTypeId="urn:microsoft.com/office/officeart/2011/layout/CircleProcess" loCatId="process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5DCA1C74-F646-4365-9135-BEC7308ACE10}">
      <dgm:prSet phldrT="[Text]"/>
      <dgm:spPr/>
      <dgm:t>
        <a:bodyPr/>
        <a:lstStyle/>
        <a:p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Who?</a:t>
          </a:r>
          <a:endParaRPr 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907D538-F95B-4426-AE31-D1D70A3D0A76}" type="parTrans" cxnId="{88E9A720-1F55-47C6-9211-5E547955E580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C749F8C-7838-4999-A5EE-1051DAFA75FB}" type="sibTrans" cxnId="{88E9A720-1F55-47C6-9211-5E547955E580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ADD4C4D-2D98-496C-B75E-475CDBEF6F6B}">
      <dgm:prSet phldrT="[Text]"/>
      <dgm:spPr/>
      <dgm:t>
        <a:bodyPr/>
        <a:lstStyle/>
        <a:p>
          <a:r>
            <a:rPr lang="en-GB" dirty="0" smtClean="0">
              <a:latin typeface="Arial" panose="020B0604020202020204" pitchFamily="34" charset="0"/>
              <a:cs typeface="Arial" panose="020B0604020202020204" pitchFamily="34" charset="0"/>
            </a:rPr>
            <a:t>Interaction with RSC</a:t>
          </a:r>
          <a:endParaRPr 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3C60664-4403-4842-B3B9-AF9762AF8B0E}" type="parTrans" cxnId="{195D345C-2974-4798-9F55-54F0CC51F678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B60722F-C275-42E9-B78F-C970B21748C0}" type="sibTrans" cxnId="{195D345C-2974-4798-9F55-54F0CC51F678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9FCF65E-9851-409B-9272-C0C1A9BBF48D}">
      <dgm:prSet phldrT="[Text]"/>
      <dgm:spPr/>
      <dgm:t>
        <a:bodyPr/>
        <a:lstStyle/>
        <a:p>
          <a:r>
            <a:rPr lang="en-GB" dirty="0" smtClean="0">
              <a:latin typeface="Arial" panose="020B0604020202020204" pitchFamily="34" charset="0"/>
              <a:cs typeface="Arial" panose="020B0604020202020204" pitchFamily="34" charset="0"/>
            </a:rPr>
            <a:t>Feedback on experience</a:t>
          </a:r>
          <a:endParaRPr 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28263A2-6813-4410-87CA-91FF1C7E186F}" type="parTrans" cxnId="{55D85B5E-8204-4B50-A29A-0808EB4C24C9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CC66B30-D255-4306-BD1B-BDE85B685261}" type="sibTrans" cxnId="{55D85B5E-8204-4B50-A29A-0808EB4C24C9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CD9192A-AF02-4935-932D-CE4181FBD61E}">
      <dgm:prSet/>
      <dgm:spPr/>
      <dgm:t>
        <a:bodyPr/>
        <a:lstStyle/>
        <a:p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Needs- moving forward</a:t>
          </a:r>
          <a:endParaRPr 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71549E9-3154-4FBE-9DD5-2DCE95C0B3DC}" type="parTrans" cxnId="{59A3C481-76F0-42F1-9D2F-461C46F8FEF0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642CBB9-C700-45A1-8476-F45EA779C2D5}" type="sibTrans" cxnId="{59A3C481-76F0-42F1-9D2F-461C46F8FEF0}">
      <dgm:prSet/>
      <dgm:spPr/>
      <dgm:t>
        <a:bodyPr/>
        <a:lstStyle/>
        <a:p>
          <a:endParaRPr lang="en-US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C61187A-778E-4670-8BA2-9B6FC6F5F9CF}" type="pres">
      <dgm:prSet presAssocID="{0A23FE3A-8C28-4813-8474-482032813F92}" presName="Name0" presStyleCnt="0">
        <dgm:presLayoutVars>
          <dgm:chMax val="11"/>
          <dgm:chPref val="11"/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DC916292-5BD2-415C-B796-3FD39D75D6EA}" type="pres">
      <dgm:prSet presAssocID="{CCD9192A-AF02-4935-932D-CE4181FBD61E}" presName="Accent4" presStyleCnt="0"/>
      <dgm:spPr/>
    </dgm:pt>
    <dgm:pt modelId="{81F7FF72-00C5-4459-92B2-462FD7D3B35F}" type="pres">
      <dgm:prSet presAssocID="{CCD9192A-AF02-4935-932D-CE4181FBD61E}" presName="Accent" presStyleLbl="node1" presStyleIdx="0" presStyleCnt="4"/>
      <dgm:spPr/>
    </dgm:pt>
    <dgm:pt modelId="{A55C9477-A971-477A-AB4B-53D0D000E5F3}" type="pres">
      <dgm:prSet presAssocID="{CCD9192A-AF02-4935-932D-CE4181FBD61E}" presName="ParentBackground4" presStyleCnt="0"/>
      <dgm:spPr/>
    </dgm:pt>
    <dgm:pt modelId="{982D9749-E573-4B98-AF2C-DE04D39480E0}" type="pres">
      <dgm:prSet presAssocID="{CCD9192A-AF02-4935-932D-CE4181FBD61E}" presName="ParentBackground" presStyleLbl="fgAcc1" presStyleIdx="0" presStyleCnt="4"/>
      <dgm:spPr/>
      <dgm:t>
        <a:bodyPr/>
        <a:lstStyle/>
        <a:p>
          <a:endParaRPr lang="en-US"/>
        </a:p>
      </dgm:t>
    </dgm:pt>
    <dgm:pt modelId="{1E87BC86-3742-40A5-8207-66A63914C17B}" type="pres">
      <dgm:prSet presAssocID="{CCD9192A-AF02-4935-932D-CE4181FBD61E}" presName="Parent4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4EA59E8-7202-4987-B7F1-D261E04DE31A}" type="pres">
      <dgm:prSet presAssocID="{F9FCF65E-9851-409B-9272-C0C1A9BBF48D}" presName="Accent3" presStyleCnt="0"/>
      <dgm:spPr/>
    </dgm:pt>
    <dgm:pt modelId="{109FD13B-F95E-4132-86C4-23BF4F2A030D}" type="pres">
      <dgm:prSet presAssocID="{F9FCF65E-9851-409B-9272-C0C1A9BBF48D}" presName="Accent" presStyleLbl="node1" presStyleIdx="1" presStyleCnt="4"/>
      <dgm:spPr/>
    </dgm:pt>
    <dgm:pt modelId="{682A3DDA-3280-4E99-B778-A2BC5A03531C}" type="pres">
      <dgm:prSet presAssocID="{F9FCF65E-9851-409B-9272-C0C1A9BBF48D}" presName="ParentBackground3" presStyleCnt="0"/>
      <dgm:spPr/>
    </dgm:pt>
    <dgm:pt modelId="{E3F1F7DF-591F-4A55-9CAA-DF8E670FAACD}" type="pres">
      <dgm:prSet presAssocID="{F9FCF65E-9851-409B-9272-C0C1A9BBF48D}" presName="ParentBackground" presStyleLbl="fgAcc1" presStyleIdx="1" presStyleCnt="4"/>
      <dgm:spPr/>
      <dgm:t>
        <a:bodyPr/>
        <a:lstStyle/>
        <a:p>
          <a:endParaRPr lang="en-US"/>
        </a:p>
      </dgm:t>
    </dgm:pt>
    <dgm:pt modelId="{F179DCF0-DEA7-44F4-A7CB-AC847CF22A5C}" type="pres">
      <dgm:prSet presAssocID="{F9FCF65E-9851-409B-9272-C0C1A9BBF48D}" presName="Parent3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F3B3DE3-8F2E-427A-98D9-D426925A3C78}" type="pres">
      <dgm:prSet presAssocID="{CADD4C4D-2D98-496C-B75E-475CDBEF6F6B}" presName="Accent2" presStyleCnt="0"/>
      <dgm:spPr/>
    </dgm:pt>
    <dgm:pt modelId="{C36F0C3D-A528-48DF-BCC4-BDF3703CD437}" type="pres">
      <dgm:prSet presAssocID="{CADD4C4D-2D98-496C-B75E-475CDBEF6F6B}" presName="Accent" presStyleLbl="node1" presStyleIdx="2" presStyleCnt="4"/>
      <dgm:spPr/>
    </dgm:pt>
    <dgm:pt modelId="{6BDB8005-738F-47D6-AEA8-3DB38D180A14}" type="pres">
      <dgm:prSet presAssocID="{CADD4C4D-2D98-496C-B75E-475CDBEF6F6B}" presName="ParentBackground2" presStyleCnt="0"/>
      <dgm:spPr/>
    </dgm:pt>
    <dgm:pt modelId="{D91424A0-9591-4624-A05D-CC63BFEA8A38}" type="pres">
      <dgm:prSet presAssocID="{CADD4C4D-2D98-496C-B75E-475CDBEF6F6B}" presName="ParentBackground" presStyleLbl="fgAcc1" presStyleIdx="2" presStyleCnt="4"/>
      <dgm:spPr/>
      <dgm:t>
        <a:bodyPr/>
        <a:lstStyle/>
        <a:p>
          <a:endParaRPr lang="en-US"/>
        </a:p>
      </dgm:t>
    </dgm:pt>
    <dgm:pt modelId="{F32567CA-F027-4ED4-B71E-90057D2738F2}" type="pres">
      <dgm:prSet presAssocID="{CADD4C4D-2D98-496C-B75E-475CDBEF6F6B}" presName="Parent2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5D3A3B-B9B9-4B10-8DA7-44DBFB026F0A}" type="pres">
      <dgm:prSet presAssocID="{5DCA1C74-F646-4365-9135-BEC7308ACE10}" presName="Accent1" presStyleCnt="0"/>
      <dgm:spPr/>
    </dgm:pt>
    <dgm:pt modelId="{5F509E2C-B009-4B97-A165-4A1BD93F58C9}" type="pres">
      <dgm:prSet presAssocID="{5DCA1C74-F646-4365-9135-BEC7308ACE10}" presName="Accent" presStyleLbl="node1" presStyleIdx="3" presStyleCnt="4"/>
      <dgm:spPr/>
      <dgm:t>
        <a:bodyPr/>
        <a:lstStyle/>
        <a:p>
          <a:endParaRPr lang="en-US"/>
        </a:p>
      </dgm:t>
    </dgm:pt>
    <dgm:pt modelId="{1AD33CDB-5368-4F9C-ABAA-B0AA25569431}" type="pres">
      <dgm:prSet presAssocID="{5DCA1C74-F646-4365-9135-BEC7308ACE10}" presName="ParentBackground1" presStyleCnt="0"/>
      <dgm:spPr/>
    </dgm:pt>
    <dgm:pt modelId="{9D44C185-9839-4920-A979-F6EE6997A84D}" type="pres">
      <dgm:prSet presAssocID="{5DCA1C74-F646-4365-9135-BEC7308ACE10}" presName="ParentBackground" presStyleLbl="fgAcc1" presStyleIdx="3" presStyleCnt="4"/>
      <dgm:spPr/>
      <dgm:t>
        <a:bodyPr/>
        <a:lstStyle/>
        <a:p>
          <a:endParaRPr lang="en-US"/>
        </a:p>
      </dgm:t>
    </dgm:pt>
    <dgm:pt modelId="{94CA6EE0-6842-4DBD-960E-F9CECFE0F053}" type="pres">
      <dgm:prSet presAssocID="{5DCA1C74-F646-4365-9135-BEC7308ACE10}" presName="Parent1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5B28A48-59D6-44DB-8E73-CDEB3EC38857}" type="presOf" srcId="{0A23FE3A-8C28-4813-8474-482032813F92}" destId="{4C61187A-778E-4670-8BA2-9B6FC6F5F9CF}" srcOrd="0" destOrd="0" presId="urn:microsoft.com/office/officeart/2011/layout/CircleProcess"/>
    <dgm:cxn modelId="{F11C7C5B-78FD-44A6-B4CA-847A77AE1A6F}" type="presOf" srcId="{CADD4C4D-2D98-496C-B75E-475CDBEF6F6B}" destId="{D91424A0-9591-4624-A05D-CC63BFEA8A38}" srcOrd="0" destOrd="0" presId="urn:microsoft.com/office/officeart/2011/layout/CircleProcess"/>
    <dgm:cxn modelId="{55D85B5E-8204-4B50-A29A-0808EB4C24C9}" srcId="{0A23FE3A-8C28-4813-8474-482032813F92}" destId="{F9FCF65E-9851-409B-9272-C0C1A9BBF48D}" srcOrd="2" destOrd="0" parTransId="{228263A2-6813-4410-87CA-91FF1C7E186F}" sibTransId="{2CC66B30-D255-4306-BD1B-BDE85B685261}"/>
    <dgm:cxn modelId="{88E9A720-1F55-47C6-9211-5E547955E580}" srcId="{0A23FE3A-8C28-4813-8474-482032813F92}" destId="{5DCA1C74-F646-4365-9135-BEC7308ACE10}" srcOrd="0" destOrd="0" parTransId="{5907D538-F95B-4426-AE31-D1D70A3D0A76}" sibTransId="{2C749F8C-7838-4999-A5EE-1051DAFA75FB}"/>
    <dgm:cxn modelId="{FC1E9465-FBB3-41B0-A66C-290D2DF09F8A}" type="presOf" srcId="{CCD9192A-AF02-4935-932D-CE4181FBD61E}" destId="{982D9749-E573-4B98-AF2C-DE04D39480E0}" srcOrd="0" destOrd="0" presId="urn:microsoft.com/office/officeart/2011/layout/CircleProcess"/>
    <dgm:cxn modelId="{59A3C481-76F0-42F1-9D2F-461C46F8FEF0}" srcId="{0A23FE3A-8C28-4813-8474-482032813F92}" destId="{CCD9192A-AF02-4935-932D-CE4181FBD61E}" srcOrd="3" destOrd="0" parTransId="{571549E9-3154-4FBE-9DD5-2DCE95C0B3DC}" sibTransId="{3642CBB9-C700-45A1-8476-F45EA779C2D5}"/>
    <dgm:cxn modelId="{195D345C-2974-4798-9F55-54F0CC51F678}" srcId="{0A23FE3A-8C28-4813-8474-482032813F92}" destId="{CADD4C4D-2D98-496C-B75E-475CDBEF6F6B}" srcOrd="1" destOrd="0" parTransId="{73C60664-4403-4842-B3B9-AF9762AF8B0E}" sibTransId="{EB60722F-C275-42E9-B78F-C970B21748C0}"/>
    <dgm:cxn modelId="{D70BB257-397E-4275-9134-5DF6E7B10044}" type="presOf" srcId="{5DCA1C74-F646-4365-9135-BEC7308ACE10}" destId="{94CA6EE0-6842-4DBD-960E-F9CECFE0F053}" srcOrd="1" destOrd="0" presId="urn:microsoft.com/office/officeart/2011/layout/CircleProcess"/>
    <dgm:cxn modelId="{44DF103E-1417-4CA4-8563-67A8BC41DD19}" type="presOf" srcId="{5DCA1C74-F646-4365-9135-BEC7308ACE10}" destId="{9D44C185-9839-4920-A979-F6EE6997A84D}" srcOrd="0" destOrd="0" presId="urn:microsoft.com/office/officeart/2011/layout/CircleProcess"/>
    <dgm:cxn modelId="{0D671D2D-B630-4B58-94B3-AE75B7A9A6FA}" type="presOf" srcId="{F9FCF65E-9851-409B-9272-C0C1A9BBF48D}" destId="{E3F1F7DF-591F-4A55-9CAA-DF8E670FAACD}" srcOrd="0" destOrd="0" presId="urn:microsoft.com/office/officeart/2011/layout/CircleProcess"/>
    <dgm:cxn modelId="{76B86AC7-AA47-43EA-B02C-9E5B65B055DC}" type="presOf" srcId="{F9FCF65E-9851-409B-9272-C0C1A9BBF48D}" destId="{F179DCF0-DEA7-44F4-A7CB-AC847CF22A5C}" srcOrd="1" destOrd="0" presId="urn:microsoft.com/office/officeart/2011/layout/CircleProcess"/>
    <dgm:cxn modelId="{4B3D9861-CF0E-4BEE-BB97-4DE309ED7900}" type="presOf" srcId="{CCD9192A-AF02-4935-932D-CE4181FBD61E}" destId="{1E87BC86-3742-40A5-8207-66A63914C17B}" srcOrd="1" destOrd="0" presId="urn:microsoft.com/office/officeart/2011/layout/CircleProcess"/>
    <dgm:cxn modelId="{914AF697-390B-4059-B72E-FA1753957D7D}" type="presOf" srcId="{CADD4C4D-2D98-496C-B75E-475CDBEF6F6B}" destId="{F32567CA-F027-4ED4-B71E-90057D2738F2}" srcOrd="1" destOrd="0" presId="urn:microsoft.com/office/officeart/2011/layout/CircleProcess"/>
    <dgm:cxn modelId="{64B2B020-07B8-4FC7-97B8-BDFDED733006}" type="presParOf" srcId="{4C61187A-778E-4670-8BA2-9B6FC6F5F9CF}" destId="{DC916292-5BD2-415C-B796-3FD39D75D6EA}" srcOrd="0" destOrd="0" presId="urn:microsoft.com/office/officeart/2011/layout/CircleProcess"/>
    <dgm:cxn modelId="{D0707C73-4049-4AE3-9530-3AAF2D024F98}" type="presParOf" srcId="{DC916292-5BD2-415C-B796-3FD39D75D6EA}" destId="{81F7FF72-00C5-4459-92B2-462FD7D3B35F}" srcOrd="0" destOrd="0" presId="urn:microsoft.com/office/officeart/2011/layout/CircleProcess"/>
    <dgm:cxn modelId="{2EC9C4CF-DCBD-4316-96B0-620ADF1742E7}" type="presParOf" srcId="{4C61187A-778E-4670-8BA2-9B6FC6F5F9CF}" destId="{A55C9477-A971-477A-AB4B-53D0D000E5F3}" srcOrd="1" destOrd="0" presId="urn:microsoft.com/office/officeart/2011/layout/CircleProcess"/>
    <dgm:cxn modelId="{1A483E60-1BEE-40D3-8C2D-0EA7BC13C5DD}" type="presParOf" srcId="{A55C9477-A971-477A-AB4B-53D0D000E5F3}" destId="{982D9749-E573-4B98-AF2C-DE04D39480E0}" srcOrd="0" destOrd="0" presId="urn:microsoft.com/office/officeart/2011/layout/CircleProcess"/>
    <dgm:cxn modelId="{180967A2-48E1-4A85-AF98-35F923668A71}" type="presParOf" srcId="{4C61187A-778E-4670-8BA2-9B6FC6F5F9CF}" destId="{1E87BC86-3742-40A5-8207-66A63914C17B}" srcOrd="2" destOrd="0" presId="urn:microsoft.com/office/officeart/2011/layout/CircleProcess"/>
    <dgm:cxn modelId="{2F907891-5240-4C14-8CD0-64F7046F2D4C}" type="presParOf" srcId="{4C61187A-778E-4670-8BA2-9B6FC6F5F9CF}" destId="{54EA59E8-7202-4987-B7F1-D261E04DE31A}" srcOrd="3" destOrd="0" presId="urn:microsoft.com/office/officeart/2011/layout/CircleProcess"/>
    <dgm:cxn modelId="{5CF5C3AC-9D36-4EAE-9E51-9351D7AC8605}" type="presParOf" srcId="{54EA59E8-7202-4987-B7F1-D261E04DE31A}" destId="{109FD13B-F95E-4132-86C4-23BF4F2A030D}" srcOrd="0" destOrd="0" presId="urn:microsoft.com/office/officeart/2011/layout/CircleProcess"/>
    <dgm:cxn modelId="{1F38F5A3-7FDA-4C90-A954-36996AC5BD35}" type="presParOf" srcId="{4C61187A-778E-4670-8BA2-9B6FC6F5F9CF}" destId="{682A3DDA-3280-4E99-B778-A2BC5A03531C}" srcOrd="4" destOrd="0" presId="urn:microsoft.com/office/officeart/2011/layout/CircleProcess"/>
    <dgm:cxn modelId="{D1E9980B-157A-4DC8-A6BF-BC38B1536F0F}" type="presParOf" srcId="{682A3DDA-3280-4E99-B778-A2BC5A03531C}" destId="{E3F1F7DF-591F-4A55-9CAA-DF8E670FAACD}" srcOrd="0" destOrd="0" presId="urn:microsoft.com/office/officeart/2011/layout/CircleProcess"/>
    <dgm:cxn modelId="{444C837A-3869-421A-AB7F-D3BFBDE43ABA}" type="presParOf" srcId="{4C61187A-778E-4670-8BA2-9B6FC6F5F9CF}" destId="{F179DCF0-DEA7-44F4-A7CB-AC847CF22A5C}" srcOrd="5" destOrd="0" presId="urn:microsoft.com/office/officeart/2011/layout/CircleProcess"/>
    <dgm:cxn modelId="{318FBE87-7D5E-4584-8FDA-8F976E30E19C}" type="presParOf" srcId="{4C61187A-778E-4670-8BA2-9B6FC6F5F9CF}" destId="{AF3B3DE3-8F2E-427A-98D9-D426925A3C78}" srcOrd="6" destOrd="0" presId="urn:microsoft.com/office/officeart/2011/layout/CircleProcess"/>
    <dgm:cxn modelId="{0E896D34-5B89-467D-9465-CF243509168E}" type="presParOf" srcId="{AF3B3DE3-8F2E-427A-98D9-D426925A3C78}" destId="{C36F0C3D-A528-48DF-BCC4-BDF3703CD437}" srcOrd="0" destOrd="0" presId="urn:microsoft.com/office/officeart/2011/layout/CircleProcess"/>
    <dgm:cxn modelId="{4D6A47CB-1422-4615-A819-3879EBC9F65B}" type="presParOf" srcId="{4C61187A-778E-4670-8BA2-9B6FC6F5F9CF}" destId="{6BDB8005-738F-47D6-AEA8-3DB38D180A14}" srcOrd="7" destOrd="0" presId="urn:microsoft.com/office/officeart/2011/layout/CircleProcess"/>
    <dgm:cxn modelId="{2BF0E5E5-2492-4D01-9C37-93537C930407}" type="presParOf" srcId="{6BDB8005-738F-47D6-AEA8-3DB38D180A14}" destId="{D91424A0-9591-4624-A05D-CC63BFEA8A38}" srcOrd="0" destOrd="0" presId="urn:microsoft.com/office/officeart/2011/layout/CircleProcess"/>
    <dgm:cxn modelId="{5E0F2AA6-B7D0-403E-8104-0319420DF369}" type="presParOf" srcId="{4C61187A-778E-4670-8BA2-9B6FC6F5F9CF}" destId="{F32567CA-F027-4ED4-B71E-90057D2738F2}" srcOrd="8" destOrd="0" presId="urn:microsoft.com/office/officeart/2011/layout/CircleProcess"/>
    <dgm:cxn modelId="{832F26E9-065C-4F1C-BF98-B65D2465B54B}" type="presParOf" srcId="{4C61187A-778E-4670-8BA2-9B6FC6F5F9CF}" destId="{EB5D3A3B-B9B9-4B10-8DA7-44DBFB026F0A}" srcOrd="9" destOrd="0" presId="urn:microsoft.com/office/officeart/2011/layout/CircleProcess"/>
    <dgm:cxn modelId="{26363D10-42EF-4027-9B4C-3C76AE10AF6B}" type="presParOf" srcId="{EB5D3A3B-B9B9-4B10-8DA7-44DBFB026F0A}" destId="{5F509E2C-B009-4B97-A165-4A1BD93F58C9}" srcOrd="0" destOrd="0" presId="urn:microsoft.com/office/officeart/2011/layout/CircleProcess"/>
    <dgm:cxn modelId="{15F9DA59-BD32-48E8-B2A0-DB975A5012EB}" type="presParOf" srcId="{4C61187A-778E-4670-8BA2-9B6FC6F5F9CF}" destId="{1AD33CDB-5368-4F9C-ABAA-B0AA25569431}" srcOrd="10" destOrd="0" presId="urn:microsoft.com/office/officeart/2011/layout/CircleProcess"/>
    <dgm:cxn modelId="{B1CCA77F-2ECA-450C-9509-F5BBD13D4591}" type="presParOf" srcId="{1AD33CDB-5368-4F9C-ABAA-B0AA25569431}" destId="{9D44C185-9839-4920-A979-F6EE6997A84D}" srcOrd="0" destOrd="0" presId="urn:microsoft.com/office/officeart/2011/layout/CircleProcess"/>
    <dgm:cxn modelId="{599E5B2C-D2EF-42A2-A14E-1F645960988C}" type="presParOf" srcId="{4C61187A-778E-4670-8BA2-9B6FC6F5F9CF}" destId="{94CA6EE0-6842-4DBD-960E-F9CECFE0F053}" srcOrd="11" destOrd="0" presId="urn:microsoft.com/office/officeart/2011/layout/Circle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F7FF72-00C5-4459-92B2-462FD7D3B35F}">
      <dsp:nvSpPr>
        <dsp:cNvPr id="0" name=""/>
        <dsp:cNvSpPr/>
      </dsp:nvSpPr>
      <dsp:spPr>
        <a:xfrm>
          <a:off x="7330321" y="1912341"/>
          <a:ext cx="2193803" cy="2193915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82D9749-E573-4B98-AF2C-DE04D39480E0}">
      <dsp:nvSpPr>
        <dsp:cNvPr id="0" name=""/>
        <dsp:cNvSpPr/>
      </dsp:nvSpPr>
      <dsp:spPr>
        <a:xfrm>
          <a:off x="7403698" y="1985484"/>
          <a:ext cx="2047988" cy="2047628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latin typeface="Arial" panose="020B0604020202020204" pitchFamily="34" charset="0"/>
              <a:cs typeface="Arial" panose="020B0604020202020204" pitchFamily="34" charset="0"/>
            </a:rPr>
            <a:t>Needs- moving forward</a:t>
          </a:r>
          <a:endParaRPr lang="en-US" sz="22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7696268" y="2278057"/>
        <a:ext cx="1462849" cy="1462482"/>
      </dsp:txXfrm>
    </dsp:sp>
    <dsp:sp modelId="{109FD13B-F95E-4132-86C4-23BF4F2A030D}">
      <dsp:nvSpPr>
        <dsp:cNvPr id="0" name=""/>
        <dsp:cNvSpPr/>
      </dsp:nvSpPr>
      <dsp:spPr>
        <a:xfrm rot="2700000">
          <a:off x="5053714" y="1912186"/>
          <a:ext cx="2193839" cy="2193839"/>
        </a:xfrm>
        <a:prstGeom prst="teardrop">
          <a:avLst>
            <a:gd name="adj" fmla="val 100000"/>
          </a:avLst>
        </a:prstGeom>
        <a:gradFill rotWithShape="0">
          <a:gsLst>
            <a:gs pos="0">
              <a:schemeClr val="accent4">
                <a:hueOff val="4980910"/>
                <a:satOff val="-6610"/>
                <a:lumOff val="176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4980910"/>
                <a:satOff val="-6610"/>
                <a:lumOff val="176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4980910"/>
                <a:satOff val="-6610"/>
                <a:lumOff val="176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3F1F7DF-591F-4A55-9CAA-DF8E670FAACD}">
      <dsp:nvSpPr>
        <dsp:cNvPr id="0" name=""/>
        <dsp:cNvSpPr/>
      </dsp:nvSpPr>
      <dsp:spPr>
        <a:xfrm>
          <a:off x="5136517" y="1985484"/>
          <a:ext cx="2047988" cy="2047628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4980910"/>
              <a:satOff val="-6610"/>
              <a:lumOff val="1764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200" kern="1200" dirty="0" smtClean="0">
              <a:latin typeface="Arial" panose="020B0604020202020204" pitchFamily="34" charset="0"/>
              <a:cs typeface="Arial" panose="020B0604020202020204" pitchFamily="34" charset="0"/>
            </a:rPr>
            <a:t>Feedback on experience</a:t>
          </a:r>
          <a:endParaRPr lang="en-US" sz="22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429087" y="2278057"/>
        <a:ext cx="1462849" cy="1462482"/>
      </dsp:txXfrm>
    </dsp:sp>
    <dsp:sp modelId="{C36F0C3D-A528-48DF-BCC4-BDF3703CD437}">
      <dsp:nvSpPr>
        <dsp:cNvPr id="0" name=""/>
        <dsp:cNvSpPr/>
      </dsp:nvSpPr>
      <dsp:spPr>
        <a:xfrm rot="2700000">
          <a:off x="2795941" y="1912186"/>
          <a:ext cx="2193839" cy="2193839"/>
        </a:xfrm>
        <a:prstGeom prst="teardrop">
          <a:avLst>
            <a:gd name="adj" fmla="val 100000"/>
          </a:avLst>
        </a:prstGeom>
        <a:gradFill rotWithShape="0">
          <a:gsLst>
            <a:gs pos="0">
              <a:schemeClr val="accent4">
                <a:hueOff val="9961821"/>
                <a:satOff val="-13219"/>
                <a:lumOff val="352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9961821"/>
                <a:satOff val="-13219"/>
                <a:lumOff val="352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9961821"/>
                <a:satOff val="-13219"/>
                <a:lumOff val="352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91424A0-9591-4624-A05D-CC63BFEA8A38}">
      <dsp:nvSpPr>
        <dsp:cNvPr id="0" name=""/>
        <dsp:cNvSpPr/>
      </dsp:nvSpPr>
      <dsp:spPr>
        <a:xfrm>
          <a:off x="2869337" y="1985484"/>
          <a:ext cx="2047988" cy="2047628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9961821"/>
              <a:satOff val="-13219"/>
              <a:lumOff val="3529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200" kern="1200" dirty="0" smtClean="0">
              <a:latin typeface="Arial" panose="020B0604020202020204" pitchFamily="34" charset="0"/>
              <a:cs typeface="Arial" panose="020B0604020202020204" pitchFamily="34" charset="0"/>
            </a:rPr>
            <a:t>Interaction with RSC</a:t>
          </a:r>
          <a:endParaRPr lang="en-US" sz="22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161906" y="2278057"/>
        <a:ext cx="1462849" cy="1462482"/>
      </dsp:txXfrm>
    </dsp:sp>
    <dsp:sp modelId="{5F509E2C-B009-4B97-A165-4A1BD93F58C9}">
      <dsp:nvSpPr>
        <dsp:cNvPr id="0" name=""/>
        <dsp:cNvSpPr/>
      </dsp:nvSpPr>
      <dsp:spPr>
        <a:xfrm rot="2700000">
          <a:off x="528760" y="1912186"/>
          <a:ext cx="2193839" cy="2193839"/>
        </a:xfrm>
        <a:prstGeom prst="teardrop">
          <a:avLst>
            <a:gd name="adj" fmla="val 100000"/>
          </a:avLst>
        </a:prstGeom>
        <a:gradFill rotWithShape="0">
          <a:gsLst>
            <a:gs pos="0">
              <a:schemeClr val="accent4">
                <a:hueOff val="14942731"/>
                <a:satOff val="-19829"/>
                <a:lumOff val="529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14942731"/>
                <a:satOff val="-19829"/>
                <a:lumOff val="529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14942731"/>
                <a:satOff val="-19829"/>
                <a:lumOff val="529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D44C185-9839-4920-A979-F6EE6997A84D}">
      <dsp:nvSpPr>
        <dsp:cNvPr id="0" name=""/>
        <dsp:cNvSpPr/>
      </dsp:nvSpPr>
      <dsp:spPr>
        <a:xfrm>
          <a:off x="602156" y="1985484"/>
          <a:ext cx="2047988" cy="2047628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14942731"/>
              <a:satOff val="-19829"/>
              <a:lumOff val="5293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>
              <a:latin typeface="Arial" panose="020B0604020202020204" pitchFamily="34" charset="0"/>
              <a:cs typeface="Arial" panose="020B0604020202020204" pitchFamily="34" charset="0"/>
            </a:rPr>
            <a:t>Who?</a:t>
          </a:r>
          <a:endParaRPr lang="en-US" sz="22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894725" y="2278057"/>
        <a:ext cx="1462849" cy="14624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CircleProcess">
  <dgm:title val="Circle Process"/>
  <dgm:desc val="Use to show sequential steps in a process. Limited to eleven Level 1 shapes with an unlimited number of Level 2 shapes. Works best with small amounts of text. Unused text does not appear, but remains available if you switch layouts."/>
  <dgm:catLst>
    <dgm:cat type="process" pri="8500"/>
    <dgm:cat type="officeonline" pri="85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11"/>
      <dgm:chPref val="1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5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Parent2" refType="w" fact="0.6249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l" for="ch" forName="Parent1" refType="w" fact="0.1597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l" for="ch" forName="Accent2" refType="w" fact="0.5498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l" for="ch" forName="ParentBackground2" refType="w" fact="0.5648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l" for="ch" forName="Child2" refType="w" fact="0.5648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l" for="ch" forName="Accent1" refType="w" fact="-0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l" for="ch" forName="ParentBackground1" refType="w" fact="0.0997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l" for="ch" forName="Child1" refType="w" fact="0.0997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6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Parent3" refType="w" fact="0.744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l" for="ch" forName="Parent2" refType="w" fact="0.426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l" for="ch" forName="Parent1" refType="w" fact="0.109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l" for="ch" forName="Accent3" refType="w" fact="0.6928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l" for="ch" forName="ParentBackground3" refType="w" fact="0.703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l" for="ch" forName="Child3" refType="w" fact="0.703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l" for="ch" forName="Accent2" refType="w" fact="0.3122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l" for="ch" forName="ParentBackground2" refType="w" fact="0.385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l" for="ch" forName="Child2" refType="w" fact="0.385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l" for="ch" forName="Accent1" refType="w" fact="-0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l" for="ch" forName="ParentBackground1" refType="w" fact="0.068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l" for="ch" forName="Child1" refType="w" fact="0.068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7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Parent4" refType="w" fact="0.8057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l" for="ch" forName="Parent3" refType="w" fact="0.5647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l" for="ch" forName="Parent2" refType="w" fact="0.3237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l" for="ch" forName="Parent1" refType="w" fact="0.0827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l" for="ch" forName="Accent4" refType="w" fact="0.7668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l" for="ch" forName="ParentBackground4" refType="w" fact="0.7746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l" for="ch" forName="Child4" refType="w" fact="0.7746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l" for="ch" forName="Accent3" refType="w" fact="0.476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l" for="ch" forName="ParentBackground3" refType="w" fact="0.5336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l" for="ch" forName="Child3" refType="w" fact="0.5336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l" for="ch" forName="Accent2" refType="w" fact="0.236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l" for="ch" forName="ParentBackground2" refType="w" fact="0.2926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l" for="ch" forName="Child2" refType="w" fact="0.2926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l" for="ch" forName="Accent1" refType="w" fact="-0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l" for="ch" forName="ParentBackground1" refType="w" fact="0.0516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l" for="ch" forName="Child1" refType="w" fact="0.0516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8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Parent5" refType="w" fact="0.8434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l" for="ch" forName="Parent4" refType="w" fact="0.6492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l" for="ch" forName="Parent3" refType="w" fact="0.45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l" for="ch" forName="Parent2" refType="w" fact="0.2609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l" for="ch" forName="Parent1" refType="w" fact="0.0667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l" for="ch" forName="Accent5" refType="w" fact="0.8121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l" for="ch" forName="ParentBackground5" refType="w" fact="0.8183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l" for="ch" forName="Child5" refType="w" fact="0.8183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l" for="ch" forName="Accent4" refType="w" fact="0.5789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l" for="ch" forName="ParentBackground4" refType="w" fact="0.6242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l" for="ch" forName="Child4" refType="w" fact="0.6242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l" for="ch" forName="Accent3" refType="w" fact="0.3848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l" for="ch" forName="ParentBackground3" refType="w" fact="0.43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l" for="ch" forName="Child3" refType="w" fact="0.43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l" for="ch" forName="Accent2" refType="w" fact="0.1906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l" for="ch" forName="ParentBackground2" refType="w" fact="0.2358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l" for="ch" forName="Child2" refType="w" fact="0.2358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l" for="ch" forName="Accent1" refType="w" fact="-0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l" for="ch" forName="ParentBackground1" refType="w" fact="0.0416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l" for="ch" forName="Child1" refType="w" fact="0.0416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9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Parent6" refType="w" fact="0.8689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l" for="ch" forName="Parent5" refType="w" fact="0.7063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l" for="ch" forName="Parent4" refType="w" fact="0.5437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l" for="ch" forName="Parent3" refType="w" fact="0.381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l" for="ch" forName="Parent2" refType="w" fact="0.2184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l" for="ch" forName="Parent1" refType="w" fact="0.0558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l" for="ch" forName="Accent6" refType="w" fact="0.8426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l" for="ch" forName="ParentBackground6" refType="w" fact="0.8479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l" for="ch" forName="Child6" refType="w" fact="0.8479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l" for="ch" forName="Accent5" refType="w" fact="0.6474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l" for="ch" forName="ParentBackground5" refType="w" fact="0.6853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l" for="ch" forName="Child5" refType="w" fact="0.6853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l" for="ch" forName="Accent4" refType="w" fact="0.4848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l" for="ch" forName="ParentBackground4" refType="w" fact="0.5227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l" for="ch" forName="Child4" refType="w" fact="0.5227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l" for="ch" forName="Accent3" refType="w" fact="0.3222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l" for="ch" forName="ParentBackground3" refType="w" fact="0.3601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l" for="ch" forName="Child3" refType="w" fact="0.3601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l" for="ch" forName="Accent2" refType="w" fact="0.1596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l" for="ch" forName="ParentBackground2" refType="w" fact="0.197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l" for="ch" forName="Child2" refType="w" fact="0.197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l" for="ch" forName="Accent1" refType="w" fact="-0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l" for="ch" forName="ParentBackground1" refType="w" fact="0.0348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l" for="ch" forName="Child1" refType="w" fact="0.0348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10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Parent7" refType="w" fact="0.8872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l" for="ch" forName="Parent6" refType="w" fact="0.7473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l" for="ch" forName="Parent5" refType="w" fact="0.607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l" for="ch" forName="Parent4" refType="w" fact="0.4676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l" for="ch" forName="Parent3" refType="w" fact="0.3277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l" for="ch" forName="Parent2" refType="w" fact="0.1879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l" for="ch" forName="Parent1" refType="w" fact="0.048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l" for="ch" forName="Accent7" refType="w" fact="0.8646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l" for="ch" forName="ParentBackground7" refType="w" fact="0.8692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l" for="ch" forName="Child7" refType="w" fact="0.8692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l" for="ch" forName="Accent6" refType="w" fact="0.6967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l" for="ch" forName="ParentBackground6" refType="w" fact="0.7293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l" for="ch" forName="Child6" refType="w" fact="0.7293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l" for="ch" forName="Accent5" refType="w" fact="0.5569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l" for="ch" forName="ParentBackground5" refType="w" fact="0.5894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l" for="ch" forName="Child5" refType="w" fact="0.5894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l" for="ch" forName="Accent4" refType="w" fact="0.417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l" for="ch" forName="ParentBackground4" refType="w" fact="0.4496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l" for="ch" forName="Child4" refType="w" fact="0.4496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l" for="ch" forName="Accent3" refType="w" fact="0.2771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l" for="ch" forName="ParentBackground3" refType="w" fact="0.3097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l" for="ch" forName="Child3" refType="w" fact="0.3097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l" for="ch" forName="Accent2" refType="w" fact="0.1373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l" for="ch" forName="ParentBackground2" refType="w" fact="0.1698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l" for="ch" forName="Child2" refType="w" fact="0.1698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l" for="ch" forName="Accent1" refType="w" fact="-0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l" for="ch" forName="ParentBackground1" refType="w" fact="0.03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l" for="ch" forName="Child1" refType="w" fact="0.03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11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l" for="ch" forName="Parent8" refType="w" fact="0.901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l" for="ch" forName="Parent7" refType="w" fact="0.7783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l" for="ch" forName="Parent6" refType="w" fact="0.6556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l" for="ch" forName="Parent5" refType="w" fact="0.5329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l" for="ch" forName="Parent4" refType="w" fact="0.4102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l" for="ch" forName="Parent3" refType="w" fact="0.287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l" for="ch" forName="Parent2" refType="w" fact="0.1648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l" for="ch" forName="Parent1" refType="w" fact="0.0421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l" for="ch" forName="Accent8" refType="w" fact="0.8813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l" for="ch" forName="ParentBackground8" refType="w" fact="0.8852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l" for="ch" forName="Child8" refType="w" fact="0.8852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l" for="ch" forName="Accent7" refType="w" fact="0.7339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l" for="ch" forName="ParentBackground7" refType="w" fact="0.762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l" for="ch" forName="Child7" refType="w" fact="0.762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l" for="ch" forName="Accent6" refType="w" fact="0.6112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l" for="ch" forName="ParentBackground6" refType="w" fact="0.6398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l" for="ch" forName="Child6" refType="w" fact="0.6398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l" for="ch" forName="Accent5" refType="w" fact="0.488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l" for="ch" forName="ParentBackground5" refType="w" fact="0.5171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l" for="ch" forName="Child5" refType="w" fact="0.5171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l" for="ch" forName="Accent4" refType="w" fact="0.3658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l" for="ch" forName="ParentBackground4" refType="w" fact="0.3944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l" for="ch" forName="Child4" refType="w" fact="0.3944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l" for="ch" forName="Accent3" refType="w" fact="0.2431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l" for="ch" forName="ParentBackground3" refType="w" fact="0.2717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l" for="ch" forName="Child3" refType="w" fact="0.2717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l" for="ch" forName="Accent2" refType="w" fact="0.1204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l" for="ch" forName="ParentBackground2" refType="w" fact="0.149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l" for="ch" forName="Child2" refType="w" fact="0.149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l" for="ch" forName="Accent1" refType="w" fact="-0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l" for="ch" forName="ParentBackground1" refType="w" fact="0.0263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l" for="ch" forName="Child1" refType="w" fact="0.0263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12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l" for="ch" forName="Parent9" refType="w" fact="0.9119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l" for="ch" forName="Parent8" refType="w" fact="0.8026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l" for="ch" forName="Parent7" refType="w" fact="0.6933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l" for="ch" forName="Parent6" refType="w" fact="0.584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l" for="ch" forName="Parent5" refType="w" fact="0.4747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l" for="ch" forName="Parent4" refType="w" fact="0.3654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l" for="ch" forName="Parent3" refType="w" fact="0.2561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l" for="ch" forName="Parent2" refType="w" fact="0.1468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l" for="ch" forName="Parent1" refType="w" fact="0.037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l" for="ch" forName="Accent9" refType="w" fact="0.8942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l" for="ch" forName="ParentBackground9" refType="w" fact="0.8978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l" for="ch" forName="Child9" refType="w" fact="0.8978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l" for="ch" forName="Accent8" refType="w" fact="0.763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l" for="ch" forName="ParentBackground8" refType="w" fact="0.788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l" for="ch" forName="Child8" refType="w" fact="0.788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l" for="ch" forName="Accent7" refType="w" fact="0.6538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l" for="ch" forName="ParentBackground7" refType="w" fact="0.6792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l" for="ch" forName="Child7" refType="w" fact="0.6792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l" for="ch" forName="Accent6" refType="w" fact="0.544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l" for="ch" forName="ParentBackground6" refType="w" fact="0.5699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l" for="ch" forName="Child6" refType="w" fact="0.5699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l" for="ch" forName="Accent5" refType="w" fact="0.4352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l" for="ch" forName="ParentBackground5" refType="w" fact="0.4606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l" for="ch" forName="Child5" refType="w" fact="0.4606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l" for="ch" forName="Accent4" refType="w" fact="0.3259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l" for="ch" forName="ParentBackground4" refType="w" fact="0.3513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l" for="ch" forName="Child4" refType="w" fact="0.3513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l" for="ch" forName="Accent3" refType="w" fact="0.2166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l" for="ch" forName="ParentBackground3" refType="w" fact="0.242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l" for="ch" forName="Child3" refType="w" fact="0.242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l" for="ch" forName="Accent2" refType="w" fact="0.1073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l" for="ch" forName="ParentBackground2" refType="w" fact="0.1327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l" for="ch" forName="Child2" refType="w" fact="0.1327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l" for="ch" forName="Accent1" refType="w" fact="-0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l" for="ch" forName="ParentBackground1" refType="w" fact="0.0234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l" for="ch" forName="Child1" refType="w" fact="0.0234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13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l" for="ch" forName="Parent10" refType="w" fact="0.920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l" for="ch" forName="Parent9" refType="w" fact="0.822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l" for="ch" forName="Parent8" refType="w" fact="0.723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l" for="ch" forName="Parent7" refType="w" fact="0.62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l" for="ch" forName="Parent6" refType="w" fact="0.5264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l" for="ch" forName="Parent5" refType="w" fact="0.4279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l" for="ch" forName="Parent4" refType="w" fact="0.3294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l" for="ch" forName="Parent3" refType="w" fact="0.2309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l" for="ch" forName="Parent2" refType="w" fact="0.1324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l" for="ch" forName="Parent1" refType="w" fact="0.0338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l" for="ch" forName="Accent10" refType="w" fact="0.9047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l" for="ch" forName="ParentBackground10" refType="w" fact="0.9078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l" for="ch" forName="Child10" refType="w" fact="0.9078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l" for="ch" forName="Accent9" refType="w" fact="0.7864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l" for="ch" forName="ParentBackground9" refType="w" fact="0.8093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l" for="ch" forName="Child9" refType="w" fact="0.8093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l" for="ch" forName="Accent8" refType="w" fact="0.6879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l" for="ch" forName="ParentBackground8" refType="w" fact="0.7108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l" for="ch" forName="Child8" refType="w" fact="0.7108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l" for="ch" forName="Accent7" refType="w" fact="0.5893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l" for="ch" forName="ParentBackground7" refType="w" fact="0.6123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l" for="ch" forName="Child7" refType="w" fact="0.6123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l" for="ch" forName="Accent6" refType="w" fact="0.4908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l" for="ch" forName="ParentBackground6" refType="w" fact="0.5137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l" for="ch" forName="Child6" refType="w" fact="0.5137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l" for="ch" forName="Accent5" refType="w" fact="0.3923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l" for="ch" forName="ParentBackground5" refType="w" fact="0.4152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l" for="ch" forName="Child5" refType="w" fact="0.4152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l" for="ch" forName="Accent4" refType="w" fact="0.2938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l" for="ch" forName="ParentBackground4" refType="w" fact="0.3167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l" for="ch" forName="Child4" refType="w" fact="0.3167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l" for="ch" forName="Accent3" refType="w" fact="0.1952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l" for="ch" forName="ParentBackground3" refType="w" fact="0.2182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l" for="ch" forName="Child3" refType="w" fact="0.2182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l" for="ch" forName="Accent2" refType="w" fact="0.0967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l" for="ch" forName="ParentBackground2" refType="w" fact="0.1196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l" for="ch" forName="Child2" refType="w" fact="0.1196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l" for="ch" forName="Accent1" refType="w" fact="-0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l" for="ch" forName="ParentBackground1" refType="w" fact="0.0211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l" for="ch" forName="Child1" refType="w" fact="0.0211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14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l" for="ch" forName="Parent11" refType="w" fact="0.9277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l" for="ch" forName="Parent10" refType="w" fact="0.838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l" for="ch" forName="Parent9" refType="w" fact="0.7483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l" for="ch" forName="Parent8" refType="w" fact="0.6586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l" for="ch" forName="Parent7" refType="w" fact="0.5689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l" for="ch" forName="Parent6" refType="w" fact="0.4792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l" for="ch" forName="Parent5" refType="w" fact="0.389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l" for="ch" forName="Parent4" refType="w" fact="0.2999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l" for="ch" forName="Parent3" refType="w" fact="0.2102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l" for="ch" forName="Parent2" refType="w" fact="0.120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l" for="ch" forName="Parent1" refType="w" fact="0.0308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l" for="ch" forName="Accent11" refType="w" fact="0.9132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l" for="ch" forName="ParentBackground11" refType="w" fact="0.9161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l" for="ch" forName="Child11" refType="w" fact="0.9161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l" for="ch" forName="Accent10" refType="w" fact="0.805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l" for="ch" forName="ParentBackground10" refType="w" fact="0.8264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l" for="ch" forName="Child10" refType="w" fact="0.8264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l" for="ch" forName="Accent9" refType="w" fact="0.7158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l" for="ch" forName="ParentBackground9" refType="w" fact="0.7367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l" for="ch" forName="Child9" refType="w" fact="0.7367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l" for="ch" forName="Accent8" refType="w" fact="0.6261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l" for="ch" forName="ParentBackground8" refType="w" fact="0.647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l" for="ch" forName="Child8" refType="w" fact="0.647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l" for="ch" forName="Accent7" refType="w" fact="0.5364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l" for="ch" forName="ParentBackground7" refType="w" fact="0.5573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l" for="ch" forName="Child7" refType="w" fact="0.5573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l" for="ch" forName="Accent6" refType="w" fact="0.4467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l" for="ch" forName="ParentBackground6" refType="w" fact="0.4677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l" for="ch" forName="Child6" refType="w" fact="0.4677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l" for="ch" forName="Accent5" refType="w" fact="0.3571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l" for="ch" forName="ParentBackground5" refType="w" fact="0.378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l" for="ch" forName="Child5" refType="w" fact="0.378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l" for="ch" forName="Accent4" refType="w" fact="0.2674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l" for="ch" forName="ParentBackground4" refType="w" fact="0.2883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l" for="ch" forName="Child4" refType="w" fact="0.2883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l" for="ch" forName="Accent3" refType="w" fact="0.1777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l" for="ch" forName="ParentBackground3" refType="w" fact="0.1986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l" for="ch" forName="Child3" refType="w" fact="0.1986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l" for="ch" forName="Accent2" refType="w" fact="0.088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l" for="ch" forName="ParentBackground2" refType="w" fact="0.1089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l" for="ch" forName="Child2" refType="w" fact="0.1089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l" for="ch" forName="Accent1" refType="w" fact="-0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l" for="ch" forName="ParentBackground1" refType="w" fact="0.0192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l" for="ch" forName="Child1" refType="w" fact="0.0192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if>
      <dgm:else name="Name15">
        <dgm:choose name="Name16">
          <dgm:if name="Name17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18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r" for="ch" forName="Parent2" refType="w" fact="0.3751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r" for="ch" forName="Parent1" refType="w" fact="0.8403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r" for="ch" forName="Accent2" refType="w" fact="0.4502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r" for="ch" forName="ParentBackground2" refType="w" fact="0.4352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r" for="ch" forName="Child2" refType="w" fact="0.4352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r" for="ch" forName="Accent1" refType="w" fact="1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r" for="ch" forName="ParentBackground1" refType="w" fact="0.9003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r" for="ch" forName="Child1" refType="w" fact="0.9003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19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Parent3" refType="w" fact="0.256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r" for="ch" forName="Parent2" refType="w" fact="0.573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r" for="ch" forName="Parent1" refType="w" fact="0.891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r" for="ch" forName="Accent3" refType="w" fact="0.3072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r" for="ch" forName="ParentBackground3" refType="w" fact="0.297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r" for="ch" forName="Child3" refType="w" fact="0.297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r" for="ch" forName="Accent2" refType="w" fact="0.6878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r" for="ch" forName="ParentBackground2" refType="w" fact="0.614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r" for="ch" forName="Child2" refType="w" fact="0.614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r" for="ch" forName="Accent1" refType="w" fact="1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r" for="ch" forName="ParentBackground1" refType="w" fact="0.932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r" for="ch" forName="Child1" refType="w" fact="0.932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20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Parent4" refType="w" fact="0.1943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r" for="ch" forName="Parent3" refType="w" fact="0.4353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r" for="ch" forName="Parent2" refType="w" fact="0.6763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r" for="ch" forName="Parent1" refType="w" fact="0.9173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r" for="ch" forName="Accent4" refType="w" fact="0.2332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r" for="ch" forName="ParentBackground4" refType="w" fact="0.2254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r" for="ch" forName="Child4" refType="w" fact="0.2254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r" for="ch" forName="Accent3" refType="w" fact="0.523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r" for="ch" forName="ParentBackground3" refType="w" fact="0.4664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r" for="ch" forName="Child3" refType="w" fact="0.4664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r" for="ch" forName="Accent2" refType="w" fact="0.763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r" for="ch" forName="ParentBackground2" refType="w" fact="0.7074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r" for="ch" forName="Child2" refType="w" fact="0.7074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r" for="ch" forName="Accent1" refType="w" fact="1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r" for="ch" forName="ParentBackground1" refType="w" fact="0.9484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r" for="ch" forName="Child1" refType="w" fact="0.9484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21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Parent5" refType="w" fact="0.1566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r" for="ch" forName="Parent4" refType="w" fact="0.3508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r" for="ch" forName="Parent3" refType="w" fact="0.54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r" for="ch" forName="Parent2" refType="w" fact="0.7391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r" for="ch" forName="Parent1" refType="w" fact="0.9333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r" for="ch" forName="Accent5" refType="w" fact="0.1879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r" for="ch" forName="ParentBackground5" refType="w" fact="0.1817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r" for="ch" forName="Child5" refType="w" fact="0.1817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r" for="ch" forName="Accent4" refType="w" fact="0.4211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r" for="ch" forName="ParentBackground4" refType="w" fact="0.3758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r" for="ch" forName="Child4" refType="w" fact="0.3758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r" for="ch" forName="Accent3" refType="w" fact="0.6152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r" for="ch" forName="ParentBackground3" refType="w" fact="0.57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r" for="ch" forName="Child3" refType="w" fact="0.57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r" for="ch" forName="Accent2" refType="w" fact="0.8094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r" for="ch" forName="ParentBackground2" refType="w" fact="0.7642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r" for="ch" forName="Child2" refType="w" fact="0.7642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r" for="ch" forName="Accent1" refType="w" fact="1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r" for="ch" forName="ParentBackground1" refType="w" fact="0.9584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r" for="ch" forName="Child1" refType="w" fact="0.9584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22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r" for="ch" forName="Parent6" refType="w" fact="0.1311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r" for="ch" forName="Parent5" refType="w" fact="0.2937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r" for="ch" forName="Parent4" refType="w" fact="0.4563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r" for="ch" forName="Parent3" refType="w" fact="0.619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r" for="ch" forName="Parent2" refType="w" fact="0.7816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r" for="ch" forName="Parent1" refType="w" fact="0.9442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r" for="ch" forName="Accent6" refType="w" fact="0.1574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r" for="ch" forName="ParentBackground6" refType="w" fact="0.1521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r" for="ch" forName="Child6" refType="w" fact="0.1521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r" for="ch" forName="Accent5" refType="w" fact="0.3526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r" for="ch" forName="ParentBackground5" refType="w" fact="0.3147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r" for="ch" forName="Child5" refType="w" fact="0.3147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r" for="ch" forName="Accent4" refType="w" fact="0.5152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r" for="ch" forName="ParentBackground4" refType="w" fact="0.4773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r" for="ch" forName="Child4" refType="w" fact="0.4773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r" for="ch" forName="Accent3" refType="w" fact="0.6778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r" for="ch" forName="ParentBackground3" refType="w" fact="0.6399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r" for="ch" forName="Child3" refType="w" fact="0.6399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r" for="ch" forName="Accent2" refType="w" fact="0.8404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r" for="ch" forName="ParentBackground2" refType="w" fact="0.802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r" for="ch" forName="Child2" refType="w" fact="0.802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r" for="ch" forName="Accent1" refType="w" fact="1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r" for="ch" forName="ParentBackground1" refType="w" fact="0.9652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r" for="ch" forName="Child1" refType="w" fact="0.9652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23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r" for="ch" forName="Parent7" refType="w" fact="0.1128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r" for="ch" forName="Parent6" refType="w" fact="0.2527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r" for="ch" forName="Parent5" refType="w" fact="0.392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r" for="ch" forName="Parent4" refType="w" fact="0.5324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r" for="ch" forName="Parent3" refType="w" fact="0.6723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r" for="ch" forName="Parent2" refType="w" fact="0.8121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r" for="ch" forName="Parent1" refType="w" fact="0.952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r" for="ch" forName="Accent7" refType="w" fact="0.1354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r" for="ch" forName="ParentBackground7" refType="w" fact="0.1308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r" for="ch" forName="Child7" refType="w" fact="0.1308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r" for="ch" forName="Accent6" refType="w" fact="0.3033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r" for="ch" forName="ParentBackground6" refType="w" fact="0.2707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r" for="ch" forName="Child6" refType="w" fact="0.2707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r" for="ch" forName="Accent5" refType="w" fact="0.4431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r" for="ch" forName="ParentBackground5" refType="w" fact="0.4106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r" for="ch" forName="Child5" refType="w" fact="0.4106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r" for="ch" forName="Accent4" refType="w" fact="0.583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r" for="ch" forName="ParentBackground4" refType="w" fact="0.5504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r" for="ch" forName="Child4" refType="w" fact="0.5504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r" for="ch" forName="Accent3" refType="w" fact="0.7229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r" for="ch" forName="ParentBackground3" refType="w" fact="0.6903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r" for="ch" forName="Child3" refType="w" fact="0.6903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r" for="ch" forName="Accent2" refType="w" fact="0.8627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r" for="ch" forName="ParentBackground2" refType="w" fact="0.8302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r" for="ch" forName="Child2" refType="w" fact="0.8302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r" for="ch" forName="Accent1" refType="w" fact="1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r" for="ch" forName="ParentBackground1" refType="w" fact="0.97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r" for="ch" forName="Child1" refType="w" fact="0.97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24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r" for="ch" forName="Parent8" refType="w" fact="0.099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r" for="ch" forName="Parent7" refType="w" fact="0.2217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r" for="ch" forName="Parent6" refType="w" fact="0.3444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r" for="ch" forName="Parent5" refType="w" fact="0.4671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r" for="ch" forName="Parent4" refType="w" fact="0.5898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r" for="ch" forName="Parent3" refType="w" fact="0.712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r" for="ch" forName="Parent2" refType="w" fact="0.8352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r" for="ch" forName="Parent1" refType="w" fact="0.9579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r" for="ch" forName="Accent8" refType="w" fact="0.1187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r" for="ch" forName="ParentBackground8" refType="w" fact="0.1148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r" for="ch" forName="Child8" refType="w" fact="0.1148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r" for="ch" forName="Accent7" refType="w" fact="0.2661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r" for="ch" forName="ParentBackground7" refType="w" fact="0.237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r" for="ch" forName="Child7" refType="w" fact="0.237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r" for="ch" forName="Accent6" refType="w" fact="0.3888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r" for="ch" forName="ParentBackground6" refType="w" fact="0.3602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r" for="ch" forName="Child6" refType="w" fact="0.3602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r" for="ch" forName="Accent5" refType="w" fact="0.511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r" for="ch" forName="ParentBackground5" refType="w" fact="0.4829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r" for="ch" forName="Child5" refType="w" fact="0.4829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r" for="ch" forName="Accent4" refType="w" fact="0.6342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r" for="ch" forName="ParentBackground4" refType="w" fact="0.6056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r" for="ch" forName="Child4" refType="w" fact="0.6056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r" for="ch" forName="Accent3" refType="w" fact="0.7569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r" for="ch" forName="ParentBackground3" refType="w" fact="0.7283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r" for="ch" forName="Child3" refType="w" fact="0.7283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r" for="ch" forName="Accent2" refType="w" fact="0.8796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r" for="ch" forName="ParentBackground2" refType="w" fact="0.851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r" for="ch" forName="Child2" refType="w" fact="0.851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r" for="ch" forName="Accent1" refType="w" fact="1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r" for="ch" forName="ParentBackground1" refType="w" fact="0.9737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r" for="ch" forName="Child1" refType="w" fact="0.9737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25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r" for="ch" forName="Parent9" refType="w" fact="0.0881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r" for="ch" forName="Parent8" refType="w" fact="0.1974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r" for="ch" forName="Parent7" refType="w" fact="0.3067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r" for="ch" forName="Parent6" refType="w" fact="0.416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r" for="ch" forName="Parent5" refType="w" fact="0.5253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r" for="ch" forName="Parent4" refType="w" fact="0.6346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r" for="ch" forName="Parent3" refType="w" fact="0.7439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r" for="ch" forName="Parent2" refType="w" fact="0.8532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r" for="ch" forName="Parent1" refType="w" fact="0.962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r" for="ch" forName="Accent9" refType="w" fact="0.1058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r" for="ch" forName="ParentBackground9" refType="w" fact="0.1022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r" for="ch" forName="Child9" refType="w" fact="0.1022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r" for="ch" forName="Accent8" refType="w" fact="0.237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r" for="ch" forName="ParentBackground8" refType="w" fact="0.211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r" for="ch" forName="Child8" refType="w" fact="0.211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r" for="ch" forName="Accent7" refType="w" fact="0.3462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r" for="ch" forName="ParentBackground7" refType="w" fact="0.3208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r" for="ch" forName="Child7" refType="w" fact="0.3208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r" for="ch" forName="Accent6" refType="w" fact="0.455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r" for="ch" forName="ParentBackground6" refType="w" fact="0.4301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r" for="ch" forName="Child6" refType="w" fact="0.4301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r" for="ch" forName="Accent5" refType="w" fact="0.5648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r" for="ch" forName="ParentBackground5" refType="w" fact="0.5394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r" for="ch" forName="Child5" refType="w" fact="0.5394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r" for="ch" forName="Accent4" refType="w" fact="0.6741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r" for="ch" forName="ParentBackground4" refType="w" fact="0.6487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r" for="ch" forName="Child4" refType="w" fact="0.6487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r" for="ch" forName="Accent3" refType="w" fact="0.7834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r" for="ch" forName="ParentBackground3" refType="w" fact="0.758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r" for="ch" forName="Child3" refType="w" fact="0.758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r" for="ch" forName="Accent2" refType="w" fact="0.8927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r" for="ch" forName="ParentBackground2" refType="w" fact="0.8673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r" for="ch" forName="Child2" refType="w" fact="0.8673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r" for="ch" forName="Accent1" refType="w" fact="1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r" for="ch" forName="ParentBackground1" refType="w" fact="0.9765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r" for="ch" forName="Child1" refType="w" fact="0.9765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26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r" for="ch" forName="Parent10" refType="w" fact="0.079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r" for="ch" forName="Parent9" refType="w" fact="0.178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r" for="ch" forName="Parent8" refType="w" fact="0.276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r" for="ch" forName="Parent7" refType="w" fact="0.37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r" for="ch" forName="Parent6" refType="w" fact="0.4736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r" for="ch" forName="Parent5" refType="w" fact="0.5721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r" for="ch" forName="Parent4" refType="w" fact="0.6706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r" for="ch" forName="Parent3" refType="w" fact="0.7691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r" for="ch" forName="Parent2" refType="w" fact="0.8676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r" for="ch" forName="Parent1" refType="w" fact="0.9662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r" for="ch" forName="Accent10" refType="w" fact="0.0953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r" for="ch" forName="ParentBackground10" refType="w" fact="0.0922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r" for="ch" forName="Child10" refType="w" fact="0.0922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r" for="ch" forName="Accent9" refType="w" fact="0.2136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r" for="ch" forName="ParentBackground9" refType="w" fact="0.1907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r" for="ch" forName="Child9" refType="w" fact="0.1907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r" for="ch" forName="Accent8" refType="w" fact="0.3121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r" for="ch" forName="ParentBackground8" refType="w" fact="0.2892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r" for="ch" forName="Child8" refType="w" fact="0.2892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r" for="ch" forName="Accent7" refType="w" fact="0.4107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r" for="ch" forName="ParentBackground7" refType="w" fact="0.3877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r" for="ch" forName="Child7" refType="w" fact="0.3877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r" for="ch" forName="Accent6" refType="w" fact="0.5092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r" for="ch" forName="ParentBackground6" refType="w" fact="0.4863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r" for="ch" forName="Child6" refType="w" fact="0.4863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r" for="ch" forName="Accent5" refType="w" fact="0.6077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r" for="ch" forName="ParentBackground5" refType="w" fact="0.5848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r" for="ch" forName="Child5" refType="w" fact="0.5848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r" for="ch" forName="Accent4" refType="w" fact="0.7062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r" for="ch" forName="ParentBackground4" refType="w" fact="0.6833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r" for="ch" forName="Child4" refType="w" fact="0.6833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r" for="ch" forName="Accent3" refType="w" fact="0.8048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r" for="ch" forName="ParentBackground3" refType="w" fact="0.7818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r" for="ch" forName="Child3" refType="w" fact="0.7818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r" for="ch" forName="Accent2" refType="w" fact="0.9033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r" for="ch" forName="ParentBackground2" refType="w" fact="0.8804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r" for="ch" forName="Child2" refType="w" fact="0.8804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r" for="ch" forName="Accent1" refType="w" fact="1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r" for="ch" forName="ParentBackground1" refType="w" fact="0.9789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r" for="ch" forName="Child1" refType="w" fact="0.9789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27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r" for="ch" forName="Parent11" refType="w" fact="0.0723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r" for="ch" forName="Parent10" refType="w" fact="0.162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r" for="ch" forName="Parent9" refType="w" fact="0.2517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r" for="ch" forName="Parent8" refType="w" fact="0.3414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r" for="ch" forName="Parent7" refType="w" fact="0.4311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r" for="ch" forName="Parent6" refType="w" fact="0.5208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r" for="ch" forName="Parent5" refType="w" fact="0.610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r" for="ch" forName="Parent4" refType="w" fact="0.7001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r" for="ch" forName="Parent3" refType="w" fact="0.7898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r" for="ch" forName="Parent2" refType="w" fact="0.879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r" for="ch" forName="Parent1" refType="w" fact="0.9692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r" for="ch" forName="Accent11" refType="w" fact="0.0868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r" for="ch" forName="ParentBackground11" refType="w" fact="0.0839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r" for="ch" forName="Child11" refType="w" fact="0.0839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r" for="ch" forName="Accent10" refType="w" fact="0.194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r" for="ch" forName="ParentBackground10" refType="w" fact="0.1736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r" for="ch" forName="Child10" refType="w" fact="0.1736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r" for="ch" forName="Accent9" refType="w" fact="0.2842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r" for="ch" forName="ParentBackground9" refType="w" fact="0.2633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r" for="ch" forName="Child9" refType="w" fact="0.2633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r" for="ch" forName="Accent8" refType="w" fact="0.3739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r" for="ch" forName="ParentBackground8" refType="w" fact="0.353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r" for="ch" forName="Child8" refType="w" fact="0.353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r" for="ch" forName="Accent7" refType="w" fact="0.4636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r" for="ch" forName="ParentBackground7" refType="w" fact="0.4427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r" for="ch" forName="Child7" refType="w" fact="0.4427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r" for="ch" forName="Accent6" refType="w" fact="0.5533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r" for="ch" forName="ParentBackground6" refType="w" fact="0.5323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r" for="ch" forName="Child6" refType="w" fact="0.5323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r" for="ch" forName="Accent5" refType="w" fact="0.6429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r" for="ch" forName="ParentBackground5" refType="w" fact="0.622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r" for="ch" forName="Child5" refType="w" fact="0.622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r" for="ch" forName="Accent4" refType="w" fact="0.7326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r" for="ch" forName="ParentBackground4" refType="w" fact="0.7117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r" for="ch" forName="Child4" refType="w" fact="0.7117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r" for="ch" forName="Accent3" refType="w" fact="0.8223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r" for="ch" forName="ParentBackground3" refType="w" fact="0.8014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r" for="ch" forName="Child3" refType="w" fact="0.8014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r" for="ch" forName="Accent2" refType="w" fact="0.912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r" for="ch" forName="ParentBackground2" refType="w" fact="0.8911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r" for="ch" forName="Child2" refType="w" fact="0.8911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r" for="ch" forName="Accent1" refType="w" fact="1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r" for="ch" forName="ParentBackground1" refType="w" fact="0.9808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r" for="ch" forName="Child1" refType="w" fact="0.9808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8">
            <dgm:if name="Name29" axis="followSib" ptType="node" func="cnt" op="equ" val="0">
              <dgm:shape xmlns:r="http://schemas.openxmlformats.org/officeDocument/2006/relationships" type="ellipse" r:blip="">
                <dgm:adjLst/>
              </dgm:shape>
            </dgm:if>
            <dgm:else name="Name30">
              <dgm:choose name="Name31">
                <dgm:if name="Name32" axis="precedSib" ptType="node" func="cnt" op="equ" val="10">
                  <dgm:shape xmlns:r="http://schemas.openxmlformats.org/officeDocument/2006/relationships" type="ellipse" r:blip="">
                    <dgm:adjLst/>
                  </dgm:shape>
                </dgm:if>
                <dgm:else name="Name33">
                  <dgm:choose name="Name34">
                    <dgm:if name="Name35" func="var" arg="dir" op="equ" val="norm">
                      <dgm:shape xmlns:r="http://schemas.openxmlformats.org/officeDocument/2006/relationships" rot="45" type="teardrop" r:blip="">
                        <dgm:adjLst>
                          <dgm:adj idx="1" val="1"/>
                        </dgm:adjLst>
                      </dgm:shape>
                    </dgm:if>
                    <dgm:else name="Name36">
                      <dgm:shape xmlns:r="http://schemas.openxmlformats.org/officeDocument/2006/relationships" rot="225" type="teardrop" r:blip="">
                        <dgm:adjLst>
                          <dgm:adj idx="1" val="1"/>
                        </dgm:adjLst>
                      </dgm:shape>
                    </dgm:else>
                  </dgm:choose>
                </dgm:else>
              </dgm:choose>
            </dgm:else>
          </dgm:choose>
          <dgm:presOf/>
        </dgm:layoutNode>
      </dgm:forEach>
      <dgm:forEach name="parentBackgroundRepeat" axis="self">
        <dgm:layoutNode name="ParentBackground" styleLbl="fgAcc1">
          <dgm:alg type="sp"/>
          <dgm:shape xmlns:r="http://schemas.openxmlformats.org/officeDocument/2006/relationships" type="ellipse" r:blip="">
            <dgm:adjLst/>
          </dgm:shape>
          <dgm:presOf axis="self" ptType="node"/>
        </dgm:layoutNode>
      </dgm:forEach>
    </dgm:forEach>
    <dgm:forEach name="Name37" axis="ch" ptType="node" st="11" cnt="1"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38" ref="accentRepeat"/>
      </dgm:layoutNode>
      <dgm:layoutNode name="ParentBackground11">
        <dgm:alg type="sp"/>
        <dgm:shape xmlns:r="http://schemas.openxmlformats.org/officeDocument/2006/relationships" r:blip="">
          <dgm:adjLst/>
        </dgm:shape>
        <dgm:presOf/>
        <dgm:forEach name="Name39" ref="parentBackgroundRepeat"/>
      </dgm:layoutNode>
      <dgm:choose name="Name40">
        <dgm:if name="Name41" axis="ch" ptType="node" func="cnt" op="gte" val="1">
          <dgm:layoutNode name="Child1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2"/>
      </dgm:choose>
      <dgm:layoutNode name="Parent1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3" axis="ch" ptType="node" st="10" cnt="1"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44" ref="accentRepeat"/>
      </dgm:layoutNode>
      <dgm:layoutNode name="ParentBackground10">
        <dgm:alg type="sp"/>
        <dgm:shape xmlns:r="http://schemas.openxmlformats.org/officeDocument/2006/relationships" r:blip="">
          <dgm:adjLst/>
        </dgm:shape>
        <dgm:presOf/>
        <dgm:forEach name="Name45" ref="parentBackgroundRepeat"/>
      </dgm:layoutNode>
      <dgm:choose name="Name46">
        <dgm:if name="Name47" axis="ch" ptType="node" func="cnt" op="gte" val="1">
          <dgm:layoutNode name="Child10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8"/>
      </dgm:choose>
      <dgm:layoutNode name="Parent10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9" axis="ch" ptType="node" st="9" cnt="1"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50" ref="accentRepeat"/>
      </dgm:layoutNode>
      <dgm:layoutNode name="ParentBackground9">
        <dgm:alg type="sp"/>
        <dgm:shape xmlns:r="http://schemas.openxmlformats.org/officeDocument/2006/relationships" r:blip="">
          <dgm:adjLst/>
        </dgm:shape>
        <dgm:presOf/>
        <dgm:forEach name="Name51" ref="parentBackgroundRepeat"/>
      </dgm:layoutNode>
      <dgm:choose name="Name52">
        <dgm:if name="Name53" axis="ch" ptType="node" func="cnt" op="gte" val="1">
          <dgm:layoutNode name="Child9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4"/>
      </dgm:choose>
      <dgm:layoutNode name="Parent9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55" axis="ch" ptType="node" st="8" cnt="1"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56" ref="accentRepeat"/>
      </dgm:layoutNode>
      <dgm:layoutNode name="ParentBackground8">
        <dgm:alg type="sp"/>
        <dgm:shape xmlns:r="http://schemas.openxmlformats.org/officeDocument/2006/relationships" r:blip="">
          <dgm:adjLst/>
        </dgm:shape>
        <dgm:presOf/>
        <dgm:forEach name="Name57" ref="parentBackgroundRepeat"/>
      </dgm:layoutNode>
      <dgm:choose name="Name58">
        <dgm:if name="Name59" axis="ch" ptType="node" func="cnt" op="gte" val="1">
          <dgm:layoutNode name="Child8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0"/>
      </dgm:choose>
      <dgm:layoutNode name="Parent8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1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62" ref="accentRepeat"/>
      </dgm:layoutNode>
      <dgm:layoutNode name="ParentBackground7">
        <dgm:alg type="sp"/>
        <dgm:shape xmlns:r="http://schemas.openxmlformats.org/officeDocument/2006/relationships" r:blip="">
          <dgm:adjLst/>
        </dgm:shape>
        <dgm:presOf/>
        <dgm:forEach name="Name63" ref="parentBackgroundRepeat"/>
      </dgm:layoutNode>
      <dgm:choose name="Name64">
        <dgm:if name="Name65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6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68" ref="accentRepeat"/>
      </dgm:layoutNode>
      <dgm:layoutNode name="ParentBackground6">
        <dgm:alg type="sp"/>
        <dgm:shape xmlns:r="http://schemas.openxmlformats.org/officeDocument/2006/relationships" r:blip="">
          <dgm:adjLst/>
        </dgm:shape>
        <dgm:presOf/>
        <dgm:forEach name="Name69" ref="parentBackgroundRepeat"/>
      </dgm:layoutNode>
      <dgm:choose name="Name70">
        <dgm:if name="Name71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3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74" ref="accentRepeat"/>
      </dgm:layoutNode>
      <dgm:layoutNode name="ParentBackground5">
        <dgm:alg type="sp"/>
        <dgm:shape xmlns:r="http://schemas.openxmlformats.org/officeDocument/2006/relationships" r:blip="">
          <dgm:adjLst/>
        </dgm:shape>
        <dgm:presOf/>
        <dgm:forEach name="Name75" ref="parentBackgroundRepeat"/>
      </dgm:layoutNode>
      <dgm:choose name="Name76">
        <dgm:if name="Name77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8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9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80" ref="accentRepeat"/>
      </dgm:layoutNode>
      <dgm:layoutNode name="ParentBackground4">
        <dgm:alg type="sp"/>
        <dgm:shape xmlns:r="http://schemas.openxmlformats.org/officeDocument/2006/relationships" r:blip="">
          <dgm:adjLst/>
        </dgm:shape>
        <dgm:presOf/>
        <dgm:forEach name="Name81" ref="parentBackgroundRepeat"/>
      </dgm:layoutNode>
      <dgm:choose name="Name82">
        <dgm:if name="Name8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layoutNode name="ParentBackground3">
        <dgm:alg type="sp"/>
        <dgm:shape xmlns:r="http://schemas.openxmlformats.org/officeDocument/2006/relationships" r:blip="">
          <dgm:adjLst/>
        </dgm:shape>
        <dgm:presOf/>
        <dgm:forEach name="Name87" ref="parentBackgroundRepeat"/>
      </dgm:layoutNode>
      <dgm:choose name="Name88">
        <dgm:if name="Name89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0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1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92" ref="accentRepeat"/>
      </dgm:layoutNode>
      <dgm:layoutNode name="ParentBackground2" styleLbl="fgAcc1">
        <dgm:alg type="sp"/>
        <dgm:shape xmlns:r="http://schemas.openxmlformats.org/officeDocument/2006/relationships" r:blip="">
          <dgm:adjLst/>
        </dgm:shape>
        <dgm:presOf/>
        <dgm:forEach name="Name93" ref="parentBackgroundRepeat"/>
      </dgm:layoutNode>
      <dgm:choose name="Name94">
        <dgm:if name="Name95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6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7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98" ref="accentRepeat"/>
      </dgm:layoutNode>
      <dgm:layoutNode name="ParentBackground1">
        <dgm:alg type="sp"/>
        <dgm:shape xmlns:r="http://schemas.openxmlformats.org/officeDocument/2006/relationships" r:blip="">
          <dgm:adjLst/>
        </dgm:shape>
        <dgm:presOf/>
        <dgm:forEach name="Name99" ref="parentBackgroundRepeat"/>
      </dgm:layoutNode>
      <dgm:choose name="Name100">
        <dgm:if name="Name101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102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3651BEE-5FE4-C441-9F2C-41CD9F3E752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EDC1556-3282-D54E-9666-A6009195D84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CC445705-D709-4E3C-8897-1A4D36FA8701}" type="datetimeFigureOut">
              <a:rPr lang="en-US"/>
              <a:pPr>
                <a:defRPr/>
              </a:pPr>
              <a:t>1/7/2021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FE62AF-CBAC-984D-92F2-8303EBCB9F9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0ECE20A-010F-F540-B491-BDD01FD75A7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CC600FFC-989C-4DA8-BA95-85F3B8CC4F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CBB2E56D-5A2D-43C8-AF27-F575F4B8A215}" type="datetimeFigureOut">
              <a:rPr lang="en-US"/>
              <a:pPr>
                <a:defRPr/>
              </a:pPr>
              <a:t>1/7/2021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9EE44DD-56B3-4093-BD34-656ED705ED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DAFA9E-991E-451E-9E3C-FE2C0E940285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8920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EE44DD-56B3-4093-BD34-656ED705ED77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1271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EE44DD-56B3-4093-BD34-656ED705ED77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904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arenR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D0A99D-6BF7-46FC-ABF4-BB948C877D3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1657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b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EE44DD-56B3-4093-BD34-656ED705ED77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5732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 smtClean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EE44DD-56B3-4093-BD34-656ED705ED77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70927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EE44DD-56B3-4093-BD34-656ED705ED77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7417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EE44DD-56B3-4093-BD34-656ED705ED77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4498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EE44DD-56B3-4093-BD34-656ED705ED77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2326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EE44DD-56B3-4093-BD34-656ED705ED77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1107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EE44DD-56B3-4093-BD34-656ED705ED77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246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E44EFE-404B-D849-BE65-BA999C857125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31307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en-GB" sz="1200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EE44DD-56B3-4093-BD34-656ED705ED77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2789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932B7F-5DDE-2249-94F1-C98945D46AB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7123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EE44DD-56B3-4093-BD34-656ED705ED77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8871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EE44DD-56B3-4093-BD34-656ED705ED77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894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EE44DD-56B3-4093-BD34-656ED705ED77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7806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EE44DD-56B3-4093-BD34-656ED705ED77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801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D0A99D-6BF7-46FC-ABF4-BB948C877D3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22334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sz="12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EE44DD-56B3-4093-BD34-656ED705ED77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3199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5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5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5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5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5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5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5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5.pn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3950" y="5962650"/>
            <a:ext cx="66516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00062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05324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24546E6-46B6-D44C-83AB-EBBCA8E6E1A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48EFA4EF-E8B8-4DA1-965D-FBEB5CA7A92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5744859"/>
      </p:ext>
    </p:extLst>
  </p:cSld>
  <p:clrMapOvr>
    <a:masterClrMapping/>
  </p:clrMapOvr>
  <p:transition spd="slow" advClick="0" advTm="20000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0" y="200177"/>
            <a:ext cx="12192000" cy="7757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36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55674156-3125-48CE-B7AD-16F5FF6CA05A}"/>
              </a:ext>
            </a:extLst>
          </p:cNvPr>
          <p:cNvSpPr/>
          <p:nvPr userDrawn="1"/>
        </p:nvSpPr>
        <p:spPr>
          <a:xfrm>
            <a:off x="0" y="6597352"/>
            <a:ext cx="12192000" cy="26064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10" name="텍스트 개체 틀 2">
            <a:extLst>
              <a:ext uri="{FF2B5EF4-FFF2-40B4-BE49-F238E27FC236}">
                <a16:creationId xmlns:a16="http://schemas.microsoft.com/office/drawing/2014/main" id="{BEA53C6E-B822-48C1-AE43-123E9E431F6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0" y="1005383"/>
            <a:ext cx="12192000" cy="419379"/>
          </a:xfrm>
          <a:prstGeom prst="rect">
            <a:avLst/>
          </a:prstGeom>
        </p:spPr>
        <p:txBody>
          <a:bodyPr anchor="ctr"/>
          <a:lstStyle>
            <a:lvl1pPr marL="0" marR="0" indent="0" algn="ctr" defTabSz="685800" rtl="0" eaLnBrk="1" fontAlgn="auto" latinLnBrk="1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marR="0" lvl="0" indent="0" algn="ctr" defTabSz="685800" rtl="0" eaLnBrk="1" fontAlgn="auto" latinLnBrk="1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/>
              <a:t>Subtitle in this line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74306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_small image_dark furnatur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3950" y="5962650"/>
            <a:ext cx="66516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29"/>
          <p:cNvSpPr>
            <a:spLocks noChangeArrowheads="1"/>
          </p:cNvSpPr>
          <p:nvPr/>
        </p:nvSpPr>
        <p:spPr bwMode="auto">
          <a:xfrm>
            <a:off x="-1233488" y="-2066925"/>
            <a:ext cx="11009313" cy="10991850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7"/>
          <p:cNvSpPr>
            <a:spLocks noChangeArrowheads="1"/>
          </p:cNvSpPr>
          <p:nvPr/>
        </p:nvSpPr>
        <p:spPr bwMode="auto">
          <a:xfrm>
            <a:off x="4271963" y="-2881313"/>
            <a:ext cx="6299200" cy="6299201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chemeClr val="tx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" name="Freeform 39"/>
          <p:cNvSpPr>
            <a:spLocks noChangeArrowheads="1"/>
          </p:cNvSpPr>
          <p:nvPr/>
        </p:nvSpPr>
        <p:spPr bwMode="auto">
          <a:xfrm>
            <a:off x="7751763" y="-838200"/>
            <a:ext cx="3130550" cy="8540750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7" y="1418400"/>
            <a:ext cx="7404281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7404282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BD4DF1C-4919-E74C-8022-BE00FD75E5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F3FF583D-DC97-4DF2-A3FC-D31D8CB47B8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9911235"/>
      </p:ext>
    </p:extLst>
  </p:cSld>
  <p:clrMapOvr>
    <a:masterClrMapping/>
  </p:clrMapOvr>
  <p:transition spd="slow" advClick="0" advTm="20000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_small image_ligh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9"/>
          <p:cNvSpPr>
            <a:spLocks noChangeArrowheads="1"/>
          </p:cNvSpPr>
          <p:nvPr/>
        </p:nvSpPr>
        <p:spPr bwMode="auto">
          <a:xfrm>
            <a:off x="-1233488" y="-2055813"/>
            <a:ext cx="11009313" cy="10991851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" name="Freeform 37"/>
          <p:cNvSpPr>
            <a:spLocks noChangeArrowheads="1"/>
          </p:cNvSpPr>
          <p:nvPr/>
        </p:nvSpPr>
        <p:spPr bwMode="auto">
          <a:xfrm>
            <a:off x="4271963" y="-2870200"/>
            <a:ext cx="6299200" cy="6299200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chemeClr val="tx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9"/>
          <p:cNvSpPr>
            <a:spLocks noChangeArrowheads="1"/>
          </p:cNvSpPr>
          <p:nvPr/>
        </p:nvSpPr>
        <p:spPr bwMode="auto">
          <a:xfrm>
            <a:off x="7751763" y="-827088"/>
            <a:ext cx="3130550" cy="8540751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7" name="Graphic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538" y="5964238"/>
            <a:ext cx="663575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7" y="1418400"/>
            <a:ext cx="7404281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7404282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FA2601DF-7383-C94A-AF33-79FC303062F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A834275-6C69-42BB-AA48-FE1B389E0FB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1367367"/>
      </p:ext>
    </p:extLst>
  </p:cSld>
  <p:clrMapOvr>
    <a:masterClrMapping/>
  </p:clrMapOvr>
  <p:transition spd="slow" advClick="0" advTm="20000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content_Large image_dark 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3950" y="5962650"/>
            <a:ext cx="66516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29"/>
          <p:cNvSpPr>
            <a:spLocks noChangeArrowheads="1"/>
          </p:cNvSpPr>
          <p:nvPr/>
        </p:nvSpPr>
        <p:spPr bwMode="auto">
          <a:xfrm>
            <a:off x="-5816600" y="-2055813"/>
            <a:ext cx="11010900" cy="10991851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7"/>
          <p:cNvSpPr>
            <a:spLocks noChangeArrowheads="1"/>
          </p:cNvSpPr>
          <p:nvPr/>
        </p:nvSpPr>
        <p:spPr bwMode="auto">
          <a:xfrm>
            <a:off x="-311150" y="-2870200"/>
            <a:ext cx="6299200" cy="6299200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chemeClr val="tx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" name="Freeform 39"/>
          <p:cNvSpPr>
            <a:spLocks noChangeArrowheads="1"/>
          </p:cNvSpPr>
          <p:nvPr/>
        </p:nvSpPr>
        <p:spPr bwMode="auto">
          <a:xfrm>
            <a:off x="3168650" y="-827088"/>
            <a:ext cx="3132138" cy="8540751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8" y="1418400"/>
            <a:ext cx="3600000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3600000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BD4DF1C-4919-E74C-8022-BE00FD75E5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6016037A-BB01-492A-8538-57100F0B907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8754774"/>
      </p:ext>
    </p:extLst>
  </p:cSld>
  <p:clrMapOvr>
    <a:masterClrMapping/>
  </p:clrMapOvr>
  <p:transition spd="slow" advClick="0" advTm="20000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content_Large image_ligh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538" y="5964238"/>
            <a:ext cx="663575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29"/>
          <p:cNvSpPr>
            <a:spLocks noChangeArrowheads="1"/>
          </p:cNvSpPr>
          <p:nvPr/>
        </p:nvSpPr>
        <p:spPr bwMode="auto">
          <a:xfrm>
            <a:off x="-5816600" y="-2055813"/>
            <a:ext cx="11010900" cy="10991851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7"/>
          <p:cNvSpPr>
            <a:spLocks noChangeArrowheads="1"/>
          </p:cNvSpPr>
          <p:nvPr/>
        </p:nvSpPr>
        <p:spPr bwMode="auto">
          <a:xfrm>
            <a:off x="-311150" y="-2870200"/>
            <a:ext cx="6299200" cy="6299200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chemeClr val="tx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" name="Freeform 39"/>
          <p:cNvSpPr>
            <a:spLocks noChangeArrowheads="1"/>
          </p:cNvSpPr>
          <p:nvPr/>
        </p:nvSpPr>
        <p:spPr bwMode="auto">
          <a:xfrm>
            <a:off x="3168650" y="-827088"/>
            <a:ext cx="3132138" cy="8540751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8" y="1418400"/>
            <a:ext cx="3600000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3600000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BD4DF1C-4919-E74C-8022-BE00FD75E5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CF288B2D-1BEB-4022-B8D4-2F831449083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5570802"/>
      </p:ext>
    </p:extLst>
  </p:cSld>
  <p:clrMapOvr>
    <a:masterClrMapping/>
  </p:clrMapOvr>
  <p:transition spd="slow" advClick="0" advTm="20000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rge content_small image_dark furnatur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3950" y="5962650"/>
            <a:ext cx="66516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29"/>
          <p:cNvSpPr>
            <a:spLocks noChangeArrowheads="1"/>
          </p:cNvSpPr>
          <p:nvPr/>
        </p:nvSpPr>
        <p:spPr bwMode="auto">
          <a:xfrm>
            <a:off x="-1233488" y="-2055813"/>
            <a:ext cx="11009313" cy="10991851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7"/>
          <p:cNvSpPr>
            <a:spLocks noChangeArrowheads="1"/>
          </p:cNvSpPr>
          <p:nvPr/>
        </p:nvSpPr>
        <p:spPr bwMode="auto">
          <a:xfrm>
            <a:off x="4271963" y="-2870200"/>
            <a:ext cx="6299200" cy="6299200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DA1883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" name="Freeform 39"/>
          <p:cNvSpPr>
            <a:spLocks noChangeArrowheads="1"/>
          </p:cNvSpPr>
          <p:nvPr/>
        </p:nvSpPr>
        <p:spPr bwMode="auto">
          <a:xfrm>
            <a:off x="7751763" y="-827088"/>
            <a:ext cx="3130550" cy="8540751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DA18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7" y="1418400"/>
            <a:ext cx="7404281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7404282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BD4DF1C-4919-E74C-8022-BE00FD75E5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93D6F73F-8B69-4797-A5F7-3EFD82224C7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6598288"/>
      </p:ext>
    </p:extLst>
  </p:cSld>
  <p:clrMapOvr>
    <a:masterClrMapping/>
  </p:clrMapOvr>
  <p:transition spd="slow" advClick="0" advTm="20000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rge content_small image_ligh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9"/>
          <p:cNvSpPr>
            <a:spLocks noChangeArrowheads="1"/>
          </p:cNvSpPr>
          <p:nvPr/>
        </p:nvSpPr>
        <p:spPr bwMode="auto">
          <a:xfrm>
            <a:off x="-1233488" y="-2055813"/>
            <a:ext cx="11009313" cy="10991851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" name="Freeform 37"/>
          <p:cNvSpPr>
            <a:spLocks noChangeArrowheads="1"/>
          </p:cNvSpPr>
          <p:nvPr/>
        </p:nvSpPr>
        <p:spPr bwMode="auto">
          <a:xfrm>
            <a:off x="4283075" y="-2870200"/>
            <a:ext cx="6299200" cy="6299200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DA1883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9"/>
          <p:cNvSpPr>
            <a:spLocks noChangeArrowheads="1"/>
          </p:cNvSpPr>
          <p:nvPr/>
        </p:nvSpPr>
        <p:spPr bwMode="auto">
          <a:xfrm>
            <a:off x="7751763" y="-827088"/>
            <a:ext cx="3130550" cy="8540751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DA18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7" name="Graphic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538" y="5964238"/>
            <a:ext cx="663575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7" y="1418400"/>
            <a:ext cx="7404281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7404282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FA2601DF-7383-C94A-AF33-79FC303062F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7BFF3681-F017-416A-947D-02A83CD2330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4481701"/>
      </p:ext>
    </p:extLst>
  </p:cSld>
  <p:clrMapOvr>
    <a:masterClrMapping/>
  </p:clrMapOvr>
  <p:transition spd="slow" advClick="0" advTm="20000"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mall content_Large image_dark 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3950" y="5962650"/>
            <a:ext cx="66516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29"/>
          <p:cNvSpPr>
            <a:spLocks noChangeArrowheads="1"/>
          </p:cNvSpPr>
          <p:nvPr/>
        </p:nvSpPr>
        <p:spPr bwMode="auto">
          <a:xfrm>
            <a:off x="-5816600" y="-2055813"/>
            <a:ext cx="11010900" cy="10991851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7"/>
          <p:cNvSpPr>
            <a:spLocks noChangeArrowheads="1"/>
          </p:cNvSpPr>
          <p:nvPr/>
        </p:nvSpPr>
        <p:spPr bwMode="auto">
          <a:xfrm>
            <a:off x="-311150" y="-2870200"/>
            <a:ext cx="6299200" cy="6299200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DA1883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" name="Freeform 39"/>
          <p:cNvSpPr>
            <a:spLocks noChangeArrowheads="1"/>
          </p:cNvSpPr>
          <p:nvPr/>
        </p:nvSpPr>
        <p:spPr bwMode="auto">
          <a:xfrm>
            <a:off x="3168650" y="-827088"/>
            <a:ext cx="3132138" cy="8540751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DA18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8" y="1418400"/>
            <a:ext cx="3600000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3600000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BD4DF1C-4919-E74C-8022-BE00FD75E5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3E9EA1E3-6066-48EF-BC6F-FE287010991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5048352"/>
      </p:ext>
    </p:extLst>
  </p:cSld>
  <p:clrMapOvr>
    <a:masterClrMapping/>
  </p:clrMapOvr>
  <p:transition spd="slow" advClick="0" advTm="20000">
    <p:wip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mall content_Large image_ligh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538" y="5964238"/>
            <a:ext cx="663575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29"/>
          <p:cNvSpPr>
            <a:spLocks noChangeArrowheads="1"/>
          </p:cNvSpPr>
          <p:nvPr/>
        </p:nvSpPr>
        <p:spPr bwMode="auto">
          <a:xfrm>
            <a:off x="-5816600" y="-2055813"/>
            <a:ext cx="11010900" cy="10991851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7"/>
          <p:cNvSpPr>
            <a:spLocks noChangeArrowheads="1"/>
          </p:cNvSpPr>
          <p:nvPr/>
        </p:nvSpPr>
        <p:spPr bwMode="auto">
          <a:xfrm>
            <a:off x="-322263" y="-2870200"/>
            <a:ext cx="6299201" cy="6299200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DA1883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" name="Freeform 39"/>
          <p:cNvSpPr>
            <a:spLocks noChangeArrowheads="1"/>
          </p:cNvSpPr>
          <p:nvPr/>
        </p:nvSpPr>
        <p:spPr bwMode="auto">
          <a:xfrm>
            <a:off x="3168650" y="-827088"/>
            <a:ext cx="3132138" cy="8540751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DA18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8" y="1418400"/>
            <a:ext cx="3600000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3600000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BD4DF1C-4919-E74C-8022-BE00FD75E5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4237146D-3E5D-4F88-A7B6-86EA0942634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9919589"/>
      </p:ext>
    </p:extLst>
  </p:cSld>
  <p:clrMapOvr>
    <a:masterClrMapping/>
  </p:clrMapOvr>
  <p:transition spd="slow" advClick="0" advTm="20000">
    <p:wip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_Green_small image_light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9"/>
          <p:cNvSpPr>
            <a:spLocks noChangeArrowheads="1"/>
          </p:cNvSpPr>
          <p:nvPr/>
        </p:nvSpPr>
        <p:spPr bwMode="auto">
          <a:xfrm>
            <a:off x="-1233488" y="-2055813"/>
            <a:ext cx="11009313" cy="10991851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5" name="Graphic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3950" y="5962650"/>
            <a:ext cx="66516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reeform 37"/>
          <p:cNvSpPr>
            <a:spLocks noChangeArrowheads="1"/>
          </p:cNvSpPr>
          <p:nvPr/>
        </p:nvSpPr>
        <p:spPr bwMode="auto">
          <a:xfrm>
            <a:off x="4281488" y="-2870200"/>
            <a:ext cx="6299200" cy="6299200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97D700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" name="Freeform 39"/>
          <p:cNvSpPr>
            <a:spLocks noChangeArrowheads="1"/>
          </p:cNvSpPr>
          <p:nvPr/>
        </p:nvSpPr>
        <p:spPr bwMode="auto">
          <a:xfrm>
            <a:off x="7751763" y="-827088"/>
            <a:ext cx="3130550" cy="8540751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97D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7" y="1418400"/>
            <a:ext cx="7404281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7404282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BD4DF1C-4919-E74C-8022-BE00FD75E5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44099912-EE22-4AA3-908B-C9534BF8551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0826023"/>
      </p:ext>
    </p:extLst>
  </p:cSld>
  <p:clrMapOvr>
    <a:masterClrMapping/>
  </p:clrMapOvr>
  <p:transition spd="slow" advClick="0" advTm="20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3950" y="5962650"/>
            <a:ext cx="66516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867944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3867944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FF0B85-EA38-D543-A9E7-81E2FCAF62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0062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7E08DEC-A96F-9A47-A8E4-0FA7FFA1A1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BD43908E-3C0B-46F1-B5BF-424948977B9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8210758"/>
      </p:ext>
    </p:extLst>
  </p:cSld>
  <p:clrMapOvr>
    <a:masterClrMapping/>
  </p:clrMapOvr>
  <p:transition spd="slow" advClick="0" advTm="20000">
    <p:wip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_Green_small image_ligh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9"/>
          <p:cNvSpPr>
            <a:spLocks noChangeArrowheads="1"/>
          </p:cNvSpPr>
          <p:nvPr/>
        </p:nvSpPr>
        <p:spPr bwMode="auto">
          <a:xfrm>
            <a:off x="-1233488" y="-2055813"/>
            <a:ext cx="11009313" cy="10991851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" name="Freeform 37"/>
          <p:cNvSpPr>
            <a:spLocks noChangeArrowheads="1"/>
          </p:cNvSpPr>
          <p:nvPr/>
        </p:nvSpPr>
        <p:spPr bwMode="auto">
          <a:xfrm>
            <a:off x="4271963" y="-2870200"/>
            <a:ext cx="6299200" cy="6299200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97D700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9"/>
          <p:cNvSpPr>
            <a:spLocks noChangeArrowheads="1"/>
          </p:cNvSpPr>
          <p:nvPr/>
        </p:nvSpPr>
        <p:spPr bwMode="auto">
          <a:xfrm>
            <a:off x="7751763" y="-827088"/>
            <a:ext cx="3130550" cy="8540751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97D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7" name="Graphic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538" y="5964238"/>
            <a:ext cx="663575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7" y="1418400"/>
            <a:ext cx="7404281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7404282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FA2601DF-7383-C94A-AF33-79FC303062F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530C0FD7-71C3-41C6-B19B-13C96A307ED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840531"/>
      </p:ext>
    </p:extLst>
  </p:cSld>
  <p:clrMapOvr>
    <a:masterClrMapping/>
  </p:clrMapOvr>
  <p:transition spd="slow" advClick="0" advTm="20000">
    <p:wip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content_Green_Large image_ligh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3950" y="5962650"/>
            <a:ext cx="66516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29"/>
          <p:cNvSpPr>
            <a:spLocks noChangeArrowheads="1"/>
          </p:cNvSpPr>
          <p:nvPr/>
        </p:nvSpPr>
        <p:spPr bwMode="auto">
          <a:xfrm>
            <a:off x="-5816600" y="-2055813"/>
            <a:ext cx="11010900" cy="10991851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7"/>
          <p:cNvSpPr>
            <a:spLocks noChangeArrowheads="1"/>
          </p:cNvSpPr>
          <p:nvPr/>
        </p:nvSpPr>
        <p:spPr bwMode="auto">
          <a:xfrm>
            <a:off x="-300038" y="-2870200"/>
            <a:ext cx="6299201" cy="6299200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97D700">
              <a:alpha val="6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" name="Freeform 39"/>
          <p:cNvSpPr>
            <a:spLocks noChangeArrowheads="1"/>
          </p:cNvSpPr>
          <p:nvPr/>
        </p:nvSpPr>
        <p:spPr bwMode="auto">
          <a:xfrm>
            <a:off x="3168650" y="-827088"/>
            <a:ext cx="3132138" cy="8540751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97D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8" y="1418400"/>
            <a:ext cx="3600000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3600000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BD4DF1C-4919-E74C-8022-BE00FD75E5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73C0BEB6-FEEA-4CCC-8B68-25CE113CF48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4239638"/>
      </p:ext>
    </p:extLst>
  </p:cSld>
  <p:clrMapOvr>
    <a:masterClrMapping/>
  </p:clrMapOvr>
  <p:transition spd="slow" advClick="0" advTm="20000">
    <p:wip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content_Green_Large image_dark 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538" y="5964238"/>
            <a:ext cx="663575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29"/>
          <p:cNvSpPr>
            <a:spLocks noChangeArrowheads="1"/>
          </p:cNvSpPr>
          <p:nvPr/>
        </p:nvSpPr>
        <p:spPr bwMode="auto">
          <a:xfrm>
            <a:off x="-5816600" y="-2055813"/>
            <a:ext cx="11010900" cy="10991851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7"/>
          <p:cNvSpPr>
            <a:spLocks noChangeArrowheads="1"/>
          </p:cNvSpPr>
          <p:nvPr/>
        </p:nvSpPr>
        <p:spPr bwMode="auto">
          <a:xfrm>
            <a:off x="-311150" y="-2870200"/>
            <a:ext cx="6299200" cy="6299200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97D700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" name="Freeform 39"/>
          <p:cNvSpPr>
            <a:spLocks noChangeArrowheads="1"/>
          </p:cNvSpPr>
          <p:nvPr/>
        </p:nvSpPr>
        <p:spPr bwMode="auto">
          <a:xfrm>
            <a:off x="3168650" y="-827088"/>
            <a:ext cx="3132138" cy="8540751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97D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8" y="1418400"/>
            <a:ext cx="3600000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3600000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BD4DF1C-4919-E74C-8022-BE00FD75E5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EB6AC604-0118-43A1-933B-B93F06A1C31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301138"/>
      </p:ext>
    </p:extLst>
  </p:cSld>
  <p:clrMapOvr>
    <a:masterClrMapping/>
  </p:clrMapOvr>
  <p:transition spd="slow" advClick="0" advTm="20000">
    <p:wip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rge content_small image_dark furnature">
    <p:bg>
      <p:bgPr>
        <a:solidFill>
          <a:srgbClr val="97D7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3950" y="5962650"/>
            <a:ext cx="66516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29"/>
          <p:cNvSpPr>
            <a:spLocks noChangeArrowheads="1"/>
          </p:cNvSpPr>
          <p:nvPr/>
        </p:nvSpPr>
        <p:spPr bwMode="auto">
          <a:xfrm>
            <a:off x="-1233488" y="-2066925"/>
            <a:ext cx="11009313" cy="10991850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7"/>
          <p:cNvSpPr>
            <a:spLocks noChangeArrowheads="1"/>
          </p:cNvSpPr>
          <p:nvPr/>
        </p:nvSpPr>
        <p:spPr bwMode="auto">
          <a:xfrm>
            <a:off x="4271963" y="-2870200"/>
            <a:ext cx="6299200" cy="6299200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DA1883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" name="Freeform 39"/>
          <p:cNvSpPr>
            <a:spLocks noChangeArrowheads="1"/>
          </p:cNvSpPr>
          <p:nvPr/>
        </p:nvSpPr>
        <p:spPr bwMode="auto">
          <a:xfrm>
            <a:off x="7751763" y="-827088"/>
            <a:ext cx="3130550" cy="8540751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DA18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7" y="1418400"/>
            <a:ext cx="7404281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7404282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BD4DF1C-4919-E74C-8022-BE00FD75E5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44CFE507-9AF5-40EF-BEC2-95DFA2A06E5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7551822"/>
      </p:ext>
    </p:extLst>
  </p:cSld>
  <p:clrMapOvr>
    <a:masterClrMapping/>
  </p:clrMapOvr>
  <p:transition spd="slow" advClick="0" advTm="20000">
    <p:wip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rge content_small image_light">
    <p:bg>
      <p:bgPr>
        <a:solidFill>
          <a:srgbClr val="97D7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9"/>
          <p:cNvSpPr>
            <a:spLocks noChangeArrowheads="1"/>
          </p:cNvSpPr>
          <p:nvPr/>
        </p:nvSpPr>
        <p:spPr bwMode="auto">
          <a:xfrm>
            <a:off x="-1233488" y="-2055813"/>
            <a:ext cx="11009313" cy="10991851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" name="Freeform 37"/>
          <p:cNvSpPr>
            <a:spLocks noChangeArrowheads="1"/>
          </p:cNvSpPr>
          <p:nvPr/>
        </p:nvSpPr>
        <p:spPr bwMode="auto">
          <a:xfrm>
            <a:off x="4283075" y="-2870200"/>
            <a:ext cx="6299200" cy="6299200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DA1883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9"/>
          <p:cNvSpPr>
            <a:spLocks noChangeArrowheads="1"/>
          </p:cNvSpPr>
          <p:nvPr/>
        </p:nvSpPr>
        <p:spPr bwMode="auto">
          <a:xfrm>
            <a:off x="7751763" y="-827088"/>
            <a:ext cx="3130550" cy="8540751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DA18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7" name="Graphic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538" y="5964238"/>
            <a:ext cx="663575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7" y="1418400"/>
            <a:ext cx="7404281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7404282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FA2601DF-7383-C94A-AF33-79FC303062F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72750DCF-457C-4235-A7E0-640A618BC03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0668560"/>
      </p:ext>
    </p:extLst>
  </p:cSld>
  <p:clrMapOvr>
    <a:masterClrMapping/>
  </p:clrMapOvr>
  <p:transition spd="slow" advClick="0" advTm="20000">
    <p:wip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mall content_Large image_dark ">
    <p:bg>
      <p:bgPr>
        <a:solidFill>
          <a:srgbClr val="97D7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3950" y="5962650"/>
            <a:ext cx="66516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29"/>
          <p:cNvSpPr>
            <a:spLocks noChangeArrowheads="1"/>
          </p:cNvSpPr>
          <p:nvPr/>
        </p:nvSpPr>
        <p:spPr bwMode="auto">
          <a:xfrm>
            <a:off x="-5816600" y="-2055813"/>
            <a:ext cx="11010900" cy="10991851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7"/>
          <p:cNvSpPr>
            <a:spLocks noChangeArrowheads="1"/>
          </p:cNvSpPr>
          <p:nvPr/>
        </p:nvSpPr>
        <p:spPr bwMode="auto">
          <a:xfrm>
            <a:off x="-311150" y="-2870200"/>
            <a:ext cx="6299200" cy="6299200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DA1883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" name="Freeform 39"/>
          <p:cNvSpPr>
            <a:spLocks noChangeArrowheads="1"/>
          </p:cNvSpPr>
          <p:nvPr/>
        </p:nvSpPr>
        <p:spPr bwMode="auto">
          <a:xfrm>
            <a:off x="3168650" y="-827088"/>
            <a:ext cx="3132138" cy="8540751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DA18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8" y="1418400"/>
            <a:ext cx="3600000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3600000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BD4DF1C-4919-E74C-8022-BE00FD75E5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A8940DF1-543D-43FF-BA61-E05931B5073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2316674"/>
      </p:ext>
    </p:extLst>
  </p:cSld>
  <p:clrMapOvr>
    <a:masterClrMapping/>
  </p:clrMapOvr>
  <p:transition spd="slow" advClick="0" advTm="20000">
    <p:wip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mall content_Large image_light">
    <p:bg>
      <p:bgPr>
        <a:solidFill>
          <a:srgbClr val="97D7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538" y="5964238"/>
            <a:ext cx="663575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29"/>
          <p:cNvSpPr>
            <a:spLocks noChangeArrowheads="1"/>
          </p:cNvSpPr>
          <p:nvPr/>
        </p:nvSpPr>
        <p:spPr bwMode="auto">
          <a:xfrm>
            <a:off x="-5816600" y="-2055813"/>
            <a:ext cx="11010900" cy="10991851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7"/>
          <p:cNvSpPr>
            <a:spLocks noChangeArrowheads="1"/>
          </p:cNvSpPr>
          <p:nvPr/>
        </p:nvSpPr>
        <p:spPr bwMode="auto">
          <a:xfrm>
            <a:off x="-322263" y="-2870200"/>
            <a:ext cx="6299201" cy="6299200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DA1883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" name="Freeform 39"/>
          <p:cNvSpPr>
            <a:spLocks noChangeArrowheads="1"/>
          </p:cNvSpPr>
          <p:nvPr/>
        </p:nvSpPr>
        <p:spPr bwMode="auto">
          <a:xfrm>
            <a:off x="3168650" y="-827088"/>
            <a:ext cx="3132138" cy="8540751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DA18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8" y="1418400"/>
            <a:ext cx="3600000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3600000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BD4DF1C-4919-E74C-8022-BE00FD75E5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F28B8B1-757E-40E5-9783-8B935C7079C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4914088"/>
      </p:ext>
    </p:extLst>
  </p:cSld>
  <p:clrMapOvr>
    <a:masterClrMapping/>
  </p:clrMapOvr>
  <p:transition spd="slow" advClick="0" advTm="20000">
    <p:wip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_Green_small image_light2">
    <p:bg>
      <p:bgPr>
        <a:solidFill>
          <a:srgbClr val="DA18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9"/>
          <p:cNvSpPr>
            <a:spLocks noChangeArrowheads="1"/>
          </p:cNvSpPr>
          <p:nvPr/>
        </p:nvSpPr>
        <p:spPr bwMode="auto">
          <a:xfrm>
            <a:off x="-1233488" y="-2055813"/>
            <a:ext cx="11009313" cy="10991851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5" name="Graphic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3950" y="5962650"/>
            <a:ext cx="66516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reeform 37"/>
          <p:cNvSpPr>
            <a:spLocks noChangeArrowheads="1"/>
          </p:cNvSpPr>
          <p:nvPr/>
        </p:nvSpPr>
        <p:spPr bwMode="auto">
          <a:xfrm>
            <a:off x="4281488" y="-2870200"/>
            <a:ext cx="6299200" cy="6299200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97D700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" name="Freeform 39"/>
          <p:cNvSpPr>
            <a:spLocks noChangeArrowheads="1"/>
          </p:cNvSpPr>
          <p:nvPr/>
        </p:nvSpPr>
        <p:spPr bwMode="auto">
          <a:xfrm>
            <a:off x="7751763" y="-827088"/>
            <a:ext cx="3130550" cy="8540751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97D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7" y="1418400"/>
            <a:ext cx="7404281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7404282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BD4DF1C-4919-E74C-8022-BE00FD75E5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AF183844-6071-40DA-BA86-DC45D84712D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610769"/>
      </p:ext>
    </p:extLst>
  </p:cSld>
  <p:clrMapOvr>
    <a:masterClrMapping/>
  </p:clrMapOvr>
  <p:transition spd="slow" advClick="0" advTm="20000">
    <p:wip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_Green_small image_light">
    <p:bg>
      <p:bgPr>
        <a:solidFill>
          <a:srgbClr val="DA18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9"/>
          <p:cNvSpPr>
            <a:spLocks noChangeArrowheads="1"/>
          </p:cNvSpPr>
          <p:nvPr/>
        </p:nvSpPr>
        <p:spPr bwMode="auto">
          <a:xfrm>
            <a:off x="-1233488" y="-2055813"/>
            <a:ext cx="11009313" cy="10991851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" name="Freeform 37"/>
          <p:cNvSpPr>
            <a:spLocks noChangeArrowheads="1"/>
          </p:cNvSpPr>
          <p:nvPr/>
        </p:nvSpPr>
        <p:spPr bwMode="auto">
          <a:xfrm>
            <a:off x="4271963" y="-2870200"/>
            <a:ext cx="6299200" cy="6299200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97D700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9"/>
          <p:cNvSpPr>
            <a:spLocks noChangeArrowheads="1"/>
          </p:cNvSpPr>
          <p:nvPr/>
        </p:nvSpPr>
        <p:spPr bwMode="auto">
          <a:xfrm>
            <a:off x="7751763" y="-827088"/>
            <a:ext cx="3130550" cy="8540751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97D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7" name="Graphic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538" y="5964238"/>
            <a:ext cx="663575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7" y="1418400"/>
            <a:ext cx="7404281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7404282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FA2601DF-7383-C94A-AF33-79FC303062F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E1B126C6-3256-4F8A-92C7-09762144BFE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1902293"/>
      </p:ext>
    </p:extLst>
  </p:cSld>
  <p:clrMapOvr>
    <a:masterClrMapping/>
  </p:clrMapOvr>
  <p:transition spd="slow" advClick="0" advTm="20000">
    <p:wip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content_Green_Large image_light">
    <p:bg>
      <p:bgPr>
        <a:solidFill>
          <a:srgbClr val="DA18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3950" y="5962650"/>
            <a:ext cx="66516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29"/>
          <p:cNvSpPr>
            <a:spLocks noChangeArrowheads="1"/>
          </p:cNvSpPr>
          <p:nvPr/>
        </p:nvSpPr>
        <p:spPr bwMode="auto">
          <a:xfrm>
            <a:off x="-5805488" y="-2066925"/>
            <a:ext cx="11009313" cy="10991850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7"/>
          <p:cNvSpPr>
            <a:spLocks noChangeArrowheads="1"/>
          </p:cNvSpPr>
          <p:nvPr/>
        </p:nvSpPr>
        <p:spPr bwMode="auto">
          <a:xfrm>
            <a:off x="-300038" y="-2870200"/>
            <a:ext cx="6299201" cy="6299200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97D700">
              <a:alpha val="6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" name="Freeform 39"/>
          <p:cNvSpPr>
            <a:spLocks noChangeArrowheads="1"/>
          </p:cNvSpPr>
          <p:nvPr/>
        </p:nvSpPr>
        <p:spPr bwMode="auto">
          <a:xfrm>
            <a:off x="3168650" y="-827088"/>
            <a:ext cx="3132138" cy="8540751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97D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8" y="1418400"/>
            <a:ext cx="3600000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3600000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BD4DF1C-4919-E74C-8022-BE00FD75E5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73B89F54-73D2-44A9-9B4E-FAAF99C105A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9336239"/>
      </p:ext>
    </p:extLst>
  </p:cSld>
  <p:clrMapOvr>
    <a:masterClrMapping/>
  </p:clrMapOvr>
  <p:transition spd="slow" advClick="0" advTm="20000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wo column_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3950" y="5962650"/>
            <a:ext cx="66516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6925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FF0B85-EA38-D543-A9E7-81E2FCAF62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0062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2F17D6B-3660-6243-A16E-99AF1195E9A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72203" y="1825625"/>
            <a:ext cx="5181597" cy="3692525"/>
          </a:xfrm>
        </p:spPr>
        <p:txBody>
          <a:bodyPr rtlCol="0">
            <a:normAutofit/>
          </a:bodyPr>
          <a:lstStyle/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8DEC-A96F-9A47-A8E4-0FA7FFA1A142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521652F-4E24-42BA-B7D2-F6FB7ED24FD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7755569"/>
      </p:ext>
    </p:extLst>
  </p:cSld>
  <p:clrMapOvr>
    <a:masterClrMapping/>
  </p:clrMapOvr>
  <p:transition spd="slow" advClick="0" advTm="20000">
    <p:wip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content_Green_Large image_dark ">
    <p:bg>
      <p:bgPr>
        <a:solidFill>
          <a:srgbClr val="DA18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538" y="5964238"/>
            <a:ext cx="663575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29"/>
          <p:cNvSpPr>
            <a:spLocks noChangeArrowheads="1"/>
          </p:cNvSpPr>
          <p:nvPr/>
        </p:nvSpPr>
        <p:spPr bwMode="auto">
          <a:xfrm>
            <a:off x="-5816600" y="-2055813"/>
            <a:ext cx="11010900" cy="10991851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7"/>
          <p:cNvSpPr>
            <a:spLocks noChangeArrowheads="1"/>
          </p:cNvSpPr>
          <p:nvPr/>
        </p:nvSpPr>
        <p:spPr bwMode="auto">
          <a:xfrm>
            <a:off x="-311150" y="-2870200"/>
            <a:ext cx="6299200" cy="6299200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97D700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" name="Freeform 39"/>
          <p:cNvSpPr>
            <a:spLocks noChangeArrowheads="1"/>
          </p:cNvSpPr>
          <p:nvPr/>
        </p:nvSpPr>
        <p:spPr bwMode="auto">
          <a:xfrm>
            <a:off x="3168650" y="-827088"/>
            <a:ext cx="3132138" cy="8540751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97D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8" y="1418400"/>
            <a:ext cx="3600000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3600000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BD4DF1C-4919-E74C-8022-BE00FD75E5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620F8E41-895A-43C3-8B11-0D839F5A8EA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2452579"/>
      </p:ext>
    </p:extLst>
  </p:cSld>
  <p:clrMapOvr>
    <a:masterClrMapping/>
  </p:clrMapOvr>
  <p:transition spd="slow" advClick="0" advTm="20000">
    <p:wip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rge content_small image_dark furnature">
    <p:bg>
      <p:bgPr>
        <a:solidFill>
          <a:srgbClr val="97D7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3950" y="5962650"/>
            <a:ext cx="66516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29"/>
          <p:cNvSpPr>
            <a:spLocks noChangeArrowheads="1"/>
          </p:cNvSpPr>
          <p:nvPr/>
        </p:nvSpPr>
        <p:spPr bwMode="auto">
          <a:xfrm>
            <a:off x="-1233488" y="-2066925"/>
            <a:ext cx="11009313" cy="10991850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5458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7"/>
          <p:cNvSpPr>
            <a:spLocks noChangeArrowheads="1"/>
          </p:cNvSpPr>
          <p:nvPr/>
        </p:nvSpPr>
        <p:spPr bwMode="auto">
          <a:xfrm>
            <a:off x="4271963" y="-2870200"/>
            <a:ext cx="6299200" cy="6299200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DA1883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" name="Freeform 39"/>
          <p:cNvSpPr>
            <a:spLocks noChangeArrowheads="1"/>
          </p:cNvSpPr>
          <p:nvPr/>
        </p:nvSpPr>
        <p:spPr bwMode="auto">
          <a:xfrm>
            <a:off x="7751763" y="-827088"/>
            <a:ext cx="3130550" cy="8540751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DA18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7" y="1418400"/>
            <a:ext cx="7404281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7404282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BD4DF1C-4919-E74C-8022-BE00FD75E5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F5958BEB-1984-4329-AB22-0CF1AFB800B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7973319"/>
      </p:ext>
    </p:extLst>
  </p:cSld>
  <p:clrMapOvr>
    <a:masterClrMapping/>
  </p:clrMapOvr>
  <p:transition spd="slow" advClick="0" advTm="20000">
    <p:wip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rge content_small image_light">
    <p:bg>
      <p:bgPr>
        <a:solidFill>
          <a:srgbClr val="97D7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9"/>
          <p:cNvSpPr>
            <a:spLocks noChangeArrowheads="1"/>
          </p:cNvSpPr>
          <p:nvPr/>
        </p:nvSpPr>
        <p:spPr bwMode="auto">
          <a:xfrm>
            <a:off x="-1233488" y="-2055813"/>
            <a:ext cx="11009313" cy="10991851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5458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" name="Freeform 37"/>
          <p:cNvSpPr>
            <a:spLocks noChangeArrowheads="1"/>
          </p:cNvSpPr>
          <p:nvPr/>
        </p:nvSpPr>
        <p:spPr bwMode="auto">
          <a:xfrm>
            <a:off x="4283075" y="-2870200"/>
            <a:ext cx="6299200" cy="6299200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FF9E1B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9"/>
          <p:cNvSpPr>
            <a:spLocks noChangeArrowheads="1"/>
          </p:cNvSpPr>
          <p:nvPr/>
        </p:nvSpPr>
        <p:spPr bwMode="auto">
          <a:xfrm>
            <a:off x="7751763" y="-827088"/>
            <a:ext cx="3130550" cy="8540751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FF9E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7" name="Graphic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538" y="5964238"/>
            <a:ext cx="663575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7" y="1418400"/>
            <a:ext cx="7404281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7404282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FA2601DF-7383-C94A-AF33-79FC303062F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FBE42B2-DCEF-4E9F-A2C7-BBEAF9F3755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4625808"/>
      </p:ext>
    </p:extLst>
  </p:cSld>
  <p:clrMapOvr>
    <a:masterClrMapping/>
  </p:clrMapOvr>
  <p:transition spd="slow" advClick="0" advTm="20000">
    <p:wip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mall content_Large image_dark ">
    <p:bg>
      <p:bgPr>
        <a:solidFill>
          <a:srgbClr val="97D7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3950" y="5962650"/>
            <a:ext cx="66516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29"/>
          <p:cNvSpPr>
            <a:spLocks noChangeArrowheads="1"/>
          </p:cNvSpPr>
          <p:nvPr/>
        </p:nvSpPr>
        <p:spPr bwMode="auto">
          <a:xfrm>
            <a:off x="-5816600" y="-2055813"/>
            <a:ext cx="11010900" cy="10991851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5458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7"/>
          <p:cNvSpPr>
            <a:spLocks noChangeArrowheads="1"/>
          </p:cNvSpPr>
          <p:nvPr/>
        </p:nvSpPr>
        <p:spPr bwMode="auto">
          <a:xfrm>
            <a:off x="-311150" y="-2870200"/>
            <a:ext cx="6299200" cy="6299200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DA1883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" name="Freeform 39"/>
          <p:cNvSpPr>
            <a:spLocks noChangeArrowheads="1"/>
          </p:cNvSpPr>
          <p:nvPr/>
        </p:nvSpPr>
        <p:spPr bwMode="auto">
          <a:xfrm>
            <a:off x="3168650" y="-827088"/>
            <a:ext cx="3132138" cy="8540751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DA18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8" y="1418400"/>
            <a:ext cx="3600000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3600000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BD4DF1C-4919-E74C-8022-BE00FD75E5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DC771759-B632-4D54-BD7D-6F5635D93C4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5508198"/>
      </p:ext>
    </p:extLst>
  </p:cSld>
  <p:clrMapOvr>
    <a:masterClrMapping/>
  </p:clrMapOvr>
  <p:transition spd="slow" advClick="0" advTm="20000">
    <p:wip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mall content_Large image_light">
    <p:bg>
      <p:bgPr>
        <a:solidFill>
          <a:srgbClr val="97D7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538" y="5964238"/>
            <a:ext cx="663575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29"/>
          <p:cNvSpPr>
            <a:spLocks noChangeArrowheads="1"/>
          </p:cNvSpPr>
          <p:nvPr/>
        </p:nvSpPr>
        <p:spPr bwMode="auto">
          <a:xfrm>
            <a:off x="-5816600" y="-2055813"/>
            <a:ext cx="11010900" cy="10991851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5458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7"/>
          <p:cNvSpPr>
            <a:spLocks noChangeArrowheads="1"/>
          </p:cNvSpPr>
          <p:nvPr/>
        </p:nvSpPr>
        <p:spPr bwMode="auto">
          <a:xfrm>
            <a:off x="-322263" y="-2870200"/>
            <a:ext cx="6299201" cy="6299200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DA1883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" name="Freeform 39"/>
          <p:cNvSpPr>
            <a:spLocks noChangeArrowheads="1"/>
          </p:cNvSpPr>
          <p:nvPr/>
        </p:nvSpPr>
        <p:spPr bwMode="auto">
          <a:xfrm>
            <a:off x="3168650" y="-827088"/>
            <a:ext cx="3132138" cy="8540751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DA18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8" y="1418400"/>
            <a:ext cx="3600000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3600000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BD4DF1C-4919-E74C-8022-BE00FD75E5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EB38FDC9-EFCF-445C-BF16-FAA880FEE68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7298702"/>
      </p:ext>
    </p:extLst>
  </p:cSld>
  <p:clrMapOvr>
    <a:masterClrMapping/>
  </p:clrMapOvr>
  <p:transition spd="slow" advClick="0" advTm="20000">
    <p:wip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_Green_small image_light2">
    <p:bg>
      <p:bgPr>
        <a:solidFill>
          <a:srgbClr val="DA18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9"/>
          <p:cNvSpPr>
            <a:spLocks noChangeArrowheads="1"/>
          </p:cNvSpPr>
          <p:nvPr/>
        </p:nvSpPr>
        <p:spPr bwMode="auto">
          <a:xfrm>
            <a:off x="-1233488" y="-2055813"/>
            <a:ext cx="11009313" cy="10991851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5458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5" name="Graphic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3950" y="5962650"/>
            <a:ext cx="66516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reeform 37"/>
          <p:cNvSpPr>
            <a:spLocks noChangeArrowheads="1"/>
          </p:cNvSpPr>
          <p:nvPr/>
        </p:nvSpPr>
        <p:spPr bwMode="auto">
          <a:xfrm>
            <a:off x="4281488" y="-2870200"/>
            <a:ext cx="6299200" cy="6299200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97D700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" name="Freeform 39"/>
          <p:cNvSpPr>
            <a:spLocks noChangeArrowheads="1"/>
          </p:cNvSpPr>
          <p:nvPr/>
        </p:nvSpPr>
        <p:spPr bwMode="auto">
          <a:xfrm>
            <a:off x="7751763" y="-827088"/>
            <a:ext cx="3130550" cy="8540751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97D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7" y="1418400"/>
            <a:ext cx="7404281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7404282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BD4DF1C-4919-E74C-8022-BE00FD75E5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F1174071-B286-416A-8FB4-23CBEF104D3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0905043"/>
      </p:ext>
    </p:extLst>
  </p:cSld>
  <p:clrMapOvr>
    <a:masterClrMapping/>
  </p:clrMapOvr>
  <p:transition spd="slow" advClick="0" advTm="20000">
    <p:wip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_Green_small image_light">
    <p:bg>
      <p:bgPr>
        <a:solidFill>
          <a:srgbClr val="DA18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9"/>
          <p:cNvSpPr>
            <a:spLocks noChangeArrowheads="1"/>
          </p:cNvSpPr>
          <p:nvPr/>
        </p:nvSpPr>
        <p:spPr bwMode="auto">
          <a:xfrm>
            <a:off x="-1233488" y="-2055813"/>
            <a:ext cx="11009313" cy="10991851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5458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" name="Freeform 37"/>
          <p:cNvSpPr>
            <a:spLocks noChangeArrowheads="1"/>
          </p:cNvSpPr>
          <p:nvPr/>
        </p:nvSpPr>
        <p:spPr bwMode="auto">
          <a:xfrm>
            <a:off x="4271963" y="-2870200"/>
            <a:ext cx="6299200" cy="6299200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97D700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9"/>
          <p:cNvSpPr>
            <a:spLocks noChangeArrowheads="1"/>
          </p:cNvSpPr>
          <p:nvPr/>
        </p:nvSpPr>
        <p:spPr bwMode="auto">
          <a:xfrm>
            <a:off x="7751763" y="-827088"/>
            <a:ext cx="3130550" cy="8540751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97D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7" name="Graphic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538" y="5964238"/>
            <a:ext cx="663575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7" y="1418400"/>
            <a:ext cx="7404281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7404282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FA2601DF-7383-C94A-AF33-79FC303062F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B5F62CFB-4DC5-4EFA-93A2-2BD33CE6265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4006643"/>
      </p:ext>
    </p:extLst>
  </p:cSld>
  <p:clrMapOvr>
    <a:masterClrMapping/>
  </p:clrMapOvr>
  <p:transition spd="slow" advClick="0" advTm="20000">
    <p:wip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content_Green_Large image_light">
    <p:bg>
      <p:bgPr>
        <a:solidFill>
          <a:srgbClr val="DA18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3950" y="5962650"/>
            <a:ext cx="66516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29"/>
          <p:cNvSpPr>
            <a:spLocks noChangeArrowheads="1"/>
          </p:cNvSpPr>
          <p:nvPr/>
        </p:nvSpPr>
        <p:spPr bwMode="auto">
          <a:xfrm>
            <a:off x="-5805488" y="-2066925"/>
            <a:ext cx="11009313" cy="10991850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5458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7"/>
          <p:cNvSpPr>
            <a:spLocks noChangeArrowheads="1"/>
          </p:cNvSpPr>
          <p:nvPr/>
        </p:nvSpPr>
        <p:spPr bwMode="auto">
          <a:xfrm>
            <a:off x="-300038" y="-2870200"/>
            <a:ext cx="6299201" cy="6299200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97D700">
              <a:alpha val="6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" name="Freeform 39"/>
          <p:cNvSpPr>
            <a:spLocks noChangeArrowheads="1"/>
          </p:cNvSpPr>
          <p:nvPr/>
        </p:nvSpPr>
        <p:spPr bwMode="auto">
          <a:xfrm>
            <a:off x="3168650" y="-827088"/>
            <a:ext cx="3132138" cy="8540751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97D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8" y="1418400"/>
            <a:ext cx="3600000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3600000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BD4DF1C-4919-E74C-8022-BE00FD75E5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D75C6386-DAA9-4504-81FB-BA16B51C70A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1480725"/>
      </p:ext>
    </p:extLst>
  </p:cSld>
  <p:clrMapOvr>
    <a:masterClrMapping/>
  </p:clrMapOvr>
  <p:transition spd="slow" advClick="0" advTm="20000">
    <p:wip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content_Green_Large image_dark 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538" y="5964238"/>
            <a:ext cx="663575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29"/>
          <p:cNvSpPr>
            <a:spLocks noChangeArrowheads="1"/>
          </p:cNvSpPr>
          <p:nvPr/>
        </p:nvSpPr>
        <p:spPr bwMode="auto">
          <a:xfrm>
            <a:off x="-5816600" y="-2055813"/>
            <a:ext cx="11010900" cy="10991851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5458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7"/>
          <p:cNvSpPr>
            <a:spLocks noChangeArrowheads="1"/>
          </p:cNvSpPr>
          <p:nvPr/>
        </p:nvSpPr>
        <p:spPr bwMode="auto">
          <a:xfrm>
            <a:off x="-311150" y="-2859088"/>
            <a:ext cx="6299200" cy="6299201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FF9E1B">
              <a:alpha val="6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" name="Freeform 39"/>
          <p:cNvSpPr>
            <a:spLocks noChangeArrowheads="1"/>
          </p:cNvSpPr>
          <p:nvPr/>
        </p:nvSpPr>
        <p:spPr bwMode="auto">
          <a:xfrm>
            <a:off x="3168650" y="-827088"/>
            <a:ext cx="3132138" cy="8540751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FF9E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8" y="1418400"/>
            <a:ext cx="3600000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3600000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BD4DF1C-4919-E74C-8022-BE00FD75E5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DAF8A1BF-FF46-43EA-8D82-8FC11B88D9B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9748123"/>
      </p:ext>
    </p:extLst>
  </p:cSld>
  <p:clrMapOvr>
    <a:masterClrMapping/>
  </p:clrMapOvr>
  <p:transition spd="slow" advClick="0" advTm="20000">
    <p:wip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_Dark image BG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9"/>
          <p:cNvSpPr>
            <a:spLocks noChangeArrowheads="1"/>
          </p:cNvSpPr>
          <p:nvPr/>
        </p:nvSpPr>
        <p:spPr bwMode="auto">
          <a:xfrm>
            <a:off x="-4894263" y="-811213"/>
            <a:ext cx="11010901" cy="10990263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" name="Freeform 37"/>
          <p:cNvSpPr>
            <a:spLocks noChangeArrowheads="1"/>
          </p:cNvSpPr>
          <p:nvPr/>
        </p:nvSpPr>
        <p:spPr bwMode="auto">
          <a:xfrm>
            <a:off x="611188" y="-1616075"/>
            <a:ext cx="6299200" cy="6300788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chemeClr val="tx2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9"/>
          <p:cNvSpPr>
            <a:spLocks noChangeArrowheads="1"/>
          </p:cNvSpPr>
          <p:nvPr/>
        </p:nvSpPr>
        <p:spPr bwMode="auto">
          <a:xfrm>
            <a:off x="4092575" y="417513"/>
            <a:ext cx="3130550" cy="8540750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7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913" y="0"/>
            <a:ext cx="3736975" cy="162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Graphic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538" y="5964238"/>
            <a:ext cx="663575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415" y="2131028"/>
            <a:ext cx="3833263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1414" y="4684167"/>
            <a:ext cx="3833263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D4832C8-1331-8C4E-B9D5-C80FC9F79B9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A91D71C-114F-458A-BA30-EF2340F14FA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2642574"/>
      </p:ext>
    </p:extLst>
  </p:cSld>
  <p:clrMapOvr>
    <a:masterClrMapping/>
  </p:clrMapOvr>
  <p:transition spd="slow" advClick="0" advTm="20000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wo column_with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3950" y="5962650"/>
            <a:ext cx="66516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680485"/>
            <a:ext cx="3382926" cy="48376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able Placeholder 3">
            <a:extLst>
              <a:ext uri="{FF2B5EF4-FFF2-40B4-BE49-F238E27FC236}">
                <a16:creationId xmlns:a16="http://schemas.microsoft.com/office/drawing/2014/main" id="{129B85AA-20D7-534E-B4DC-A0FF68BBCE4B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4380614" y="680485"/>
            <a:ext cx="6973186" cy="4837665"/>
          </a:xfrm>
        </p:spPr>
        <p:txBody>
          <a:bodyPr rtlCol="0">
            <a:normAutofit/>
          </a:bodyPr>
          <a:lstStyle/>
          <a:p>
            <a:pPr lvl="0"/>
            <a:r>
              <a:rPr lang="en-US" noProof="0"/>
              <a:t>Click icon to add table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E08DEC-A96F-9A47-A8E4-0FA7FFA1A142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EFC282FA-A8A6-4112-BEB1-0295FC2258D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7330312"/>
      </p:ext>
    </p:extLst>
  </p:cSld>
  <p:clrMapOvr>
    <a:masterClrMapping/>
  </p:clrMapOvr>
  <p:transition spd="slow" advClick="0" advTm="20000">
    <p:wip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tle slide_Light image BG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9"/>
          <p:cNvSpPr>
            <a:spLocks noChangeArrowheads="1"/>
          </p:cNvSpPr>
          <p:nvPr/>
        </p:nvSpPr>
        <p:spPr bwMode="auto">
          <a:xfrm>
            <a:off x="-4894263" y="-811213"/>
            <a:ext cx="11010901" cy="10990263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" name="Freeform 37"/>
          <p:cNvSpPr>
            <a:spLocks noChangeArrowheads="1"/>
          </p:cNvSpPr>
          <p:nvPr/>
        </p:nvSpPr>
        <p:spPr bwMode="auto">
          <a:xfrm>
            <a:off x="611188" y="-1625600"/>
            <a:ext cx="6299200" cy="6299200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chemeClr val="tx2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9"/>
          <p:cNvSpPr>
            <a:spLocks noChangeArrowheads="1"/>
          </p:cNvSpPr>
          <p:nvPr/>
        </p:nvSpPr>
        <p:spPr bwMode="auto">
          <a:xfrm>
            <a:off x="4092575" y="417513"/>
            <a:ext cx="3130550" cy="8540750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7" name="Graphic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3950" y="5962650"/>
            <a:ext cx="66516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913" y="0"/>
            <a:ext cx="3736975" cy="162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415" y="2131028"/>
            <a:ext cx="3833263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1414" y="4684167"/>
            <a:ext cx="3833263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D4832C8-1331-8C4E-B9D5-C80FC9F79B9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E063618F-BDE3-458D-9AAA-72EF835F760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22192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20000">
    <p:wip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8_Title slide_Dark image BG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9"/>
          <p:cNvSpPr>
            <a:spLocks noChangeArrowheads="1"/>
          </p:cNvSpPr>
          <p:nvPr/>
        </p:nvSpPr>
        <p:spPr bwMode="auto">
          <a:xfrm>
            <a:off x="-4894263" y="-811213"/>
            <a:ext cx="11010901" cy="10990263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" name="Freeform 37"/>
          <p:cNvSpPr>
            <a:spLocks noChangeArrowheads="1"/>
          </p:cNvSpPr>
          <p:nvPr/>
        </p:nvSpPr>
        <p:spPr bwMode="auto">
          <a:xfrm>
            <a:off x="611188" y="-1616075"/>
            <a:ext cx="6299200" cy="6300788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chemeClr val="tx2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9"/>
          <p:cNvSpPr>
            <a:spLocks noChangeArrowheads="1"/>
          </p:cNvSpPr>
          <p:nvPr/>
        </p:nvSpPr>
        <p:spPr bwMode="auto">
          <a:xfrm>
            <a:off x="4092575" y="417513"/>
            <a:ext cx="3130550" cy="8540750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7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913" y="0"/>
            <a:ext cx="3736975" cy="162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Graphic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538" y="5964238"/>
            <a:ext cx="663575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415" y="2131028"/>
            <a:ext cx="3833263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1414" y="4684167"/>
            <a:ext cx="3833263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D4832C8-1331-8C4E-B9D5-C80FC9F79B9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0908013B-EF12-4969-9A99-BB1C044653C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0712382"/>
      </p:ext>
    </p:extLst>
  </p:cSld>
  <p:clrMapOvr>
    <a:masterClrMapping/>
  </p:clrMapOvr>
  <p:transition spd="slow" advClick="0" advTm="20000">
    <p:wip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9_Title slide_Dark image BG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9"/>
          <p:cNvSpPr>
            <a:spLocks noChangeArrowheads="1"/>
          </p:cNvSpPr>
          <p:nvPr/>
        </p:nvSpPr>
        <p:spPr bwMode="auto">
          <a:xfrm>
            <a:off x="-4894263" y="-811213"/>
            <a:ext cx="11010901" cy="10990263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" name="Freeform 37"/>
          <p:cNvSpPr>
            <a:spLocks noChangeArrowheads="1"/>
          </p:cNvSpPr>
          <p:nvPr/>
        </p:nvSpPr>
        <p:spPr bwMode="auto">
          <a:xfrm>
            <a:off x="611188" y="-1616075"/>
            <a:ext cx="6299200" cy="6300788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chemeClr val="tx2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9"/>
          <p:cNvSpPr>
            <a:spLocks noChangeArrowheads="1"/>
          </p:cNvSpPr>
          <p:nvPr/>
        </p:nvSpPr>
        <p:spPr bwMode="auto">
          <a:xfrm>
            <a:off x="4092575" y="417513"/>
            <a:ext cx="3130550" cy="8540750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7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913" y="0"/>
            <a:ext cx="3736975" cy="162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Graphic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538" y="5964238"/>
            <a:ext cx="663575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415" y="2131028"/>
            <a:ext cx="3833263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1414" y="4684167"/>
            <a:ext cx="3833263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D4832C8-1331-8C4E-B9D5-C80FC9F79B9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E8FCFBED-6F3D-431E-B660-EA2E7E52CC1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108754"/>
      </p:ext>
    </p:extLst>
  </p:cSld>
  <p:clrMapOvr>
    <a:masterClrMapping/>
  </p:clrMapOvr>
  <p:transition spd="slow" advClick="0" advTm="20000">
    <p:wip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_Dark image BG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9"/>
          <p:cNvSpPr>
            <a:spLocks noChangeArrowheads="1"/>
          </p:cNvSpPr>
          <p:nvPr/>
        </p:nvSpPr>
        <p:spPr bwMode="auto">
          <a:xfrm>
            <a:off x="-4894263" y="-811213"/>
            <a:ext cx="11010901" cy="10990263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" name="Freeform 37">
            <a:extLst>
              <a:ext uri="{FF2B5EF4-FFF2-40B4-BE49-F238E27FC236}">
                <a16:creationId xmlns:a16="http://schemas.microsoft.com/office/drawing/2014/main" id="{15BB576E-0D3A-FD40-B1B7-A802C38F01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188" y="-1616075"/>
            <a:ext cx="6299200" cy="6300788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762 h 2938"/>
              <a:gd name="T6" fmla="*/ 2174 w 2937"/>
              <a:gd name="T7" fmla="*/ 2937 h 2938"/>
              <a:gd name="T8" fmla="*/ 2936 w 2937"/>
              <a:gd name="T9" fmla="*/ 2937 h 2938"/>
              <a:gd name="T10" fmla="*/ 2071 w 2937"/>
              <a:gd name="T11" fmla="*/ 861 h 2938"/>
              <a:gd name="T12" fmla="*/ 0 w 2937"/>
              <a:gd name="T13" fmla="*/ 0 h 2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chemeClr val="accent5">
              <a:alpha val="7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Freeform 39">
            <a:extLst>
              <a:ext uri="{FF2B5EF4-FFF2-40B4-BE49-F238E27FC236}">
                <a16:creationId xmlns:a16="http://schemas.microsoft.com/office/drawing/2014/main" id="{DFB76EA9-E92E-BB45-B47D-0AA9D6CA24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92575" y="417513"/>
            <a:ext cx="3130550" cy="8540750"/>
          </a:xfrm>
          <a:custGeom>
            <a:avLst/>
            <a:gdLst>
              <a:gd name="T0" fmla="*/ 361 w 1461"/>
              <a:gd name="T1" fmla="*/ 0 h 3980"/>
              <a:gd name="T2" fmla="*/ 361 w 1461"/>
              <a:gd name="T3" fmla="*/ 0 h 3980"/>
              <a:gd name="T4" fmla="*/ 0 w 1461"/>
              <a:gd name="T5" fmla="*/ 361 h 3980"/>
              <a:gd name="T6" fmla="*/ 0 w 1461"/>
              <a:gd name="T7" fmla="*/ 3617 h 3980"/>
              <a:gd name="T8" fmla="*/ 361 w 1461"/>
              <a:gd name="T9" fmla="*/ 3979 h 3980"/>
              <a:gd name="T10" fmla="*/ 361 w 1461"/>
              <a:gd name="T11" fmla="*/ 0 h 3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pic>
        <p:nvPicPr>
          <p:cNvPr id="7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913" y="0"/>
            <a:ext cx="3736975" cy="162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Graphic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538" y="5964238"/>
            <a:ext cx="663575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415" y="2131028"/>
            <a:ext cx="3833263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0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1414" y="4684167"/>
            <a:ext cx="3833263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D4832C8-1331-8C4E-B9D5-C80FC9F79B9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99F203A-40D8-4471-8E41-E91180F0FC5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085841"/>
      </p:ext>
    </p:extLst>
  </p:cSld>
  <p:clrMapOvr>
    <a:masterClrMapping/>
  </p:clrMapOvr>
  <p:transition spd="slow" advClick="0" advTm="20000">
    <p:wip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_Title slide_Dark image BG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9"/>
          <p:cNvSpPr>
            <a:spLocks noChangeArrowheads="1"/>
          </p:cNvSpPr>
          <p:nvPr/>
        </p:nvSpPr>
        <p:spPr bwMode="auto">
          <a:xfrm>
            <a:off x="-4894263" y="-811213"/>
            <a:ext cx="11010901" cy="10990263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" name="Freeform 37">
            <a:extLst>
              <a:ext uri="{FF2B5EF4-FFF2-40B4-BE49-F238E27FC236}">
                <a16:creationId xmlns:a16="http://schemas.microsoft.com/office/drawing/2014/main" id="{15BB576E-0D3A-FD40-B1B7-A802C38F01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188" y="-1616075"/>
            <a:ext cx="6299200" cy="6300788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762 h 2938"/>
              <a:gd name="T6" fmla="*/ 2174 w 2937"/>
              <a:gd name="T7" fmla="*/ 2937 h 2938"/>
              <a:gd name="T8" fmla="*/ 2936 w 2937"/>
              <a:gd name="T9" fmla="*/ 2937 h 2938"/>
              <a:gd name="T10" fmla="*/ 2071 w 2937"/>
              <a:gd name="T11" fmla="*/ 861 h 2938"/>
              <a:gd name="T12" fmla="*/ 0 w 2937"/>
              <a:gd name="T13" fmla="*/ 0 h 2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chemeClr val="accent5">
              <a:alpha val="7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Freeform 39">
            <a:extLst>
              <a:ext uri="{FF2B5EF4-FFF2-40B4-BE49-F238E27FC236}">
                <a16:creationId xmlns:a16="http://schemas.microsoft.com/office/drawing/2014/main" id="{DFB76EA9-E92E-BB45-B47D-0AA9D6CA24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92575" y="417513"/>
            <a:ext cx="3130550" cy="8540750"/>
          </a:xfrm>
          <a:custGeom>
            <a:avLst/>
            <a:gdLst>
              <a:gd name="T0" fmla="*/ 361 w 1461"/>
              <a:gd name="T1" fmla="*/ 0 h 3980"/>
              <a:gd name="T2" fmla="*/ 361 w 1461"/>
              <a:gd name="T3" fmla="*/ 0 h 3980"/>
              <a:gd name="T4" fmla="*/ 0 w 1461"/>
              <a:gd name="T5" fmla="*/ 361 h 3980"/>
              <a:gd name="T6" fmla="*/ 0 w 1461"/>
              <a:gd name="T7" fmla="*/ 3617 h 3980"/>
              <a:gd name="T8" fmla="*/ 361 w 1461"/>
              <a:gd name="T9" fmla="*/ 3979 h 3980"/>
              <a:gd name="T10" fmla="*/ 361 w 1461"/>
              <a:gd name="T11" fmla="*/ 0 h 3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pic>
        <p:nvPicPr>
          <p:cNvPr id="7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913" y="0"/>
            <a:ext cx="3736975" cy="162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Graphic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538" y="5964238"/>
            <a:ext cx="663575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415" y="2131028"/>
            <a:ext cx="3833263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1414" y="4684167"/>
            <a:ext cx="3833263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D4832C8-1331-8C4E-B9D5-C80FC9F79B9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3B362D02-E642-4645-BA20-F19485D5168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4902895"/>
      </p:ext>
    </p:extLst>
  </p:cSld>
  <p:clrMapOvr>
    <a:masterClrMapping/>
  </p:clrMapOvr>
  <p:transition spd="slow" advClick="0" advTm="20000">
    <p:wip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_Title slide_Dark image BG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9"/>
          <p:cNvSpPr>
            <a:spLocks noChangeArrowheads="1"/>
          </p:cNvSpPr>
          <p:nvPr/>
        </p:nvSpPr>
        <p:spPr bwMode="auto">
          <a:xfrm>
            <a:off x="-4894263" y="-811213"/>
            <a:ext cx="11010901" cy="10990263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" name="Freeform 37">
            <a:extLst>
              <a:ext uri="{FF2B5EF4-FFF2-40B4-BE49-F238E27FC236}">
                <a16:creationId xmlns:a16="http://schemas.microsoft.com/office/drawing/2014/main" id="{15BB576E-0D3A-FD40-B1B7-A802C38F01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188" y="-1616075"/>
            <a:ext cx="6299200" cy="6300788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762 h 2938"/>
              <a:gd name="T6" fmla="*/ 2174 w 2937"/>
              <a:gd name="T7" fmla="*/ 2937 h 2938"/>
              <a:gd name="T8" fmla="*/ 2936 w 2937"/>
              <a:gd name="T9" fmla="*/ 2937 h 2938"/>
              <a:gd name="T10" fmla="*/ 2071 w 2937"/>
              <a:gd name="T11" fmla="*/ 861 h 2938"/>
              <a:gd name="T12" fmla="*/ 0 w 2937"/>
              <a:gd name="T13" fmla="*/ 0 h 2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chemeClr val="accent5">
              <a:alpha val="7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Freeform 39">
            <a:extLst>
              <a:ext uri="{FF2B5EF4-FFF2-40B4-BE49-F238E27FC236}">
                <a16:creationId xmlns:a16="http://schemas.microsoft.com/office/drawing/2014/main" id="{DFB76EA9-E92E-BB45-B47D-0AA9D6CA24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92575" y="417513"/>
            <a:ext cx="3130550" cy="8540750"/>
          </a:xfrm>
          <a:custGeom>
            <a:avLst/>
            <a:gdLst>
              <a:gd name="T0" fmla="*/ 361 w 1461"/>
              <a:gd name="T1" fmla="*/ 0 h 3980"/>
              <a:gd name="T2" fmla="*/ 361 w 1461"/>
              <a:gd name="T3" fmla="*/ 0 h 3980"/>
              <a:gd name="T4" fmla="*/ 0 w 1461"/>
              <a:gd name="T5" fmla="*/ 361 h 3980"/>
              <a:gd name="T6" fmla="*/ 0 w 1461"/>
              <a:gd name="T7" fmla="*/ 3617 h 3980"/>
              <a:gd name="T8" fmla="*/ 361 w 1461"/>
              <a:gd name="T9" fmla="*/ 3979 h 3980"/>
              <a:gd name="T10" fmla="*/ 361 w 1461"/>
              <a:gd name="T11" fmla="*/ 0 h 3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pic>
        <p:nvPicPr>
          <p:cNvPr id="7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913" y="0"/>
            <a:ext cx="3736975" cy="162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Graphic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538" y="5964238"/>
            <a:ext cx="663575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415" y="2131028"/>
            <a:ext cx="3833263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1414" y="4684167"/>
            <a:ext cx="3833263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D4832C8-1331-8C4E-B9D5-C80FC9F79B9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1725C031-6B08-477C-8FB1-D015026D911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1315815"/>
      </p:ext>
    </p:extLst>
  </p:cSld>
  <p:clrMapOvr>
    <a:masterClrMapping/>
  </p:clrMapOvr>
  <p:transition spd="slow" advClick="0" advTm="20000">
    <p:wip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7_Title slide_Dark image BG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9"/>
          <p:cNvSpPr>
            <a:spLocks noChangeArrowheads="1"/>
          </p:cNvSpPr>
          <p:nvPr/>
        </p:nvSpPr>
        <p:spPr bwMode="auto">
          <a:xfrm>
            <a:off x="-4894263" y="-811213"/>
            <a:ext cx="11010901" cy="10990263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" name="Freeform 37">
            <a:extLst>
              <a:ext uri="{FF2B5EF4-FFF2-40B4-BE49-F238E27FC236}">
                <a16:creationId xmlns:a16="http://schemas.microsoft.com/office/drawing/2014/main" id="{15BB576E-0D3A-FD40-B1B7-A802C38F01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188" y="-1616075"/>
            <a:ext cx="6299200" cy="6300788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762 h 2938"/>
              <a:gd name="T6" fmla="*/ 2174 w 2937"/>
              <a:gd name="T7" fmla="*/ 2937 h 2938"/>
              <a:gd name="T8" fmla="*/ 2936 w 2937"/>
              <a:gd name="T9" fmla="*/ 2937 h 2938"/>
              <a:gd name="T10" fmla="*/ 2071 w 2937"/>
              <a:gd name="T11" fmla="*/ 861 h 2938"/>
              <a:gd name="T12" fmla="*/ 0 w 2937"/>
              <a:gd name="T13" fmla="*/ 0 h 2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chemeClr val="accent5">
              <a:alpha val="7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Freeform 39">
            <a:extLst>
              <a:ext uri="{FF2B5EF4-FFF2-40B4-BE49-F238E27FC236}">
                <a16:creationId xmlns:a16="http://schemas.microsoft.com/office/drawing/2014/main" id="{DFB76EA9-E92E-BB45-B47D-0AA9D6CA24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92575" y="417513"/>
            <a:ext cx="3130550" cy="8540750"/>
          </a:xfrm>
          <a:custGeom>
            <a:avLst/>
            <a:gdLst>
              <a:gd name="T0" fmla="*/ 361 w 1461"/>
              <a:gd name="T1" fmla="*/ 0 h 3980"/>
              <a:gd name="T2" fmla="*/ 361 w 1461"/>
              <a:gd name="T3" fmla="*/ 0 h 3980"/>
              <a:gd name="T4" fmla="*/ 0 w 1461"/>
              <a:gd name="T5" fmla="*/ 361 h 3980"/>
              <a:gd name="T6" fmla="*/ 0 w 1461"/>
              <a:gd name="T7" fmla="*/ 3617 h 3980"/>
              <a:gd name="T8" fmla="*/ 361 w 1461"/>
              <a:gd name="T9" fmla="*/ 3979 h 3980"/>
              <a:gd name="T10" fmla="*/ 361 w 1461"/>
              <a:gd name="T11" fmla="*/ 0 h 3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pic>
        <p:nvPicPr>
          <p:cNvPr id="7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913" y="0"/>
            <a:ext cx="3736975" cy="162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Graphic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538" y="5964238"/>
            <a:ext cx="663575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415" y="2131028"/>
            <a:ext cx="3833263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1414" y="4684167"/>
            <a:ext cx="3833263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D4832C8-1331-8C4E-B9D5-C80FC9F79B9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BCF7E16F-3BAE-4630-A221-B217053FD9D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4774469"/>
      </p:ext>
    </p:extLst>
  </p:cSld>
  <p:clrMapOvr>
    <a:masterClrMapping/>
  </p:clrMapOvr>
  <p:transition spd="slow" advClick="0" advTm="20000">
    <p:wip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tle slide_Dark image BG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9"/>
          <p:cNvSpPr>
            <a:spLocks noChangeArrowheads="1"/>
          </p:cNvSpPr>
          <p:nvPr/>
        </p:nvSpPr>
        <p:spPr bwMode="auto">
          <a:xfrm>
            <a:off x="-4894263" y="-811213"/>
            <a:ext cx="11010901" cy="10990263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" name="Freeform 37"/>
          <p:cNvSpPr>
            <a:spLocks noChangeArrowheads="1"/>
          </p:cNvSpPr>
          <p:nvPr/>
        </p:nvSpPr>
        <p:spPr bwMode="auto">
          <a:xfrm>
            <a:off x="611188" y="-1616075"/>
            <a:ext cx="6299200" cy="6300788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97D700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9"/>
          <p:cNvSpPr>
            <a:spLocks noChangeArrowheads="1"/>
          </p:cNvSpPr>
          <p:nvPr/>
        </p:nvSpPr>
        <p:spPr bwMode="auto">
          <a:xfrm>
            <a:off x="4092575" y="417513"/>
            <a:ext cx="3130550" cy="8540750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97D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7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913" y="0"/>
            <a:ext cx="3736975" cy="162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Graphic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538" y="5964238"/>
            <a:ext cx="663575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415" y="2131028"/>
            <a:ext cx="3833263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1414" y="4684167"/>
            <a:ext cx="3833263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D4832C8-1331-8C4E-B9D5-C80FC9F79B9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A277834A-C151-43E5-8476-CE6CFE56899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2584900"/>
      </p:ext>
    </p:extLst>
  </p:cSld>
  <p:clrMapOvr>
    <a:masterClrMapping/>
  </p:clrMapOvr>
  <p:transition spd="slow" advClick="0" advTm="20000">
    <p:wip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6_Title slide_Dark image BG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9"/>
          <p:cNvSpPr>
            <a:spLocks noChangeArrowheads="1"/>
          </p:cNvSpPr>
          <p:nvPr/>
        </p:nvSpPr>
        <p:spPr bwMode="auto">
          <a:xfrm>
            <a:off x="-4894263" y="-811213"/>
            <a:ext cx="11010901" cy="10990263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" name="Freeform 37"/>
          <p:cNvSpPr>
            <a:spLocks noChangeArrowheads="1"/>
          </p:cNvSpPr>
          <p:nvPr/>
        </p:nvSpPr>
        <p:spPr bwMode="auto">
          <a:xfrm>
            <a:off x="611188" y="-1616075"/>
            <a:ext cx="6299200" cy="6300788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97D700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9"/>
          <p:cNvSpPr>
            <a:spLocks noChangeArrowheads="1"/>
          </p:cNvSpPr>
          <p:nvPr/>
        </p:nvSpPr>
        <p:spPr bwMode="auto">
          <a:xfrm>
            <a:off x="4092575" y="417513"/>
            <a:ext cx="3130550" cy="8540750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97D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7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913" y="0"/>
            <a:ext cx="3736975" cy="162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Graphic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538" y="5964238"/>
            <a:ext cx="663575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415" y="2131028"/>
            <a:ext cx="3833263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1414" y="4684167"/>
            <a:ext cx="3833263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D4832C8-1331-8C4E-B9D5-C80FC9F79B9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B72846AE-4CC7-4781-AD3E-052FD248D2A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3006389"/>
      </p:ext>
    </p:extLst>
  </p:cSld>
  <p:clrMapOvr>
    <a:masterClrMapping/>
  </p:clrMapOvr>
  <p:transition spd="slow" advClick="0" advTm="20000">
    <p:wip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0_Title slide_Dark image BG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9"/>
          <p:cNvSpPr>
            <a:spLocks noChangeArrowheads="1"/>
          </p:cNvSpPr>
          <p:nvPr/>
        </p:nvSpPr>
        <p:spPr bwMode="auto">
          <a:xfrm>
            <a:off x="-4894263" y="-811213"/>
            <a:ext cx="11010901" cy="10990263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" name="Freeform 37"/>
          <p:cNvSpPr>
            <a:spLocks noChangeArrowheads="1"/>
          </p:cNvSpPr>
          <p:nvPr/>
        </p:nvSpPr>
        <p:spPr bwMode="auto">
          <a:xfrm>
            <a:off x="611188" y="-1616075"/>
            <a:ext cx="6299200" cy="6300788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97D700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9"/>
          <p:cNvSpPr>
            <a:spLocks noChangeArrowheads="1"/>
          </p:cNvSpPr>
          <p:nvPr/>
        </p:nvSpPr>
        <p:spPr bwMode="auto">
          <a:xfrm>
            <a:off x="4092575" y="417513"/>
            <a:ext cx="3130550" cy="8540750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97D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7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913" y="0"/>
            <a:ext cx="3736975" cy="162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Graphic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538" y="5964238"/>
            <a:ext cx="663575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415" y="2131028"/>
            <a:ext cx="3833263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1414" y="4684167"/>
            <a:ext cx="3833263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D4832C8-1331-8C4E-B9D5-C80FC9F79B9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FA7554A6-EBAB-462C-9869-F0D287C7BE0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4406954"/>
      </p:ext>
    </p:extLst>
  </p:cSld>
  <p:clrMapOvr>
    <a:masterClrMapping/>
  </p:clrMapOvr>
  <p:transition spd="slow" advClick="0" advTm="20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Tab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3950" y="5962650"/>
            <a:ext cx="66516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able Placeholder 6">
            <a:extLst>
              <a:ext uri="{FF2B5EF4-FFF2-40B4-BE49-F238E27FC236}">
                <a16:creationId xmlns:a16="http://schemas.microsoft.com/office/drawing/2014/main" id="{DC049574-F75B-C04C-BFCD-E2F92B16AFDD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838200" y="500063"/>
            <a:ext cx="10515600" cy="4879976"/>
          </a:xfrm>
        </p:spPr>
        <p:txBody>
          <a:bodyPr rtlCol="0">
            <a:normAutofit/>
          </a:bodyPr>
          <a:lstStyle/>
          <a:p>
            <a:pPr lvl="0"/>
            <a:r>
              <a:rPr lang="en-US" noProof="0"/>
              <a:t>Click icon to add table</a:t>
            </a:r>
            <a:endParaRPr lang="en-US" noProof="0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9E18289-5FD2-4C4A-A9D5-B622C4B99872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B618001-13DF-4E65-B0E5-29FD70012F9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2571763"/>
      </p:ext>
    </p:extLst>
  </p:cSld>
  <p:clrMapOvr>
    <a:masterClrMapping/>
  </p:clrMapOvr>
  <p:transition spd="slow" advClick="0" advTm="20000">
    <p:wip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_Title slide_Light image BG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9"/>
          <p:cNvSpPr>
            <a:spLocks noChangeArrowheads="1"/>
          </p:cNvSpPr>
          <p:nvPr/>
        </p:nvSpPr>
        <p:spPr bwMode="auto">
          <a:xfrm>
            <a:off x="-4894263" y="-811213"/>
            <a:ext cx="11010901" cy="10990263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" name="Freeform 37"/>
          <p:cNvSpPr>
            <a:spLocks noChangeArrowheads="1"/>
          </p:cNvSpPr>
          <p:nvPr/>
        </p:nvSpPr>
        <p:spPr bwMode="auto">
          <a:xfrm>
            <a:off x="611188" y="-1625600"/>
            <a:ext cx="6299200" cy="6299200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97D700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9"/>
          <p:cNvSpPr>
            <a:spLocks noChangeArrowheads="1"/>
          </p:cNvSpPr>
          <p:nvPr/>
        </p:nvSpPr>
        <p:spPr bwMode="auto">
          <a:xfrm>
            <a:off x="4092575" y="417513"/>
            <a:ext cx="3130550" cy="8540750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97D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7" name="Graphic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3950" y="5962650"/>
            <a:ext cx="66516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913" y="0"/>
            <a:ext cx="3736975" cy="162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415" y="2131028"/>
            <a:ext cx="3833263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1414" y="4684167"/>
            <a:ext cx="3833263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D4832C8-1331-8C4E-B9D5-C80FC9F79B9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66AAF97D-06BA-4D8C-8BBD-90FE4A7D48C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00272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2000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3950" y="5962650"/>
            <a:ext cx="66516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hart Placeholder 3">
            <a:extLst>
              <a:ext uri="{FF2B5EF4-FFF2-40B4-BE49-F238E27FC236}">
                <a16:creationId xmlns:a16="http://schemas.microsoft.com/office/drawing/2014/main" id="{89AD3FAB-D7F1-6640-9A20-0CEB2F352565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838200" y="500062"/>
            <a:ext cx="10515600" cy="4950827"/>
          </a:xfrm>
        </p:spPr>
        <p:txBody>
          <a:bodyPr rtlCol="0">
            <a:normAutofit/>
          </a:bodyPr>
          <a:lstStyle/>
          <a:p>
            <a:pPr lvl="0"/>
            <a:r>
              <a:rPr lang="en-US" noProof="0"/>
              <a:t>Click icon to add chart</a:t>
            </a:r>
            <a:endParaRPr lang="en-US" noProof="0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258927C-F442-974F-B903-89BC261FE6F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834E7A1-D6FA-45A2-8ACA-F86DE0D4A5B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7345627"/>
      </p:ext>
    </p:extLst>
  </p:cSld>
  <p:clrMapOvr>
    <a:masterClrMapping/>
  </p:clrMapOvr>
  <p:transition spd="slow" advClick="0" advTm="2000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id="{62C6B38C-347D-0749-90D6-086F0F503874}"/>
              </a:ext>
            </a:extLst>
          </p:cNvPr>
          <p:cNvSpPr/>
          <p:nvPr/>
        </p:nvSpPr>
        <p:spPr>
          <a:xfrm>
            <a:off x="1885950" y="-792163"/>
            <a:ext cx="8464550" cy="8464551"/>
          </a:xfrm>
          <a:prstGeom prst="ellipse">
            <a:avLst/>
          </a:prstGeom>
          <a:solidFill>
            <a:srgbClr val="71DB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4" name="Group 7"/>
          <p:cNvGrpSpPr>
            <a:grpSpLocks/>
          </p:cNvGrpSpPr>
          <p:nvPr/>
        </p:nvGrpSpPr>
        <p:grpSpPr bwMode="auto">
          <a:xfrm rot="13500000" flipH="1">
            <a:off x="4775200" y="1620838"/>
            <a:ext cx="5119688" cy="8196262"/>
            <a:chOff x="12727547" y="-5509958"/>
            <a:chExt cx="1257062" cy="2012378"/>
          </a:xfrm>
        </p:grpSpPr>
        <p:sp>
          <p:nvSpPr>
            <p:cNvPr id="5" name="Freeform 37"/>
            <p:cNvSpPr>
              <a:spLocks noChangeArrowheads="1"/>
            </p:cNvSpPr>
            <p:nvPr/>
          </p:nvSpPr>
          <p:spPr bwMode="auto">
            <a:xfrm>
              <a:off x="12727547" y="-5509958"/>
              <a:ext cx="1197716" cy="1197716"/>
            </a:xfrm>
            <a:custGeom>
              <a:avLst/>
              <a:gdLst>
                <a:gd name="T0" fmla="*/ 0 w 2937"/>
                <a:gd name="T1" fmla="*/ 0 h 2938"/>
                <a:gd name="T2" fmla="*/ 0 w 2937"/>
                <a:gd name="T3" fmla="*/ 0 h 2938"/>
                <a:gd name="T4" fmla="*/ 0 w 2937"/>
                <a:gd name="T5" fmla="*/ 310640 h 2938"/>
                <a:gd name="T6" fmla="*/ 886563 w 2937"/>
                <a:gd name="T7" fmla="*/ 1197308 h 2938"/>
                <a:gd name="T8" fmla="*/ 1197308 w 2937"/>
                <a:gd name="T9" fmla="*/ 1197308 h 2938"/>
                <a:gd name="T10" fmla="*/ 844559 w 2937"/>
                <a:gd name="T11" fmla="*/ 350998 h 2938"/>
                <a:gd name="T12" fmla="*/ 0 w 2937"/>
                <a:gd name="T13" fmla="*/ 0 h 293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937" h="2938">
                  <a:moveTo>
                    <a:pt x="0" y="0"/>
                  </a:moveTo>
                  <a:lnTo>
                    <a:pt x="0" y="0"/>
                  </a:lnTo>
                  <a:cubicBezTo>
                    <a:pt x="0" y="762"/>
                    <a:pt x="0" y="762"/>
                    <a:pt x="0" y="762"/>
                  </a:cubicBezTo>
                  <a:cubicBezTo>
                    <a:pt x="1196" y="762"/>
                    <a:pt x="2170" y="1740"/>
                    <a:pt x="2174" y="2937"/>
                  </a:cubicBezTo>
                  <a:cubicBezTo>
                    <a:pt x="2936" y="2937"/>
                    <a:pt x="2936" y="2937"/>
                    <a:pt x="2936" y="2937"/>
                  </a:cubicBezTo>
                  <a:cubicBezTo>
                    <a:pt x="2932" y="2127"/>
                    <a:pt x="2605" y="1395"/>
                    <a:pt x="2071" y="861"/>
                  </a:cubicBezTo>
                  <a:cubicBezTo>
                    <a:pt x="1541" y="331"/>
                    <a:pt x="809" y="0"/>
                    <a:pt x="0" y="0"/>
                  </a:cubicBezTo>
                </a:path>
              </a:pathLst>
            </a:custGeom>
            <a:solidFill>
              <a:srgbClr val="115E6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" name="Freeform 39"/>
            <p:cNvSpPr>
              <a:spLocks noChangeArrowheads="1"/>
            </p:cNvSpPr>
            <p:nvPr/>
          </p:nvSpPr>
          <p:spPr bwMode="auto">
            <a:xfrm>
              <a:off x="13389348" y="-5121510"/>
              <a:ext cx="595261" cy="1623930"/>
            </a:xfrm>
            <a:custGeom>
              <a:avLst/>
              <a:gdLst>
                <a:gd name="T0" fmla="*/ 147084 w 1461"/>
                <a:gd name="T1" fmla="*/ 0 h 3980"/>
                <a:gd name="T2" fmla="*/ 147084 w 1461"/>
                <a:gd name="T3" fmla="*/ 0 h 3980"/>
                <a:gd name="T4" fmla="*/ 0 w 1461"/>
                <a:gd name="T5" fmla="*/ 147296 h 3980"/>
                <a:gd name="T6" fmla="*/ 0 w 1461"/>
                <a:gd name="T7" fmla="*/ 1475818 h 3980"/>
                <a:gd name="T8" fmla="*/ 147084 w 1461"/>
                <a:gd name="T9" fmla="*/ 1623522 h 3980"/>
                <a:gd name="T10" fmla="*/ 147084 w 1461"/>
                <a:gd name="T11" fmla="*/ 0 h 39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61" h="3980">
                  <a:moveTo>
                    <a:pt x="361" y="0"/>
                  </a:moveTo>
                  <a:lnTo>
                    <a:pt x="361" y="0"/>
                  </a:lnTo>
                  <a:cubicBezTo>
                    <a:pt x="0" y="361"/>
                    <a:pt x="0" y="361"/>
                    <a:pt x="0" y="361"/>
                  </a:cubicBezTo>
                  <a:cubicBezTo>
                    <a:pt x="900" y="1257"/>
                    <a:pt x="900" y="2717"/>
                    <a:pt x="0" y="3617"/>
                  </a:cubicBezTo>
                  <a:cubicBezTo>
                    <a:pt x="361" y="3979"/>
                    <a:pt x="361" y="3979"/>
                    <a:pt x="361" y="3979"/>
                  </a:cubicBezTo>
                  <a:cubicBezTo>
                    <a:pt x="1460" y="2881"/>
                    <a:pt x="1460" y="1093"/>
                    <a:pt x="361" y="0"/>
                  </a:cubicBezTo>
                </a:path>
              </a:pathLst>
            </a:custGeom>
            <a:solidFill>
              <a:srgbClr val="115E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</p:grpSp>
      <p:pic>
        <p:nvPicPr>
          <p:cNvPr id="7" name="Graphic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3950" y="5962650"/>
            <a:ext cx="66516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86274" y="2743399"/>
            <a:ext cx="8464226" cy="1279991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8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9DFD32AE-9E32-8F40-8F08-F2F0943160B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FEA63D44-4800-40A8-92A2-197E0247D19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8987053"/>
      </p:ext>
    </p:extLst>
  </p:cSld>
  <p:clrMapOvr>
    <a:masterClrMapping/>
  </p:clrMapOvr>
  <p:transition spd="slow" advClick="0" advTm="2000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3950" y="5962650"/>
            <a:ext cx="66516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6105525" y="471488"/>
            <a:ext cx="3036888" cy="4862512"/>
            <a:chOff x="6235307" y="547942"/>
            <a:chExt cx="3037170" cy="4862080"/>
          </a:xfrm>
        </p:grpSpPr>
        <p:sp>
          <p:nvSpPr>
            <p:cNvPr id="5" name="Freeform 37"/>
            <p:cNvSpPr>
              <a:spLocks noChangeArrowheads="1"/>
            </p:cNvSpPr>
            <p:nvPr/>
          </p:nvSpPr>
          <p:spPr bwMode="auto">
            <a:xfrm>
              <a:off x="6235307" y="547942"/>
              <a:ext cx="2893785" cy="2893786"/>
            </a:xfrm>
            <a:custGeom>
              <a:avLst/>
              <a:gdLst>
                <a:gd name="T0" fmla="*/ 0 w 2937"/>
                <a:gd name="T1" fmla="*/ 0 h 2938"/>
                <a:gd name="T2" fmla="*/ 0 w 2937"/>
                <a:gd name="T3" fmla="*/ 0 h 2938"/>
                <a:gd name="T4" fmla="*/ 0 w 2937"/>
                <a:gd name="T5" fmla="*/ 750533 h 2938"/>
                <a:gd name="T6" fmla="*/ 2142012 w 2937"/>
                <a:gd name="T7" fmla="*/ 2892801 h 2938"/>
                <a:gd name="T8" fmla="*/ 2892800 w 2937"/>
                <a:gd name="T9" fmla="*/ 2892801 h 2938"/>
                <a:gd name="T10" fmla="*/ 2040527 w 2937"/>
                <a:gd name="T11" fmla="*/ 848043 h 2938"/>
                <a:gd name="T12" fmla="*/ 0 w 2937"/>
                <a:gd name="T13" fmla="*/ 0 h 293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937" h="2938">
                  <a:moveTo>
                    <a:pt x="0" y="0"/>
                  </a:moveTo>
                  <a:lnTo>
                    <a:pt x="0" y="0"/>
                  </a:lnTo>
                  <a:cubicBezTo>
                    <a:pt x="0" y="762"/>
                    <a:pt x="0" y="762"/>
                    <a:pt x="0" y="762"/>
                  </a:cubicBezTo>
                  <a:cubicBezTo>
                    <a:pt x="1196" y="762"/>
                    <a:pt x="2170" y="1740"/>
                    <a:pt x="2174" y="2937"/>
                  </a:cubicBezTo>
                  <a:cubicBezTo>
                    <a:pt x="2936" y="2937"/>
                    <a:pt x="2936" y="2937"/>
                    <a:pt x="2936" y="2937"/>
                  </a:cubicBezTo>
                  <a:cubicBezTo>
                    <a:pt x="2932" y="2127"/>
                    <a:pt x="2605" y="1395"/>
                    <a:pt x="2071" y="861"/>
                  </a:cubicBezTo>
                  <a:cubicBezTo>
                    <a:pt x="1541" y="331"/>
                    <a:pt x="809" y="0"/>
                    <a:pt x="0" y="0"/>
                  </a:cubicBezTo>
                </a:path>
              </a:pathLst>
            </a:custGeom>
            <a:solidFill>
              <a:schemeClr val="accent2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" name="Freeform 39"/>
            <p:cNvSpPr>
              <a:spLocks noChangeArrowheads="1"/>
            </p:cNvSpPr>
            <p:nvPr/>
          </p:nvSpPr>
          <p:spPr bwMode="auto">
            <a:xfrm>
              <a:off x="7834276" y="1486467"/>
              <a:ext cx="1438201" cy="3923555"/>
            </a:xfrm>
            <a:custGeom>
              <a:avLst/>
              <a:gdLst>
                <a:gd name="T0" fmla="*/ 355367 w 1461"/>
                <a:gd name="T1" fmla="*/ 0 h 3980"/>
                <a:gd name="T2" fmla="*/ 355367 w 1461"/>
                <a:gd name="T3" fmla="*/ 0 h 3980"/>
                <a:gd name="T4" fmla="*/ 0 w 1461"/>
                <a:gd name="T5" fmla="*/ 355880 h 3980"/>
                <a:gd name="T6" fmla="*/ 0 w 1461"/>
                <a:gd name="T7" fmla="*/ 3565703 h 3980"/>
                <a:gd name="T8" fmla="*/ 355367 w 1461"/>
                <a:gd name="T9" fmla="*/ 3922569 h 3980"/>
                <a:gd name="T10" fmla="*/ 355367 w 1461"/>
                <a:gd name="T11" fmla="*/ 0 h 39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61" h="3980">
                  <a:moveTo>
                    <a:pt x="361" y="0"/>
                  </a:moveTo>
                  <a:lnTo>
                    <a:pt x="361" y="0"/>
                  </a:lnTo>
                  <a:cubicBezTo>
                    <a:pt x="0" y="361"/>
                    <a:pt x="0" y="361"/>
                    <a:pt x="0" y="361"/>
                  </a:cubicBezTo>
                  <a:cubicBezTo>
                    <a:pt x="900" y="1257"/>
                    <a:pt x="900" y="2717"/>
                    <a:pt x="0" y="3617"/>
                  </a:cubicBezTo>
                  <a:cubicBezTo>
                    <a:pt x="361" y="3979"/>
                    <a:pt x="361" y="3979"/>
                    <a:pt x="361" y="3979"/>
                  </a:cubicBezTo>
                  <a:cubicBezTo>
                    <a:pt x="1460" y="2881"/>
                    <a:pt x="1460" y="1093"/>
                    <a:pt x="361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03678" y="2632021"/>
            <a:ext cx="4203910" cy="920523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7F2A05D-F78E-6B44-85E5-D1B1FE102B9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3B8D6E25-BE03-44EA-9149-CA2F76AD40E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0096086"/>
      </p:ext>
    </p:extLst>
  </p:cSld>
  <p:clrMapOvr>
    <a:masterClrMapping/>
  </p:clrMapOvr>
  <p:transition spd="slow" advClick="0" advTm="2000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8_Title slide_Dark image BG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>
            <a:extLst>
              <a:ext uri="{FF2B5EF4-FFF2-40B4-BE49-F238E27FC236}">
                <a16:creationId xmlns:a16="http://schemas.microsoft.com/office/drawing/2014/main" id="{24FABD90-255C-8B4A-A9E3-82D28714E51F}"/>
              </a:ext>
            </a:extLst>
          </p:cNvPr>
          <p:cNvSpPr/>
          <p:nvPr userDrawn="1"/>
        </p:nvSpPr>
        <p:spPr>
          <a:xfrm>
            <a:off x="0" y="0"/>
            <a:ext cx="6114290" cy="6858000"/>
          </a:xfrm>
          <a:custGeom>
            <a:avLst/>
            <a:gdLst>
              <a:gd name="connsiteX0" fmla="*/ 0 w 6114290"/>
              <a:gd name="connsiteY0" fmla="*/ 0 h 6858000"/>
              <a:gd name="connsiteX1" fmla="*/ 3489843 w 6114290"/>
              <a:gd name="connsiteY1" fmla="*/ 0 h 6858000"/>
              <a:gd name="connsiteX2" fmla="*/ 3687181 w 6114290"/>
              <a:gd name="connsiteY2" fmla="*/ 126314 h 6858000"/>
              <a:gd name="connsiteX3" fmla="*/ 6114290 w 6114290"/>
              <a:gd name="connsiteY3" fmla="*/ 4684167 h 6858000"/>
              <a:gd name="connsiteX4" fmla="*/ 5681344 w 6114290"/>
              <a:gd name="connsiteY4" fmla="*/ 6824305 h 6858000"/>
              <a:gd name="connsiteX5" fmla="*/ 5666075 w 6114290"/>
              <a:gd name="connsiteY5" fmla="*/ 6858000 h 6858000"/>
              <a:gd name="connsiteX6" fmla="*/ 0 w 611429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14290" h="6858000">
                <a:moveTo>
                  <a:pt x="0" y="0"/>
                </a:moveTo>
                <a:lnTo>
                  <a:pt x="3489843" y="0"/>
                </a:lnTo>
                <a:lnTo>
                  <a:pt x="3687181" y="126314"/>
                </a:lnTo>
                <a:cubicBezTo>
                  <a:pt x="5150362" y="1113250"/>
                  <a:pt x="6114290" y="2785217"/>
                  <a:pt x="6114290" y="4684167"/>
                </a:cubicBezTo>
                <a:cubicBezTo>
                  <a:pt x="6114290" y="5443747"/>
                  <a:pt x="5960062" y="6166876"/>
                  <a:pt x="5681344" y="6824305"/>
                </a:cubicBezTo>
                <a:lnTo>
                  <a:pt x="566607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37">
            <a:extLst>
              <a:ext uri="{FF2B5EF4-FFF2-40B4-BE49-F238E27FC236}">
                <a16:creationId xmlns:a16="http://schemas.microsoft.com/office/drawing/2014/main" id="{15BB576E-0D3A-FD40-B1B7-A802C38F01D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11414" y="-1615395"/>
            <a:ext cx="6299561" cy="6299562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762 h 2938"/>
              <a:gd name="T6" fmla="*/ 2174 w 2937"/>
              <a:gd name="T7" fmla="*/ 2937 h 2938"/>
              <a:gd name="T8" fmla="*/ 2936 w 2937"/>
              <a:gd name="T9" fmla="*/ 2937 h 2938"/>
              <a:gd name="T10" fmla="*/ 2071 w 2937"/>
              <a:gd name="T11" fmla="*/ 861 h 2938"/>
              <a:gd name="T12" fmla="*/ 0 w 2937"/>
              <a:gd name="T13" fmla="*/ 0 h 2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chemeClr val="tx2">
              <a:alpha val="7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Freeform 39">
            <a:extLst>
              <a:ext uri="{FF2B5EF4-FFF2-40B4-BE49-F238E27FC236}">
                <a16:creationId xmlns:a16="http://schemas.microsoft.com/office/drawing/2014/main" id="{DFB76EA9-E92E-BB45-B47D-0AA9D6CA242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92253" y="417002"/>
            <a:ext cx="3130860" cy="8541295"/>
          </a:xfrm>
          <a:custGeom>
            <a:avLst/>
            <a:gdLst>
              <a:gd name="T0" fmla="*/ 361 w 1461"/>
              <a:gd name="T1" fmla="*/ 0 h 3980"/>
              <a:gd name="T2" fmla="*/ 361 w 1461"/>
              <a:gd name="T3" fmla="*/ 0 h 3980"/>
              <a:gd name="T4" fmla="*/ 0 w 1461"/>
              <a:gd name="T5" fmla="*/ 361 h 3980"/>
              <a:gd name="T6" fmla="*/ 0 w 1461"/>
              <a:gd name="T7" fmla="*/ 3617 h 3980"/>
              <a:gd name="T8" fmla="*/ 361 w 1461"/>
              <a:gd name="T9" fmla="*/ 3979 h 3980"/>
              <a:gd name="T10" fmla="*/ 361 w 1461"/>
              <a:gd name="T11" fmla="*/ 0 h 3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D9E2418-4355-1741-A684-BF56D2E8BD9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443538" y="0"/>
            <a:ext cx="3736885" cy="162473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11415" y="2131028"/>
            <a:ext cx="3833263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en-US" dirty="0"/>
              <a:t>Click to </a:t>
            </a:r>
            <a:br>
              <a:rPr lang="en-US" dirty="0"/>
            </a:br>
            <a:r>
              <a:rPr lang="en-US" dirty="0"/>
              <a:t>edit Master </a:t>
            </a:r>
            <a:br>
              <a:rPr lang="en-US" dirty="0"/>
            </a:br>
            <a:r>
              <a:rPr lang="en-US" dirty="0"/>
              <a:t>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11414" y="4684167"/>
            <a:ext cx="3833263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subtitle style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D4832C8-1331-8C4E-B9D5-C80FC9F79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0950" y="6089650"/>
            <a:ext cx="444500" cy="428625"/>
          </a:xfrm>
          <a:prstGeom prst="rect">
            <a:avLst/>
          </a:prstGeom>
          <a:ln>
            <a:noFill/>
          </a:ln>
        </p:spPr>
        <p:txBody>
          <a:bodyPr wrap="square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D79EE95E-F8E2-094D-B99A-E1C9960AC8D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0093829"/>
      </p:ext>
    </p:extLst>
  </p:cSld>
  <p:clrMapOvr>
    <a:masterClrMapping/>
  </p:clrMapOvr>
  <p:transition spd="slow" advClick="0" advTm="20000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26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34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2538413"/>
            <a:ext cx="10515600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pic>
        <p:nvPicPr>
          <p:cNvPr id="1027" name="Picture 1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21350"/>
            <a:ext cx="2616200" cy="113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05D999B-ED2D-C749-9409-2DEB3DB29ED3}"/>
              </a:ext>
            </a:extLst>
          </p:cNvPr>
          <p:cNvCxnSpPr>
            <a:cxnSpLocks/>
          </p:cNvCxnSpPr>
          <p:nvPr/>
        </p:nvCxnSpPr>
        <p:spPr>
          <a:xfrm>
            <a:off x="317500" y="5721350"/>
            <a:ext cx="11557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09363" y="6089650"/>
            <a:ext cx="442912" cy="428625"/>
          </a:xfrm>
          <a:prstGeom prst="rect">
            <a:avLst/>
          </a:prstGeom>
        </p:spPr>
        <p:txBody>
          <a:bodyPr vert="horz" lIns="9000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F440D5FA-C915-4578-89D9-49C06A28D3A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30" name="Title Placeholder 10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0" r:id="rId1"/>
    <p:sldLayoutId id="2147483841" r:id="rId2"/>
    <p:sldLayoutId id="2147483842" r:id="rId3"/>
    <p:sldLayoutId id="2147483843" r:id="rId4"/>
    <p:sldLayoutId id="2147483844" r:id="rId5"/>
    <p:sldLayoutId id="2147483845" r:id="rId6"/>
    <p:sldLayoutId id="2147483846" r:id="rId7"/>
    <p:sldLayoutId id="2147483847" r:id="rId8"/>
    <p:sldLayoutId id="2147483888" r:id="rId9"/>
    <p:sldLayoutId id="2147483889" r:id="rId10"/>
  </p:sldLayoutIdLst>
  <p:transition spd="slow" advClick="0" advTm="20000">
    <p:wipe/>
  </p:transition>
  <p:hf hdr="0" ft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algn="l" rtl="0" eaLnBrk="1" fontAlgn="base" hangingPunct="1">
        <a:spcBef>
          <a:spcPts val="1000"/>
        </a:spcBef>
        <a:spcAft>
          <a:spcPct val="0"/>
        </a:spcAft>
        <a:buFont typeface="Arial" panose="020B0604020202020204" pitchFamily="34" charset="0"/>
        <a:defRPr lang="en-US" sz="2400" kern="1200" dirty="0">
          <a:solidFill>
            <a:srgbClr val="54585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rtl="0" eaLnBrk="1" fontAlgn="base" hangingPunct="1"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lang="en-US" sz="2400" kern="1200" dirty="0">
          <a:solidFill>
            <a:srgbClr val="54585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rtl="0" eaLnBrk="1" fontAlgn="base" hangingPunct="1"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lang="en-US" sz="2000" kern="1200" dirty="0">
          <a:solidFill>
            <a:srgbClr val="54585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rtl="0" eaLnBrk="1" fontAlgn="base" hangingPunct="1"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lang="en-US" kern="1200" dirty="0">
          <a:solidFill>
            <a:srgbClr val="54585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rtl="0" eaLnBrk="1" fontAlgn="base" hangingPunct="1"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lang="en-US" kern="1200" dirty="0">
          <a:solidFill>
            <a:srgbClr val="54585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2538413"/>
            <a:ext cx="10515600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pic>
        <p:nvPicPr>
          <p:cNvPr id="2051" name="Picture 11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21350"/>
            <a:ext cx="2616200" cy="113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09363" y="6089650"/>
            <a:ext cx="442912" cy="428625"/>
          </a:xfrm>
          <a:prstGeom prst="rect">
            <a:avLst/>
          </a:prstGeom>
        </p:spPr>
        <p:txBody>
          <a:bodyPr vert="horz" lIns="9000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05F3B484-0ED6-475D-A5B8-F4B20A94603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053" name="Title Placeholder 10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8" r:id="rId1"/>
    <p:sldLayoutId id="2147483849" r:id="rId2"/>
    <p:sldLayoutId id="2147483850" r:id="rId3"/>
    <p:sldLayoutId id="2147483851" r:id="rId4"/>
    <p:sldLayoutId id="2147483852" r:id="rId5"/>
    <p:sldLayoutId id="2147483853" r:id="rId6"/>
    <p:sldLayoutId id="2147483854" r:id="rId7"/>
    <p:sldLayoutId id="2147483855" r:id="rId8"/>
    <p:sldLayoutId id="2147483856" r:id="rId9"/>
    <p:sldLayoutId id="2147483857" r:id="rId10"/>
    <p:sldLayoutId id="2147483858" r:id="rId11"/>
    <p:sldLayoutId id="2147483859" r:id="rId12"/>
  </p:sldLayoutIdLst>
  <p:transition spd="slow" advClick="0" advTm="20000">
    <p:wipe/>
  </p:transition>
  <p:hf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algn="l" rtl="0" fontAlgn="base">
        <a:spcBef>
          <a:spcPts val="1000"/>
        </a:spcBef>
        <a:spcAft>
          <a:spcPct val="0"/>
        </a:spcAft>
        <a:buFont typeface="Arial" panose="020B0604020202020204" pitchFamily="34" charset="0"/>
        <a:defRPr lang="en-US" sz="2400" kern="1200" dirty="0">
          <a:solidFill>
            <a:srgbClr val="54585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rtl="0" fontAlgn="base"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lang="en-US" sz="2400" kern="1200" dirty="0">
          <a:solidFill>
            <a:srgbClr val="54585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rtl="0" fontAlgn="base"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lang="en-US" sz="2000" kern="1200" dirty="0">
          <a:solidFill>
            <a:srgbClr val="54585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rtl="0" fontAlgn="base"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lang="en-US" kern="1200" dirty="0">
          <a:solidFill>
            <a:srgbClr val="54585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rtl="0" fontAlgn="base"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lang="en-US" kern="1200" dirty="0">
          <a:solidFill>
            <a:srgbClr val="54585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2538413"/>
            <a:ext cx="10515600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pic>
        <p:nvPicPr>
          <p:cNvPr id="3075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21350"/>
            <a:ext cx="2616200" cy="113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09363" y="6089650"/>
            <a:ext cx="442912" cy="428625"/>
          </a:xfrm>
          <a:prstGeom prst="rect">
            <a:avLst/>
          </a:prstGeom>
        </p:spPr>
        <p:txBody>
          <a:bodyPr vert="horz" lIns="9000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02F15D85-EB0F-411B-B777-0891BF037CA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3077" name="Title Placeholder 10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0" r:id="rId1"/>
    <p:sldLayoutId id="2147483861" r:id="rId2"/>
    <p:sldLayoutId id="2147483862" r:id="rId3"/>
    <p:sldLayoutId id="2147483863" r:id="rId4"/>
    <p:sldLayoutId id="2147483864" r:id="rId5"/>
    <p:sldLayoutId id="2147483865" r:id="rId6"/>
    <p:sldLayoutId id="2147483866" r:id="rId7"/>
    <p:sldLayoutId id="2147483867" r:id="rId8"/>
  </p:sldLayoutIdLst>
  <p:transition spd="slow" advClick="0" advTm="20000">
    <p:wipe/>
  </p:transition>
  <p:hf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algn="l" rtl="0" fontAlgn="base">
        <a:spcBef>
          <a:spcPts val="1000"/>
        </a:spcBef>
        <a:spcAft>
          <a:spcPct val="0"/>
        </a:spcAft>
        <a:buFont typeface="Arial" panose="020B0604020202020204" pitchFamily="34" charset="0"/>
        <a:defRPr lang="en-US" sz="2400" kern="1200" dirty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rtl="0" fontAlgn="base"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lang="en-US" sz="2400" kern="1200" dirty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rtl="0" fontAlgn="base"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lang="en-US" sz="2000" kern="1200" dirty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rtl="0" fontAlgn="base"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lang="en-US" kern="1200" dirty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rtl="0" fontAlgn="base"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lang="en-US" kern="1200" dirty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2538413"/>
            <a:ext cx="10515600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pic>
        <p:nvPicPr>
          <p:cNvPr id="4099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21350"/>
            <a:ext cx="2616200" cy="113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09363" y="6089650"/>
            <a:ext cx="442912" cy="428625"/>
          </a:xfrm>
          <a:prstGeom prst="rect">
            <a:avLst/>
          </a:prstGeom>
        </p:spPr>
        <p:txBody>
          <a:bodyPr vert="horz" lIns="9000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0CACCF91-13A2-42E8-8381-2A82167D64E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101" name="Title Placeholder 10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8" r:id="rId1"/>
    <p:sldLayoutId id="2147483869" r:id="rId2"/>
    <p:sldLayoutId id="2147483870" r:id="rId3"/>
    <p:sldLayoutId id="2147483871" r:id="rId4"/>
    <p:sldLayoutId id="2147483872" r:id="rId5"/>
    <p:sldLayoutId id="2147483873" r:id="rId6"/>
    <p:sldLayoutId id="2147483874" r:id="rId7"/>
    <p:sldLayoutId id="2147483875" r:id="rId8"/>
  </p:sldLayoutIdLst>
  <p:transition spd="slow" advClick="0" advTm="20000">
    <p:wipe/>
  </p:transition>
  <p:hf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algn="l" rtl="0" fontAlgn="base">
        <a:spcBef>
          <a:spcPts val="1000"/>
        </a:spcBef>
        <a:spcAft>
          <a:spcPct val="0"/>
        </a:spcAft>
        <a:buFont typeface="Arial" panose="020B0604020202020204" pitchFamily="34" charset="0"/>
        <a:defRPr lang="en-US" sz="2400" kern="1200" dirty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rtl="0" fontAlgn="base"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lang="en-US" sz="2400" kern="1200" dirty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rtl="0" fontAlgn="base"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lang="en-US" sz="2000" kern="1200" dirty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rtl="0" fontAlgn="base"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lang="en-US" kern="1200" dirty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rtl="0" fontAlgn="base"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lang="en-US" kern="1200" dirty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2538413"/>
            <a:ext cx="10515600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pic>
        <p:nvPicPr>
          <p:cNvPr id="5123" name="Picture 11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21350"/>
            <a:ext cx="2616200" cy="113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09363" y="6089650"/>
            <a:ext cx="442912" cy="428625"/>
          </a:xfrm>
          <a:prstGeom prst="rect">
            <a:avLst/>
          </a:prstGeom>
        </p:spPr>
        <p:txBody>
          <a:bodyPr vert="horz" lIns="9000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58869EC3-80D6-4C67-B50F-7BE2C6B385D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125" name="Title Placeholder 10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6" r:id="rId1"/>
    <p:sldLayoutId id="2147483877" r:id="rId2"/>
    <p:sldLayoutId id="2147483878" r:id="rId3"/>
    <p:sldLayoutId id="2147483879" r:id="rId4"/>
    <p:sldLayoutId id="2147483880" r:id="rId5"/>
    <p:sldLayoutId id="2147483881" r:id="rId6"/>
    <p:sldLayoutId id="2147483882" r:id="rId7"/>
    <p:sldLayoutId id="2147483883" r:id="rId8"/>
    <p:sldLayoutId id="2147483884" r:id="rId9"/>
    <p:sldLayoutId id="2147483885" r:id="rId10"/>
    <p:sldLayoutId id="2147483886" r:id="rId11"/>
    <p:sldLayoutId id="2147483887" r:id="rId12"/>
  </p:sldLayoutIdLst>
  <p:transition spd="slow" advClick="0" advTm="20000">
    <p:wipe/>
  </p:transition>
  <p:hf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228600" indent="-228600" algn="l" rtl="0" fontAlgn="base"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lang="en-US" sz="2400" kern="1200" dirty="0">
          <a:solidFill>
            <a:srgbClr val="54585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rtl="0" fontAlgn="base"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lang="en-US" sz="2400" kern="1200" dirty="0">
          <a:solidFill>
            <a:srgbClr val="54585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rtl="0" fontAlgn="base"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lang="en-US" sz="2000" kern="1200" dirty="0">
          <a:solidFill>
            <a:srgbClr val="54585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rtl="0" fontAlgn="base"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lang="en-US" kern="1200" dirty="0">
          <a:solidFill>
            <a:srgbClr val="54585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rtl="0" fontAlgn="base"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lang="en-US" kern="1200" dirty="0">
          <a:solidFill>
            <a:srgbClr val="54585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sdepanians@rsc.or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virtual.edu.rsc.org/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13" Type="http://schemas.openxmlformats.org/officeDocument/2006/relationships/image" Target="../media/image34.jpeg"/><Relationship Id="rId18" Type="http://schemas.openxmlformats.org/officeDocument/2006/relationships/image" Target="../media/image36.jpeg"/><Relationship Id="rId26" Type="http://schemas.openxmlformats.org/officeDocument/2006/relationships/image" Target="../media/image43.jpeg"/><Relationship Id="rId3" Type="http://schemas.openxmlformats.org/officeDocument/2006/relationships/image" Target="../media/image27.png"/><Relationship Id="rId21" Type="http://schemas.openxmlformats.org/officeDocument/2006/relationships/image" Target="../media/image39.jpeg"/><Relationship Id="rId34" Type="http://schemas.openxmlformats.org/officeDocument/2006/relationships/image" Target="../media/image44.jpeg"/><Relationship Id="rId7" Type="http://schemas.openxmlformats.org/officeDocument/2006/relationships/image" Target="../media/image30.jpeg"/><Relationship Id="rId12" Type="http://schemas.openxmlformats.org/officeDocument/2006/relationships/hyperlink" Target="mailto:whetterk@rsc.org" TargetMode="External"/><Relationship Id="rId17" Type="http://schemas.openxmlformats.org/officeDocument/2006/relationships/hyperlink" Target="mailto:johnsonr@rsc.org" TargetMode="External"/><Relationship Id="rId25" Type="http://schemas.openxmlformats.org/officeDocument/2006/relationships/hyperlink" Target="mailto:alvir@rsc.org" TargetMode="External"/><Relationship Id="rId33" Type="http://schemas.openxmlformats.org/officeDocument/2006/relationships/hyperlink" Target="mailto:PreslandK@rsc.org" TargetMode="External"/><Relationship Id="rId2" Type="http://schemas.openxmlformats.org/officeDocument/2006/relationships/notesSlide" Target="../notesSlides/notesSlide6.xml"/><Relationship Id="rId16" Type="http://schemas.openxmlformats.org/officeDocument/2006/relationships/hyperlink" Target="mailto:andersonb@rsc.org" TargetMode="External"/><Relationship Id="rId20" Type="http://schemas.openxmlformats.org/officeDocument/2006/relationships/image" Target="../media/image38.jpeg"/><Relationship Id="rId29" Type="http://schemas.openxmlformats.org/officeDocument/2006/relationships/hyperlink" Target="mailto:dobbsh@rsc.org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jpeg"/><Relationship Id="rId11" Type="http://schemas.openxmlformats.org/officeDocument/2006/relationships/image" Target="../media/image33.jpeg"/><Relationship Id="rId24" Type="http://schemas.openxmlformats.org/officeDocument/2006/relationships/image" Target="../media/image42.jpeg"/><Relationship Id="rId32" Type="http://schemas.openxmlformats.org/officeDocument/2006/relationships/hyperlink" Target="mailto:sdepanians@rsc.org" TargetMode="External"/><Relationship Id="rId5" Type="http://schemas.openxmlformats.org/officeDocument/2006/relationships/hyperlink" Target="mailto:hendrys@rsc.org" TargetMode="External"/><Relationship Id="rId15" Type="http://schemas.openxmlformats.org/officeDocument/2006/relationships/hyperlink" Target="mailto:christodoulour@rsc.org" TargetMode="External"/><Relationship Id="rId23" Type="http://schemas.openxmlformats.org/officeDocument/2006/relationships/image" Target="../media/image41.jpeg"/><Relationship Id="rId28" Type="http://schemas.openxmlformats.org/officeDocument/2006/relationships/hyperlink" Target="mailto:owena@rsc.org" TargetMode="External"/><Relationship Id="rId10" Type="http://schemas.openxmlformats.org/officeDocument/2006/relationships/hyperlink" Target="mailto:john.odonoghue@tcd.ie" TargetMode="External"/><Relationship Id="rId19" Type="http://schemas.openxmlformats.org/officeDocument/2006/relationships/image" Target="../media/image37.jpeg"/><Relationship Id="rId31" Type="http://schemas.openxmlformats.org/officeDocument/2006/relationships/hyperlink" Target="mailto:smithla@rsc.org" TargetMode="External"/><Relationship Id="rId4" Type="http://schemas.openxmlformats.org/officeDocument/2006/relationships/image" Target="../media/image28.png"/><Relationship Id="rId9" Type="http://schemas.openxmlformats.org/officeDocument/2006/relationships/image" Target="../media/image32.jpeg"/><Relationship Id="rId14" Type="http://schemas.openxmlformats.org/officeDocument/2006/relationships/image" Target="../media/image35.jpeg"/><Relationship Id="rId22" Type="http://schemas.openxmlformats.org/officeDocument/2006/relationships/image" Target="../media/image40.jpeg"/><Relationship Id="rId27" Type="http://schemas.openxmlformats.org/officeDocument/2006/relationships/hyperlink" Target="mailto:nuttallk@rsc.org" TargetMode="External"/><Relationship Id="rId30" Type="http://schemas.openxmlformats.org/officeDocument/2006/relationships/hyperlink" Target="mailto:buckleyj@rsc.org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614657" y="1330928"/>
            <a:ext cx="3833263" cy="2387600"/>
          </a:xfrm>
        </p:spPr>
        <p:txBody>
          <a:bodyPr>
            <a:normAutofit/>
          </a:bodyPr>
          <a:lstStyle/>
          <a:p>
            <a:r>
              <a:rPr lang="en-GB" dirty="0" smtClean="0"/>
              <a:t>Remote professional learning</a:t>
            </a:r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614657" y="3903928"/>
            <a:ext cx="383650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Presenter:</a:t>
            </a:r>
            <a:r>
              <a:rPr lang="en-GB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GB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 Stephanie Sdepanian</a:t>
            </a:r>
          </a:p>
          <a:p>
            <a:r>
              <a:rPr lang="en-GB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sdepanians@rsc.org</a:t>
            </a:r>
            <a:endParaRPr lang="en-GB" dirty="0" smtClean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b="1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Supporting:</a:t>
            </a:r>
            <a:r>
              <a:rPr lang="en-GB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 </a:t>
            </a:r>
            <a:r>
              <a:rPr lang="en-GB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Stephen Hendry</a:t>
            </a:r>
            <a:endParaRPr lang="en-GB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2646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0000"/>
    </mc:Choice>
    <mc:Fallback xmlns="">
      <p:transition advClick="0" advTm="20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4557" y="308726"/>
            <a:ext cx="8657443" cy="6549274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673769" y="2265766"/>
            <a:ext cx="27111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dirty="0">
                <a:latin typeface="Arial" panose="020B0604020202020204" pitchFamily="34" charset="0"/>
                <a:cs typeface="Arial" panose="020B0604020202020204" pitchFamily="34" charset="0"/>
              </a:rPr>
              <a:t>Online PD (self study programme)</a:t>
            </a:r>
          </a:p>
        </p:txBody>
      </p:sp>
      <p:sp>
        <p:nvSpPr>
          <p:cNvPr id="2" name="Rectangle 1"/>
          <p:cNvSpPr/>
          <p:nvPr/>
        </p:nvSpPr>
        <p:spPr>
          <a:xfrm>
            <a:off x="775855" y="4050218"/>
            <a:ext cx="227214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eaLnBrk="1" hangingPunct="1">
              <a:spcBef>
                <a:spcPct val="30000"/>
              </a:spcBef>
              <a:defRPr/>
            </a:pPr>
            <a:r>
              <a:rPr lang="en-GB" b="1" dirty="0"/>
              <a:t>Online PD https://edu.rsc.org/teacher-pd/on-demand-online-courses</a:t>
            </a:r>
          </a:p>
        </p:txBody>
      </p:sp>
    </p:spTree>
    <p:extLst>
      <p:ext uri="{BB962C8B-B14F-4D97-AF65-F5344CB8AC3E}">
        <p14:creationId xmlns:p14="http://schemas.microsoft.com/office/powerpoint/2010/main" val="1910663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5300" y="736600"/>
            <a:ext cx="4787900" cy="47879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How would you describe your role?</a:t>
            </a:r>
            <a:endParaRPr lang="en-GB" dirty="0"/>
          </a:p>
        </p:txBody>
      </p:sp>
      <p:sp>
        <p:nvSpPr>
          <p:cNvPr id="7" name="Content Placeholder 1"/>
          <p:cNvSpPr>
            <a:spLocks noGrp="1"/>
          </p:cNvSpPr>
          <p:nvPr>
            <p:ph sz="half" idx="1"/>
          </p:nvPr>
        </p:nvSpPr>
        <p:spPr>
          <a:xfrm>
            <a:off x="1193800" y="2797546"/>
            <a:ext cx="5981699" cy="1189949"/>
          </a:xfrm>
        </p:spPr>
        <p:txBody>
          <a:bodyPr/>
          <a:lstStyle/>
          <a:p>
            <a:r>
              <a:rPr lang="en-GB" sz="3200" dirty="0"/>
              <a:t>Please go to this website: http://www.menti.com</a:t>
            </a:r>
          </a:p>
          <a:p>
            <a:r>
              <a:rPr lang="en-GB" sz="3200" dirty="0"/>
              <a:t>Enter this code: </a:t>
            </a:r>
            <a:r>
              <a:rPr lang="en-GB" sz="3200" dirty="0" err="1" smtClean="0"/>
              <a:t>xxxxxxx</a:t>
            </a:r>
            <a:endParaRPr lang="en-GB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9659566" y="5705209"/>
            <a:ext cx="15564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050" i="1" dirty="0" smtClean="0">
                <a:latin typeface="Arial" panose="020B0604020202020204" pitchFamily="34" charset="0"/>
                <a:cs typeface="Arial" panose="020B0604020202020204" pitchFamily="34" charset="0"/>
              </a:rPr>
              <a:t>Pixabay image</a:t>
            </a:r>
            <a:endParaRPr lang="en-GB" sz="105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43908E-3C0B-46F1-B5BF-424948977B94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056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Freeform: Shape 387">
            <a:extLst>
              <a:ext uri="{FF2B5EF4-FFF2-40B4-BE49-F238E27FC236}">
                <a16:creationId xmlns:a16="http://schemas.microsoft.com/office/drawing/2014/main" id="{62DAF92E-11DA-4E7C-ACD3-F8217834EAC6}"/>
              </a:ext>
            </a:extLst>
          </p:cNvPr>
          <p:cNvSpPr/>
          <p:nvPr/>
        </p:nvSpPr>
        <p:spPr>
          <a:xfrm>
            <a:off x="1524001" y="948723"/>
            <a:ext cx="9069185" cy="5568454"/>
          </a:xfrm>
          <a:custGeom>
            <a:avLst/>
            <a:gdLst>
              <a:gd name="connsiteX0" fmla="*/ 0 w 11068670"/>
              <a:gd name="connsiteY0" fmla="*/ 0 h 3694017"/>
              <a:gd name="connsiteX1" fmla="*/ 5579724 w 11068670"/>
              <a:gd name="connsiteY1" fmla="*/ 1051291 h 3694017"/>
              <a:gd name="connsiteX2" fmla="*/ 4000171 w 11068670"/>
              <a:gd name="connsiteY2" fmla="*/ 1993485 h 3694017"/>
              <a:gd name="connsiteX3" fmla="*/ 10347309 w 11068670"/>
              <a:gd name="connsiteY3" fmla="*/ 3089790 h 3694017"/>
              <a:gd name="connsiteX4" fmla="*/ 10461160 w 11068670"/>
              <a:gd name="connsiteY4" fmla="*/ 2846776 h 3694017"/>
              <a:gd name="connsiteX5" fmla="*/ 11068670 w 11068670"/>
              <a:gd name="connsiteY5" fmla="*/ 3451222 h 3694017"/>
              <a:gd name="connsiteX6" fmla="*/ 10064229 w 11068670"/>
              <a:gd name="connsiteY6" fmla="*/ 3694017 h 3694017"/>
              <a:gd name="connsiteX7" fmla="*/ 10182751 w 11068670"/>
              <a:gd name="connsiteY7" fmla="*/ 3441035 h 3694017"/>
              <a:gd name="connsiteX8" fmla="*/ 3559126 w 11068670"/>
              <a:gd name="connsiteY8" fmla="*/ 2132335 h 3694017"/>
              <a:gd name="connsiteX9" fmla="*/ 5333561 w 11068670"/>
              <a:gd name="connsiteY9" fmla="*/ 1031453 h 3694017"/>
              <a:gd name="connsiteX10" fmla="*/ 20516 w 11068670"/>
              <a:gd name="connsiteY10" fmla="*/ 39672 h 3694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068670" h="3694017">
                <a:moveTo>
                  <a:pt x="0" y="0"/>
                </a:moveTo>
                <a:cubicBezTo>
                  <a:pt x="2639428" y="82650"/>
                  <a:pt x="6622502" y="502505"/>
                  <a:pt x="5579724" y="1051291"/>
                </a:cubicBezTo>
                <a:cubicBezTo>
                  <a:pt x="5029274" y="1345521"/>
                  <a:pt x="2837729" y="1848022"/>
                  <a:pt x="4000171" y="1993485"/>
                </a:cubicBezTo>
                <a:lnTo>
                  <a:pt x="10347309" y="3089790"/>
                </a:lnTo>
                <a:lnTo>
                  <a:pt x="10461160" y="2846776"/>
                </a:lnTo>
                <a:lnTo>
                  <a:pt x="11068670" y="3451222"/>
                </a:lnTo>
                <a:lnTo>
                  <a:pt x="10064229" y="3694017"/>
                </a:lnTo>
                <a:lnTo>
                  <a:pt x="10182751" y="3441035"/>
                </a:lnTo>
                <a:lnTo>
                  <a:pt x="3559126" y="2132335"/>
                </a:lnTo>
                <a:cubicBezTo>
                  <a:pt x="2328305" y="1818270"/>
                  <a:pt x="4666866" y="1295929"/>
                  <a:pt x="5333561" y="1031453"/>
                </a:cubicBezTo>
                <a:cubicBezTo>
                  <a:pt x="6393436" y="575232"/>
                  <a:pt x="2212062" y="128931"/>
                  <a:pt x="20516" y="3967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00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맑은 고딕" panose="020B0503020000020004" pitchFamily="34" charset="-127"/>
              <a:cs typeface="Arial" panose="020B060402020202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503416" y="1771996"/>
            <a:ext cx="3346657" cy="1325563"/>
          </a:xfrm>
        </p:spPr>
        <p:txBody>
          <a:bodyPr>
            <a:noAutofit/>
          </a:bodyPr>
          <a:lstStyle/>
          <a:p>
            <a:r>
              <a:rPr lang="en-US" sz="3600" dirty="0" smtClean="0">
                <a:solidFill>
                  <a:srgbClr val="54585A"/>
                </a:solidFill>
              </a:rPr>
              <a:t>End of first set of sessions and conference</a:t>
            </a:r>
            <a:endParaRPr lang="en-US" sz="3600" dirty="0">
              <a:solidFill>
                <a:srgbClr val="54585A"/>
              </a:solidFill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6999406" y="3278326"/>
            <a:ext cx="1006068" cy="1699200"/>
            <a:chOff x="2299829" y="1824452"/>
            <a:chExt cx="1006068" cy="1699200"/>
          </a:xfrm>
        </p:grpSpPr>
        <p:sp>
          <p:nvSpPr>
            <p:cNvPr id="370" name="TextBox 369">
              <a:extLst>
                <a:ext uri="{FF2B5EF4-FFF2-40B4-BE49-F238E27FC236}">
                  <a16:creationId xmlns:a16="http://schemas.microsoft.com/office/drawing/2014/main" id="{58647FCE-4EC8-4BA1-BB5E-B6A00C1DBE4D}"/>
                </a:ext>
              </a:extLst>
            </p:cNvPr>
            <p:cNvSpPr txBox="1"/>
            <p:nvPr/>
          </p:nvSpPr>
          <p:spPr>
            <a:xfrm>
              <a:off x="2455427" y="2162558"/>
              <a:ext cx="6948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2000" b="1" dirty="0">
                  <a:solidFill>
                    <a:srgbClr val="4472C4"/>
                  </a:solidFill>
                  <a:latin typeface="Arial" panose="020B0604020202020204" pitchFamily="34" charset="0"/>
                  <a:ea typeface="맑은 고딕" panose="020B0503020000020004" pitchFamily="34" charset="-127"/>
                  <a:cs typeface="Arial" panose="020B0604020202020204" pitchFamily="34" charset="0"/>
                </a:rPr>
                <a:t>July</a:t>
              </a:r>
              <a:endParaRPr lang="ko-KR" altLang="en-US" sz="2000" b="1" dirty="0">
                <a:solidFill>
                  <a:srgbClr val="4472C4"/>
                </a:solidFill>
                <a:latin typeface="Arial" panose="020B0604020202020204" pitchFamily="34" charset="0"/>
                <a:ea typeface="맑은 고딕" panose="020B0503020000020004" pitchFamily="34" charset="-127"/>
                <a:cs typeface="Arial" panose="020B0604020202020204" pitchFamily="34" charset="0"/>
              </a:endParaRPr>
            </a:p>
          </p:txBody>
        </p:sp>
        <p:sp>
          <p:nvSpPr>
            <p:cNvPr id="368" name="Oval 4">
              <a:extLst>
                <a:ext uri="{FF2B5EF4-FFF2-40B4-BE49-F238E27FC236}">
                  <a16:creationId xmlns:a16="http://schemas.microsoft.com/office/drawing/2014/main" id="{6A83FE31-DFE9-412B-B326-72AD6F6B127B}"/>
                </a:ext>
              </a:extLst>
            </p:cNvPr>
            <p:cNvSpPr/>
            <p:nvPr/>
          </p:nvSpPr>
          <p:spPr>
            <a:xfrm>
              <a:off x="2299829" y="1824452"/>
              <a:ext cx="1006068" cy="1699200"/>
            </a:xfrm>
            <a:custGeom>
              <a:avLst/>
              <a:gdLst/>
              <a:ahLst/>
              <a:cxnLst/>
              <a:rect l="l" t="t" r="r" b="b"/>
              <a:pathLst>
                <a:path w="898090" h="1428422">
                  <a:moveTo>
                    <a:pt x="449216" y="94631"/>
                  </a:moveTo>
                  <a:cubicBezTo>
                    <a:pt x="253684" y="94631"/>
                    <a:pt x="95174" y="253159"/>
                    <a:pt x="95174" y="448713"/>
                  </a:cubicBezTo>
                  <a:cubicBezTo>
                    <a:pt x="95174" y="644267"/>
                    <a:pt x="253684" y="802795"/>
                    <a:pt x="449216" y="802795"/>
                  </a:cubicBezTo>
                  <a:cubicBezTo>
                    <a:pt x="644748" y="802795"/>
                    <a:pt x="803258" y="644267"/>
                    <a:pt x="803258" y="448713"/>
                  </a:cubicBezTo>
                  <a:cubicBezTo>
                    <a:pt x="803258" y="253159"/>
                    <a:pt x="644748" y="94631"/>
                    <a:pt x="449216" y="94631"/>
                  </a:cubicBezTo>
                  <a:close/>
                  <a:moveTo>
                    <a:pt x="450538" y="0"/>
                  </a:moveTo>
                  <a:cubicBezTo>
                    <a:pt x="568723" y="1"/>
                    <a:pt x="686907" y="45086"/>
                    <a:pt x="777080" y="135258"/>
                  </a:cubicBezTo>
                  <a:cubicBezTo>
                    <a:pt x="957424" y="315603"/>
                    <a:pt x="918245" y="575926"/>
                    <a:pt x="777080" y="788342"/>
                  </a:cubicBezTo>
                  <a:cubicBezTo>
                    <a:pt x="629152" y="1010934"/>
                    <a:pt x="568618" y="1140847"/>
                    <a:pt x="450539" y="1428422"/>
                  </a:cubicBezTo>
                  <a:cubicBezTo>
                    <a:pt x="310500" y="1123277"/>
                    <a:pt x="280710" y="1028502"/>
                    <a:pt x="123997" y="788342"/>
                  </a:cubicBezTo>
                  <a:cubicBezTo>
                    <a:pt x="-25604" y="572861"/>
                    <a:pt x="-56348" y="315602"/>
                    <a:pt x="123996" y="135258"/>
                  </a:cubicBezTo>
                  <a:cubicBezTo>
                    <a:pt x="214168" y="45086"/>
                    <a:pt x="332353" y="1"/>
                    <a:pt x="450538" y="0"/>
                  </a:cubicBezTo>
                  <a:close/>
                </a:path>
              </a:pathLst>
            </a:custGeom>
            <a:solidFill>
              <a:schemeClr val="accent5"/>
            </a:solidFill>
            <a:ln w="6350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200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맑은 고딕" panose="020B0503020000020004" pitchFamily="34" charset="-127"/>
                <a:cs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5147876" y="339975"/>
            <a:ext cx="927264" cy="1447200"/>
            <a:chOff x="4430564" y="1505117"/>
            <a:chExt cx="785790" cy="1213578"/>
          </a:xfrm>
        </p:grpSpPr>
        <p:sp>
          <p:nvSpPr>
            <p:cNvPr id="372" name="TextBox 371">
              <a:extLst>
                <a:ext uri="{FF2B5EF4-FFF2-40B4-BE49-F238E27FC236}">
                  <a16:creationId xmlns:a16="http://schemas.microsoft.com/office/drawing/2014/main" id="{FEC61A7B-049B-49F2-852E-68ECE1ECA14B}"/>
                </a:ext>
              </a:extLst>
            </p:cNvPr>
            <p:cNvSpPr txBox="1"/>
            <p:nvPr/>
          </p:nvSpPr>
          <p:spPr>
            <a:xfrm>
              <a:off x="4430564" y="1744021"/>
              <a:ext cx="785790" cy="2839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600" b="1" dirty="0">
                  <a:solidFill>
                    <a:srgbClr val="A5A5A5"/>
                  </a:solidFill>
                  <a:latin typeface="Arial" panose="020B0604020202020204" pitchFamily="34" charset="0"/>
                  <a:ea typeface="맑은 고딕" panose="020B0503020000020004" pitchFamily="34" charset="-127"/>
                  <a:cs typeface="Arial" panose="020B0604020202020204" pitchFamily="34" charset="0"/>
                </a:rPr>
                <a:t>June</a:t>
              </a:r>
              <a:endParaRPr lang="ko-KR" altLang="en-US" sz="1600" b="1" dirty="0">
                <a:solidFill>
                  <a:srgbClr val="A5A5A5"/>
                </a:solidFill>
                <a:latin typeface="Arial" panose="020B0604020202020204" pitchFamily="34" charset="0"/>
                <a:ea typeface="맑은 고딕" panose="020B0503020000020004" pitchFamily="34" charset="-127"/>
                <a:cs typeface="Arial" panose="020B0604020202020204" pitchFamily="34" charset="0"/>
              </a:endParaRPr>
            </a:p>
          </p:txBody>
        </p:sp>
        <p:sp>
          <p:nvSpPr>
            <p:cNvPr id="371" name="Oval 4">
              <a:extLst>
                <a:ext uri="{FF2B5EF4-FFF2-40B4-BE49-F238E27FC236}">
                  <a16:creationId xmlns:a16="http://schemas.microsoft.com/office/drawing/2014/main" id="{C2207890-93FC-4EEF-82C2-EE606CA982FD}"/>
                </a:ext>
              </a:extLst>
            </p:cNvPr>
            <p:cNvSpPr/>
            <p:nvPr/>
          </p:nvSpPr>
          <p:spPr>
            <a:xfrm>
              <a:off x="4442438" y="1505117"/>
              <a:ext cx="763011" cy="1213578"/>
            </a:xfrm>
            <a:custGeom>
              <a:avLst/>
              <a:gdLst/>
              <a:ahLst/>
              <a:cxnLst/>
              <a:rect l="l" t="t" r="r" b="b"/>
              <a:pathLst>
                <a:path w="730699" h="1162185">
                  <a:moveTo>
                    <a:pt x="365489" y="76993"/>
                  </a:moveTo>
                  <a:cubicBezTo>
                    <a:pt x="206401" y="76993"/>
                    <a:pt x="77435" y="205973"/>
                    <a:pt x="77435" y="365079"/>
                  </a:cubicBezTo>
                  <a:cubicBezTo>
                    <a:pt x="77435" y="524185"/>
                    <a:pt x="206401" y="653165"/>
                    <a:pt x="365489" y="653165"/>
                  </a:cubicBezTo>
                  <a:cubicBezTo>
                    <a:pt x="524577" y="653165"/>
                    <a:pt x="653543" y="524185"/>
                    <a:pt x="653543" y="365079"/>
                  </a:cubicBezTo>
                  <a:cubicBezTo>
                    <a:pt x="653543" y="205973"/>
                    <a:pt x="524577" y="76993"/>
                    <a:pt x="365489" y="76993"/>
                  </a:cubicBezTo>
                  <a:close/>
                  <a:moveTo>
                    <a:pt x="366564" y="0"/>
                  </a:moveTo>
                  <a:cubicBezTo>
                    <a:pt x="462721" y="0"/>
                    <a:pt x="558878" y="36683"/>
                    <a:pt x="632244" y="110048"/>
                  </a:cubicBezTo>
                  <a:cubicBezTo>
                    <a:pt x="778974" y="256779"/>
                    <a:pt x="747097" y="468582"/>
                    <a:pt x="632244" y="641407"/>
                  </a:cubicBezTo>
                  <a:cubicBezTo>
                    <a:pt x="511887" y="822511"/>
                    <a:pt x="462636" y="928209"/>
                    <a:pt x="366565" y="1162185"/>
                  </a:cubicBezTo>
                  <a:cubicBezTo>
                    <a:pt x="252627" y="913915"/>
                    <a:pt x="228389" y="836805"/>
                    <a:pt x="100885" y="641406"/>
                  </a:cubicBezTo>
                  <a:cubicBezTo>
                    <a:pt x="-20832" y="466088"/>
                    <a:pt x="-45846" y="256778"/>
                    <a:pt x="100885" y="110048"/>
                  </a:cubicBezTo>
                  <a:cubicBezTo>
                    <a:pt x="174250" y="36683"/>
                    <a:pt x="270407" y="0"/>
                    <a:pt x="366564" y="0"/>
                  </a:cubicBezTo>
                  <a:close/>
                </a:path>
              </a:pathLst>
            </a:custGeom>
            <a:solidFill>
              <a:schemeClr val="accent3"/>
            </a:solidFill>
            <a:ln w="6350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200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맑은 고딕" panose="020B0503020000020004" pitchFamily="34" charset="-127"/>
                <a:cs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4089021" y="148312"/>
            <a:ext cx="714449" cy="1195200"/>
            <a:chOff x="2954801" y="1182153"/>
            <a:chExt cx="714449" cy="1117406"/>
          </a:xfrm>
        </p:grpSpPr>
        <p:sp>
          <p:nvSpPr>
            <p:cNvPr id="375" name="TextBox 374">
              <a:extLst>
                <a:ext uri="{FF2B5EF4-FFF2-40B4-BE49-F238E27FC236}">
                  <a16:creationId xmlns:a16="http://schemas.microsoft.com/office/drawing/2014/main" id="{FE722E90-0C94-4608-A4BB-B9989AA25064}"/>
                </a:ext>
              </a:extLst>
            </p:cNvPr>
            <p:cNvSpPr txBox="1"/>
            <p:nvPr/>
          </p:nvSpPr>
          <p:spPr>
            <a:xfrm>
              <a:off x="2954801" y="1376529"/>
              <a:ext cx="714449" cy="2877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400" b="1" dirty="0">
                  <a:solidFill>
                    <a:srgbClr val="FFC000"/>
                  </a:solidFill>
                  <a:latin typeface="Arial" panose="020B0604020202020204" pitchFamily="34" charset="0"/>
                  <a:ea typeface="맑은 고딕" panose="020B0503020000020004" pitchFamily="34" charset="-127"/>
                  <a:cs typeface="Arial" panose="020B0604020202020204" pitchFamily="34" charset="0"/>
                </a:rPr>
                <a:t>May</a:t>
              </a:r>
              <a:endParaRPr lang="ko-KR" altLang="en-US" sz="1400" b="1" dirty="0">
                <a:solidFill>
                  <a:srgbClr val="FFC000"/>
                </a:solidFill>
                <a:latin typeface="Arial" panose="020B0604020202020204" pitchFamily="34" charset="0"/>
                <a:ea typeface="맑은 고딕" panose="020B0503020000020004" pitchFamily="34" charset="-127"/>
                <a:cs typeface="Arial" panose="020B0604020202020204" pitchFamily="34" charset="0"/>
              </a:endParaRPr>
            </a:p>
          </p:txBody>
        </p:sp>
        <p:sp>
          <p:nvSpPr>
            <p:cNvPr id="374" name="Oval 4">
              <a:extLst>
                <a:ext uri="{FF2B5EF4-FFF2-40B4-BE49-F238E27FC236}">
                  <a16:creationId xmlns:a16="http://schemas.microsoft.com/office/drawing/2014/main" id="{AAC3FC90-A64F-419F-B8E5-4368639229CF}"/>
                </a:ext>
              </a:extLst>
            </p:cNvPr>
            <p:cNvSpPr/>
            <p:nvPr/>
          </p:nvSpPr>
          <p:spPr>
            <a:xfrm>
              <a:off x="2983896" y="1182153"/>
              <a:ext cx="674963" cy="1117406"/>
            </a:xfrm>
            <a:custGeom>
              <a:avLst/>
              <a:gdLst/>
              <a:ahLst/>
              <a:cxnLst/>
              <a:rect l="l" t="t" r="r" b="b"/>
              <a:pathLst>
                <a:path w="710924" h="1130732">
                  <a:moveTo>
                    <a:pt x="355597" y="74909"/>
                  </a:moveTo>
                  <a:cubicBezTo>
                    <a:pt x="200815" y="74909"/>
                    <a:pt x="75339" y="200399"/>
                    <a:pt x="75339" y="355199"/>
                  </a:cubicBezTo>
                  <a:cubicBezTo>
                    <a:pt x="75339" y="509999"/>
                    <a:pt x="200815" y="635489"/>
                    <a:pt x="355597" y="635489"/>
                  </a:cubicBezTo>
                  <a:cubicBezTo>
                    <a:pt x="510379" y="635489"/>
                    <a:pt x="635855" y="509999"/>
                    <a:pt x="635855" y="355199"/>
                  </a:cubicBezTo>
                  <a:cubicBezTo>
                    <a:pt x="635855" y="200399"/>
                    <a:pt x="510379" y="74909"/>
                    <a:pt x="355597" y="74909"/>
                  </a:cubicBezTo>
                  <a:close/>
                  <a:moveTo>
                    <a:pt x="356644" y="0"/>
                  </a:moveTo>
                  <a:cubicBezTo>
                    <a:pt x="450198" y="0"/>
                    <a:pt x="543753" y="35690"/>
                    <a:pt x="615133" y="107070"/>
                  </a:cubicBezTo>
                  <a:cubicBezTo>
                    <a:pt x="757893" y="249830"/>
                    <a:pt x="726879" y="455901"/>
                    <a:pt x="615133" y="624048"/>
                  </a:cubicBezTo>
                  <a:cubicBezTo>
                    <a:pt x="498034" y="800250"/>
                    <a:pt x="450115" y="903089"/>
                    <a:pt x="356644" y="1130732"/>
                  </a:cubicBezTo>
                  <a:cubicBezTo>
                    <a:pt x="245790" y="889181"/>
                    <a:pt x="222208" y="814158"/>
                    <a:pt x="98155" y="624047"/>
                  </a:cubicBezTo>
                  <a:cubicBezTo>
                    <a:pt x="-20268" y="453474"/>
                    <a:pt x="-44605" y="249829"/>
                    <a:pt x="98155" y="107070"/>
                  </a:cubicBezTo>
                  <a:cubicBezTo>
                    <a:pt x="169534" y="35690"/>
                    <a:pt x="263089" y="0"/>
                    <a:pt x="356644" y="0"/>
                  </a:cubicBezTo>
                  <a:close/>
                </a:path>
              </a:pathLst>
            </a:custGeom>
            <a:solidFill>
              <a:schemeClr val="accent4"/>
            </a:solidFill>
            <a:ln w="6350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200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맑은 고딕" panose="020B0503020000020004" pitchFamily="34" charset="-127"/>
                <a:cs typeface="Arial" panose="020B0604020202020204" pitchFamily="34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2958043" y="175750"/>
            <a:ext cx="651012" cy="941361"/>
            <a:chOff x="1338593" y="1050735"/>
            <a:chExt cx="785790" cy="1064605"/>
          </a:xfrm>
        </p:grpSpPr>
        <p:sp>
          <p:nvSpPr>
            <p:cNvPr id="378" name="TextBox 377">
              <a:extLst>
                <a:ext uri="{FF2B5EF4-FFF2-40B4-BE49-F238E27FC236}">
                  <a16:creationId xmlns:a16="http://schemas.microsoft.com/office/drawing/2014/main" id="{0D15C4B6-5A16-4736-BBFD-A469374C2114}"/>
                </a:ext>
              </a:extLst>
            </p:cNvPr>
            <p:cNvSpPr txBox="1"/>
            <p:nvPr/>
          </p:nvSpPr>
          <p:spPr>
            <a:xfrm>
              <a:off x="1338593" y="1210186"/>
              <a:ext cx="785790" cy="2958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100" b="1" dirty="0">
                  <a:solidFill>
                    <a:srgbClr val="ED7D31"/>
                  </a:solidFill>
                  <a:latin typeface="Arial" panose="020B0604020202020204" pitchFamily="34" charset="0"/>
                  <a:ea typeface="맑은 고딕" panose="020B0503020000020004" pitchFamily="34" charset="-127"/>
                  <a:cs typeface="Arial" panose="020B0604020202020204" pitchFamily="34" charset="0"/>
                </a:rPr>
                <a:t>April</a:t>
              </a:r>
              <a:endParaRPr lang="ko-KR" altLang="en-US" sz="1100" b="1" dirty="0">
                <a:solidFill>
                  <a:srgbClr val="ED7D31"/>
                </a:solidFill>
                <a:latin typeface="Arial" panose="020B0604020202020204" pitchFamily="34" charset="0"/>
                <a:ea typeface="맑은 고딕" panose="020B0503020000020004" pitchFamily="34" charset="-127"/>
                <a:cs typeface="Arial" panose="020B0604020202020204" pitchFamily="34" charset="0"/>
              </a:endParaRPr>
            </a:p>
          </p:txBody>
        </p:sp>
        <p:sp>
          <p:nvSpPr>
            <p:cNvPr id="377" name="Oval 4">
              <a:extLst>
                <a:ext uri="{FF2B5EF4-FFF2-40B4-BE49-F238E27FC236}">
                  <a16:creationId xmlns:a16="http://schemas.microsoft.com/office/drawing/2014/main" id="{08FFA636-D36A-4E97-BB8E-5CBC6083801F}"/>
                </a:ext>
              </a:extLst>
            </p:cNvPr>
            <p:cNvSpPr/>
            <p:nvPr/>
          </p:nvSpPr>
          <p:spPr>
            <a:xfrm>
              <a:off x="1420069" y="1050735"/>
              <a:ext cx="669347" cy="1064605"/>
            </a:xfrm>
            <a:custGeom>
              <a:avLst/>
              <a:gdLst/>
              <a:ahLst/>
              <a:cxnLst/>
              <a:rect l="l" t="t" r="r" b="b"/>
              <a:pathLst>
                <a:path w="641001" h="1019521">
                  <a:moveTo>
                    <a:pt x="320623" y="67542"/>
                  </a:moveTo>
                  <a:cubicBezTo>
                    <a:pt x="181064" y="67542"/>
                    <a:pt x="67929" y="180689"/>
                    <a:pt x="67929" y="320264"/>
                  </a:cubicBezTo>
                  <a:cubicBezTo>
                    <a:pt x="67929" y="459839"/>
                    <a:pt x="181064" y="572986"/>
                    <a:pt x="320623" y="572986"/>
                  </a:cubicBezTo>
                  <a:cubicBezTo>
                    <a:pt x="460182" y="572986"/>
                    <a:pt x="573317" y="459839"/>
                    <a:pt x="573317" y="320264"/>
                  </a:cubicBezTo>
                  <a:cubicBezTo>
                    <a:pt x="573317" y="180689"/>
                    <a:pt x="460182" y="67542"/>
                    <a:pt x="320623" y="67542"/>
                  </a:cubicBezTo>
                  <a:close/>
                  <a:moveTo>
                    <a:pt x="321566" y="0"/>
                  </a:moveTo>
                  <a:cubicBezTo>
                    <a:pt x="405920" y="0"/>
                    <a:pt x="490273" y="32180"/>
                    <a:pt x="554632" y="96539"/>
                  </a:cubicBezTo>
                  <a:cubicBezTo>
                    <a:pt x="683351" y="225258"/>
                    <a:pt x="655387" y="411061"/>
                    <a:pt x="554632" y="562671"/>
                  </a:cubicBezTo>
                  <a:cubicBezTo>
                    <a:pt x="449051" y="721543"/>
                    <a:pt x="405845" y="814267"/>
                    <a:pt x="321567" y="1019521"/>
                  </a:cubicBezTo>
                  <a:cubicBezTo>
                    <a:pt x="221616" y="801727"/>
                    <a:pt x="200353" y="734083"/>
                    <a:pt x="88501" y="562670"/>
                  </a:cubicBezTo>
                  <a:cubicBezTo>
                    <a:pt x="-18275" y="408873"/>
                    <a:pt x="-40218" y="225258"/>
                    <a:pt x="88501" y="96539"/>
                  </a:cubicBezTo>
                  <a:cubicBezTo>
                    <a:pt x="152860" y="32180"/>
                    <a:pt x="237213" y="0"/>
                    <a:pt x="321566" y="0"/>
                  </a:cubicBezTo>
                  <a:close/>
                </a:path>
              </a:pathLst>
            </a:custGeom>
            <a:solidFill>
              <a:schemeClr val="accent2"/>
            </a:solidFill>
            <a:ln w="6350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200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맑은 고딕" panose="020B0503020000020004" pitchFamily="34" charset="-127"/>
                <a:cs typeface="Arial" panose="020B0604020202020204" pitchFamily="34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1582058" y="240193"/>
            <a:ext cx="495516" cy="694522"/>
            <a:chOff x="155272" y="818834"/>
            <a:chExt cx="593875" cy="851644"/>
          </a:xfrm>
        </p:grpSpPr>
        <p:sp>
          <p:nvSpPr>
            <p:cNvPr id="381" name="TextBox 380">
              <a:extLst>
                <a:ext uri="{FF2B5EF4-FFF2-40B4-BE49-F238E27FC236}">
                  <a16:creationId xmlns:a16="http://schemas.microsoft.com/office/drawing/2014/main" id="{33B3E92B-2985-4289-BBC7-10B3FBA93032}"/>
                </a:ext>
              </a:extLst>
            </p:cNvPr>
            <p:cNvSpPr txBox="1"/>
            <p:nvPr/>
          </p:nvSpPr>
          <p:spPr>
            <a:xfrm>
              <a:off x="155272" y="960673"/>
              <a:ext cx="593875" cy="2453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700" b="1" dirty="0">
                  <a:solidFill>
                    <a:srgbClr val="DA1883"/>
                  </a:solidFill>
                  <a:latin typeface="Arial" panose="020B0604020202020204" pitchFamily="34" charset="0"/>
                  <a:ea typeface="맑은 고딕" panose="020B0503020000020004" pitchFamily="34" charset="-127"/>
                  <a:cs typeface="Arial" panose="020B0604020202020204" pitchFamily="34" charset="0"/>
                </a:rPr>
                <a:t>March</a:t>
              </a:r>
              <a:endParaRPr lang="ko-KR" altLang="en-US" sz="700" b="1" dirty="0">
                <a:solidFill>
                  <a:srgbClr val="DA1883"/>
                </a:solidFill>
                <a:latin typeface="Arial" panose="020B0604020202020204" pitchFamily="34" charset="0"/>
                <a:ea typeface="맑은 고딕" panose="020B0503020000020004" pitchFamily="34" charset="-127"/>
                <a:cs typeface="Arial" panose="020B0604020202020204" pitchFamily="34" charset="0"/>
              </a:endParaRPr>
            </a:p>
          </p:txBody>
        </p:sp>
        <p:sp>
          <p:nvSpPr>
            <p:cNvPr id="380" name="Oval 4">
              <a:extLst>
                <a:ext uri="{FF2B5EF4-FFF2-40B4-BE49-F238E27FC236}">
                  <a16:creationId xmlns:a16="http://schemas.microsoft.com/office/drawing/2014/main" id="{B887A1DA-9B28-4404-9E7C-C9EBD58D7A38}"/>
                </a:ext>
              </a:extLst>
            </p:cNvPr>
            <p:cNvSpPr/>
            <p:nvPr/>
          </p:nvSpPr>
          <p:spPr>
            <a:xfrm>
              <a:off x="184483" y="818834"/>
              <a:ext cx="535453" cy="851644"/>
            </a:xfrm>
            <a:custGeom>
              <a:avLst/>
              <a:gdLst/>
              <a:ahLst/>
              <a:cxnLst/>
              <a:rect l="l" t="t" r="r" b="b"/>
              <a:pathLst>
                <a:path w="512777" h="815578">
                  <a:moveTo>
                    <a:pt x="256487" y="54031"/>
                  </a:moveTo>
                  <a:cubicBezTo>
                    <a:pt x="144845" y="54031"/>
                    <a:pt x="54341" y="144545"/>
                    <a:pt x="54341" y="256199"/>
                  </a:cubicBezTo>
                  <a:cubicBezTo>
                    <a:pt x="54341" y="367853"/>
                    <a:pt x="144845" y="458367"/>
                    <a:pt x="256487" y="458367"/>
                  </a:cubicBezTo>
                  <a:cubicBezTo>
                    <a:pt x="368129" y="458367"/>
                    <a:pt x="458633" y="367853"/>
                    <a:pt x="458633" y="256199"/>
                  </a:cubicBezTo>
                  <a:cubicBezTo>
                    <a:pt x="458633" y="144545"/>
                    <a:pt x="368129" y="54031"/>
                    <a:pt x="256487" y="54031"/>
                  </a:cubicBezTo>
                  <a:close/>
                  <a:moveTo>
                    <a:pt x="257241" y="0"/>
                  </a:moveTo>
                  <a:cubicBezTo>
                    <a:pt x="324720" y="0"/>
                    <a:pt x="392199" y="25743"/>
                    <a:pt x="443685" y="77228"/>
                  </a:cubicBezTo>
                  <a:cubicBezTo>
                    <a:pt x="546655" y="180198"/>
                    <a:pt x="524285" y="328833"/>
                    <a:pt x="443685" y="450115"/>
                  </a:cubicBezTo>
                  <a:cubicBezTo>
                    <a:pt x="359223" y="577207"/>
                    <a:pt x="324660" y="651383"/>
                    <a:pt x="257241" y="815578"/>
                  </a:cubicBezTo>
                  <a:cubicBezTo>
                    <a:pt x="177284" y="641351"/>
                    <a:pt x="160275" y="587238"/>
                    <a:pt x="70797" y="450115"/>
                  </a:cubicBezTo>
                  <a:cubicBezTo>
                    <a:pt x="-14619" y="327083"/>
                    <a:pt x="-32173" y="180198"/>
                    <a:pt x="70797" y="77228"/>
                  </a:cubicBezTo>
                  <a:cubicBezTo>
                    <a:pt x="122282" y="25743"/>
                    <a:pt x="189762" y="0"/>
                    <a:pt x="257241" y="0"/>
                  </a:cubicBezTo>
                  <a:close/>
                </a:path>
              </a:pathLst>
            </a:custGeom>
            <a:solidFill>
              <a:srgbClr val="DA1883"/>
            </a:solidFill>
            <a:ln w="6350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200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맑은 고딕" panose="020B0503020000020004" pitchFamily="34" charset="-127"/>
                <a:cs typeface="Arial" panose="020B0604020202020204" pitchFamily="34" charset="0"/>
              </a:endParaRPr>
            </a:p>
          </p:txBody>
        </p:sp>
      </p:grpSp>
      <p:sp>
        <p:nvSpPr>
          <p:cNvPr id="10" name="Left Arrow Callout 9"/>
          <p:cNvSpPr/>
          <p:nvPr/>
        </p:nvSpPr>
        <p:spPr>
          <a:xfrm>
            <a:off x="5783850" y="2434778"/>
            <a:ext cx="1559342" cy="599426"/>
          </a:xfrm>
          <a:prstGeom prst="leftArrowCallout">
            <a:avLst>
              <a:gd name="adj1" fmla="val 13050"/>
              <a:gd name="adj2" fmla="val 15215"/>
              <a:gd name="adj3" fmla="val 25000"/>
              <a:gd name="adj4" fmla="val 81807"/>
            </a:avLst>
          </a:prstGeom>
          <a:solidFill>
            <a:srgbClr val="54585A"/>
          </a:solidFill>
          <a:ln>
            <a:solidFill>
              <a:srgbClr val="5458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Learnings from sessions</a:t>
            </a:r>
          </a:p>
        </p:txBody>
      </p:sp>
      <p:sp>
        <p:nvSpPr>
          <p:cNvPr id="32" name="Left Arrow Callout 31"/>
          <p:cNvSpPr/>
          <p:nvPr/>
        </p:nvSpPr>
        <p:spPr>
          <a:xfrm>
            <a:off x="6091051" y="1752450"/>
            <a:ext cx="2120452" cy="507992"/>
          </a:xfrm>
          <a:prstGeom prst="leftArrowCallout">
            <a:avLst>
              <a:gd name="adj1" fmla="val 12710"/>
              <a:gd name="adj2" fmla="val 18279"/>
              <a:gd name="adj3" fmla="val 30388"/>
              <a:gd name="adj4" fmla="val 83786"/>
            </a:avLst>
          </a:prstGeom>
          <a:solidFill>
            <a:srgbClr val="54585A"/>
          </a:solidFill>
          <a:ln>
            <a:solidFill>
              <a:srgbClr val="54585A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Consistent and positive reactions</a:t>
            </a:r>
          </a:p>
        </p:txBody>
      </p:sp>
      <p:sp>
        <p:nvSpPr>
          <p:cNvPr id="5" name="Right Arrow Callout 4"/>
          <p:cNvSpPr/>
          <p:nvPr/>
        </p:nvSpPr>
        <p:spPr>
          <a:xfrm>
            <a:off x="5956318" y="4917382"/>
            <a:ext cx="1703515" cy="674042"/>
          </a:xfrm>
          <a:prstGeom prst="rightArrowCallout">
            <a:avLst>
              <a:gd name="adj1" fmla="val 13932"/>
              <a:gd name="adj2" fmla="val 18544"/>
              <a:gd name="adj3" fmla="val 25000"/>
              <a:gd name="adj4" fmla="val 73029"/>
            </a:avLst>
          </a:prstGeom>
          <a:solidFill>
            <a:srgbClr val="54585A"/>
          </a:solidFill>
          <a:ln>
            <a:solidFill>
              <a:srgbClr val="5458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Need analysis and training</a:t>
            </a:r>
          </a:p>
        </p:txBody>
      </p:sp>
      <p:sp>
        <p:nvSpPr>
          <p:cNvPr id="34" name="5-Point Star 33"/>
          <p:cNvSpPr>
            <a:spLocks noChangeAspect="1"/>
          </p:cNvSpPr>
          <p:nvPr/>
        </p:nvSpPr>
        <p:spPr>
          <a:xfrm>
            <a:off x="5799138" y="1786979"/>
            <a:ext cx="377952" cy="377116"/>
          </a:xfrm>
          <a:prstGeom prst="star5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6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5-Point Star 34"/>
          <p:cNvSpPr>
            <a:spLocks noChangeAspect="1"/>
          </p:cNvSpPr>
          <p:nvPr/>
        </p:nvSpPr>
        <p:spPr>
          <a:xfrm>
            <a:off x="5366621" y="2494838"/>
            <a:ext cx="489775" cy="515724"/>
          </a:xfrm>
          <a:prstGeom prst="star5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6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5-Point Star 35"/>
          <p:cNvSpPr>
            <a:spLocks noChangeAspect="1"/>
          </p:cNvSpPr>
          <p:nvPr/>
        </p:nvSpPr>
        <p:spPr>
          <a:xfrm>
            <a:off x="7652340" y="4872860"/>
            <a:ext cx="706269" cy="704707"/>
          </a:xfrm>
          <a:prstGeom prst="star5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6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5-Point Star 44"/>
          <p:cNvSpPr>
            <a:spLocks noChangeAspect="1"/>
          </p:cNvSpPr>
          <p:nvPr/>
        </p:nvSpPr>
        <p:spPr>
          <a:xfrm>
            <a:off x="3703353" y="1133766"/>
            <a:ext cx="346455" cy="328529"/>
          </a:xfrm>
          <a:prstGeom prst="star5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6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Left Arrow Callout 45"/>
          <p:cNvSpPr/>
          <p:nvPr/>
        </p:nvSpPr>
        <p:spPr>
          <a:xfrm>
            <a:off x="4629589" y="3304053"/>
            <a:ext cx="1498966" cy="823873"/>
          </a:xfrm>
          <a:prstGeom prst="leftArrowCallout">
            <a:avLst>
              <a:gd name="adj1" fmla="val 9088"/>
              <a:gd name="adj2" fmla="val 17840"/>
              <a:gd name="adj3" fmla="val 25000"/>
              <a:gd name="adj4" fmla="val 72095"/>
            </a:avLst>
          </a:prstGeom>
          <a:solidFill>
            <a:srgbClr val="54585A"/>
          </a:solidFill>
          <a:ln>
            <a:solidFill>
              <a:srgbClr val="5458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Format adaptations</a:t>
            </a:r>
          </a:p>
        </p:txBody>
      </p:sp>
      <p:sp>
        <p:nvSpPr>
          <p:cNvPr id="47" name="5-Point Star 46"/>
          <p:cNvSpPr>
            <a:spLocks noChangeAspect="1"/>
          </p:cNvSpPr>
          <p:nvPr/>
        </p:nvSpPr>
        <p:spPr>
          <a:xfrm>
            <a:off x="4063677" y="3449446"/>
            <a:ext cx="585203" cy="616208"/>
          </a:xfrm>
          <a:prstGeom prst="star5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6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Up Arrow Callout 43"/>
          <p:cNvSpPr/>
          <p:nvPr/>
        </p:nvSpPr>
        <p:spPr>
          <a:xfrm>
            <a:off x="3244761" y="1404399"/>
            <a:ext cx="1255013" cy="1094162"/>
          </a:xfrm>
          <a:prstGeom prst="upArrowCallout">
            <a:avLst>
              <a:gd name="adj1" fmla="val 9159"/>
              <a:gd name="adj2" fmla="val 17079"/>
              <a:gd name="adj3" fmla="val 25000"/>
              <a:gd name="adj4" fmla="val 64977"/>
            </a:avLst>
          </a:prstGeom>
          <a:solidFill>
            <a:srgbClr val="54585A"/>
          </a:solidFill>
          <a:ln>
            <a:solidFill>
              <a:srgbClr val="5458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Bold new world of </a:t>
            </a:r>
            <a:r>
              <a:rPr lang="en-GB" sz="120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online platforms</a:t>
            </a:r>
            <a:endParaRPr lang="en-GB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EFA4EF-E8B8-4DA1-965D-FBEB5CA7A921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0888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Spring-Summer sessions</a:t>
            </a:r>
            <a:endParaRPr lang="en-GB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2"/>
          </p:nvPr>
        </p:nvSpPr>
        <p:spPr>
          <a:xfrm>
            <a:off x="901700" y="2518426"/>
            <a:ext cx="5613400" cy="1266174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800" dirty="0" smtClean="0">
                <a:solidFill>
                  <a:schemeClr val="bg2">
                    <a:lumMod val="50000"/>
                  </a:schemeClr>
                </a:solidFill>
              </a:rPr>
              <a:t>What did we ask?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800" dirty="0" smtClean="0">
                <a:solidFill>
                  <a:schemeClr val="bg2">
                    <a:lumMod val="50000"/>
                  </a:schemeClr>
                </a:solidFill>
              </a:rPr>
              <a:t>Teacher feedback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659566" y="5705209"/>
            <a:ext cx="15564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050" i="1" dirty="0" smtClean="0">
                <a:latin typeface="Arial" panose="020B0604020202020204" pitchFamily="34" charset="0"/>
                <a:cs typeface="Arial" panose="020B0604020202020204" pitchFamily="34" charset="0"/>
              </a:rPr>
              <a:t>Pixabay image</a:t>
            </a:r>
            <a:endParaRPr lang="en-GB" sz="105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7200" y="1162843"/>
            <a:ext cx="6096000" cy="4324350"/>
          </a:xfrm>
          <a:prstGeom prst="rect">
            <a:avLst/>
          </a:prstGeom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43908E-3C0B-46F1-B5BF-424948977B94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4712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74822" y="500062"/>
            <a:ext cx="10515600" cy="1325563"/>
          </a:xfrm>
        </p:spPr>
        <p:txBody>
          <a:bodyPr/>
          <a:lstStyle/>
          <a:p>
            <a:r>
              <a:rPr lang="en-GB" dirty="0" smtClean="0"/>
              <a:t>Summer survey- needs analysis</a:t>
            </a:r>
            <a:endParaRPr lang="en-GB" dirty="0"/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2418338595"/>
              </p:ext>
            </p:extLst>
          </p:nvPr>
        </p:nvGraphicFramePr>
        <p:xfrm>
          <a:off x="1074822" y="336632"/>
          <a:ext cx="9598526" cy="60182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4" name="Slide Number Placeholder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43908E-3C0B-46F1-B5BF-424948977B94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792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0000"/>
    </mc:Choice>
    <mc:Fallback xmlns="">
      <p:transition advClick="0" advTm="2000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428878" y="3673475"/>
            <a:ext cx="10693400" cy="3175000"/>
          </a:xfrm>
        </p:spPr>
        <p:txBody>
          <a:bodyPr/>
          <a:lstStyle/>
          <a:p>
            <a:r>
              <a:rPr lang="en-GB" dirty="0" smtClean="0"/>
              <a:t>Two questions:</a:t>
            </a:r>
          </a:p>
          <a:p>
            <a:pPr marL="457200" indent="-457200">
              <a:buAutoNum type="arabicParenR"/>
            </a:pPr>
            <a:r>
              <a:rPr lang="en-GB" dirty="0" smtClean="0"/>
              <a:t>Have you seen/used these before? (use your reaction buttons or type Y/N into the chat)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95350" y="411162"/>
            <a:ext cx="10515600" cy="1049338"/>
          </a:xfrm>
        </p:spPr>
        <p:txBody>
          <a:bodyPr/>
          <a:lstStyle/>
          <a:p>
            <a:r>
              <a:rPr lang="en-GB" dirty="0" smtClean="0"/>
              <a:t>Time to explore</a:t>
            </a:r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4157422" y="5978307"/>
            <a:ext cx="522495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 eaLnBrk="1" hangingPunct="1">
              <a:spcBef>
                <a:spcPct val="30000"/>
              </a:spcBef>
              <a:defRPr/>
            </a:pPr>
            <a:r>
              <a:rPr lang="en-GB" sz="3600" u="sng" dirty="0">
                <a:hlinkClick r:id="rId3"/>
              </a:rPr>
              <a:t>https://virtual.edu.rsc.org/</a:t>
            </a:r>
            <a:endParaRPr lang="en-GB" sz="36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7100" y="493603"/>
            <a:ext cx="8736542" cy="3225800"/>
          </a:xfrm>
          <a:prstGeom prst="rect">
            <a:avLst/>
          </a:prstGeom>
        </p:spPr>
      </p:pic>
      <p:sp>
        <p:nvSpPr>
          <p:cNvPr id="8" name="Content Placeholder 1"/>
          <p:cNvSpPr>
            <a:spLocks noGrp="1"/>
          </p:cNvSpPr>
          <p:nvPr>
            <p:ph sz="half" idx="1"/>
          </p:nvPr>
        </p:nvSpPr>
        <p:spPr>
          <a:xfrm>
            <a:off x="5508878" y="747604"/>
            <a:ext cx="5730622" cy="981184"/>
          </a:xfrm>
        </p:spPr>
        <p:txBody>
          <a:bodyPr/>
          <a:lstStyle/>
          <a:p>
            <a:r>
              <a:rPr lang="en-GB" dirty="0" smtClean="0"/>
              <a:t>Online screen experiments (Synthesis </a:t>
            </a:r>
            <a:r>
              <a:rPr lang="en-GB" dirty="0"/>
              <a:t>of Aspirin and Titration virtual </a:t>
            </a:r>
            <a:r>
              <a:rPr lang="en-GB" dirty="0" smtClean="0"/>
              <a:t>experiments)</a:t>
            </a:r>
          </a:p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43908E-3C0B-46F1-B5BF-424948977B94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  <p:sp>
        <p:nvSpPr>
          <p:cNvPr id="10" name="Content Placeholder 1"/>
          <p:cNvSpPr>
            <a:spLocks noGrp="1"/>
          </p:cNvSpPr>
          <p:nvPr>
            <p:ph sz="half" idx="1"/>
          </p:nvPr>
        </p:nvSpPr>
        <p:spPr>
          <a:xfrm>
            <a:off x="428878" y="4984913"/>
            <a:ext cx="8542594" cy="598051"/>
          </a:xfrm>
        </p:spPr>
        <p:txBody>
          <a:bodyPr/>
          <a:lstStyle/>
          <a:p>
            <a:r>
              <a:rPr lang="en-GB" dirty="0" smtClean="0"/>
              <a:t>2) Have you seen/used anything similar? (type into the chat)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12931">
            <a:off x="10542094" y="2402135"/>
            <a:ext cx="1107996" cy="119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870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Autumn online teacher support</a:t>
            </a:r>
            <a:endParaRPr lang="en-GB" dirty="0"/>
          </a:p>
        </p:txBody>
      </p:sp>
      <p:sp>
        <p:nvSpPr>
          <p:cNvPr id="7" name="Content Placeholder 2"/>
          <p:cNvSpPr>
            <a:spLocks noGrp="1"/>
          </p:cNvSpPr>
          <p:nvPr>
            <p:ph sz="half" idx="2"/>
          </p:nvPr>
        </p:nvSpPr>
        <p:spPr>
          <a:xfrm>
            <a:off x="901700" y="2518426"/>
            <a:ext cx="5613400" cy="1786874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800" dirty="0" smtClean="0">
                <a:solidFill>
                  <a:schemeClr val="bg2">
                    <a:lumMod val="50000"/>
                  </a:schemeClr>
                </a:solidFill>
              </a:rPr>
              <a:t>Current feedback.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800" dirty="0" smtClean="0">
                <a:solidFill>
                  <a:schemeClr val="bg2">
                    <a:lumMod val="50000"/>
                  </a:schemeClr>
                </a:solidFill>
              </a:rPr>
              <a:t>What changed?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800" dirty="0" smtClean="0">
                <a:solidFill>
                  <a:schemeClr val="bg2">
                    <a:lumMod val="50000"/>
                  </a:schemeClr>
                </a:solidFill>
              </a:rPr>
              <a:t>What did we learn?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1744" y="1154438"/>
            <a:ext cx="5411056" cy="451485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659566" y="5705209"/>
            <a:ext cx="15564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050" i="1" dirty="0" smtClean="0">
                <a:latin typeface="Arial" panose="020B0604020202020204" pitchFamily="34" charset="0"/>
                <a:cs typeface="Arial" panose="020B0604020202020204" pitchFamily="34" charset="0"/>
              </a:rPr>
              <a:t>Pixabay image</a:t>
            </a:r>
            <a:endParaRPr lang="en-GB" sz="105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43908E-3C0B-46F1-B5BF-424948977B94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4471463" y="6008200"/>
            <a:ext cx="35578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 eaLnBrk="1" hangingPunct="1">
              <a:spcBef>
                <a:spcPct val="30000"/>
              </a:spcBef>
              <a:defRPr/>
            </a:pPr>
            <a:r>
              <a:rPr lang="en-GB" b="1" dirty="0"/>
              <a:t>Future sessions: edu.rsc.org/events</a:t>
            </a:r>
          </a:p>
        </p:txBody>
      </p:sp>
    </p:spTree>
    <p:extLst>
      <p:ext uri="{BB962C8B-B14F-4D97-AF65-F5344CB8AC3E}">
        <p14:creationId xmlns:p14="http://schemas.microsoft.com/office/powerpoint/2010/main" val="3568756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9500" y="700189"/>
            <a:ext cx="10134600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4800" dirty="0" smtClean="0"/>
              <a:t>What do you think are the strengths and weaknesses of online learning?</a:t>
            </a:r>
            <a:endParaRPr lang="en-GB" sz="4800" dirty="0"/>
          </a:p>
        </p:txBody>
      </p:sp>
      <p:sp>
        <p:nvSpPr>
          <p:cNvPr id="6" name="Content Placeholder 1"/>
          <p:cNvSpPr>
            <a:spLocks noGrp="1"/>
          </p:cNvSpPr>
          <p:nvPr>
            <p:ph sz="half" idx="1"/>
          </p:nvPr>
        </p:nvSpPr>
        <p:spPr>
          <a:xfrm>
            <a:off x="711200" y="2937246"/>
            <a:ext cx="5981699" cy="1189949"/>
          </a:xfrm>
        </p:spPr>
        <p:txBody>
          <a:bodyPr/>
          <a:lstStyle/>
          <a:p>
            <a:r>
              <a:rPr lang="en-GB" sz="3200" dirty="0"/>
              <a:t>Please go to this website: http://www.menti.com</a:t>
            </a:r>
          </a:p>
          <a:p>
            <a:r>
              <a:rPr lang="en-GB" sz="3200" dirty="0"/>
              <a:t>Enter this code: </a:t>
            </a:r>
            <a:r>
              <a:rPr lang="en-GB" sz="3200" dirty="0" err="1" smtClean="0"/>
              <a:t>xxxxxx</a:t>
            </a:r>
            <a:endParaRPr lang="en-GB" sz="3200" dirty="0" smtClean="0"/>
          </a:p>
          <a:p>
            <a:endParaRPr lang="en-GB" sz="3200" dirty="0"/>
          </a:p>
          <a:p>
            <a:endParaRPr lang="en-GB" sz="32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450" y="2497137"/>
            <a:ext cx="6096000" cy="305752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659566" y="5705209"/>
            <a:ext cx="15564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050" i="1" dirty="0" smtClean="0">
                <a:latin typeface="Arial" panose="020B0604020202020204" pitchFamily="34" charset="0"/>
                <a:cs typeface="Arial" panose="020B0604020202020204" pitchFamily="34" charset="0"/>
              </a:rPr>
              <a:t>Pixabay image</a:t>
            </a:r>
            <a:endParaRPr lang="en-GB" sz="105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43908E-3C0B-46F1-B5BF-424948977B94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3024845" y="6089650"/>
            <a:ext cx="70843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 smtClean="0"/>
              <a:t>Start your answer with S- if it’s a strength or W- if it’s a weakness</a:t>
            </a:r>
            <a:endParaRPr lang="en-GB" sz="2000" b="1" dirty="0"/>
          </a:p>
        </p:txBody>
      </p:sp>
    </p:spTree>
    <p:extLst>
      <p:ext uri="{BB962C8B-B14F-4D97-AF65-F5344CB8AC3E}">
        <p14:creationId xmlns:p14="http://schemas.microsoft.com/office/powerpoint/2010/main" val="2474195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6811" y="1459830"/>
            <a:ext cx="4994139" cy="332422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659566" y="5705209"/>
            <a:ext cx="15564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050" i="1" dirty="0" smtClean="0">
                <a:latin typeface="Arial" panose="020B0604020202020204" pitchFamily="34" charset="0"/>
                <a:cs typeface="Arial" panose="020B0604020202020204" pitchFamily="34" charset="0"/>
              </a:rPr>
              <a:t>Pixabay image</a:t>
            </a:r>
            <a:endParaRPr lang="en-GB" sz="105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71073" y="2460223"/>
            <a:ext cx="457200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Where do we go from here?</a:t>
            </a:r>
            <a:endParaRPr lang="en-GB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B618001-13DF-4E65-B0E5-29FD70012F97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3157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659566" y="5705209"/>
            <a:ext cx="15564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050" i="1" dirty="0" smtClean="0">
                <a:latin typeface="Arial" panose="020B0604020202020204" pitchFamily="34" charset="0"/>
                <a:cs typeface="Arial" panose="020B0604020202020204" pitchFamily="34" charset="0"/>
              </a:rPr>
              <a:t>Pixabay image</a:t>
            </a:r>
            <a:endParaRPr lang="en-GB" sz="105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18148" y="688451"/>
            <a:ext cx="1059280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Into the chat, can you give an example of something that you will take away from this session or that you learnt in this session</a:t>
            </a:r>
            <a:endParaRPr lang="en-GB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4" descr="Post it - singl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3245" y="2627443"/>
            <a:ext cx="2802607" cy="2802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CB618001-13DF-4E65-B0E5-29FD70012F97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9265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6">
            <a:extLst>
              <a:ext uri="{FF2B5EF4-FFF2-40B4-BE49-F238E27FC236}">
                <a16:creationId xmlns:a16="http://schemas.microsoft.com/office/drawing/2014/main" id="{203ED422-29A8-4519-B8EA-5720F363F123}"/>
              </a:ext>
            </a:extLst>
          </p:cNvPr>
          <p:cNvSpPr/>
          <p:nvPr/>
        </p:nvSpPr>
        <p:spPr>
          <a:xfrm>
            <a:off x="165463" y="5681066"/>
            <a:ext cx="2429691" cy="101783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itle 2">
            <a:extLst>
              <a:ext uri="{FF2B5EF4-FFF2-40B4-BE49-F238E27FC236}">
                <a16:creationId xmlns:a16="http://schemas.microsoft.com/office/drawing/2014/main" id="{8DBDFA70-DD0C-475B-8008-7264F2E1C165}"/>
              </a:ext>
            </a:extLst>
          </p:cNvPr>
          <p:cNvSpPr txBox="1">
            <a:spLocks/>
          </p:cNvSpPr>
          <p:nvPr/>
        </p:nvSpPr>
        <p:spPr bwMode="auto">
          <a:xfrm>
            <a:off x="838200" y="426695"/>
            <a:ext cx="10515600" cy="1205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/>
            <a:r>
              <a:rPr lang="en-GB" dirty="0"/>
              <a:t>Zoom housekeeping</a:t>
            </a:r>
            <a:br>
              <a:rPr lang="en-GB" dirty="0"/>
            </a:br>
            <a:endParaRPr lang="en-GB" dirty="0"/>
          </a:p>
        </p:txBody>
      </p:sp>
      <p:sp>
        <p:nvSpPr>
          <p:cNvPr id="20" name="Content Placeholder 3">
            <a:extLst>
              <a:ext uri="{FF2B5EF4-FFF2-40B4-BE49-F238E27FC236}">
                <a16:creationId xmlns:a16="http://schemas.microsoft.com/office/drawing/2014/main" id="{9B5DA9E4-5FD6-4C0D-A221-960554C60F55}"/>
              </a:ext>
            </a:extLst>
          </p:cNvPr>
          <p:cNvSpPr txBox="1">
            <a:spLocks/>
          </p:cNvSpPr>
          <p:nvPr/>
        </p:nvSpPr>
        <p:spPr bwMode="auto">
          <a:xfrm>
            <a:off x="1230283" y="1171514"/>
            <a:ext cx="10515600" cy="3927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>
            <a:lvl1pPr algn="l" rtl="0" eaLnBrk="1" fontAlgn="base" hangingPunct="1"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defRPr lang="en-US" sz="2400" kern="1200">
                <a:solidFill>
                  <a:srgbClr val="5458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rtl="0" eaLnBrk="1" fontAlgn="base" hangingPunct="1"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2400" kern="1200" dirty="0">
                <a:solidFill>
                  <a:srgbClr val="5458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rtl="0" eaLnBrk="1" fontAlgn="base" hangingPunct="1"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2000" kern="1200" dirty="0">
                <a:solidFill>
                  <a:srgbClr val="5458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rtl="0" eaLnBrk="1" fontAlgn="base" hangingPunct="1"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kern="1200" dirty="0">
                <a:solidFill>
                  <a:srgbClr val="5458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rtl="0" eaLnBrk="1" fontAlgn="base" hangingPunct="1"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kern="1200" dirty="0">
                <a:solidFill>
                  <a:srgbClr val="5458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/>
            <a:r>
              <a:rPr lang="en-GB" dirty="0">
                <a:solidFill>
                  <a:schemeClr val="tx1"/>
                </a:solidFill>
              </a:rPr>
              <a:t>Please mute yourself during the presentation unless you’re directly speaking. This avoids background noise.</a:t>
            </a:r>
          </a:p>
          <a:p>
            <a:pPr lvl="1" defTabSz="914400"/>
            <a:r>
              <a:rPr lang="en-GB" dirty="0">
                <a:solidFill>
                  <a:schemeClr val="tx1"/>
                </a:solidFill>
              </a:rPr>
              <a:t>You can mute/unmute by clicking the microphone icon at the bottom left of your screen</a:t>
            </a:r>
          </a:p>
          <a:p>
            <a:pPr lvl="1" defTabSz="914400"/>
            <a:r>
              <a:rPr lang="en-GB" dirty="0">
                <a:solidFill>
                  <a:schemeClr val="tx1"/>
                </a:solidFill>
              </a:rPr>
              <a:t>You can temporarily unmute yourself by holding the space bar down</a:t>
            </a:r>
          </a:p>
          <a:p>
            <a:pPr defTabSz="914400"/>
            <a:endParaRPr lang="en-GB" sz="1200" dirty="0">
              <a:solidFill>
                <a:schemeClr val="tx1"/>
              </a:solidFill>
            </a:endParaRPr>
          </a:p>
          <a:p>
            <a:pPr defTabSz="914400"/>
            <a:r>
              <a:rPr lang="en-GB" dirty="0">
                <a:solidFill>
                  <a:schemeClr val="tx1"/>
                </a:solidFill>
              </a:rPr>
              <a:t>If you have any questions, please type them into the chat. The session co-host will be checking for any questions and asking the host.</a:t>
            </a:r>
          </a:p>
          <a:p>
            <a:pPr lvl="1" defTabSz="914400"/>
            <a:r>
              <a:rPr lang="en-GB" dirty="0">
                <a:solidFill>
                  <a:schemeClr val="tx1"/>
                </a:solidFill>
              </a:rPr>
              <a:t>To access the chat, click on the speech bubble icon at the bottom of the screen</a:t>
            </a:r>
          </a:p>
          <a:p>
            <a:pPr defTabSz="914400"/>
            <a:endParaRPr lang="en-GB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1D170379-EA29-4CD4-97D5-736AC760FA8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8836" r="50000" b="3598"/>
          <a:stretch/>
        </p:blipFill>
        <p:spPr>
          <a:xfrm>
            <a:off x="712680" y="5228345"/>
            <a:ext cx="10998861" cy="540157"/>
          </a:xfrm>
          <a:prstGeom prst="rect">
            <a:avLst/>
          </a:prstGeom>
        </p:spPr>
      </p:pic>
      <p:sp>
        <p:nvSpPr>
          <p:cNvPr id="22" name="Rectangle: Rounded Corners 8">
            <a:extLst>
              <a:ext uri="{FF2B5EF4-FFF2-40B4-BE49-F238E27FC236}">
                <a16:creationId xmlns:a16="http://schemas.microsoft.com/office/drawing/2014/main" id="{7C8C4F0A-961A-4A81-B500-606AA08BF4D6}"/>
              </a:ext>
            </a:extLst>
          </p:cNvPr>
          <p:cNvSpPr/>
          <p:nvPr/>
        </p:nvSpPr>
        <p:spPr>
          <a:xfrm>
            <a:off x="712680" y="5404263"/>
            <a:ext cx="356493" cy="351061"/>
          </a:xfrm>
          <a:prstGeom prst="roundRect">
            <a:avLst/>
          </a:prstGeom>
          <a:noFill/>
          <a:ln w="38100">
            <a:solidFill>
              <a:srgbClr val="FC4C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: Rounded Corners 16">
            <a:extLst>
              <a:ext uri="{FF2B5EF4-FFF2-40B4-BE49-F238E27FC236}">
                <a16:creationId xmlns:a16="http://schemas.microsoft.com/office/drawing/2014/main" id="{FF1F1939-B448-4F0E-BECA-A3108D9C38D1}"/>
              </a:ext>
            </a:extLst>
          </p:cNvPr>
          <p:cNvSpPr/>
          <p:nvPr/>
        </p:nvSpPr>
        <p:spPr>
          <a:xfrm>
            <a:off x="5830022" y="5404263"/>
            <a:ext cx="465364" cy="351061"/>
          </a:xfrm>
          <a:prstGeom prst="roundRect">
            <a:avLst/>
          </a:prstGeom>
          <a:noFill/>
          <a:ln w="38100">
            <a:solidFill>
              <a:srgbClr val="FC4C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4" name="Connector: Elbow 17">
            <a:extLst>
              <a:ext uri="{FF2B5EF4-FFF2-40B4-BE49-F238E27FC236}">
                <a16:creationId xmlns:a16="http://schemas.microsoft.com/office/drawing/2014/main" id="{AC9F6F80-4773-4059-BACA-F5E505803F40}"/>
              </a:ext>
            </a:extLst>
          </p:cNvPr>
          <p:cNvCxnSpPr>
            <a:cxnSpLocks/>
            <a:stCxn id="23" idx="0"/>
          </p:cNvCxnSpPr>
          <p:nvPr/>
        </p:nvCxnSpPr>
        <p:spPr>
          <a:xfrm rot="5400000" flipH="1" flipV="1">
            <a:off x="5925225" y="4524332"/>
            <a:ext cx="1017411" cy="742453"/>
          </a:xfrm>
          <a:prstGeom prst="bentConnector3">
            <a:avLst>
              <a:gd name="adj1" fmla="val 50000"/>
            </a:avLst>
          </a:prstGeom>
          <a:ln w="28575">
            <a:solidFill>
              <a:srgbClr val="FC4C02"/>
            </a:solidFill>
            <a:headEnd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BEC9F511-E592-457A-9078-42DF89A79ACC}"/>
              </a:ext>
            </a:extLst>
          </p:cNvPr>
          <p:cNvCxnSpPr>
            <a:cxnSpLocks/>
          </p:cNvCxnSpPr>
          <p:nvPr/>
        </p:nvCxnSpPr>
        <p:spPr>
          <a:xfrm>
            <a:off x="933616" y="1332098"/>
            <a:ext cx="353976" cy="0"/>
          </a:xfrm>
          <a:prstGeom prst="straightConnector1">
            <a:avLst/>
          </a:prstGeom>
          <a:ln w="28575">
            <a:solidFill>
              <a:srgbClr val="FC4C02"/>
            </a:solidFill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F45B2E1-120A-483A-9999-5E38EB8EC428}"/>
              </a:ext>
            </a:extLst>
          </p:cNvPr>
          <p:cNvCxnSpPr>
            <a:stCxn id="22" idx="0"/>
          </p:cNvCxnSpPr>
          <p:nvPr/>
        </p:nvCxnSpPr>
        <p:spPr>
          <a:xfrm flipV="1">
            <a:off x="890927" y="1329724"/>
            <a:ext cx="32711" cy="4074539"/>
          </a:xfrm>
          <a:prstGeom prst="line">
            <a:avLst/>
          </a:prstGeom>
          <a:ln w="28575">
            <a:solidFill>
              <a:srgbClr val="FC4C02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4055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itle 3"/>
          <p:cNvSpPr>
            <a:spLocks noGrp="1"/>
          </p:cNvSpPr>
          <p:nvPr>
            <p:ph type="ctrTitle"/>
          </p:nvPr>
        </p:nvSpPr>
        <p:spPr>
          <a:xfrm>
            <a:off x="1885950" y="2743200"/>
            <a:ext cx="8464550" cy="1279525"/>
          </a:xfrm>
        </p:spPr>
        <p:txBody>
          <a:bodyPr/>
          <a:lstStyle/>
          <a:p>
            <a:r>
              <a:rPr lang="en-US" altLang="en-US" dirty="0" smtClean="0"/>
              <a:t>Thank you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EA63D44-4800-40A8-92A2-197E0247D19C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8716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CF4D0B-93C5-6843-8603-0B8654265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" dirty="0"/>
              <a:t>RSC event participant agreement: </a:t>
            </a:r>
            <a:br>
              <a:rPr lang="da" dirty="0"/>
            </a:br>
            <a:r>
              <a:rPr lang="da" i="1" dirty="0"/>
              <a:t>we agree to.... </a:t>
            </a:r>
            <a:endParaRPr lang="en-US" i="1" dirty="0"/>
          </a:p>
        </p:txBody>
      </p:sp>
      <p:sp>
        <p:nvSpPr>
          <p:cNvPr id="6" name="TextBox 5"/>
          <p:cNvSpPr txBox="1"/>
          <p:nvPr/>
        </p:nvSpPr>
        <p:spPr>
          <a:xfrm>
            <a:off x="7877310" y="4120885"/>
            <a:ext cx="34992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dirty="0">
                <a:solidFill>
                  <a:srgbClr val="54585A"/>
                </a:solidFill>
              </a:rPr>
              <a:t>…keep communication professional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38199" y="3318250"/>
            <a:ext cx="33230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54585A"/>
                </a:solidFill>
              </a:rPr>
              <a:t>…maintain privacy/confidentiality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7811" y="5073425"/>
            <a:ext cx="38822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54585A"/>
                </a:solidFill>
              </a:rPr>
              <a:t>…consider diverse cultural backgrounds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38200" y="2438400"/>
            <a:ext cx="2713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54585A"/>
                </a:solidFill>
              </a:rPr>
              <a:t>…foster equal participation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7811" y="4198100"/>
            <a:ext cx="35128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54585A"/>
                </a:solidFill>
              </a:rPr>
              <a:t>…engage with kindness and respect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655101" y="4994883"/>
            <a:ext cx="27274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dirty="0">
                <a:solidFill>
                  <a:srgbClr val="54585A"/>
                </a:solidFill>
              </a:rPr>
              <a:t>…contribute constructively.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225445" y="3246887"/>
            <a:ext cx="41855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54585A"/>
                </a:solidFill>
              </a:rPr>
              <a:t>…respect people’s identities &amp; experiences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27320" y="2438400"/>
            <a:ext cx="51551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dirty="0">
                <a:solidFill>
                  <a:srgbClr val="54585A"/>
                </a:solidFill>
              </a:rPr>
              <a:t>…not tolerate bullying, harassment, or discrimination</a:t>
            </a:r>
          </a:p>
        </p:txBody>
      </p:sp>
      <p:pic>
        <p:nvPicPr>
          <p:cNvPr id="1028" name="Picture 4" descr="Private Chat Icons - Download Free Vector Icons | Noun Projec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3466" y="3112401"/>
            <a:ext cx="625164" cy="625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Weight balance - Free icon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2902" y="2231196"/>
            <a:ext cx="687794" cy="68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Kindness Icons - Download Free Vector Icons | Noun Projec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6662" y="3985941"/>
            <a:ext cx="729615" cy="729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Diversity Icons - Download Free Vector Icons | Noun Project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0708" y="4857723"/>
            <a:ext cx="800735" cy="800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0" name="Picture 46" descr="Handshake icon PNG and SVG Vector Free Download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5756" y="2966370"/>
            <a:ext cx="916940" cy="916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8" name="Picture 54" descr="Warning sign | Free Ico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2614" y="2280825"/>
            <a:ext cx="564705" cy="564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6" name="Picture 62" descr="Jigsaw piece pieces puzzle seo solution icon -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1062" y="4720512"/>
            <a:ext cx="935629" cy="93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6" name="Picture 72" descr="communication icon | IconBros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5445" y="3936161"/>
            <a:ext cx="651865" cy="651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AE6BEC14-5538-49BD-9D4C-9128D9DBB968}"/>
              </a:ext>
            </a:extLst>
          </p:cNvPr>
          <p:cNvSpPr/>
          <p:nvPr/>
        </p:nvSpPr>
        <p:spPr>
          <a:xfrm>
            <a:off x="10937966" y="5869577"/>
            <a:ext cx="1132114" cy="87330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6051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711200" y="2937246"/>
            <a:ext cx="5981699" cy="1189949"/>
          </a:xfrm>
        </p:spPr>
        <p:txBody>
          <a:bodyPr/>
          <a:lstStyle/>
          <a:p>
            <a:r>
              <a:rPr lang="en-GB" sz="3200" dirty="0"/>
              <a:t>Please go to this website: http://www.menti.com</a:t>
            </a:r>
          </a:p>
          <a:p>
            <a:r>
              <a:rPr lang="en-GB" sz="3200" dirty="0"/>
              <a:t>Enter this code: </a:t>
            </a:r>
            <a:r>
              <a:rPr lang="en-GB" sz="3200" dirty="0" err="1" smtClean="0"/>
              <a:t>xxxxxxx</a:t>
            </a:r>
            <a:endParaRPr lang="en-GB" sz="32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694615"/>
            <a:ext cx="10515600" cy="1325563"/>
          </a:xfrm>
        </p:spPr>
        <p:txBody>
          <a:bodyPr/>
          <a:lstStyle/>
          <a:p>
            <a:r>
              <a:rPr lang="en-GB" dirty="0" smtClean="0"/>
              <a:t>Following lockdown, what activities did you do online that were previously face-to-face?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5457" y="2169268"/>
            <a:ext cx="4897148" cy="333618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659566" y="5705209"/>
            <a:ext cx="15564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050" i="1" dirty="0" smtClean="0">
                <a:latin typeface="Arial" panose="020B0604020202020204" pitchFamily="34" charset="0"/>
                <a:cs typeface="Arial" panose="020B0604020202020204" pitchFamily="34" charset="0"/>
              </a:rPr>
              <a:t>Pixabay image</a:t>
            </a:r>
            <a:endParaRPr lang="en-GB" sz="105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43908E-3C0B-46F1-B5BF-424948977B94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8324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1"/>
          <p:cNvSpPr txBox="1">
            <a:spLocks/>
          </p:cNvSpPr>
          <p:nvPr/>
        </p:nvSpPr>
        <p:spPr bwMode="auto">
          <a:xfrm>
            <a:off x="651754" y="1397251"/>
            <a:ext cx="5272392" cy="3897250"/>
          </a:xfrm>
          <a:prstGeom prst="rect">
            <a:avLst/>
          </a:prstGeom>
          <a:noFill/>
          <a:ln w="9525">
            <a:solidFill>
              <a:srgbClr val="FC4C0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defRPr lang="en-US" sz="2400" kern="1200">
                <a:solidFill>
                  <a:srgbClr val="5458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rtl="0" eaLnBrk="1" fontAlgn="base" hangingPunct="1"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2400" kern="1200" dirty="0">
                <a:solidFill>
                  <a:srgbClr val="5458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rtl="0" eaLnBrk="1" fontAlgn="base" hangingPunct="1"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2000" kern="1200" dirty="0">
                <a:solidFill>
                  <a:srgbClr val="5458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rtl="0" eaLnBrk="1" fontAlgn="base" hangingPunct="1"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kern="1200" dirty="0">
                <a:solidFill>
                  <a:srgbClr val="5458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rtl="0" eaLnBrk="1" fontAlgn="base" hangingPunct="1"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kern="1200" dirty="0">
                <a:solidFill>
                  <a:srgbClr val="5458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/>
            <a:r>
              <a:rPr lang="en-GB" sz="2800" b="1" dirty="0">
                <a:solidFill>
                  <a:schemeClr val="tx1"/>
                </a:solidFill>
              </a:rPr>
              <a:t>Aims: </a:t>
            </a:r>
            <a:endParaRPr lang="en-GB" sz="2800" dirty="0">
              <a:solidFill>
                <a:schemeClr val="tx1"/>
              </a:solidFill>
            </a:endParaRPr>
          </a:p>
          <a:p>
            <a:pPr marL="342900" indent="-342900" defTabSz="914400">
              <a:buFont typeface="Arial" panose="020B0604020202020204" pitchFamily="34" charset="0"/>
              <a:buChar char="•"/>
            </a:pPr>
            <a:r>
              <a:rPr lang="en-GB" dirty="0" smtClean="0"/>
              <a:t>What has happened so far in terms of online teacher support?</a:t>
            </a:r>
          </a:p>
          <a:p>
            <a:pPr marL="342900" indent="-342900" defTabSz="914400">
              <a:buFont typeface="Arial" panose="020B0604020202020204" pitchFamily="34" charset="0"/>
              <a:buChar char="•"/>
            </a:pPr>
            <a:r>
              <a:rPr lang="en-GB" dirty="0" smtClean="0"/>
              <a:t>What </a:t>
            </a:r>
            <a:r>
              <a:rPr lang="en-GB" dirty="0"/>
              <a:t>will the future hold for remote professional learning and development? 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6229350" y="1397251"/>
            <a:ext cx="5181600" cy="3897250"/>
          </a:xfrm>
          <a:prstGeom prst="rect">
            <a:avLst/>
          </a:prstGeom>
          <a:ln>
            <a:solidFill>
              <a:srgbClr val="FC4C02"/>
            </a:solidFill>
          </a:ln>
        </p:spPr>
        <p:txBody>
          <a:bodyPr/>
          <a:lstStyle>
            <a:lvl1pPr algn="l" rtl="0" eaLnBrk="1" fontAlgn="base" hangingPunct="1"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defRPr lang="en-US" sz="2400" kern="1200" dirty="0">
                <a:solidFill>
                  <a:srgbClr val="5458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rtl="0" eaLnBrk="1" fontAlgn="base" hangingPunct="1"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2400" kern="1200" dirty="0">
                <a:solidFill>
                  <a:srgbClr val="5458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rtl="0" eaLnBrk="1" fontAlgn="base" hangingPunct="1"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2000" kern="1200" dirty="0">
                <a:solidFill>
                  <a:srgbClr val="5458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rtl="0" eaLnBrk="1" fontAlgn="base" hangingPunct="1"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kern="1200" dirty="0">
                <a:solidFill>
                  <a:srgbClr val="5458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rtl="0" eaLnBrk="1" fontAlgn="base" hangingPunct="1"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kern="1200" dirty="0">
                <a:solidFill>
                  <a:srgbClr val="5458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/>
            <a:r>
              <a:rPr lang="en-GB" sz="2800" b="1" dirty="0" smtClean="0">
                <a:solidFill>
                  <a:schemeClr val="tx1"/>
                </a:solidFill>
              </a:rPr>
              <a:t>Special thanks: </a:t>
            </a:r>
            <a:endParaRPr lang="en-GB" sz="2800" dirty="0">
              <a:solidFill>
                <a:schemeClr val="tx1"/>
              </a:solidFill>
            </a:endParaRPr>
          </a:p>
          <a:p>
            <a:pPr marL="342900" indent="-342900" defTabSz="914400">
              <a:buFont typeface="Arial" panose="020B0604020202020204" pitchFamily="34" charset="0"/>
              <a:buChar char="•"/>
            </a:pPr>
            <a:r>
              <a:rPr lang="en-GB" dirty="0" smtClean="0"/>
              <a:t>Dr Katayune Presland, Royal Society of Chemistry for data analysis.</a:t>
            </a:r>
          </a:p>
          <a:p>
            <a:pPr marL="342900" indent="-342900" defTabSz="914400">
              <a:buFont typeface="Arial" panose="020B0604020202020204" pitchFamily="34" charset="0"/>
              <a:buChar char="•"/>
            </a:pPr>
            <a:r>
              <a:rPr lang="en-GB" dirty="0"/>
              <a:t>Dr John </a:t>
            </a:r>
            <a:r>
              <a:rPr lang="en-GB" dirty="0" smtClean="0"/>
              <a:t>O’Donoghue, </a:t>
            </a:r>
            <a:r>
              <a:rPr lang="en-GB" dirty="0"/>
              <a:t>RSC </a:t>
            </a:r>
            <a:r>
              <a:rPr lang="en-GB" dirty="0" smtClean="0"/>
              <a:t>Education Coordinator, Trinity </a:t>
            </a:r>
            <a:r>
              <a:rPr lang="en-GB" dirty="0"/>
              <a:t>College </a:t>
            </a:r>
            <a:r>
              <a:rPr lang="en-GB" dirty="0" smtClean="0"/>
              <a:t>Dublin for research insight.</a:t>
            </a:r>
            <a:endParaRPr lang="en-GB" dirty="0"/>
          </a:p>
          <a:p>
            <a:pPr defTabSz="914400"/>
            <a:endParaRPr lang="en-GB" dirty="0"/>
          </a:p>
        </p:txBody>
      </p:sp>
      <p:sp>
        <p:nvSpPr>
          <p:cNvPr id="9" name="Slide Number Placeholder 4"/>
          <p:cNvSpPr txBox="1">
            <a:spLocks/>
          </p:cNvSpPr>
          <p:nvPr/>
        </p:nvSpPr>
        <p:spPr>
          <a:xfrm>
            <a:off x="11581184" y="7399642"/>
            <a:ext cx="444500" cy="428625"/>
          </a:xfrm>
          <a:prstGeom prst="rect">
            <a:avLst/>
          </a:prstGeom>
        </p:spPr>
        <p:txBody>
          <a:bodyPr vert="horz" wrap="square" lIns="90000" tIns="45720" rIns="91440" bIns="45720" rtlCol="0" anchor="ctr"/>
          <a:lstStyle>
            <a:defPPr>
              <a:defRPr lang="en-GB"/>
            </a:defPPr>
            <a:lvl1pPr algn="ctr" defTabSz="457200" rtl="0" eaLnBrk="1" fontAlgn="auto" hangingPunct="1">
              <a:spcBef>
                <a:spcPts val="0"/>
              </a:spcBef>
              <a:spcAft>
                <a:spcPts val="0"/>
              </a:spcAft>
              <a:defRPr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/>
              <a:t>26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958850" y="495840"/>
            <a:ext cx="10119603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3600" b="1" dirty="0" smtClean="0">
                <a:latin typeface="Arial"/>
                <a:cs typeface="Arial"/>
              </a:rPr>
              <a:t>Remote Professional </a:t>
            </a:r>
            <a:r>
              <a:rPr lang="en-GB" sz="3600" b="1" dirty="0">
                <a:latin typeface="Arial"/>
                <a:cs typeface="Arial"/>
              </a:rPr>
              <a:t>L</a:t>
            </a:r>
            <a:r>
              <a:rPr lang="en-GB" sz="3600" b="1" dirty="0" smtClean="0">
                <a:latin typeface="Arial"/>
                <a:cs typeface="Arial"/>
              </a:rPr>
              <a:t>earning</a:t>
            </a:r>
            <a:endParaRPr lang="en-US" sz="24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EFA4EF-E8B8-4DA1-965D-FBEB5CA7A921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2125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8370" t="16029" r="4878" b="1553"/>
          <a:stretch/>
        </p:blipFill>
        <p:spPr>
          <a:xfrm>
            <a:off x="3622093" y="1107071"/>
            <a:ext cx="3669388" cy="4796637"/>
          </a:xfrm>
          <a:prstGeom prst="rect">
            <a:avLst/>
          </a:prstGeom>
          <a:ln w="57150">
            <a:solidFill>
              <a:schemeClr val="accent1">
                <a:lumMod val="50000"/>
              </a:schemeClr>
            </a:solidFill>
          </a:ln>
        </p:spPr>
      </p:pic>
      <p:sp>
        <p:nvSpPr>
          <p:cNvPr id="9" name="Rounded Rectangle 8"/>
          <p:cNvSpPr/>
          <p:nvPr/>
        </p:nvSpPr>
        <p:spPr>
          <a:xfrm>
            <a:off x="121625" y="229612"/>
            <a:ext cx="2696389" cy="681843"/>
          </a:xfrm>
          <a:prstGeom prst="roundRec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/>
          <a:srcRect l="22650" t="5438" r="31662" b="14988"/>
          <a:stretch/>
        </p:blipFill>
        <p:spPr>
          <a:xfrm>
            <a:off x="6117815" y="1245205"/>
            <a:ext cx="356339" cy="545417"/>
          </a:xfrm>
          <a:prstGeom prst="rect">
            <a:avLst/>
          </a:prstGeom>
        </p:spPr>
      </p:pic>
      <p:sp>
        <p:nvSpPr>
          <p:cNvPr id="11" name="Snip Single Corner Rectangle 10"/>
          <p:cNvSpPr/>
          <p:nvPr/>
        </p:nvSpPr>
        <p:spPr>
          <a:xfrm rot="16200000">
            <a:off x="6002931" y="1309315"/>
            <a:ext cx="615262" cy="389511"/>
          </a:xfrm>
          <a:prstGeom prst="snip1Rect">
            <a:avLst/>
          </a:prstGeom>
          <a:noFill/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/>
          </a:p>
        </p:txBody>
      </p:sp>
      <p:sp>
        <p:nvSpPr>
          <p:cNvPr id="12" name="TextBox 11"/>
          <p:cNvSpPr txBox="1"/>
          <p:nvPr/>
        </p:nvSpPr>
        <p:spPr>
          <a:xfrm>
            <a:off x="574057" y="207241"/>
            <a:ext cx="27293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/>
              <a:t>Stephen Hendry</a:t>
            </a:r>
          </a:p>
          <a:p>
            <a:r>
              <a:rPr lang="en-GB" sz="1100" dirty="0"/>
              <a:t>EC West &amp; Middle of Scotland Email: </a:t>
            </a:r>
            <a:r>
              <a:rPr lang="en-GB" sz="1100" dirty="0">
                <a:hlinkClick r:id="rId5"/>
              </a:rPr>
              <a:t>hendrys@rsc.org</a:t>
            </a:r>
            <a:endParaRPr lang="en-GB" sz="1100" dirty="0"/>
          </a:p>
          <a:p>
            <a:r>
              <a:rPr lang="en-GB" sz="1100" dirty="0"/>
              <a:t>Twitter: </a:t>
            </a:r>
            <a:r>
              <a:rPr lang="en-GB" sz="1100" dirty="0">
                <a:solidFill>
                  <a:srgbClr val="C00000"/>
                </a:solidFill>
              </a:rPr>
              <a:t>@</a:t>
            </a:r>
            <a:r>
              <a:rPr lang="en-GB" sz="1100" dirty="0" err="1">
                <a:solidFill>
                  <a:srgbClr val="C00000"/>
                </a:solidFill>
              </a:rPr>
              <a:t>DrStephenHendry</a:t>
            </a:r>
            <a:endParaRPr lang="en-GB" sz="110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E720FFE-A864-4487-AF47-C434AFE4254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6" t="23377" r="38488" b="22077"/>
          <a:stretch/>
        </p:blipFill>
        <p:spPr>
          <a:xfrm>
            <a:off x="4662588" y="546855"/>
            <a:ext cx="1579403" cy="445201"/>
          </a:xfrm>
          <a:prstGeom prst="rect">
            <a:avLst/>
          </a:prstGeom>
        </p:spPr>
      </p:pic>
      <p:pic>
        <p:nvPicPr>
          <p:cNvPr id="14" name="Picture 2" descr="Stephen Hendry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80" r="18235"/>
          <a:stretch/>
        </p:blipFill>
        <p:spPr bwMode="auto">
          <a:xfrm>
            <a:off x="138705" y="302906"/>
            <a:ext cx="522832" cy="499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ounded Rectangle 14"/>
          <p:cNvSpPr/>
          <p:nvPr/>
        </p:nvSpPr>
        <p:spPr>
          <a:xfrm>
            <a:off x="390517" y="1242806"/>
            <a:ext cx="2379867" cy="681843"/>
          </a:xfrm>
          <a:prstGeom prst="roundRec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/>
          </a:p>
        </p:txBody>
      </p:sp>
      <p:sp>
        <p:nvSpPr>
          <p:cNvPr id="16" name="Rounded Rectangle 15"/>
          <p:cNvSpPr/>
          <p:nvPr/>
        </p:nvSpPr>
        <p:spPr>
          <a:xfrm>
            <a:off x="154590" y="2255999"/>
            <a:ext cx="2875757" cy="738844"/>
          </a:xfrm>
          <a:prstGeom prst="roundRec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/>
          </a:p>
        </p:txBody>
      </p:sp>
      <p:sp>
        <p:nvSpPr>
          <p:cNvPr id="17" name="Rectangle 16"/>
          <p:cNvSpPr/>
          <p:nvPr/>
        </p:nvSpPr>
        <p:spPr>
          <a:xfrm>
            <a:off x="981601" y="1207541"/>
            <a:ext cx="196809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100" dirty="0"/>
              <a:t>Declan McGeown</a:t>
            </a:r>
          </a:p>
          <a:p>
            <a:r>
              <a:rPr lang="en-GB" sz="1100"/>
              <a:t>RPM Ireland &amp; EC NI </a:t>
            </a:r>
            <a:r>
              <a:rPr lang="en-GB" sz="1100" dirty="0"/>
              <a:t>Ireland </a:t>
            </a:r>
          </a:p>
          <a:p>
            <a:r>
              <a:rPr lang="en-GB" sz="1100" dirty="0"/>
              <a:t>Email: </a:t>
            </a:r>
            <a:r>
              <a:rPr lang="en-GB" sz="1100" dirty="0">
                <a:hlinkClick r:id="rId5"/>
              </a:rPr>
              <a:t>mcgeownd@rsc.org</a:t>
            </a:r>
            <a:endParaRPr lang="en-GB" sz="1100" dirty="0"/>
          </a:p>
          <a:p>
            <a:r>
              <a:rPr lang="en-GB" sz="1100" dirty="0"/>
              <a:t>Twitter: </a:t>
            </a:r>
            <a:r>
              <a:rPr lang="en-GB" sz="1100" dirty="0">
                <a:solidFill>
                  <a:srgbClr val="C00000"/>
                </a:solidFill>
              </a:rPr>
              <a:t>@</a:t>
            </a:r>
            <a:r>
              <a:rPr lang="en-GB" sz="1100" dirty="0" err="1">
                <a:solidFill>
                  <a:srgbClr val="C00000"/>
                </a:solidFill>
              </a:rPr>
              <a:t>mcgeown_declan</a:t>
            </a:r>
            <a:endParaRPr lang="en-GB" sz="1100" dirty="0">
              <a:solidFill>
                <a:srgbClr val="C00000"/>
              </a:solidFill>
            </a:endParaRPr>
          </a:p>
        </p:txBody>
      </p:sp>
      <p:pic>
        <p:nvPicPr>
          <p:cNvPr id="18" name="Picture 4" descr="Declan McGeown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41" t="8641" r="5098"/>
          <a:stretch/>
        </p:blipFill>
        <p:spPr bwMode="auto">
          <a:xfrm>
            <a:off x="416154" y="1336070"/>
            <a:ext cx="539811" cy="510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John O'Donoghue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77" t="5973"/>
          <a:stretch/>
        </p:blipFill>
        <p:spPr bwMode="auto">
          <a:xfrm>
            <a:off x="285501" y="2278362"/>
            <a:ext cx="632885" cy="62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19"/>
          <p:cNvSpPr/>
          <p:nvPr/>
        </p:nvSpPr>
        <p:spPr>
          <a:xfrm>
            <a:off x="1090248" y="2243287"/>
            <a:ext cx="213355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100" dirty="0"/>
              <a:t>John O'Donoghue</a:t>
            </a:r>
          </a:p>
          <a:p>
            <a:r>
              <a:rPr lang="en-GB" sz="1100" dirty="0"/>
              <a:t>EC Ireland</a:t>
            </a:r>
          </a:p>
          <a:p>
            <a:r>
              <a:rPr lang="en-GB" sz="1100" dirty="0"/>
              <a:t>Email: </a:t>
            </a:r>
            <a:r>
              <a:rPr lang="en-GB" sz="1100" dirty="0">
                <a:hlinkClick r:id="rId10"/>
              </a:rPr>
              <a:t>john.odonoghue@tcd.ie</a:t>
            </a:r>
            <a:r>
              <a:rPr lang="en-GB" sz="1100" dirty="0"/>
              <a:t/>
            </a:r>
            <a:br>
              <a:rPr lang="en-GB" sz="1100" dirty="0"/>
            </a:br>
            <a:r>
              <a:rPr lang="en-GB" sz="1100" dirty="0"/>
              <a:t>Twitter: </a:t>
            </a:r>
            <a:r>
              <a:rPr lang="en-GB" sz="1100" dirty="0">
                <a:solidFill>
                  <a:srgbClr val="C00000"/>
                </a:solidFill>
              </a:rPr>
              <a:t>@</a:t>
            </a:r>
            <a:r>
              <a:rPr lang="en-GB" sz="1100" dirty="0" err="1">
                <a:solidFill>
                  <a:srgbClr val="C00000"/>
                </a:solidFill>
              </a:rPr>
              <a:t>DrJohnODonoghue</a:t>
            </a:r>
            <a:endParaRPr lang="en-GB" sz="1100" dirty="0">
              <a:solidFill>
                <a:srgbClr val="C00000"/>
              </a:solidFill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473982" y="3173895"/>
            <a:ext cx="2829398" cy="772288"/>
          </a:xfrm>
          <a:prstGeom prst="roundRec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/>
          </a:p>
        </p:txBody>
      </p:sp>
      <p:sp>
        <p:nvSpPr>
          <p:cNvPr id="22" name="Rounded Rectangle 21"/>
          <p:cNvSpPr/>
          <p:nvPr/>
        </p:nvSpPr>
        <p:spPr>
          <a:xfrm>
            <a:off x="661537" y="5013021"/>
            <a:ext cx="2497298" cy="681843"/>
          </a:xfrm>
          <a:prstGeom prst="roundRec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/>
          </a:p>
        </p:txBody>
      </p:sp>
      <p:sp>
        <p:nvSpPr>
          <p:cNvPr id="23" name="Rounded Rectangle 22"/>
          <p:cNvSpPr/>
          <p:nvPr/>
        </p:nvSpPr>
        <p:spPr>
          <a:xfrm>
            <a:off x="163554" y="4183211"/>
            <a:ext cx="2642627" cy="708737"/>
          </a:xfrm>
          <a:prstGeom prst="roundRec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/>
          </a:p>
        </p:txBody>
      </p:sp>
      <p:sp>
        <p:nvSpPr>
          <p:cNvPr id="24" name="Rounded Rectangle 23"/>
          <p:cNvSpPr/>
          <p:nvPr/>
        </p:nvSpPr>
        <p:spPr>
          <a:xfrm>
            <a:off x="228811" y="5900170"/>
            <a:ext cx="2214848" cy="730702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/>
          </a:p>
        </p:txBody>
      </p:sp>
      <p:pic>
        <p:nvPicPr>
          <p:cNvPr id="25" name="Picture 8" descr="Kate Whetter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30" t="3839" r="29595"/>
          <a:stretch/>
        </p:blipFill>
        <p:spPr bwMode="auto">
          <a:xfrm>
            <a:off x="350910" y="5979072"/>
            <a:ext cx="445858" cy="599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Rectangle 25"/>
          <p:cNvSpPr/>
          <p:nvPr/>
        </p:nvSpPr>
        <p:spPr>
          <a:xfrm>
            <a:off x="827953" y="5880800"/>
            <a:ext cx="200844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100" b="0" i="0" dirty="0">
                <a:solidFill>
                  <a:srgbClr val="444444"/>
                </a:solidFill>
                <a:effectLst/>
              </a:rPr>
              <a:t>Kate Whetter</a:t>
            </a:r>
          </a:p>
          <a:p>
            <a:r>
              <a:rPr lang="en-GB" sz="1100" dirty="0">
                <a:solidFill>
                  <a:srgbClr val="444444"/>
                </a:solidFill>
              </a:rPr>
              <a:t>EC South West</a:t>
            </a:r>
            <a:endParaRPr lang="en-GB" sz="1100" b="0" i="0" dirty="0">
              <a:solidFill>
                <a:srgbClr val="444444"/>
              </a:solidFill>
              <a:effectLst/>
            </a:endParaRPr>
          </a:p>
          <a:p>
            <a:r>
              <a:rPr lang="en-GB" sz="1100" dirty="0"/>
              <a:t>Email: </a:t>
            </a:r>
            <a:r>
              <a:rPr lang="en-GB" sz="1100" dirty="0">
                <a:hlinkClick r:id="rId12"/>
              </a:rPr>
              <a:t>whetterk@rsc.org</a:t>
            </a:r>
            <a:r>
              <a:rPr lang="en-GB" sz="1100" dirty="0"/>
              <a:t/>
            </a:r>
            <a:br>
              <a:rPr lang="en-GB" sz="1100" dirty="0"/>
            </a:br>
            <a:r>
              <a:rPr lang="en-GB" sz="1100" dirty="0"/>
              <a:t>Twitter: </a:t>
            </a:r>
            <a:r>
              <a:rPr lang="en-GB" sz="1100" dirty="0">
                <a:solidFill>
                  <a:srgbClr val="C00000"/>
                </a:solidFill>
              </a:rPr>
              <a:t>@</a:t>
            </a:r>
            <a:r>
              <a:rPr lang="en-GB" sz="1100" dirty="0" err="1">
                <a:solidFill>
                  <a:srgbClr val="C00000"/>
                </a:solidFill>
              </a:rPr>
              <a:t>RSC_SWEd</a:t>
            </a:r>
            <a:endParaRPr lang="en-GB" sz="1100" dirty="0">
              <a:solidFill>
                <a:srgbClr val="C00000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9092531" y="217151"/>
            <a:ext cx="2762919" cy="681843"/>
          </a:xfrm>
          <a:prstGeom prst="roundRec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/>
          </a:p>
        </p:txBody>
      </p:sp>
      <p:sp>
        <p:nvSpPr>
          <p:cNvPr id="28" name="Rounded Rectangle 27"/>
          <p:cNvSpPr/>
          <p:nvPr/>
        </p:nvSpPr>
        <p:spPr>
          <a:xfrm>
            <a:off x="8278093" y="1081190"/>
            <a:ext cx="2703020" cy="730513"/>
          </a:xfrm>
          <a:prstGeom prst="roundRec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/>
          </a:p>
        </p:txBody>
      </p:sp>
      <p:sp>
        <p:nvSpPr>
          <p:cNvPr id="29" name="Rounded Rectangle 28"/>
          <p:cNvSpPr/>
          <p:nvPr/>
        </p:nvSpPr>
        <p:spPr>
          <a:xfrm>
            <a:off x="9075454" y="1995760"/>
            <a:ext cx="2335496" cy="757275"/>
          </a:xfrm>
          <a:prstGeom prst="roundRec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/>
          </a:p>
        </p:txBody>
      </p:sp>
      <p:sp>
        <p:nvSpPr>
          <p:cNvPr id="30" name="Rounded Rectangle 29"/>
          <p:cNvSpPr/>
          <p:nvPr/>
        </p:nvSpPr>
        <p:spPr>
          <a:xfrm>
            <a:off x="8304327" y="2912418"/>
            <a:ext cx="2560982" cy="771086"/>
          </a:xfrm>
          <a:prstGeom prst="roundRec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/>
          </a:p>
        </p:txBody>
      </p:sp>
      <p:sp>
        <p:nvSpPr>
          <p:cNvPr id="31" name="Rounded Rectangle 30"/>
          <p:cNvSpPr/>
          <p:nvPr/>
        </p:nvSpPr>
        <p:spPr>
          <a:xfrm>
            <a:off x="9092532" y="3856751"/>
            <a:ext cx="2318418" cy="762040"/>
          </a:xfrm>
          <a:prstGeom prst="roundRec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/>
          </a:p>
        </p:txBody>
      </p:sp>
      <p:sp>
        <p:nvSpPr>
          <p:cNvPr id="33" name="Rounded Rectangle 32"/>
          <p:cNvSpPr/>
          <p:nvPr/>
        </p:nvSpPr>
        <p:spPr>
          <a:xfrm>
            <a:off x="8776763" y="4815769"/>
            <a:ext cx="2345665" cy="681843"/>
          </a:xfrm>
          <a:prstGeom prst="roundRec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/>
          </a:p>
        </p:txBody>
      </p:sp>
      <p:pic>
        <p:nvPicPr>
          <p:cNvPr id="34" name="Picture 10" descr="Beth Anderson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56" t="7040" r="7229"/>
          <a:stretch/>
        </p:blipFill>
        <p:spPr bwMode="auto">
          <a:xfrm>
            <a:off x="771479" y="5041294"/>
            <a:ext cx="653212" cy="62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12" descr="Ross Christodoulou"/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80" t="14511" r="18235"/>
          <a:stretch/>
        </p:blipFill>
        <p:spPr bwMode="auto">
          <a:xfrm>
            <a:off x="641171" y="3237667"/>
            <a:ext cx="686873" cy="62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Rectangle 35"/>
          <p:cNvSpPr/>
          <p:nvPr/>
        </p:nvSpPr>
        <p:spPr>
          <a:xfrm>
            <a:off x="1378659" y="3188966"/>
            <a:ext cx="291016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0" i="0" dirty="0">
                <a:solidFill>
                  <a:srgbClr val="444444"/>
                </a:solidFill>
                <a:effectLst/>
              </a:rPr>
              <a:t>Ross Christodoulou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b="0" i="0" dirty="0">
                <a:solidFill>
                  <a:srgbClr val="444444"/>
                </a:solidFill>
                <a:effectLst/>
              </a:rPr>
              <a:t>EC North Wales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b="0" i="0" dirty="0">
                <a:solidFill>
                  <a:srgbClr val="444444"/>
                </a:solidFill>
                <a:effectLst/>
              </a:rPr>
              <a:t>Email: </a:t>
            </a:r>
            <a:r>
              <a:rPr lang="en-US" sz="1100" b="0" i="0" u="none" strike="noStrike" dirty="0">
                <a:solidFill>
                  <a:srgbClr val="007AAF"/>
                </a:solidFill>
                <a:effectLst/>
                <a:hlinkClick r:id="rId15"/>
              </a:rPr>
              <a:t>christodoulour@rsc.org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b="0" i="0" dirty="0">
                <a:solidFill>
                  <a:srgbClr val="444444"/>
                </a:solidFill>
                <a:effectLst/>
              </a:rPr>
              <a:t>Twitter: </a:t>
            </a:r>
            <a:r>
              <a:rPr lang="en-US" sz="1100" b="0" i="0" u="none" strike="noStrike" dirty="0">
                <a:solidFill>
                  <a:srgbClr val="C00000"/>
                </a:solidFill>
                <a:effectLst/>
              </a:rPr>
              <a:t>@</a:t>
            </a:r>
            <a:r>
              <a:rPr lang="en-US" sz="1100" b="0" i="0" u="none" strike="noStrike" dirty="0" err="1">
                <a:solidFill>
                  <a:srgbClr val="C00000"/>
                </a:solidFill>
                <a:effectLst/>
              </a:rPr>
              <a:t>RSC_WalesEd</a:t>
            </a:r>
            <a:endParaRPr lang="en-GB" sz="1100" dirty="0">
              <a:solidFill>
                <a:srgbClr val="C00000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1488179" y="4983884"/>
            <a:ext cx="235620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0" i="0" dirty="0">
                <a:solidFill>
                  <a:srgbClr val="444444"/>
                </a:solidFill>
                <a:effectLst/>
              </a:rPr>
              <a:t>Beth Anderson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dirty="0">
                <a:solidFill>
                  <a:srgbClr val="444444"/>
                </a:solidFill>
              </a:rPr>
              <a:t>EC South West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b="0" i="0" dirty="0">
                <a:solidFill>
                  <a:srgbClr val="444444"/>
                </a:solidFill>
                <a:effectLst/>
              </a:rPr>
              <a:t>Email: </a:t>
            </a:r>
            <a:r>
              <a:rPr lang="en-US" sz="1100" b="0" i="0" u="none" strike="noStrike" dirty="0">
                <a:solidFill>
                  <a:srgbClr val="007AAF"/>
                </a:solidFill>
                <a:effectLst/>
                <a:hlinkClick r:id="rId16"/>
              </a:rPr>
              <a:t>andersonb@rsc.org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b="0" i="0" dirty="0">
                <a:solidFill>
                  <a:srgbClr val="444444"/>
                </a:solidFill>
                <a:effectLst/>
              </a:rPr>
              <a:t>Twitter: </a:t>
            </a:r>
            <a:r>
              <a:rPr lang="en-US" sz="1100" b="0" i="0" u="none" strike="noStrike" dirty="0">
                <a:solidFill>
                  <a:srgbClr val="C00000"/>
                </a:solidFill>
                <a:effectLst/>
              </a:rPr>
              <a:t>@</a:t>
            </a:r>
            <a:r>
              <a:rPr lang="en-US" sz="1100" b="0" i="0" u="none" strike="noStrike" dirty="0" err="1">
                <a:solidFill>
                  <a:srgbClr val="C00000"/>
                </a:solidFill>
                <a:effectLst/>
              </a:rPr>
              <a:t>RSC_SWEd</a:t>
            </a:r>
            <a:endParaRPr lang="en-GB" sz="1100" dirty="0">
              <a:solidFill>
                <a:srgbClr val="C00000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1042038" y="4142416"/>
            <a:ext cx="172416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0" i="0" dirty="0">
                <a:solidFill>
                  <a:srgbClr val="444444"/>
                </a:solidFill>
                <a:effectLst/>
                <a:latin typeface="Source Sans Pro" panose="020B0503030403020204" pitchFamily="34" charset="0"/>
              </a:rPr>
              <a:t>Rosie Johnson</a:t>
            </a:r>
          </a:p>
          <a:p>
            <a:r>
              <a:rPr lang="en-US" sz="1100" b="0" i="0" dirty="0">
                <a:solidFill>
                  <a:srgbClr val="444444"/>
                </a:solidFill>
                <a:effectLst/>
                <a:latin typeface="Source Sans Pro" panose="020B0503030403020204" pitchFamily="34" charset="0"/>
              </a:rPr>
              <a:t>EC South Wales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b="0" i="0" dirty="0">
                <a:solidFill>
                  <a:srgbClr val="444444"/>
                </a:solidFill>
                <a:effectLst/>
                <a:latin typeface="Source Sans Pro" panose="020B0503030403020204" pitchFamily="34" charset="0"/>
              </a:rPr>
              <a:t>Email: </a:t>
            </a:r>
            <a:r>
              <a:rPr lang="en-GB" sz="1100" u="sng" dirty="0">
                <a:hlinkClick r:id="rId17"/>
              </a:rPr>
              <a:t>johnsonr@rsc.org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b="0" i="0" dirty="0">
                <a:solidFill>
                  <a:srgbClr val="444444"/>
                </a:solidFill>
                <a:effectLst/>
                <a:latin typeface="Source Sans Pro" panose="020B0503030403020204" pitchFamily="34" charset="0"/>
              </a:rPr>
              <a:t>Twitter: </a:t>
            </a:r>
            <a:r>
              <a:rPr lang="en-US" sz="1100" b="0" i="0" u="none" strike="noStrike" dirty="0">
                <a:solidFill>
                  <a:srgbClr val="C00000"/>
                </a:solidFill>
                <a:effectLst/>
                <a:latin typeface="Source Sans Pro" panose="020B0503030403020204" pitchFamily="34" charset="0"/>
              </a:rPr>
              <a:t>@</a:t>
            </a:r>
            <a:r>
              <a:rPr lang="en-US" sz="1100" b="0" i="0" u="none" strike="noStrike" dirty="0" err="1">
                <a:solidFill>
                  <a:srgbClr val="C00000"/>
                </a:solidFill>
                <a:effectLst/>
                <a:latin typeface="Source Sans Pro" panose="020B0503030403020204" pitchFamily="34" charset="0"/>
              </a:rPr>
              <a:t>RSC_WalesEd</a:t>
            </a:r>
            <a:endParaRPr lang="en-GB" sz="1100" dirty="0">
              <a:solidFill>
                <a:srgbClr val="C00000"/>
              </a:solidFill>
            </a:endParaRPr>
          </a:p>
        </p:txBody>
      </p:sp>
      <p:pic>
        <p:nvPicPr>
          <p:cNvPr id="39" name="Picture 14" descr="Female silhouette"/>
          <p:cNvPicPr>
            <a:picLocks noChangeAspect="1" noChangeArrowheads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40" t="14920" r="16460"/>
          <a:stretch/>
        </p:blipFill>
        <p:spPr bwMode="auto">
          <a:xfrm>
            <a:off x="10865309" y="239514"/>
            <a:ext cx="741159" cy="62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16" descr="Stephanie Sdepanian"/>
          <p:cNvPicPr>
            <a:picLocks noChangeAspect="1" noChangeArrowheads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64" r="25690"/>
          <a:stretch/>
        </p:blipFill>
        <p:spPr bwMode="auto">
          <a:xfrm>
            <a:off x="10124042" y="1127530"/>
            <a:ext cx="560517" cy="62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18" descr="Kat Presland"/>
          <p:cNvPicPr>
            <a:picLocks noChangeAspect="1" noChangeArrowheads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10" t="7040" r="34566"/>
          <a:stretch/>
        </p:blipFill>
        <p:spPr bwMode="auto">
          <a:xfrm>
            <a:off x="10740345" y="2050362"/>
            <a:ext cx="516828" cy="62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0" descr="Jo Buckley"/>
          <p:cNvPicPr>
            <a:picLocks noChangeAspect="1" noChangeArrowheads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5" r="15395"/>
          <a:stretch/>
        </p:blipFill>
        <p:spPr bwMode="auto">
          <a:xfrm>
            <a:off x="9980131" y="2994843"/>
            <a:ext cx="637255" cy="62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2" descr="Heidi Dobbs"/>
          <p:cNvPicPr>
            <a:picLocks noChangeAspect="1" noChangeArrowheads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54" r="30306"/>
          <a:stretch/>
        </p:blipFill>
        <p:spPr bwMode="auto">
          <a:xfrm>
            <a:off x="10719205" y="3897457"/>
            <a:ext cx="523816" cy="62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6" descr="Katie Nuttall"/>
          <p:cNvPicPr>
            <a:picLocks noChangeAspect="1" noChangeArrowheads="1"/>
          </p:cNvPicPr>
          <p:nvPr/>
        </p:nvPicPr>
        <p:blipFill rotWithShape="1"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9" r="24270"/>
          <a:stretch/>
        </p:blipFill>
        <p:spPr bwMode="auto">
          <a:xfrm>
            <a:off x="4030991" y="6138209"/>
            <a:ext cx="663942" cy="62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8" descr="Rizwana Alvi"/>
          <p:cNvPicPr>
            <a:picLocks noChangeAspect="1" noChangeArrowheads="1"/>
          </p:cNvPicPr>
          <p:nvPr/>
        </p:nvPicPr>
        <p:blipFill rotWithShape="1"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54" r="27466"/>
          <a:stretch/>
        </p:blipFill>
        <p:spPr bwMode="auto">
          <a:xfrm>
            <a:off x="10181828" y="4843222"/>
            <a:ext cx="550506" cy="62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Rounded Rectangle 46"/>
          <p:cNvSpPr/>
          <p:nvPr/>
        </p:nvSpPr>
        <p:spPr>
          <a:xfrm>
            <a:off x="8009579" y="5845489"/>
            <a:ext cx="2855730" cy="785383"/>
          </a:xfrm>
          <a:prstGeom prst="roundRec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/>
          </a:p>
        </p:txBody>
      </p:sp>
      <p:sp>
        <p:nvSpPr>
          <p:cNvPr id="48" name="Rounded Rectangle 47"/>
          <p:cNvSpPr/>
          <p:nvPr/>
        </p:nvSpPr>
        <p:spPr>
          <a:xfrm>
            <a:off x="4004213" y="6117053"/>
            <a:ext cx="3047698" cy="681843"/>
          </a:xfrm>
          <a:prstGeom prst="roundRec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/>
          </a:p>
        </p:txBody>
      </p:sp>
      <p:sp>
        <p:nvSpPr>
          <p:cNvPr id="49" name="Rectangle 48"/>
          <p:cNvSpPr/>
          <p:nvPr/>
        </p:nvSpPr>
        <p:spPr>
          <a:xfrm>
            <a:off x="8866755" y="4787915"/>
            <a:ext cx="291016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0" i="0" dirty="0">
                <a:solidFill>
                  <a:srgbClr val="444444"/>
                </a:solidFill>
                <a:effectLst/>
                <a:cs typeface="Arial" panose="020B0604020202020204" pitchFamily="34" charset="0"/>
              </a:rPr>
              <a:t>Rizwana Alvi</a:t>
            </a:r>
            <a:r>
              <a:rPr lang="en-US" sz="1100" dirty="0">
                <a:cs typeface="Arial" panose="020B0604020202020204" pitchFamily="34" charset="0"/>
              </a:rPr>
              <a:t/>
            </a:r>
            <a:br>
              <a:rPr lang="en-US" sz="1100" dirty="0">
                <a:cs typeface="Arial" panose="020B0604020202020204" pitchFamily="34" charset="0"/>
              </a:rPr>
            </a:br>
            <a:r>
              <a:rPr lang="en-US" sz="1100" dirty="0">
                <a:solidFill>
                  <a:srgbClr val="444444"/>
                </a:solidFill>
                <a:cs typeface="Arial" panose="020B0604020202020204" pitchFamily="34" charset="0"/>
              </a:rPr>
              <a:t>EC East England</a:t>
            </a:r>
            <a:r>
              <a:rPr lang="en-US" sz="1100" dirty="0">
                <a:cs typeface="Arial" panose="020B0604020202020204" pitchFamily="34" charset="0"/>
              </a:rPr>
              <a:t/>
            </a:r>
            <a:br>
              <a:rPr lang="en-US" sz="1100" dirty="0">
                <a:cs typeface="Arial" panose="020B0604020202020204" pitchFamily="34" charset="0"/>
              </a:rPr>
            </a:br>
            <a:r>
              <a:rPr lang="en-US" sz="1100" b="0" i="0" dirty="0">
                <a:solidFill>
                  <a:srgbClr val="444444"/>
                </a:solidFill>
                <a:effectLst/>
                <a:cs typeface="Arial" panose="020B0604020202020204" pitchFamily="34" charset="0"/>
              </a:rPr>
              <a:t>Email: </a:t>
            </a:r>
            <a:r>
              <a:rPr lang="en-US" sz="1100" b="0" i="0" u="none" strike="noStrike" dirty="0">
                <a:solidFill>
                  <a:srgbClr val="007AAF"/>
                </a:solidFill>
                <a:effectLst/>
                <a:cs typeface="Arial" panose="020B0604020202020204" pitchFamily="34" charset="0"/>
                <a:hlinkClick r:id="rId25"/>
              </a:rPr>
              <a:t>alvir@rsc.org</a:t>
            </a:r>
            <a:r>
              <a:rPr lang="en-US" sz="1100" dirty="0">
                <a:cs typeface="Arial" panose="020B0604020202020204" pitchFamily="34" charset="0"/>
              </a:rPr>
              <a:t/>
            </a:r>
            <a:br>
              <a:rPr lang="en-US" sz="1100" dirty="0">
                <a:cs typeface="Arial" panose="020B0604020202020204" pitchFamily="34" charset="0"/>
              </a:rPr>
            </a:br>
            <a:r>
              <a:rPr lang="en-US" sz="1100" b="0" i="0" dirty="0">
                <a:solidFill>
                  <a:srgbClr val="444444"/>
                </a:solidFill>
                <a:effectLst/>
                <a:cs typeface="Arial" panose="020B0604020202020204" pitchFamily="34" charset="0"/>
              </a:rPr>
              <a:t>Twitter: </a:t>
            </a:r>
            <a:r>
              <a:rPr lang="en-US" sz="1100" b="0" i="0" u="none" strike="noStrike" dirty="0">
                <a:solidFill>
                  <a:srgbClr val="C00000"/>
                </a:solidFill>
                <a:effectLst/>
                <a:cs typeface="Arial" panose="020B0604020202020204" pitchFamily="34" charset="0"/>
              </a:rPr>
              <a:t>@</a:t>
            </a:r>
            <a:r>
              <a:rPr lang="en-US" sz="1100" b="0" i="0" u="none" strike="noStrike" dirty="0" err="1">
                <a:solidFill>
                  <a:srgbClr val="C00000"/>
                </a:solidFill>
                <a:effectLst/>
                <a:cs typeface="Arial" panose="020B0604020202020204" pitchFamily="34" charset="0"/>
              </a:rPr>
              <a:t>RSC_East</a:t>
            </a:r>
            <a:endParaRPr lang="en-GB" sz="1100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pic>
        <p:nvPicPr>
          <p:cNvPr id="50" name="Picture 30" descr="Alissa Owen"/>
          <p:cNvPicPr>
            <a:picLocks noChangeAspect="1" noChangeArrowheads="1"/>
          </p:cNvPicPr>
          <p:nvPr/>
        </p:nvPicPr>
        <p:blipFill rotWithShape="1"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23" t="3525" r="13974"/>
          <a:stretch/>
        </p:blipFill>
        <p:spPr bwMode="auto">
          <a:xfrm>
            <a:off x="9940372" y="5925532"/>
            <a:ext cx="677014" cy="62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Rectangle 50"/>
          <p:cNvSpPr/>
          <p:nvPr/>
        </p:nvSpPr>
        <p:spPr>
          <a:xfrm>
            <a:off x="4840901" y="6106450"/>
            <a:ext cx="291016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0" i="0" dirty="0">
                <a:solidFill>
                  <a:srgbClr val="444444"/>
                </a:solidFill>
                <a:effectLst/>
              </a:rPr>
              <a:t>Katie Nuttall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dirty="0"/>
              <a:t>EC </a:t>
            </a:r>
            <a:r>
              <a:rPr lang="en-US" sz="1100" dirty="0">
                <a:solidFill>
                  <a:srgbClr val="444444"/>
                </a:solidFill>
              </a:rPr>
              <a:t>South East England</a:t>
            </a:r>
            <a:r>
              <a:rPr lang="en-US" sz="1100" dirty="0"/>
              <a:t>, </a:t>
            </a:r>
            <a:r>
              <a:rPr lang="en-US" sz="1100" b="0" i="0" dirty="0">
                <a:solidFill>
                  <a:srgbClr val="444444"/>
                </a:solidFill>
                <a:effectLst/>
              </a:rPr>
              <a:t>Reading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b="0" i="0" dirty="0">
                <a:solidFill>
                  <a:srgbClr val="444444"/>
                </a:solidFill>
                <a:effectLst/>
              </a:rPr>
              <a:t>Email: </a:t>
            </a:r>
            <a:r>
              <a:rPr lang="en-US" sz="1100" b="0" i="0" u="none" strike="noStrike" dirty="0">
                <a:solidFill>
                  <a:srgbClr val="007AAF"/>
                </a:solidFill>
                <a:effectLst/>
                <a:hlinkClick r:id="rId27"/>
              </a:rPr>
              <a:t>nuttallk@rsc.org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b="0" i="0" dirty="0">
                <a:solidFill>
                  <a:srgbClr val="444444"/>
                </a:solidFill>
                <a:effectLst/>
              </a:rPr>
              <a:t>Twitter: </a:t>
            </a:r>
            <a:r>
              <a:rPr lang="en-US" sz="1100" b="0" i="0" u="none" strike="noStrike" dirty="0">
                <a:solidFill>
                  <a:srgbClr val="C00000"/>
                </a:solidFill>
                <a:effectLst/>
              </a:rPr>
              <a:t>@</a:t>
            </a:r>
            <a:r>
              <a:rPr lang="en-US" sz="1100" b="0" i="0" u="none" strike="noStrike" dirty="0" err="1">
                <a:solidFill>
                  <a:srgbClr val="C00000"/>
                </a:solidFill>
                <a:effectLst/>
              </a:rPr>
              <a:t>RSC_SEastEC</a:t>
            </a:r>
            <a:endParaRPr lang="en-GB" sz="1100" dirty="0">
              <a:solidFill>
                <a:srgbClr val="C00000"/>
              </a:solidFill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8140712" y="5861431"/>
            <a:ext cx="291016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0" i="0" dirty="0">
                <a:solidFill>
                  <a:srgbClr val="444444"/>
                </a:solidFill>
                <a:effectLst/>
              </a:rPr>
              <a:t>Alissa Owen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dirty="0"/>
              <a:t>EC</a:t>
            </a:r>
            <a:r>
              <a:rPr lang="en-US" sz="1100" b="0" i="0" dirty="0">
                <a:solidFill>
                  <a:srgbClr val="444444"/>
                </a:solidFill>
                <a:effectLst/>
              </a:rPr>
              <a:t> South East England,</a:t>
            </a:r>
            <a:r>
              <a:rPr lang="en-US" sz="1100" dirty="0"/>
              <a:t> London</a:t>
            </a:r>
            <a:br>
              <a:rPr lang="en-US" sz="1100" dirty="0"/>
            </a:br>
            <a:r>
              <a:rPr lang="en-US" sz="1100" b="0" i="0" dirty="0">
                <a:solidFill>
                  <a:srgbClr val="444444"/>
                </a:solidFill>
                <a:effectLst/>
              </a:rPr>
              <a:t>Email: </a:t>
            </a:r>
            <a:r>
              <a:rPr lang="en-US" sz="1100" b="0" i="0" u="none" strike="noStrike" dirty="0">
                <a:solidFill>
                  <a:srgbClr val="007AAF"/>
                </a:solidFill>
                <a:effectLst/>
                <a:hlinkClick r:id="rId28"/>
              </a:rPr>
              <a:t>owena@rsc.org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b="0" i="0" dirty="0">
                <a:solidFill>
                  <a:srgbClr val="444444"/>
                </a:solidFill>
                <a:effectLst/>
              </a:rPr>
              <a:t>Twitter: </a:t>
            </a:r>
            <a:r>
              <a:rPr lang="en-US" sz="1100" b="0" i="0" u="none" strike="noStrike" dirty="0">
                <a:solidFill>
                  <a:srgbClr val="C00000"/>
                </a:solidFill>
                <a:effectLst/>
              </a:rPr>
              <a:t>@</a:t>
            </a:r>
            <a:r>
              <a:rPr lang="en-US" sz="1100" b="0" i="0" u="none" strike="noStrike" dirty="0" err="1">
                <a:solidFill>
                  <a:srgbClr val="C00000"/>
                </a:solidFill>
                <a:effectLst/>
              </a:rPr>
              <a:t>RSC_SEastEC</a:t>
            </a:r>
            <a:endParaRPr lang="en-GB" sz="1100" dirty="0">
              <a:solidFill>
                <a:srgbClr val="C00000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9144000" y="3854996"/>
            <a:ext cx="291016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0" i="0" dirty="0">
                <a:solidFill>
                  <a:srgbClr val="444444"/>
                </a:solidFill>
                <a:effectLst/>
              </a:rPr>
              <a:t>Heidi Dobbs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dirty="0">
                <a:solidFill>
                  <a:srgbClr val="444444"/>
                </a:solidFill>
              </a:rPr>
              <a:t>EC</a:t>
            </a:r>
            <a:r>
              <a:rPr lang="en-US" sz="1100" b="0" i="0" dirty="0">
                <a:solidFill>
                  <a:srgbClr val="444444"/>
                </a:solidFill>
                <a:effectLst/>
              </a:rPr>
              <a:t> Midlands 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b="0" i="0" dirty="0">
                <a:solidFill>
                  <a:srgbClr val="444444"/>
                </a:solidFill>
                <a:effectLst/>
              </a:rPr>
              <a:t>Email: </a:t>
            </a:r>
            <a:r>
              <a:rPr lang="en-US" sz="1100" b="0" i="0" u="none" strike="noStrike" dirty="0">
                <a:solidFill>
                  <a:srgbClr val="007AAF"/>
                </a:solidFill>
                <a:effectLst/>
                <a:hlinkClick r:id="rId29"/>
              </a:rPr>
              <a:t>dobbsh@rsc.org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b="0" i="0" dirty="0">
                <a:solidFill>
                  <a:srgbClr val="444444"/>
                </a:solidFill>
                <a:effectLst/>
              </a:rPr>
              <a:t>Twitter: </a:t>
            </a:r>
            <a:r>
              <a:rPr lang="en-US" sz="1100" b="0" i="0" u="none" strike="noStrike" dirty="0">
                <a:solidFill>
                  <a:srgbClr val="C00000"/>
                </a:solidFill>
                <a:effectLst/>
              </a:rPr>
              <a:t>@</a:t>
            </a:r>
            <a:r>
              <a:rPr lang="en-US" sz="1100" b="0" i="0" u="none" strike="noStrike" dirty="0" err="1">
                <a:solidFill>
                  <a:srgbClr val="C00000"/>
                </a:solidFill>
                <a:effectLst/>
              </a:rPr>
              <a:t>RSC_MidsEd</a:t>
            </a:r>
            <a:endParaRPr lang="en-GB" sz="1100" dirty="0">
              <a:solidFill>
                <a:srgbClr val="C00000"/>
              </a:solidFill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8325724" y="2914063"/>
            <a:ext cx="291016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0" i="0" dirty="0">
                <a:solidFill>
                  <a:srgbClr val="444444"/>
                </a:solidFill>
                <a:effectLst/>
              </a:rPr>
              <a:t>Joanna Buckley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dirty="0"/>
              <a:t>EC Yorkshire &amp; Humber</a:t>
            </a:r>
            <a:br>
              <a:rPr lang="en-US" sz="1100" dirty="0"/>
            </a:br>
            <a:r>
              <a:rPr lang="en-US" sz="1100" b="0" i="0" dirty="0">
                <a:solidFill>
                  <a:srgbClr val="444444"/>
                </a:solidFill>
                <a:effectLst/>
              </a:rPr>
              <a:t>Email: </a:t>
            </a:r>
            <a:r>
              <a:rPr lang="en-US" sz="1100" b="0" i="0" u="none" strike="noStrike" dirty="0">
                <a:solidFill>
                  <a:srgbClr val="007AAF"/>
                </a:solidFill>
                <a:effectLst/>
                <a:hlinkClick r:id="rId30"/>
              </a:rPr>
              <a:t>buckleyj@rsc.org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b="0" i="0" dirty="0">
                <a:solidFill>
                  <a:srgbClr val="444444"/>
                </a:solidFill>
                <a:effectLst/>
              </a:rPr>
              <a:t>Twitter: </a:t>
            </a:r>
            <a:r>
              <a:rPr lang="en-US" sz="1100" b="0" i="0" u="none" strike="noStrike" dirty="0">
                <a:solidFill>
                  <a:srgbClr val="C00000"/>
                </a:solidFill>
                <a:effectLst/>
              </a:rPr>
              <a:t>@</a:t>
            </a:r>
            <a:r>
              <a:rPr lang="en-US" sz="1100" b="0" i="0" u="none" strike="noStrike" dirty="0" err="1">
                <a:solidFill>
                  <a:srgbClr val="C00000"/>
                </a:solidFill>
                <a:effectLst/>
              </a:rPr>
              <a:t>JoannaBuckley</a:t>
            </a:r>
            <a:endParaRPr lang="en-GB" sz="1100" dirty="0">
              <a:solidFill>
                <a:srgbClr val="C00000"/>
              </a:solidFill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9190803" y="211667"/>
            <a:ext cx="291016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0" i="0" dirty="0">
                <a:solidFill>
                  <a:srgbClr val="444444"/>
                </a:solidFill>
                <a:effectLst/>
              </a:rPr>
              <a:t>Laura-Alexandra Smith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dirty="0">
                <a:solidFill>
                  <a:srgbClr val="444444"/>
                </a:solidFill>
              </a:rPr>
              <a:t>EC North &amp; </a:t>
            </a:r>
            <a:r>
              <a:rPr lang="en-US" sz="1100" b="0" i="0" dirty="0">
                <a:solidFill>
                  <a:srgbClr val="444444"/>
                </a:solidFill>
                <a:effectLst/>
              </a:rPr>
              <a:t>East of Scotland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b="0" i="0" dirty="0">
                <a:solidFill>
                  <a:srgbClr val="444444"/>
                </a:solidFill>
                <a:effectLst/>
              </a:rPr>
              <a:t>Email: </a:t>
            </a:r>
            <a:r>
              <a:rPr lang="en-US" sz="1100" b="0" i="0" u="none" strike="noStrike" dirty="0">
                <a:solidFill>
                  <a:srgbClr val="007AAF"/>
                </a:solidFill>
                <a:effectLst/>
                <a:hlinkClick r:id="rId31"/>
              </a:rPr>
              <a:t>smithla@rsc.org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b="0" i="0" dirty="0">
                <a:solidFill>
                  <a:srgbClr val="444444"/>
                </a:solidFill>
                <a:effectLst/>
              </a:rPr>
              <a:t>Twitter: </a:t>
            </a:r>
            <a:r>
              <a:rPr lang="en-US" sz="1100" b="0" i="0" u="none" strike="noStrike" dirty="0">
                <a:solidFill>
                  <a:srgbClr val="C00000"/>
                </a:solidFill>
                <a:effectLst/>
              </a:rPr>
              <a:t>@RSCLAS</a:t>
            </a:r>
            <a:endParaRPr lang="en-GB" sz="1100" dirty="0">
              <a:solidFill>
                <a:srgbClr val="C00000"/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8355547" y="1064320"/>
            <a:ext cx="291016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0" i="0" dirty="0">
                <a:solidFill>
                  <a:srgbClr val="444444"/>
                </a:solidFill>
                <a:effectLst/>
              </a:rPr>
              <a:t>Stephanie Sdepanian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b="0" i="0" dirty="0">
                <a:solidFill>
                  <a:srgbClr val="444444"/>
                </a:solidFill>
                <a:effectLst/>
              </a:rPr>
              <a:t>EC North England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b="0" i="0" dirty="0">
                <a:solidFill>
                  <a:srgbClr val="444444"/>
                </a:solidFill>
                <a:effectLst/>
              </a:rPr>
              <a:t>Email: </a:t>
            </a:r>
            <a:r>
              <a:rPr lang="en-US" sz="1100" b="0" i="0" u="none" strike="noStrike" dirty="0">
                <a:solidFill>
                  <a:srgbClr val="007AAF"/>
                </a:solidFill>
                <a:effectLst/>
                <a:hlinkClick r:id="rId32"/>
              </a:rPr>
              <a:t>sdepanians@rsc.org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b="0" i="0" dirty="0">
                <a:solidFill>
                  <a:srgbClr val="444444"/>
                </a:solidFill>
                <a:effectLst/>
              </a:rPr>
              <a:t>Twitter: </a:t>
            </a:r>
            <a:r>
              <a:rPr lang="en-US" sz="1100" b="0" i="0" u="none" strike="noStrike" dirty="0">
                <a:solidFill>
                  <a:srgbClr val="C00000"/>
                </a:solidFill>
                <a:effectLst/>
              </a:rPr>
              <a:t>@</a:t>
            </a:r>
            <a:r>
              <a:rPr lang="en-US" sz="1100" b="0" i="0" u="none" strike="noStrike" dirty="0" err="1">
                <a:solidFill>
                  <a:srgbClr val="C00000"/>
                </a:solidFill>
                <a:effectLst/>
              </a:rPr>
              <a:t>RSC_NorthEng</a:t>
            </a:r>
            <a:endParaRPr lang="en-GB" sz="1100" dirty="0">
              <a:solidFill>
                <a:srgbClr val="C00000"/>
              </a:solidFill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9092531" y="2007655"/>
            <a:ext cx="291016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0" i="0" dirty="0">
                <a:solidFill>
                  <a:srgbClr val="444444"/>
                </a:solidFill>
                <a:effectLst/>
              </a:rPr>
              <a:t>Katayune Presland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b="0" i="0" dirty="0">
                <a:solidFill>
                  <a:srgbClr val="444444"/>
                </a:solidFill>
                <a:effectLst/>
              </a:rPr>
              <a:t>EC North West England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b="0" i="0" dirty="0">
                <a:solidFill>
                  <a:srgbClr val="444444"/>
                </a:solidFill>
                <a:effectLst/>
              </a:rPr>
              <a:t>Email: </a:t>
            </a:r>
            <a:r>
              <a:rPr lang="en-US" sz="1100" b="0" i="0" u="none" strike="noStrike" dirty="0">
                <a:solidFill>
                  <a:srgbClr val="007AAF"/>
                </a:solidFill>
                <a:effectLst/>
                <a:hlinkClick r:id="rId33"/>
              </a:rPr>
              <a:t>PreslandK@rsc.org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b="0" i="0" dirty="0">
                <a:solidFill>
                  <a:srgbClr val="444444"/>
                </a:solidFill>
                <a:effectLst/>
              </a:rPr>
              <a:t>Twitter: </a:t>
            </a:r>
            <a:r>
              <a:rPr lang="en-US" sz="1100" b="0" i="0" u="none" strike="noStrike" dirty="0">
                <a:solidFill>
                  <a:srgbClr val="C00000"/>
                </a:solidFill>
                <a:effectLst/>
              </a:rPr>
              <a:t>@Katayune</a:t>
            </a:r>
            <a:endParaRPr lang="en-GB" sz="1100" dirty="0">
              <a:solidFill>
                <a:srgbClr val="C00000"/>
              </a:solidFill>
            </a:endParaRPr>
          </a:p>
        </p:txBody>
      </p:sp>
      <p:cxnSp>
        <p:nvCxnSpPr>
          <p:cNvPr id="59" name="Elbow Connector 58"/>
          <p:cNvCxnSpPr>
            <a:stCxn id="9" idx="3"/>
          </p:cNvCxnSpPr>
          <p:nvPr/>
        </p:nvCxnSpPr>
        <p:spPr>
          <a:xfrm>
            <a:off x="2818014" y="570534"/>
            <a:ext cx="2586646" cy="2514219"/>
          </a:xfrm>
          <a:prstGeom prst="bentConnector3">
            <a:avLst>
              <a:gd name="adj1" fmla="val 50000"/>
            </a:avLst>
          </a:prstGeom>
          <a:ln w="28575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Elbow Connector 59"/>
          <p:cNvCxnSpPr>
            <a:stCxn id="15" idx="3"/>
          </p:cNvCxnSpPr>
          <p:nvPr/>
        </p:nvCxnSpPr>
        <p:spPr>
          <a:xfrm>
            <a:off x="2770384" y="1583728"/>
            <a:ext cx="1916731" cy="1955872"/>
          </a:xfrm>
          <a:prstGeom prst="bentConnector2">
            <a:avLst/>
          </a:prstGeom>
          <a:ln w="28575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Elbow Connector 60"/>
          <p:cNvCxnSpPr>
            <a:stCxn id="16" idx="3"/>
          </p:cNvCxnSpPr>
          <p:nvPr/>
        </p:nvCxnSpPr>
        <p:spPr>
          <a:xfrm>
            <a:off x="3030347" y="2625421"/>
            <a:ext cx="1779931" cy="1686016"/>
          </a:xfrm>
          <a:prstGeom prst="bentConnector3">
            <a:avLst/>
          </a:prstGeom>
          <a:ln w="28575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Elbow Connector 61"/>
          <p:cNvCxnSpPr/>
          <p:nvPr/>
        </p:nvCxnSpPr>
        <p:spPr>
          <a:xfrm>
            <a:off x="3328715" y="3702004"/>
            <a:ext cx="2285642" cy="747591"/>
          </a:xfrm>
          <a:prstGeom prst="bentConnector3">
            <a:avLst/>
          </a:prstGeom>
          <a:ln w="28575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Elbow Connector 62"/>
          <p:cNvCxnSpPr>
            <a:stCxn id="23" idx="3"/>
          </p:cNvCxnSpPr>
          <p:nvPr/>
        </p:nvCxnSpPr>
        <p:spPr>
          <a:xfrm>
            <a:off x="2806181" y="4537580"/>
            <a:ext cx="2595548" cy="419101"/>
          </a:xfrm>
          <a:prstGeom prst="bentConnector3">
            <a:avLst/>
          </a:prstGeom>
          <a:ln w="28575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Elbow Connector 63"/>
          <p:cNvCxnSpPr/>
          <p:nvPr/>
        </p:nvCxnSpPr>
        <p:spPr>
          <a:xfrm flipV="1">
            <a:off x="3158835" y="5231947"/>
            <a:ext cx="2786378" cy="180094"/>
          </a:xfrm>
          <a:prstGeom prst="bentConnector3">
            <a:avLst>
              <a:gd name="adj1" fmla="val 50000"/>
            </a:avLst>
          </a:prstGeom>
          <a:ln w="28575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Elbow Connector 64"/>
          <p:cNvCxnSpPr>
            <a:stCxn id="24" idx="3"/>
          </p:cNvCxnSpPr>
          <p:nvPr/>
        </p:nvCxnSpPr>
        <p:spPr>
          <a:xfrm flipV="1">
            <a:off x="2443659" y="5780213"/>
            <a:ext cx="2736033" cy="485308"/>
          </a:xfrm>
          <a:prstGeom prst="bentConnector3">
            <a:avLst/>
          </a:prstGeom>
          <a:ln w="28575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Elbow Connector 65"/>
          <p:cNvCxnSpPr/>
          <p:nvPr/>
        </p:nvCxnSpPr>
        <p:spPr>
          <a:xfrm rot="5400000" flipH="1" flipV="1">
            <a:off x="5798492" y="5103962"/>
            <a:ext cx="1050125" cy="959234"/>
          </a:xfrm>
          <a:prstGeom prst="bentConnector3">
            <a:avLst>
              <a:gd name="adj1" fmla="val 50000"/>
            </a:avLst>
          </a:prstGeom>
          <a:ln w="28575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Elbow Connector 66"/>
          <p:cNvCxnSpPr/>
          <p:nvPr/>
        </p:nvCxnSpPr>
        <p:spPr>
          <a:xfrm rot="10800000">
            <a:off x="6683349" y="5187478"/>
            <a:ext cx="1326230" cy="1236428"/>
          </a:xfrm>
          <a:prstGeom prst="bentConnector3">
            <a:avLst>
              <a:gd name="adj1" fmla="val 50000"/>
            </a:avLst>
          </a:prstGeom>
          <a:ln w="28575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Elbow Connector 67"/>
          <p:cNvCxnSpPr>
            <a:stCxn id="33" idx="1"/>
          </p:cNvCxnSpPr>
          <p:nvPr/>
        </p:nvCxnSpPr>
        <p:spPr>
          <a:xfrm rot="10800000">
            <a:off x="6803171" y="4845537"/>
            <a:ext cx="1973592" cy="311155"/>
          </a:xfrm>
          <a:prstGeom prst="bentConnector3">
            <a:avLst/>
          </a:prstGeom>
          <a:ln w="28575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Elbow Connector 68"/>
          <p:cNvCxnSpPr>
            <a:stCxn id="27" idx="1"/>
          </p:cNvCxnSpPr>
          <p:nvPr/>
        </p:nvCxnSpPr>
        <p:spPr>
          <a:xfrm rot="10800000" flipV="1">
            <a:off x="5823125" y="558072"/>
            <a:ext cx="3269407" cy="2430337"/>
          </a:xfrm>
          <a:prstGeom prst="bentConnector3">
            <a:avLst/>
          </a:prstGeom>
          <a:ln w="28575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Elbow Connector 69"/>
          <p:cNvCxnSpPr/>
          <p:nvPr/>
        </p:nvCxnSpPr>
        <p:spPr>
          <a:xfrm rot="5400000">
            <a:off x="6001960" y="1517822"/>
            <a:ext cx="2389980" cy="2162287"/>
          </a:xfrm>
          <a:prstGeom prst="bentConnector3">
            <a:avLst>
              <a:gd name="adj1" fmla="val 50000"/>
            </a:avLst>
          </a:prstGeom>
          <a:ln w="28575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>
            <a:stCxn id="29" idx="1"/>
          </p:cNvCxnSpPr>
          <p:nvPr/>
        </p:nvCxnSpPr>
        <p:spPr>
          <a:xfrm rot="10800000" flipV="1">
            <a:off x="6081312" y="2374397"/>
            <a:ext cx="2994143" cy="1878047"/>
          </a:xfrm>
          <a:prstGeom prst="bentConnector3">
            <a:avLst/>
          </a:prstGeom>
          <a:ln w="28575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Elbow Connector 71"/>
          <p:cNvCxnSpPr>
            <a:stCxn id="30" idx="1"/>
          </p:cNvCxnSpPr>
          <p:nvPr/>
        </p:nvCxnSpPr>
        <p:spPr>
          <a:xfrm rot="10800000" flipV="1">
            <a:off x="6422739" y="3297960"/>
            <a:ext cx="1881589" cy="1037191"/>
          </a:xfrm>
          <a:prstGeom prst="bentConnector3">
            <a:avLst/>
          </a:prstGeom>
          <a:ln w="28575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Elbow Connector 72"/>
          <p:cNvCxnSpPr>
            <a:stCxn id="31" idx="1"/>
          </p:cNvCxnSpPr>
          <p:nvPr/>
        </p:nvCxnSpPr>
        <p:spPr>
          <a:xfrm rot="10800000" flipV="1">
            <a:off x="6334382" y="4237771"/>
            <a:ext cx="2758151" cy="293034"/>
          </a:xfrm>
          <a:prstGeom prst="bentConnector3">
            <a:avLst>
              <a:gd name="adj1" fmla="val 50000"/>
            </a:avLst>
          </a:prstGeom>
          <a:ln w="28575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TextBox 132"/>
          <p:cNvSpPr txBox="1"/>
          <p:nvPr/>
        </p:nvSpPr>
        <p:spPr>
          <a:xfrm>
            <a:off x="3004437" y="78867"/>
            <a:ext cx="55244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Who’s your local Education Coordinator?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54B6528C-196D-425F-BEB0-128381175DA2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13765" y="4208929"/>
            <a:ext cx="654425" cy="64546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EFA4EF-E8B8-4DA1-965D-FBEB5CA7A921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079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469900" y="1096878"/>
            <a:ext cx="11557000" cy="4541921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600" dirty="0"/>
              <a:t>Croft, Nicholas, Alice Dalton, and Marcus Grant. "Overcoming isolation in distance learning: Building a learning community through time and space." Journal for Education in the Built Environment 5.1 (2010): 27-64</a:t>
            </a:r>
            <a:r>
              <a:rPr lang="en-GB" sz="1600" dirty="0" smtClean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600" dirty="0" smtClean="0"/>
              <a:t>Teacher </a:t>
            </a:r>
            <a:r>
              <a:rPr lang="en-GB" sz="1600" dirty="0"/>
              <a:t>Education Modality- Rapid Review, Department for Teacher Education University of Birmingham, Centre for the Use of Research and Evidence in Education and STEM learning, Sept </a:t>
            </a:r>
            <a:r>
              <a:rPr lang="en-GB" sz="1600" dirty="0" smtClean="0"/>
              <a:t>2020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600" dirty="0"/>
              <a:t>Jamie </a:t>
            </a:r>
            <a:r>
              <a:rPr lang="en-GB" sz="1600" dirty="0" smtClean="0"/>
              <a:t>Gallagher, Online </a:t>
            </a:r>
            <a:r>
              <a:rPr lang="en-GB" sz="1600" dirty="0"/>
              <a:t>Engagement videos (https://</a:t>
            </a:r>
            <a:r>
              <a:rPr lang="en-GB" sz="1600" dirty="0" smtClean="0"/>
              <a:t>www.youtube.com/playlist?list=PL5P3Ly0xkCOovz2L9p8c2LeucdWnC_pfD)</a:t>
            </a:r>
            <a:endParaRPr lang="en-GB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600" dirty="0" smtClean="0"/>
              <a:t>University </a:t>
            </a:r>
            <a:r>
              <a:rPr lang="en-GB" sz="1600" dirty="0"/>
              <a:t>of Illinois, Professional E-learning Programs , Strengths and Weaknesses of Online Learning (https://www.uis.edu/ion/resources/tutorials/online-education-overview/strengths-and-weaknesses</a:t>
            </a:r>
            <a:r>
              <a:rPr lang="en-GB" sz="1600" dirty="0" smtClean="0"/>
              <a:t>/)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600" dirty="0" smtClean="0"/>
              <a:t>Accelerate expertise with scenario based e-learning, Ruth </a:t>
            </a:r>
            <a:r>
              <a:rPr lang="en-GB" sz="1600" dirty="0"/>
              <a:t>C</a:t>
            </a:r>
            <a:r>
              <a:rPr lang="en-GB" sz="1600" dirty="0" smtClean="0"/>
              <a:t>lark(https</a:t>
            </a:r>
            <a:r>
              <a:rPr lang="en-GB" sz="1600" dirty="0"/>
              <a:t>://</a:t>
            </a:r>
            <a:r>
              <a:rPr lang="en-GB" sz="1600" dirty="0" smtClean="0"/>
              <a:t>www.td.org/magazines/accelerate-expertise-with-scenario-based-e-learning)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600" dirty="0"/>
              <a:t>Renner, Diana, Sven </a:t>
            </a:r>
            <a:r>
              <a:rPr lang="en-GB" sz="1600" dirty="0" err="1"/>
              <a:t>Laumer</a:t>
            </a:r>
            <a:r>
              <a:rPr lang="en-GB" sz="1600" dirty="0"/>
              <a:t>, and Tim </a:t>
            </a:r>
            <a:r>
              <a:rPr lang="en-GB" sz="1600" dirty="0" err="1"/>
              <a:t>Weitzel</a:t>
            </a:r>
            <a:r>
              <a:rPr lang="en-GB" sz="1600" dirty="0"/>
              <a:t>. "Effectiveness and efficiency of blended learning–A literature review." (2014).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600" dirty="0" err="1"/>
              <a:t>Kollalpitiya</a:t>
            </a:r>
            <a:r>
              <a:rPr lang="en-GB" sz="1600" dirty="0"/>
              <a:t>, </a:t>
            </a:r>
            <a:r>
              <a:rPr lang="en-GB" sz="1600" dirty="0" err="1"/>
              <a:t>Konara</a:t>
            </a:r>
            <a:r>
              <a:rPr lang="en-GB" sz="1600" dirty="0"/>
              <a:t> Y., Colleen M. </a:t>
            </a:r>
            <a:r>
              <a:rPr lang="en-GB" sz="1600" dirty="0" err="1"/>
              <a:t>Partigianoni</a:t>
            </a:r>
            <a:r>
              <a:rPr lang="en-GB" sz="1600" dirty="0"/>
              <a:t>, and Daniel A. </a:t>
            </a:r>
            <a:r>
              <a:rPr lang="en-GB" sz="1600" dirty="0" err="1"/>
              <a:t>Adsmond</a:t>
            </a:r>
            <a:r>
              <a:rPr lang="en-GB" sz="1600" dirty="0"/>
              <a:t>. "The Role of Communication in the Success/Failure of Remote Learning of Chemistry during COVID-19." Journal of Chemical Education 97.9 (2020): 3386-3390.</a:t>
            </a:r>
            <a:endParaRPr lang="en-GB" sz="16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16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334962"/>
            <a:ext cx="10515600" cy="863517"/>
          </a:xfrm>
        </p:spPr>
        <p:txBody>
          <a:bodyPr/>
          <a:lstStyle/>
          <a:p>
            <a:r>
              <a:rPr lang="en-GB" sz="3600" dirty="0" smtClean="0"/>
              <a:t>External references from this session</a:t>
            </a:r>
            <a:endParaRPr lang="en-GB" sz="36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43908E-3C0B-46F1-B5BF-424948977B94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9476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Freeform: Shape 387">
            <a:extLst>
              <a:ext uri="{FF2B5EF4-FFF2-40B4-BE49-F238E27FC236}">
                <a16:creationId xmlns:a16="http://schemas.microsoft.com/office/drawing/2014/main" id="{62DAF92E-11DA-4E7C-ACD3-F8217834EAC6}"/>
              </a:ext>
            </a:extLst>
          </p:cNvPr>
          <p:cNvSpPr/>
          <p:nvPr/>
        </p:nvSpPr>
        <p:spPr>
          <a:xfrm>
            <a:off x="1524001" y="948723"/>
            <a:ext cx="9069185" cy="5568454"/>
          </a:xfrm>
          <a:custGeom>
            <a:avLst/>
            <a:gdLst>
              <a:gd name="connsiteX0" fmla="*/ 0 w 11068670"/>
              <a:gd name="connsiteY0" fmla="*/ 0 h 3694017"/>
              <a:gd name="connsiteX1" fmla="*/ 5579724 w 11068670"/>
              <a:gd name="connsiteY1" fmla="*/ 1051291 h 3694017"/>
              <a:gd name="connsiteX2" fmla="*/ 4000171 w 11068670"/>
              <a:gd name="connsiteY2" fmla="*/ 1993485 h 3694017"/>
              <a:gd name="connsiteX3" fmla="*/ 10347309 w 11068670"/>
              <a:gd name="connsiteY3" fmla="*/ 3089790 h 3694017"/>
              <a:gd name="connsiteX4" fmla="*/ 10461160 w 11068670"/>
              <a:gd name="connsiteY4" fmla="*/ 2846776 h 3694017"/>
              <a:gd name="connsiteX5" fmla="*/ 11068670 w 11068670"/>
              <a:gd name="connsiteY5" fmla="*/ 3451222 h 3694017"/>
              <a:gd name="connsiteX6" fmla="*/ 10064229 w 11068670"/>
              <a:gd name="connsiteY6" fmla="*/ 3694017 h 3694017"/>
              <a:gd name="connsiteX7" fmla="*/ 10182751 w 11068670"/>
              <a:gd name="connsiteY7" fmla="*/ 3441035 h 3694017"/>
              <a:gd name="connsiteX8" fmla="*/ 3559126 w 11068670"/>
              <a:gd name="connsiteY8" fmla="*/ 2132335 h 3694017"/>
              <a:gd name="connsiteX9" fmla="*/ 5333561 w 11068670"/>
              <a:gd name="connsiteY9" fmla="*/ 1031453 h 3694017"/>
              <a:gd name="connsiteX10" fmla="*/ 20516 w 11068670"/>
              <a:gd name="connsiteY10" fmla="*/ 39672 h 3694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068670" h="3694017">
                <a:moveTo>
                  <a:pt x="0" y="0"/>
                </a:moveTo>
                <a:cubicBezTo>
                  <a:pt x="2639428" y="82650"/>
                  <a:pt x="6622502" y="502505"/>
                  <a:pt x="5579724" y="1051291"/>
                </a:cubicBezTo>
                <a:cubicBezTo>
                  <a:pt x="5029274" y="1345521"/>
                  <a:pt x="2837729" y="1848022"/>
                  <a:pt x="4000171" y="1993485"/>
                </a:cubicBezTo>
                <a:lnTo>
                  <a:pt x="10347309" y="3089790"/>
                </a:lnTo>
                <a:lnTo>
                  <a:pt x="10461160" y="2846776"/>
                </a:lnTo>
                <a:lnTo>
                  <a:pt x="11068670" y="3451222"/>
                </a:lnTo>
                <a:lnTo>
                  <a:pt x="10064229" y="3694017"/>
                </a:lnTo>
                <a:lnTo>
                  <a:pt x="10182751" y="3441035"/>
                </a:lnTo>
                <a:lnTo>
                  <a:pt x="3559126" y="2132335"/>
                </a:lnTo>
                <a:cubicBezTo>
                  <a:pt x="2328305" y="1818270"/>
                  <a:pt x="4666866" y="1295929"/>
                  <a:pt x="5333561" y="1031453"/>
                </a:cubicBezTo>
                <a:cubicBezTo>
                  <a:pt x="6393436" y="575232"/>
                  <a:pt x="2212062" y="128931"/>
                  <a:pt x="20516" y="3967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00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맑은 고딕" panose="020B0503020000020004" pitchFamily="34" charset="-127"/>
              <a:cs typeface="Arial" panose="020B060402020202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67441" y="4278793"/>
            <a:ext cx="3981203" cy="1325563"/>
          </a:xfrm>
        </p:spPr>
        <p:txBody>
          <a:bodyPr>
            <a:noAutofit/>
          </a:bodyPr>
          <a:lstStyle/>
          <a:p>
            <a:r>
              <a:rPr lang="en-US" sz="3600" dirty="0" smtClean="0">
                <a:solidFill>
                  <a:srgbClr val="54585A"/>
                </a:solidFill>
              </a:rPr>
              <a:t>How it started…</a:t>
            </a:r>
            <a:endParaRPr lang="en-US" sz="3600" dirty="0">
              <a:solidFill>
                <a:srgbClr val="54585A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055426" y="425137"/>
            <a:ext cx="651012" cy="941361"/>
            <a:chOff x="1338593" y="1050735"/>
            <a:chExt cx="785790" cy="1064605"/>
          </a:xfrm>
        </p:grpSpPr>
        <p:sp>
          <p:nvSpPr>
            <p:cNvPr id="378" name="TextBox 377">
              <a:extLst>
                <a:ext uri="{FF2B5EF4-FFF2-40B4-BE49-F238E27FC236}">
                  <a16:creationId xmlns:a16="http://schemas.microsoft.com/office/drawing/2014/main" id="{0D15C4B6-5A16-4736-BBFD-A469374C2114}"/>
                </a:ext>
              </a:extLst>
            </p:cNvPr>
            <p:cNvSpPr txBox="1"/>
            <p:nvPr/>
          </p:nvSpPr>
          <p:spPr>
            <a:xfrm>
              <a:off x="1338593" y="1210186"/>
              <a:ext cx="785790" cy="2958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100" b="1" dirty="0">
                  <a:solidFill>
                    <a:srgbClr val="ED7D31"/>
                  </a:solidFill>
                  <a:latin typeface="Arial" panose="020B0604020202020204" pitchFamily="34" charset="0"/>
                  <a:ea typeface="맑은 고딕" panose="020B0503020000020004" pitchFamily="34" charset="-127"/>
                  <a:cs typeface="Arial" panose="020B0604020202020204" pitchFamily="34" charset="0"/>
                </a:rPr>
                <a:t>April</a:t>
              </a:r>
              <a:endParaRPr lang="ko-KR" altLang="en-US" sz="1100" b="1" dirty="0">
                <a:solidFill>
                  <a:srgbClr val="ED7D31"/>
                </a:solidFill>
                <a:latin typeface="Arial" panose="020B0604020202020204" pitchFamily="34" charset="0"/>
                <a:ea typeface="맑은 고딕" panose="020B0503020000020004" pitchFamily="34" charset="-127"/>
                <a:cs typeface="Arial" panose="020B0604020202020204" pitchFamily="34" charset="0"/>
              </a:endParaRPr>
            </a:p>
          </p:txBody>
        </p:sp>
        <p:sp>
          <p:nvSpPr>
            <p:cNvPr id="377" name="Oval 4">
              <a:extLst>
                <a:ext uri="{FF2B5EF4-FFF2-40B4-BE49-F238E27FC236}">
                  <a16:creationId xmlns:a16="http://schemas.microsoft.com/office/drawing/2014/main" id="{08FFA636-D36A-4E97-BB8E-5CBC6083801F}"/>
                </a:ext>
              </a:extLst>
            </p:cNvPr>
            <p:cNvSpPr/>
            <p:nvPr/>
          </p:nvSpPr>
          <p:spPr>
            <a:xfrm>
              <a:off x="1420069" y="1050735"/>
              <a:ext cx="669347" cy="1064605"/>
            </a:xfrm>
            <a:custGeom>
              <a:avLst/>
              <a:gdLst/>
              <a:ahLst/>
              <a:cxnLst/>
              <a:rect l="l" t="t" r="r" b="b"/>
              <a:pathLst>
                <a:path w="641001" h="1019521">
                  <a:moveTo>
                    <a:pt x="320623" y="67542"/>
                  </a:moveTo>
                  <a:cubicBezTo>
                    <a:pt x="181064" y="67542"/>
                    <a:pt x="67929" y="180689"/>
                    <a:pt x="67929" y="320264"/>
                  </a:cubicBezTo>
                  <a:cubicBezTo>
                    <a:pt x="67929" y="459839"/>
                    <a:pt x="181064" y="572986"/>
                    <a:pt x="320623" y="572986"/>
                  </a:cubicBezTo>
                  <a:cubicBezTo>
                    <a:pt x="460182" y="572986"/>
                    <a:pt x="573317" y="459839"/>
                    <a:pt x="573317" y="320264"/>
                  </a:cubicBezTo>
                  <a:cubicBezTo>
                    <a:pt x="573317" y="180689"/>
                    <a:pt x="460182" y="67542"/>
                    <a:pt x="320623" y="67542"/>
                  </a:cubicBezTo>
                  <a:close/>
                  <a:moveTo>
                    <a:pt x="321566" y="0"/>
                  </a:moveTo>
                  <a:cubicBezTo>
                    <a:pt x="405920" y="0"/>
                    <a:pt x="490273" y="32180"/>
                    <a:pt x="554632" y="96539"/>
                  </a:cubicBezTo>
                  <a:cubicBezTo>
                    <a:pt x="683351" y="225258"/>
                    <a:pt x="655387" y="411061"/>
                    <a:pt x="554632" y="562671"/>
                  </a:cubicBezTo>
                  <a:cubicBezTo>
                    <a:pt x="449051" y="721543"/>
                    <a:pt x="405845" y="814267"/>
                    <a:pt x="321567" y="1019521"/>
                  </a:cubicBezTo>
                  <a:cubicBezTo>
                    <a:pt x="221616" y="801727"/>
                    <a:pt x="200353" y="734083"/>
                    <a:pt x="88501" y="562670"/>
                  </a:cubicBezTo>
                  <a:cubicBezTo>
                    <a:pt x="-18275" y="408873"/>
                    <a:pt x="-40218" y="225258"/>
                    <a:pt x="88501" y="96539"/>
                  </a:cubicBezTo>
                  <a:cubicBezTo>
                    <a:pt x="152860" y="32180"/>
                    <a:pt x="237213" y="0"/>
                    <a:pt x="321566" y="0"/>
                  </a:cubicBezTo>
                  <a:close/>
                </a:path>
              </a:pathLst>
            </a:custGeom>
            <a:solidFill>
              <a:schemeClr val="accent2"/>
            </a:solidFill>
            <a:ln w="6350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200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맑은 고딕" panose="020B0503020000020004" pitchFamily="34" charset="-127"/>
                <a:cs typeface="Arial" panose="020B0604020202020204" pitchFamily="34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1582058" y="240193"/>
            <a:ext cx="495516" cy="694522"/>
            <a:chOff x="155272" y="818834"/>
            <a:chExt cx="593875" cy="851644"/>
          </a:xfrm>
        </p:grpSpPr>
        <p:sp>
          <p:nvSpPr>
            <p:cNvPr id="381" name="TextBox 380">
              <a:extLst>
                <a:ext uri="{FF2B5EF4-FFF2-40B4-BE49-F238E27FC236}">
                  <a16:creationId xmlns:a16="http://schemas.microsoft.com/office/drawing/2014/main" id="{33B3E92B-2985-4289-BBC7-10B3FBA93032}"/>
                </a:ext>
              </a:extLst>
            </p:cNvPr>
            <p:cNvSpPr txBox="1"/>
            <p:nvPr/>
          </p:nvSpPr>
          <p:spPr>
            <a:xfrm>
              <a:off x="155272" y="960673"/>
              <a:ext cx="593875" cy="2453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700" b="1" dirty="0">
                  <a:solidFill>
                    <a:srgbClr val="DA1883"/>
                  </a:solidFill>
                  <a:latin typeface="Arial" panose="020B0604020202020204" pitchFamily="34" charset="0"/>
                  <a:ea typeface="맑은 고딕" panose="020B0503020000020004" pitchFamily="34" charset="-127"/>
                  <a:cs typeface="Arial" panose="020B0604020202020204" pitchFamily="34" charset="0"/>
                </a:rPr>
                <a:t>March</a:t>
              </a:r>
              <a:endParaRPr lang="ko-KR" altLang="en-US" sz="700" b="1" dirty="0">
                <a:solidFill>
                  <a:srgbClr val="DA1883"/>
                </a:solidFill>
                <a:latin typeface="Arial" panose="020B0604020202020204" pitchFamily="34" charset="0"/>
                <a:ea typeface="맑은 고딕" panose="020B0503020000020004" pitchFamily="34" charset="-127"/>
                <a:cs typeface="Arial" panose="020B0604020202020204" pitchFamily="34" charset="0"/>
              </a:endParaRPr>
            </a:p>
          </p:txBody>
        </p:sp>
        <p:sp>
          <p:nvSpPr>
            <p:cNvPr id="380" name="Oval 4">
              <a:extLst>
                <a:ext uri="{FF2B5EF4-FFF2-40B4-BE49-F238E27FC236}">
                  <a16:creationId xmlns:a16="http://schemas.microsoft.com/office/drawing/2014/main" id="{B887A1DA-9B28-4404-9E7C-C9EBD58D7A38}"/>
                </a:ext>
              </a:extLst>
            </p:cNvPr>
            <p:cNvSpPr/>
            <p:nvPr/>
          </p:nvSpPr>
          <p:spPr>
            <a:xfrm>
              <a:off x="184483" y="818834"/>
              <a:ext cx="535453" cy="851644"/>
            </a:xfrm>
            <a:custGeom>
              <a:avLst/>
              <a:gdLst/>
              <a:ahLst/>
              <a:cxnLst/>
              <a:rect l="l" t="t" r="r" b="b"/>
              <a:pathLst>
                <a:path w="512777" h="815578">
                  <a:moveTo>
                    <a:pt x="256487" y="54031"/>
                  </a:moveTo>
                  <a:cubicBezTo>
                    <a:pt x="144845" y="54031"/>
                    <a:pt x="54341" y="144545"/>
                    <a:pt x="54341" y="256199"/>
                  </a:cubicBezTo>
                  <a:cubicBezTo>
                    <a:pt x="54341" y="367853"/>
                    <a:pt x="144845" y="458367"/>
                    <a:pt x="256487" y="458367"/>
                  </a:cubicBezTo>
                  <a:cubicBezTo>
                    <a:pt x="368129" y="458367"/>
                    <a:pt x="458633" y="367853"/>
                    <a:pt x="458633" y="256199"/>
                  </a:cubicBezTo>
                  <a:cubicBezTo>
                    <a:pt x="458633" y="144545"/>
                    <a:pt x="368129" y="54031"/>
                    <a:pt x="256487" y="54031"/>
                  </a:cubicBezTo>
                  <a:close/>
                  <a:moveTo>
                    <a:pt x="257241" y="0"/>
                  </a:moveTo>
                  <a:cubicBezTo>
                    <a:pt x="324720" y="0"/>
                    <a:pt x="392199" y="25743"/>
                    <a:pt x="443685" y="77228"/>
                  </a:cubicBezTo>
                  <a:cubicBezTo>
                    <a:pt x="546655" y="180198"/>
                    <a:pt x="524285" y="328833"/>
                    <a:pt x="443685" y="450115"/>
                  </a:cubicBezTo>
                  <a:cubicBezTo>
                    <a:pt x="359223" y="577207"/>
                    <a:pt x="324660" y="651383"/>
                    <a:pt x="257241" y="815578"/>
                  </a:cubicBezTo>
                  <a:cubicBezTo>
                    <a:pt x="177284" y="641351"/>
                    <a:pt x="160275" y="587238"/>
                    <a:pt x="70797" y="450115"/>
                  </a:cubicBezTo>
                  <a:cubicBezTo>
                    <a:pt x="-14619" y="327083"/>
                    <a:pt x="-32173" y="180198"/>
                    <a:pt x="70797" y="77228"/>
                  </a:cubicBezTo>
                  <a:cubicBezTo>
                    <a:pt x="122282" y="25743"/>
                    <a:pt x="189762" y="0"/>
                    <a:pt x="257241" y="0"/>
                  </a:cubicBezTo>
                  <a:close/>
                </a:path>
              </a:pathLst>
            </a:custGeom>
            <a:solidFill>
              <a:srgbClr val="DA1883"/>
            </a:solidFill>
            <a:ln w="6350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200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맑은 고딕" panose="020B0503020000020004" pitchFamily="34" charset="-127"/>
                <a:cs typeface="Arial" panose="020B0604020202020204" pitchFamily="34" charset="0"/>
              </a:endParaRPr>
            </a:p>
          </p:txBody>
        </p:sp>
      </p:grpSp>
      <p:sp>
        <p:nvSpPr>
          <p:cNvPr id="11" name="5-Point Star 10"/>
          <p:cNvSpPr/>
          <p:nvPr/>
        </p:nvSpPr>
        <p:spPr>
          <a:xfrm>
            <a:off x="2114355" y="859665"/>
            <a:ext cx="314960" cy="298663"/>
          </a:xfrm>
          <a:prstGeom prst="star5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6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5-Point Star 32"/>
          <p:cNvSpPr>
            <a:spLocks noChangeAspect="1"/>
          </p:cNvSpPr>
          <p:nvPr/>
        </p:nvSpPr>
        <p:spPr>
          <a:xfrm>
            <a:off x="4930667" y="1422004"/>
            <a:ext cx="346455" cy="328529"/>
          </a:xfrm>
          <a:prstGeom prst="star5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6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5-Point Star 40"/>
          <p:cNvSpPr/>
          <p:nvPr/>
        </p:nvSpPr>
        <p:spPr>
          <a:xfrm>
            <a:off x="3266014" y="1034304"/>
            <a:ext cx="314960" cy="298663"/>
          </a:xfrm>
          <a:prstGeom prst="star5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60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Up Arrow Callout 8"/>
          <p:cNvSpPr/>
          <p:nvPr/>
        </p:nvSpPr>
        <p:spPr>
          <a:xfrm>
            <a:off x="1736451" y="1117110"/>
            <a:ext cx="984306" cy="1463384"/>
          </a:xfrm>
          <a:prstGeom prst="upArrowCallout">
            <a:avLst>
              <a:gd name="adj1" fmla="val 9159"/>
              <a:gd name="adj2" fmla="val 17079"/>
              <a:gd name="adj3" fmla="val 25000"/>
              <a:gd name="adj4" fmla="val 64977"/>
            </a:avLst>
          </a:prstGeom>
          <a:solidFill>
            <a:srgbClr val="54585A"/>
          </a:solidFill>
          <a:ln>
            <a:solidFill>
              <a:srgbClr val="5458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School closure, pilot sessions</a:t>
            </a:r>
          </a:p>
        </p:txBody>
      </p:sp>
      <p:sp>
        <p:nvSpPr>
          <p:cNvPr id="40" name="Up Arrow Callout 39"/>
          <p:cNvSpPr/>
          <p:nvPr/>
        </p:nvSpPr>
        <p:spPr>
          <a:xfrm>
            <a:off x="2849285" y="1286948"/>
            <a:ext cx="1123682" cy="1409375"/>
          </a:xfrm>
          <a:prstGeom prst="upArrowCallout">
            <a:avLst>
              <a:gd name="adj1" fmla="val 5904"/>
              <a:gd name="adj2" fmla="val 13824"/>
              <a:gd name="adj3" fmla="val 25000"/>
              <a:gd name="adj4" fmla="val 64977"/>
            </a:avLst>
          </a:prstGeom>
          <a:solidFill>
            <a:srgbClr val="54585A"/>
          </a:solidFill>
          <a:ln>
            <a:solidFill>
              <a:srgbClr val="5458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Online teacher support sessions</a:t>
            </a:r>
            <a:endParaRPr lang="en-GB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Up Arrow Callout 28"/>
          <p:cNvSpPr/>
          <p:nvPr/>
        </p:nvSpPr>
        <p:spPr>
          <a:xfrm>
            <a:off x="4515866" y="1716575"/>
            <a:ext cx="1141599" cy="1094162"/>
          </a:xfrm>
          <a:prstGeom prst="upArrowCallout">
            <a:avLst>
              <a:gd name="adj1" fmla="val 9159"/>
              <a:gd name="adj2" fmla="val 14572"/>
              <a:gd name="adj3" fmla="val 25000"/>
              <a:gd name="adj4" fmla="val 64977"/>
            </a:avLst>
          </a:prstGeom>
          <a:solidFill>
            <a:srgbClr val="54585A"/>
          </a:solidFill>
          <a:ln>
            <a:solidFill>
              <a:srgbClr val="5458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20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Thinking about marketing</a:t>
            </a:r>
            <a:endParaRPr lang="en-GB" sz="12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3501" y="555919"/>
            <a:ext cx="5506520" cy="3673173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EFA4EF-E8B8-4DA1-965D-FBEB5CA7A921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3880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901700" y="2086626"/>
            <a:ext cx="5613400" cy="2117074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800" dirty="0" smtClean="0">
                <a:solidFill>
                  <a:schemeClr val="bg2">
                    <a:lumMod val="50000"/>
                  </a:schemeClr>
                </a:solidFill>
              </a:rPr>
              <a:t>Time saving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2">
                    <a:lumMod val="50000"/>
                  </a:schemeClr>
                </a:solidFill>
              </a:rPr>
              <a:t>Support in a </a:t>
            </a:r>
            <a:r>
              <a:rPr lang="en-GB" sz="2800" dirty="0" smtClean="0">
                <a:solidFill>
                  <a:schemeClr val="bg2">
                    <a:lumMod val="50000"/>
                  </a:schemeClr>
                </a:solidFill>
              </a:rPr>
              <a:t>crisis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2">
                    <a:lumMod val="50000"/>
                  </a:schemeClr>
                </a:solidFill>
              </a:rPr>
              <a:t>What information can </a:t>
            </a:r>
            <a:r>
              <a:rPr lang="en-GB" sz="2800" dirty="0" smtClean="0">
                <a:solidFill>
                  <a:schemeClr val="bg2">
                    <a:lumMod val="50000"/>
                  </a:schemeClr>
                </a:solidFill>
              </a:rPr>
              <a:t>get?</a:t>
            </a:r>
            <a:endParaRPr lang="en-GB" sz="2800" dirty="0">
              <a:solidFill>
                <a:schemeClr val="bg2">
                  <a:lumMod val="50000"/>
                </a:scheme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8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1020" y="1366198"/>
            <a:ext cx="5322180" cy="355089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659566" y="5705209"/>
            <a:ext cx="15564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050" i="1" dirty="0" smtClean="0">
                <a:latin typeface="Arial" panose="020B0604020202020204" pitchFamily="34" charset="0"/>
                <a:cs typeface="Arial" panose="020B0604020202020204" pitchFamily="34" charset="0"/>
              </a:rPr>
              <a:t>Pixabay image</a:t>
            </a:r>
            <a:endParaRPr lang="en-GB" sz="105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43908E-3C0B-46F1-B5BF-424948977B94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5608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SC_Plain">
  <a:themeElements>
    <a:clrScheme name="RSC">
      <a:dk1>
        <a:srgbClr val="004976"/>
      </a:dk1>
      <a:lt1>
        <a:srgbClr val="FFFFFF"/>
      </a:lt1>
      <a:dk2>
        <a:srgbClr val="004976"/>
      </a:dk2>
      <a:lt2>
        <a:srgbClr val="E7E6E6"/>
      </a:lt2>
      <a:accent1>
        <a:srgbClr val="004976"/>
      </a:accent1>
      <a:accent2>
        <a:srgbClr val="48A9C5"/>
      </a:accent2>
      <a:accent3>
        <a:srgbClr val="EEDC00"/>
      </a:accent3>
      <a:accent4>
        <a:srgbClr val="97D700"/>
      </a:accent4>
      <a:accent5>
        <a:srgbClr val="DA1883"/>
      </a:accent5>
      <a:accent6>
        <a:srgbClr val="991E66"/>
      </a:accent6>
      <a:hlink>
        <a:srgbClr val="FF9E1B"/>
      </a:hlink>
      <a:folHlink>
        <a:srgbClr val="545859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Brand Slides" id="{BB73349C-9F1B-4FC6-9187-23053AFFA4F2}" vid="{7277EF90-145B-4AE9-9F76-56676C202541}"/>
    </a:ext>
  </a:extLst>
</a:theme>
</file>

<file path=ppt/theme/theme2.xml><?xml version="1.0" encoding="utf-8"?>
<a:theme xmlns:a="http://schemas.openxmlformats.org/drawingml/2006/main" name="RSC_Dividers with background">
  <a:themeElements>
    <a:clrScheme name="Custom 1">
      <a:dk1>
        <a:srgbClr val="004976"/>
      </a:dk1>
      <a:lt1>
        <a:srgbClr val="FFFFFF"/>
      </a:lt1>
      <a:dk2>
        <a:srgbClr val="004976"/>
      </a:dk2>
      <a:lt2>
        <a:srgbClr val="E7E6E6"/>
      </a:lt2>
      <a:accent1>
        <a:srgbClr val="004976"/>
      </a:accent1>
      <a:accent2>
        <a:srgbClr val="48A9C5"/>
      </a:accent2>
      <a:accent3>
        <a:srgbClr val="EEDC00"/>
      </a:accent3>
      <a:accent4>
        <a:srgbClr val="444544"/>
      </a:accent4>
      <a:accent5>
        <a:srgbClr val="DA1883"/>
      </a:accent5>
      <a:accent6>
        <a:srgbClr val="991E66"/>
      </a:accent6>
      <a:hlink>
        <a:srgbClr val="FF9E1B"/>
      </a:hlink>
      <a:folHlink>
        <a:srgbClr val="545859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Brand Slides" id="{BB73349C-9F1B-4FC6-9187-23053AFFA4F2}" vid="{7113CA45-9578-4648-99BA-956E174BF458}"/>
    </a:ext>
  </a:extLst>
</a:theme>
</file>

<file path=ppt/theme/theme3.xml><?xml version="1.0" encoding="utf-8"?>
<a:theme xmlns:a="http://schemas.openxmlformats.org/drawingml/2006/main" name="1_RSC_Dividers with dark backgrounds">
  <a:themeElements>
    <a:clrScheme name="Custom 1">
      <a:dk1>
        <a:srgbClr val="004976"/>
      </a:dk1>
      <a:lt1>
        <a:srgbClr val="FFFFFF"/>
      </a:lt1>
      <a:dk2>
        <a:srgbClr val="004976"/>
      </a:dk2>
      <a:lt2>
        <a:srgbClr val="E7E6E6"/>
      </a:lt2>
      <a:accent1>
        <a:srgbClr val="004976"/>
      </a:accent1>
      <a:accent2>
        <a:srgbClr val="48A9C5"/>
      </a:accent2>
      <a:accent3>
        <a:srgbClr val="EEDC00"/>
      </a:accent3>
      <a:accent4>
        <a:srgbClr val="444544"/>
      </a:accent4>
      <a:accent5>
        <a:srgbClr val="DA1883"/>
      </a:accent5>
      <a:accent6>
        <a:srgbClr val="991E66"/>
      </a:accent6>
      <a:hlink>
        <a:srgbClr val="FF9E1B"/>
      </a:hlink>
      <a:folHlink>
        <a:srgbClr val="545859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Brand Slides" id="{BB73349C-9F1B-4FC6-9187-23053AFFA4F2}" vid="{422B5B9C-2D99-437B-9286-997CED8F7914}"/>
    </a:ext>
  </a:extLst>
</a:theme>
</file>

<file path=ppt/theme/theme4.xml><?xml version="1.0" encoding="utf-8"?>
<a:theme xmlns:a="http://schemas.openxmlformats.org/drawingml/2006/main" name="2_RSC_Dividers with dark backgrounds">
  <a:themeElements>
    <a:clrScheme name="Custom 1">
      <a:dk1>
        <a:srgbClr val="004976"/>
      </a:dk1>
      <a:lt1>
        <a:srgbClr val="FFFFFF"/>
      </a:lt1>
      <a:dk2>
        <a:srgbClr val="004976"/>
      </a:dk2>
      <a:lt2>
        <a:srgbClr val="E7E6E6"/>
      </a:lt2>
      <a:accent1>
        <a:srgbClr val="004976"/>
      </a:accent1>
      <a:accent2>
        <a:srgbClr val="48A9C5"/>
      </a:accent2>
      <a:accent3>
        <a:srgbClr val="EEDC00"/>
      </a:accent3>
      <a:accent4>
        <a:srgbClr val="444544"/>
      </a:accent4>
      <a:accent5>
        <a:srgbClr val="DA1883"/>
      </a:accent5>
      <a:accent6>
        <a:srgbClr val="991E66"/>
      </a:accent6>
      <a:hlink>
        <a:srgbClr val="FF9E1B"/>
      </a:hlink>
      <a:folHlink>
        <a:srgbClr val="545859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Brand Slides" id="{BB73349C-9F1B-4FC6-9187-23053AFFA4F2}" vid="{61B14AA3-D97C-49B8-A3D6-1785C287C235}"/>
    </a:ext>
  </a:extLst>
</a:theme>
</file>

<file path=ppt/theme/theme5.xml><?xml version="1.0" encoding="utf-8"?>
<a:theme xmlns:a="http://schemas.openxmlformats.org/drawingml/2006/main" name="RSC Title slides with image suggestions">
  <a:themeElements>
    <a:clrScheme name="Custom 1">
      <a:dk1>
        <a:srgbClr val="004976"/>
      </a:dk1>
      <a:lt1>
        <a:srgbClr val="FFFFFF"/>
      </a:lt1>
      <a:dk2>
        <a:srgbClr val="004976"/>
      </a:dk2>
      <a:lt2>
        <a:srgbClr val="E7E6E6"/>
      </a:lt2>
      <a:accent1>
        <a:srgbClr val="004976"/>
      </a:accent1>
      <a:accent2>
        <a:srgbClr val="48A9C5"/>
      </a:accent2>
      <a:accent3>
        <a:srgbClr val="EEDC00"/>
      </a:accent3>
      <a:accent4>
        <a:srgbClr val="444544"/>
      </a:accent4>
      <a:accent5>
        <a:srgbClr val="DA1883"/>
      </a:accent5>
      <a:accent6>
        <a:srgbClr val="991E66"/>
      </a:accent6>
      <a:hlink>
        <a:srgbClr val="FF9E1B"/>
      </a:hlink>
      <a:folHlink>
        <a:srgbClr val="545859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Brand Slides" id="{BB73349C-9F1B-4FC6-9187-23053AFFA4F2}" vid="{E8B523DE-04AA-4397-8CFC-330572BC4F59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EE499BBE2A00142AFF95DDB21B22078" ma:contentTypeVersion="11" ma:contentTypeDescription="Create a new document." ma:contentTypeScope="" ma:versionID="2f312539460b7569026a7016dc5c262a">
  <xsd:schema xmlns:xsd="http://www.w3.org/2001/XMLSchema" xmlns:xs="http://www.w3.org/2001/XMLSchema" xmlns:p="http://schemas.microsoft.com/office/2006/metadata/properties" xmlns:ns2="74004628-c075-43e2-8e9f-1d4410be3ece" xmlns:ns3="b1d2101b-bdd2-4460-a958-7019d6b9bb1b" targetNamespace="http://schemas.microsoft.com/office/2006/metadata/properties" ma:root="true" ma:fieldsID="5b54bb8b262c89245db97bdeed57ecda" ns2:_="" ns3:_="">
    <xsd:import namespace="74004628-c075-43e2-8e9f-1d4410be3ece"/>
    <xsd:import namespace="b1d2101b-bdd2-4460-a958-7019d6b9bb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004628-c075-43e2-8e9f-1d4410be3ec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1d2101b-bdd2-4460-a958-7019d6b9bb1b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2B1C11B-1819-4989-96E5-AED7D2E7BBF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4004628-c075-43e2-8e9f-1d4410be3ece"/>
    <ds:schemaRef ds:uri="b1d2101b-bdd2-4460-a958-7019d6b9bb1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CC8F453-0A08-4E28-8E13-4ACD39861AD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0838F9E-EBC3-4C9F-84CE-603E98E5B8C3}">
  <ds:schemaRefs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74004628-c075-43e2-8e9f-1d4410be3ece"/>
    <ds:schemaRef ds:uri="http://purl.org/dc/terms/"/>
    <ds:schemaRef ds:uri="http://schemas.openxmlformats.org/package/2006/metadata/core-properties"/>
    <ds:schemaRef ds:uri="b1d2101b-bdd2-4460-a958-7019d6b9bb1b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New Brand Slides</Template>
  <TotalTime>1045</TotalTime>
  <Words>1006</Words>
  <Application>Microsoft Office PowerPoint</Application>
  <PresentationFormat>Widescreen</PresentationFormat>
  <Paragraphs>163</Paragraphs>
  <Slides>20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20</vt:i4>
      </vt:variant>
    </vt:vector>
  </HeadingPairs>
  <TitlesOfParts>
    <vt:vector size="29" baseType="lpstr">
      <vt:lpstr>Arial</vt:lpstr>
      <vt:lpstr>Calibri</vt:lpstr>
      <vt:lpstr>맑은 고딕</vt:lpstr>
      <vt:lpstr>Source Sans Pro</vt:lpstr>
      <vt:lpstr>RSC_Plain</vt:lpstr>
      <vt:lpstr>RSC_Dividers with background</vt:lpstr>
      <vt:lpstr>1_RSC_Dividers with dark backgrounds</vt:lpstr>
      <vt:lpstr>2_RSC_Dividers with dark backgrounds</vt:lpstr>
      <vt:lpstr>RSC Title slides with image suggestions</vt:lpstr>
      <vt:lpstr>Remote professional learning</vt:lpstr>
      <vt:lpstr>PowerPoint Presentation</vt:lpstr>
      <vt:lpstr>RSC event participant agreement:  we agree to.... </vt:lpstr>
      <vt:lpstr>Following lockdown, what activities did you do online that were previously face-to-face?</vt:lpstr>
      <vt:lpstr>PowerPoint Presentation</vt:lpstr>
      <vt:lpstr>PowerPoint Presentation</vt:lpstr>
      <vt:lpstr>External references from this session</vt:lpstr>
      <vt:lpstr>How it started…</vt:lpstr>
      <vt:lpstr>PowerPoint Presentation</vt:lpstr>
      <vt:lpstr>PowerPoint Presentation</vt:lpstr>
      <vt:lpstr>How would you describe your role?</vt:lpstr>
      <vt:lpstr>End of first set of sessions and conference</vt:lpstr>
      <vt:lpstr>Spring-Summer sessions</vt:lpstr>
      <vt:lpstr>Summer survey- needs analysis</vt:lpstr>
      <vt:lpstr>Time to explore</vt:lpstr>
      <vt:lpstr>Autumn online teacher support</vt:lpstr>
      <vt:lpstr>PowerPoint Presentation</vt:lpstr>
      <vt:lpstr>PowerPoint Presentation</vt:lpstr>
      <vt:lpstr>PowerPoint Presentation</vt:lpstr>
      <vt:lpstr>Thank you</vt:lpstr>
    </vt:vector>
  </TitlesOfParts>
  <Company>Royal Society of Chemistry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Remote professional learning</dc:title>
  <dc:creator>Katayune Presland</dc:creator>
  <dc:description>Remote professional learning
https://edu.rsc.org/ase</dc:description>
  <cp:lastModifiedBy>Katherine Hartop</cp:lastModifiedBy>
  <cp:revision>197</cp:revision>
  <cp:lastPrinted>2019-03-28T09:59:28Z</cp:lastPrinted>
  <dcterms:created xsi:type="dcterms:W3CDTF">2020-10-14T10:51:50Z</dcterms:created>
  <dcterms:modified xsi:type="dcterms:W3CDTF">2021-01-07T15:35:44Z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0x0101009EE499BBE2A00142AFF95DDB21B22078</vt:lpwstr>
  </property>
  <property fmtid="{D5CDD505-2E9C-101B-9397-08002B2CF9AE}" pid="3" name="TemplateUrl">
    <vt:lpwstr/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Template">
    <vt:lpwstr>RSC Branding</vt:lpwstr>
  </property>
</Properties>
</file>