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96" r:id="rId4"/>
    <p:sldMasterId id="2147483728" r:id="rId5"/>
    <p:sldMasterId id="2147483770" r:id="rId6"/>
    <p:sldMasterId id="2147483783" r:id="rId7"/>
    <p:sldMasterId id="2147483720" r:id="rId8"/>
  </p:sldMasterIdLst>
  <p:notesMasterIdLst>
    <p:notesMasterId r:id="rId26"/>
  </p:notesMasterIdLst>
  <p:handoutMasterIdLst>
    <p:handoutMasterId r:id="rId27"/>
  </p:handoutMasterIdLst>
  <p:sldIdLst>
    <p:sldId id="300" r:id="rId9"/>
    <p:sldId id="276" r:id="rId10"/>
    <p:sldId id="295" r:id="rId11"/>
    <p:sldId id="284" r:id="rId12"/>
    <p:sldId id="277" r:id="rId13"/>
    <p:sldId id="278" r:id="rId14"/>
    <p:sldId id="279" r:id="rId15"/>
    <p:sldId id="291" r:id="rId16"/>
    <p:sldId id="293" r:id="rId17"/>
    <p:sldId id="309" r:id="rId18"/>
    <p:sldId id="298" r:id="rId19"/>
    <p:sldId id="297" r:id="rId20"/>
    <p:sldId id="296" r:id="rId21"/>
    <p:sldId id="290" r:id="rId22"/>
    <p:sldId id="286" r:id="rId23"/>
    <p:sldId id="292" r:id="rId24"/>
    <p:sldId id="308" r:id="rId25"/>
  </p:sldIdLst>
  <p:sldSz cx="12192000" cy="6858000"/>
  <p:notesSz cx="9144000" cy="6858000"/>
  <p:embeddedFontLst>
    <p:embeddedFont>
      <p:font typeface="Calibri" panose="020F0502020204030204" pitchFamily="34" charset="0"/>
      <p:regular r:id="rId28"/>
      <p:bold r:id="rId29"/>
      <p:italic r:id="rId30"/>
      <p:boldItalic r:id="rId3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7D700"/>
    <a:srgbClr val="FF9E1B"/>
    <a:srgbClr val="54585A"/>
    <a:srgbClr val="FC4C02"/>
    <a:srgbClr val="48A9C5"/>
    <a:srgbClr val="DA1883"/>
    <a:srgbClr val="71DBD4"/>
    <a:srgbClr val="004976"/>
    <a:srgbClr val="EEDC00"/>
    <a:srgbClr val="DA18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73390" autoAdjust="0"/>
  </p:normalViewPr>
  <p:slideViewPr>
    <p:cSldViewPr snapToGrid="0" snapToObjects="1">
      <p:cViewPr varScale="1">
        <p:scale>
          <a:sx n="86" d="100"/>
          <a:sy n="86" d="100"/>
        </p:scale>
        <p:origin x="1556" y="6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showGuides="1">
      <p:cViewPr varScale="1">
        <p:scale>
          <a:sx n="215" d="100"/>
          <a:sy n="215" d="100"/>
        </p:scale>
        <p:origin x="1048"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font" Target="fonts/font1.fntdata"/><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3651BEE-5FE4-C441-9F2C-41CD9F3E752E}"/>
              </a:ext>
            </a:extLst>
          </p:cNvPr>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EDC1556-3282-D54E-9666-A6009195D842}"/>
              </a:ext>
            </a:extLst>
          </p:cNvPr>
          <p:cNvSpPr>
            <a:spLocks noGrp="1"/>
          </p:cNvSpPr>
          <p:nvPr>
            <p:ph type="dt" sz="quarter" idx="1"/>
          </p:nvPr>
        </p:nvSpPr>
        <p:spPr>
          <a:xfrm>
            <a:off x="5180013" y="0"/>
            <a:ext cx="3962400" cy="344488"/>
          </a:xfrm>
          <a:prstGeom prst="rect">
            <a:avLst/>
          </a:prstGeom>
        </p:spPr>
        <p:txBody>
          <a:bodyPr vert="horz" lIns="91440" tIns="45720" rIns="91440" bIns="45720" rtlCol="0"/>
          <a:lstStyle>
            <a:lvl1pPr algn="r">
              <a:defRPr sz="1200"/>
            </a:lvl1pPr>
          </a:lstStyle>
          <a:p>
            <a:fld id="{17044BBD-E561-554A-9F92-CB21E4AA9279}" type="datetimeFigureOut">
              <a:rPr lang="en-US" smtClean="0"/>
              <a:t>1/6/2021</a:t>
            </a:fld>
            <a:endParaRPr lang="en-US"/>
          </a:p>
        </p:txBody>
      </p:sp>
      <p:sp>
        <p:nvSpPr>
          <p:cNvPr id="4" name="Footer Placeholder 3">
            <a:extLst>
              <a:ext uri="{FF2B5EF4-FFF2-40B4-BE49-F238E27FC236}">
                <a16:creationId xmlns:a16="http://schemas.microsoft.com/office/drawing/2014/main" id="{C7FE62AF-CBAC-984D-92F2-8303EBCB9F9D}"/>
              </a:ext>
            </a:extLst>
          </p:cNvPr>
          <p:cNvSpPr>
            <a:spLocks noGrp="1"/>
          </p:cNvSpPr>
          <p:nvPr>
            <p:ph type="ftr" sz="quarter" idx="2"/>
          </p:nvPr>
        </p:nvSpPr>
        <p:spPr>
          <a:xfrm>
            <a:off x="0" y="6513513"/>
            <a:ext cx="3962400" cy="3444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0ECE20A-010F-F540-B491-BDD01FD75A74}"/>
              </a:ext>
            </a:extLst>
          </p:cNvPr>
          <p:cNvSpPr>
            <a:spLocks noGrp="1"/>
          </p:cNvSpPr>
          <p:nvPr>
            <p:ph type="sldNum" sz="quarter" idx="3"/>
          </p:nvPr>
        </p:nvSpPr>
        <p:spPr>
          <a:xfrm>
            <a:off x="5180013" y="6513513"/>
            <a:ext cx="3962400" cy="344487"/>
          </a:xfrm>
          <a:prstGeom prst="rect">
            <a:avLst/>
          </a:prstGeom>
        </p:spPr>
        <p:txBody>
          <a:bodyPr vert="horz" lIns="91440" tIns="45720" rIns="91440" bIns="45720" rtlCol="0" anchor="b"/>
          <a:lstStyle>
            <a:lvl1pPr algn="r">
              <a:defRPr sz="1200"/>
            </a:lvl1pPr>
          </a:lstStyle>
          <a:p>
            <a:fld id="{0C9A0C9C-0870-9F46-A85C-4AA6F1FDBC49}" type="slidenum">
              <a:rPr lang="en-US" smtClean="0"/>
              <a:t>‹#›</a:t>
            </a:fld>
            <a:endParaRPr lang="en-US"/>
          </a:p>
        </p:txBody>
      </p:sp>
    </p:spTree>
    <p:extLst>
      <p:ext uri="{BB962C8B-B14F-4D97-AF65-F5344CB8AC3E}">
        <p14:creationId xmlns:p14="http://schemas.microsoft.com/office/powerpoint/2010/main" val="1936760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6254C33D-B07C-ED4A-A191-0E78847F68E4}" type="datetimeFigureOut">
              <a:rPr lang="en-US" smtClean="0"/>
              <a:t>1/6/2021</a:t>
            </a:fld>
            <a:endParaRPr lang="en-US"/>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2C932B7F-5DDE-2249-94F1-C98945D46AB6}" type="slidenum">
              <a:rPr lang="en-US" smtClean="0"/>
              <a:t>‹#›</a:t>
            </a:fld>
            <a:endParaRPr lang="en-US"/>
          </a:p>
        </p:txBody>
      </p:sp>
    </p:spTree>
    <p:extLst>
      <p:ext uri="{BB962C8B-B14F-4D97-AF65-F5344CB8AC3E}">
        <p14:creationId xmlns:p14="http://schemas.microsoft.com/office/powerpoint/2010/main" val="7705953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rsc.org/new-perspectives/talent/bullying-and-harassment-support/"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www.rsc.org/new-perspectives/talent/inclusion-and-diversity/resources/"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us02web.zoom.us/j/86969887324"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CHAIR’S NOTES/SCRIPT: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342900" indent="-342900">
              <a:buFont typeface="Arial" panose="020B0604020202020204" pitchFamily="34" charset="0"/>
              <a:buChar char="•"/>
            </a:pPr>
            <a:r>
              <a:rPr lang="en-GB" dirty="0"/>
              <a:t>We want everyone to enjoy the [</a:t>
            </a:r>
            <a:r>
              <a:rPr lang="en-GB" dirty="0">
                <a:solidFill>
                  <a:srgbClr val="FF0000"/>
                </a:solidFill>
              </a:rPr>
              <a:t>workshop</a:t>
            </a:r>
            <a:r>
              <a:rPr lang="en-GB" dirty="0"/>
              <a:t>] and feel able to contribute.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We will not share any communication on anyone’s personal circumstances or experience.</a:t>
            </a:r>
          </a:p>
          <a:p>
            <a:pPr marL="342900" indent="-342900">
              <a:buFont typeface="Arial" panose="020B0604020202020204" pitchFamily="34" charset="0"/>
              <a:buChar char="•"/>
            </a:pPr>
            <a:r>
              <a:rPr lang="en-GB" dirty="0"/>
              <a:t>We will treat each other with dignity and respect and conduct ourselves in a respectful manner.</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We will be kind to each other and will not insult or put down other [</a:t>
            </a:r>
            <a:r>
              <a:rPr lang="en-GB" dirty="0">
                <a:solidFill>
                  <a:srgbClr val="FF0000"/>
                </a:solidFill>
              </a:rPr>
              <a:t>workshop</a:t>
            </a:r>
            <a:r>
              <a:rPr lang="en-GB" dirty="0"/>
              <a:t>] attendees.</a:t>
            </a:r>
          </a:p>
          <a:p>
            <a:pPr marL="342900" indent="-342900">
              <a:buFont typeface="Arial" panose="020B0604020202020204" pitchFamily="34" charset="0"/>
              <a:buChar char="•"/>
            </a:pPr>
            <a:r>
              <a:rPr lang="en-GB" dirty="0"/>
              <a:t>All communication, be it online or in person, will be appropriate for a professional audience and be considerate of people from different cultural backgrounds.</a:t>
            </a:r>
          </a:p>
          <a:p>
            <a:pPr marL="342900" indent="-342900">
              <a:buFont typeface="Arial" panose="020B0604020202020204" pitchFamily="34" charset="0"/>
              <a:buChar char="•"/>
            </a:pPr>
            <a:r>
              <a:rPr lang="en-GB" dirty="0"/>
              <a:t>We agree that harassment and exclusionary jokes are not appropriate.</a:t>
            </a:r>
            <a:r>
              <a:rPr lang="en-GB" baseline="0" dirty="0"/>
              <a:t> </a:t>
            </a:r>
            <a:r>
              <a:rPr lang="en-US" altLang="en-US" dirty="0"/>
              <a:t>Harassment includes (but is not limited to) offensive verbal comments, deliberate intimidation, stalking, following, harassing photography or recording, sustained disruption of discussions, inappropriate physical contact and unwanted sexual attention.</a:t>
            </a:r>
            <a:endParaRPr lang="en-GB" dirty="0"/>
          </a:p>
          <a:p>
            <a:pPr marL="342900" indent="-342900">
              <a:buFont typeface="Arial" panose="020B0604020202020204" pitchFamily="34" charset="0"/>
              <a:buChar char="•"/>
            </a:pPr>
            <a:r>
              <a:rPr lang="en-GB" dirty="0"/>
              <a:t>We will contribute to discussion with a constructive and positive approach.</a:t>
            </a:r>
          </a:p>
          <a:p>
            <a:pPr marL="342900" indent="-342900">
              <a:buFont typeface="Arial" panose="020B0604020202020204" pitchFamily="34" charset="0"/>
              <a:buChar char="•"/>
            </a:pPr>
            <a:endParaRPr lang="en-GB" dirty="0"/>
          </a:p>
          <a:p>
            <a:pPr marL="0" indent="0">
              <a:buFont typeface="Arial" panose="020B0604020202020204" pitchFamily="34" charset="0"/>
              <a:buNone/>
            </a:pPr>
            <a:r>
              <a:rPr lang="en-GB" dirty="0"/>
              <a:t>USEFUL LINKS:</a:t>
            </a:r>
          </a:p>
          <a:p>
            <a:r>
              <a:rPr lang="en-GB" sz="1200" kern="1200" dirty="0">
                <a:solidFill>
                  <a:schemeClr val="tx1"/>
                </a:solidFill>
                <a:effectLst/>
                <a:latin typeface="+mn-lt"/>
                <a:ea typeface="+mn-ea"/>
                <a:cs typeface="+mn-cs"/>
              </a:rPr>
              <a:t>Bullying and Harassment support </a:t>
            </a:r>
            <a:r>
              <a:rPr lang="en-GB" sz="1200" kern="1200" dirty="0">
                <a:solidFill>
                  <a:schemeClr val="tx1"/>
                </a:solidFill>
                <a:effectLst/>
                <a:latin typeface="+mn-lt"/>
                <a:ea typeface="+mn-ea"/>
                <a:cs typeface="+mn-cs"/>
                <a:hlinkClick r:id="rId3"/>
              </a:rPr>
              <a:t>https://www.rsc.org/new-perspectives/talent/bullying-and-harassment-support/</a:t>
            </a:r>
            <a:r>
              <a:rPr lang="en-GB" sz="1200" kern="1200" dirty="0">
                <a:solidFill>
                  <a:schemeClr val="tx1"/>
                </a:solidFill>
                <a:effectLst/>
                <a:latin typeface="+mn-lt"/>
                <a:ea typeface="+mn-ea"/>
                <a:cs typeface="+mn-cs"/>
              </a:rPr>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Inclusion &amp; Diversity resources </a:t>
            </a:r>
            <a:r>
              <a:rPr lang="en-GB" sz="1200" kern="1200" dirty="0">
                <a:solidFill>
                  <a:schemeClr val="tx1"/>
                </a:solidFill>
                <a:effectLst/>
                <a:latin typeface="+mn-lt"/>
                <a:ea typeface="+mn-ea"/>
                <a:cs typeface="+mn-cs"/>
                <a:hlinkClick r:id="rId4"/>
              </a:rPr>
              <a:t>https://www.rsc.org/new-perspectives/talent/inclusion-and-diversity/resources/</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pPr marL="0" indent="0">
              <a:buFont typeface="Arial" panose="020B0604020202020204" pitchFamily="34" charset="0"/>
              <a:buNone/>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1</a:t>
            </a:fld>
            <a:endParaRPr lang="en-US"/>
          </a:p>
        </p:txBody>
      </p:sp>
    </p:spTree>
    <p:extLst>
      <p:ext uri="{BB962C8B-B14F-4D97-AF65-F5344CB8AC3E}">
        <p14:creationId xmlns:p14="http://schemas.microsoft.com/office/powerpoint/2010/main" val="11166686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How</a:t>
            </a:r>
            <a:r>
              <a:rPr lang="en-GB" baseline="0" dirty="0" smtClean="0"/>
              <a:t> </a:t>
            </a:r>
            <a:r>
              <a:rPr lang="en-GB" dirty="0" smtClean="0"/>
              <a:t>it </a:t>
            </a:r>
            <a:r>
              <a:rPr lang="en-GB" dirty="0" smtClean="0"/>
              <a:t>could be integrated into other </a:t>
            </a:r>
            <a:r>
              <a:rPr lang="en-GB" dirty="0" err="1" smtClean="0"/>
              <a:t>platfoms</a:t>
            </a:r>
            <a:r>
              <a:rPr lang="en-GB" dirty="0" smtClean="0"/>
              <a:t>. I am using </a:t>
            </a:r>
            <a:r>
              <a:rPr lang="en-GB" dirty="0" err="1" smtClean="0"/>
              <a:t>mentimeter</a:t>
            </a:r>
            <a:r>
              <a:rPr lang="en-GB" dirty="0" smtClean="0"/>
              <a:t> today since we will</a:t>
            </a:r>
            <a:r>
              <a:rPr lang="en-GB" baseline="0" dirty="0" smtClean="0"/>
              <a:t> already have that open from the previous two polls but I think this would work equally well with </a:t>
            </a:r>
            <a:r>
              <a:rPr lang="en-GB" baseline="0" dirty="0" err="1" smtClean="0"/>
              <a:t>kahoot</a:t>
            </a:r>
            <a:r>
              <a:rPr lang="en-GB" baseline="0" dirty="0" smtClean="0"/>
              <a:t> or google forms or any other surveying or quizzing apps that are available</a:t>
            </a:r>
            <a:r>
              <a:rPr lang="en-GB" baseline="0" dirty="0" smtClean="0"/>
              <a:t>.</a:t>
            </a:r>
            <a:endParaRPr lang="en-GB" dirty="0" smtClean="0"/>
          </a:p>
        </p:txBody>
      </p:sp>
      <p:sp>
        <p:nvSpPr>
          <p:cNvPr id="4" name="Slide Number Placeholder 3"/>
          <p:cNvSpPr>
            <a:spLocks noGrp="1"/>
          </p:cNvSpPr>
          <p:nvPr>
            <p:ph type="sldNum" sz="quarter" idx="10"/>
          </p:nvPr>
        </p:nvSpPr>
        <p:spPr/>
        <p:txBody>
          <a:bodyPr/>
          <a:lstStyle/>
          <a:p>
            <a:fld id="{2C932B7F-5DDE-2249-94F1-C98945D46AB6}" type="slidenum">
              <a:rPr lang="en-US" smtClean="0"/>
              <a:t>11</a:t>
            </a:fld>
            <a:endParaRPr lang="en-US"/>
          </a:p>
        </p:txBody>
      </p:sp>
    </p:spTree>
    <p:extLst>
      <p:ext uri="{BB962C8B-B14F-4D97-AF65-F5344CB8AC3E}">
        <p14:creationId xmlns:p14="http://schemas.microsoft.com/office/powerpoint/2010/main" val="8017760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a:t>
            </a:r>
            <a:r>
              <a:rPr lang="en-GB" dirty="0" smtClean="0"/>
              <a:t>need to produce practical videos quickly came about as a request from teachers during remote teaching but we had been asked for them for quite a while beforehand. However, looking beyond</a:t>
            </a:r>
            <a:r>
              <a:rPr lang="en-GB" baseline="0" dirty="0" smtClean="0"/>
              <a:t> </a:t>
            </a:r>
            <a:r>
              <a:rPr lang="en-GB" baseline="0" dirty="0" err="1" smtClean="0"/>
              <a:t>covid</a:t>
            </a:r>
            <a:r>
              <a:rPr lang="en-GB" baseline="0" dirty="0" smtClean="0"/>
              <a:t>, </a:t>
            </a:r>
            <a:r>
              <a:rPr lang="en-GB" dirty="0" smtClean="0"/>
              <a:t>we believe that they will have a more long term benefit and will compliment</a:t>
            </a:r>
            <a:r>
              <a:rPr lang="en-GB" baseline="0" dirty="0" smtClean="0"/>
              <a:t> delivery of class </a:t>
            </a:r>
            <a:r>
              <a:rPr lang="en-GB" baseline="0" dirty="0" err="1" smtClean="0"/>
              <a:t>practicals</a:t>
            </a:r>
            <a:r>
              <a:rPr lang="en-GB" baseline="0" dirty="0" smtClean="0"/>
              <a:t>. With this in mind we have built in wrap-around resources to use with each video.</a:t>
            </a:r>
          </a:p>
          <a:p>
            <a:endParaRPr lang="en-GB" baseline="0" dirty="0" smtClean="0"/>
          </a:p>
          <a:p>
            <a:r>
              <a:rPr lang="en-GB" baseline="0" dirty="0" smtClean="0"/>
              <a:t>The worksheets will provide practise questions concentrating on maths problems, analysing data, plotting graphs and drawing conclusions. The Structure strips are a long thin strip that can be glued into the margin of an A4 exercise book or onto a sheet of A4 lined paper to support writing long answer questions. They provide structure, prompts for what to include and help learners to overcome the ‘fear of the blank page’. Some of these are based around exam style questions such as ‘write a method’ and others are more based around theory and core concepts.</a:t>
            </a:r>
            <a:endParaRPr lang="en-GB" dirty="0"/>
          </a:p>
        </p:txBody>
      </p:sp>
      <p:sp>
        <p:nvSpPr>
          <p:cNvPr id="4" name="Slide Number Placeholder 3"/>
          <p:cNvSpPr>
            <a:spLocks noGrp="1"/>
          </p:cNvSpPr>
          <p:nvPr>
            <p:ph type="sldNum" sz="quarter" idx="10"/>
          </p:nvPr>
        </p:nvSpPr>
        <p:spPr/>
        <p:txBody>
          <a:bodyPr/>
          <a:lstStyle/>
          <a:p>
            <a:fld id="{2C932B7F-5DDE-2249-94F1-C98945D46AB6}" type="slidenum">
              <a:rPr lang="en-US" smtClean="0"/>
              <a:t>12</a:t>
            </a:fld>
            <a:endParaRPr lang="en-US"/>
          </a:p>
        </p:txBody>
      </p:sp>
    </p:spTree>
    <p:extLst>
      <p:ext uri="{BB962C8B-B14F-4D97-AF65-F5344CB8AC3E}">
        <p14:creationId xmlns:p14="http://schemas.microsoft.com/office/powerpoint/2010/main" val="10753994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In England this would be GCSE and </a:t>
            </a:r>
            <a:r>
              <a:rPr lang="en-GB" baseline="0" dirty="0" err="1" smtClean="0"/>
              <a:t>Alevel</a:t>
            </a:r>
            <a:r>
              <a:rPr lang="en-GB" baseline="0" dirty="0" smtClean="0"/>
              <a:t> but may vary around the world. Some could be suitable for 11-14 (</a:t>
            </a:r>
            <a:r>
              <a:rPr lang="en-GB" baseline="0" dirty="0" err="1" smtClean="0"/>
              <a:t>eg</a:t>
            </a:r>
            <a:r>
              <a:rPr lang="en-GB" baseline="0" dirty="0" smtClean="0"/>
              <a:t>. Conservation of mass). 16-18 will be recorded early 2021. </a:t>
            </a:r>
            <a:endParaRPr lang="en-GB" dirty="0"/>
          </a:p>
        </p:txBody>
      </p:sp>
      <p:sp>
        <p:nvSpPr>
          <p:cNvPr id="4" name="Slide Number Placeholder 3"/>
          <p:cNvSpPr>
            <a:spLocks noGrp="1"/>
          </p:cNvSpPr>
          <p:nvPr>
            <p:ph type="sldNum" sz="quarter" idx="10"/>
          </p:nvPr>
        </p:nvSpPr>
        <p:spPr/>
        <p:txBody>
          <a:bodyPr/>
          <a:lstStyle/>
          <a:p>
            <a:fld id="{2C932B7F-5DDE-2249-94F1-C98945D46AB6}" type="slidenum">
              <a:rPr lang="en-US" smtClean="0"/>
              <a:t>13</a:t>
            </a:fld>
            <a:endParaRPr lang="en-US"/>
          </a:p>
        </p:txBody>
      </p:sp>
    </p:spTree>
    <p:extLst>
      <p:ext uri="{BB962C8B-B14F-4D97-AF65-F5344CB8AC3E}">
        <p14:creationId xmlns:p14="http://schemas.microsoft.com/office/powerpoint/2010/main" val="4105677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Familiarise pupils with methods and experiments before they even touch</a:t>
            </a:r>
            <a:r>
              <a:rPr lang="en-GB" baseline="0" dirty="0" smtClean="0"/>
              <a:t> the equipment.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Show the pupils how to set up. Leave</a:t>
            </a:r>
            <a:r>
              <a:rPr lang="en-GB" baseline="0" dirty="0" smtClean="0"/>
              <a:t> the equipment on your desk set up properly so they can compare directly during the lessons. </a:t>
            </a:r>
            <a:r>
              <a:rPr lang="en-GB" dirty="0" smtClean="0"/>
              <a:t>Demo one solution then get learners to follow up with a different solution but using the same method.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Be clear about objectives and share them with your learners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Integrated instructions remove</a:t>
            </a:r>
            <a:r>
              <a:rPr lang="en-GB" baseline="0" dirty="0" smtClean="0"/>
              <a:t> cognitive load. </a:t>
            </a: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Use a circus of activities or in the specific example of the video I have shown, the</a:t>
            </a:r>
            <a:r>
              <a:rPr lang="en-GB" baseline="0" dirty="0" smtClean="0"/>
              <a:t> magnesium in the crucible and the marble chips in the conical flask can both be carried out at the same time.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Repeating </a:t>
            </a:r>
            <a:r>
              <a:rPr lang="en-GB" dirty="0" err="1" smtClean="0"/>
              <a:t>practicals</a:t>
            </a:r>
            <a:r>
              <a:rPr lang="en-GB" dirty="0" smtClean="0"/>
              <a:t> more than once – allows you to concentrate on a different</a:t>
            </a:r>
            <a:r>
              <a:rPr lang="en-GB" baseline="0" dirty="0" smtClean="0"/>
              <a:t> learning outcome each time. Handling equipment, making observations, recording accurate results, understanding underlying theory and eventually</a:t>
            </a:r>
            <a:r>
              <a:rPr lang="en-GB" dirty="0" smtClean="0"/>
              <a:t> for familiarity.</a:t>
            </a:r>
          </a:p>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14</a:t>
            </a:fld>
            <a:endParaRPr lang="en-US"/>
          </a:p>
        </p:txBody>
      </p:sp>
    </p:spTree>
    <p:extLst>
      <p:ext uri="{BB962C8B-B14F-4D97-AF65-F5344CB8AC3E}">
        <p14:creationId xmlns:p14="http://schemas.microsoft.com/office/powerpoint/2010/main" val="15409736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15</a:t>
            </a:fld>
            <a:endParaRPr lang="en-US"/>
          </a:p>
        </p:txBody>
      </p:sp>
    </p:spTree>
    <p:extLst>
      <p:ext uri="{BB962C8B-B14F-4D97-AF65-F5344CB8AC3E}">
        <p14:creationId xmlns:p14="http://schemas.microsoft.com/office/powerpoint/2010/main" val="6049657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 links in chat</a:t>
            </a:r>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16</a:t>
            </a:fld>
            <a:endParaRPr lang="en-US"/>
          </a:p>
        </p:txBody>
      </p:sp>
    </p:spTree>
    <p:extLst>
      <p:ext uri="{BB962C8B-B14F-4D97-AF65-F5344CB8AC3E}">
        <p14:creationId xmlns:p14="http://schemas.microsoft.com/office/powerpoint/2010/main" val="11482583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sng" kern="1200" dirty="0" smtClean="0">
                <a:solidFill>
                  <a:schemeClr val="tx1"/>
                </a:solidFill>
                <a:effectLst/>
                <a:latin typeface="+mn-lt"/>
                <a:ea typeface="+mn-ea"/>
                <a:cs typeface="+mn-cs"/>
                <a:hlinkClick r:id="rId3" tooltip="https://us02web.zoom.us/j/86969887324"/>
              </a:rPr>
              <a:t>https://us02web.zoom.us/j/86969887324</a:t>
            </a:r>
            <a:endParaRPr lang="en-GB" sz="1200" b="0" i="0" kern="1200" dirty="0" smtClean="0">
              <a:solidFill>
                <a:schemeClr val="tx1"/>
              </a:solidFill>
              <a:effectLst/>
              <a:latin typeface="+mn-lt"/>
              <a:ea typeface="+mn-ea"/>
              <a:cs typeface="+mn-cs"/>
            </a:endParaRPr>
          </a:p>
          <a:p>
            <a:r>
              <a:rPr lang="en-GB" sz="1200" b="0" i="0" kern="1200" dirty="0" smtClean="0">
                <a:solidFill>
                  <a:schemeClr val="tx1"/>
                </a:solidFill>
                <a:effectLst/>
                <a:latin typeface="+mn-lt"/>
                <a:ea typeface="+mn-ea"/>
                <a:cs typeface="+mn-cs"/>
              </a:rPr>
              <a:t>Meeting ID: 869 6988 7324 (if needed)</a:t>
            </a:r>
          </a:p>
          <a:p>
            <a:endParaRPr lang="en-GB" dirty="0"/>
          </a:p>
        </p:txBody>
      </p:sp>
      <p:sp>
        <p:nvSpPr>
          <p:cNvPr id="4" name="Slide Number Placeholder 3"/>
          <p:cNvSpPr>
            <a:spLocks noGrp="1"/>
          </p:cNvSpPr>
          <p:nvPr>
            <p:ph type="sldNum" sz="quarter" idx="10"/>
          </p:nvPr>
        </p:nvSpPr>
        <p:spPr/>
        <p:txBody>
          <a:bodyPr/>
          <a:lstStyle/>
          <a:p>
            <a:fld id="{2C932B7F-5DDE-2249-94F1-C98945D46AB6}" type="slidenum">
              <a:rPr lang="en-US" smtClean="0"/>
              <a:t>17</a:t>
            </a:fld>
            <a:endParaRPr lang="en-US"/>
          </a:p>
        </p:txBody>
      </p:sp>
    </p:spTree>
    <p:extLst>
      <p:ext uri="{BB962C8B-B14F-4D97-AF65-F5344CB8AC3E}">
        <p14:creationId xmlns:p14="http://schemas.microsoft.com/office/powerpoint/2010/main" val="5138754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2</a:t>
            </a:fld>
            <a:endParaRPr lang="en-US"/>
          </a:p>
        </p:txBody>
      </p:sp>
    </p:spTree>
    <p:extLst>
      <p:ext uri="{BB962C8B-B14F-4D97-AF65-F5344CB8AC3E}">
        <p14:creationId xmlns:p14="http://schemas.microsoft.com/office/powerpoint/2010/main" val="600786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Used in this presentation was https://www.menti.com/</a:t>
            </a:r>
            <a:endParaRPr lang="en-GB" dirty="0"/>
          </a:p>
        </p:txBody>
      </p:sp>
      <p:sp>
        <p:nvSpPr>
          <p:cNvPr id="4" name="Slide Number Placeholder 3"/>
          <p:cNvSpPr>
            <a:spLocks noGrp="1"/>
          </p:cNvSpPr>
          <p:nvPr>
            <p:ph type="sldNum" sz="quarter" idx="10"/>
          </p:nvPr>
        </p:nvSpPr>
        <p:spPr/>
        <p:txBody>
          <a:bodyPr/>
          <a:lstStyle/>
          <a:p>
            <a:fld id="{2C932B7F-5DDE-2249-94F1-C98945D46AB6}" type="slidenum">
              <a:rPr lang="en-US" smtClean="0"/>
              <a:t>3</a:t>
            </a:fld>
            <a:endParaRPr lang="en-US"/>
          </a:p>
        </p:txBody>
      </p:sp>
    </p:spTree>
    <p:extLst>
      <p:ext uri="{BB962C8B-B14F-4D97-AF65-F5344CB8AC3E}">
        <p14:creationId xmlns:p14="http://schemas.microsoft.com/office/powerpoint/2010/main" val="11125800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know that practical is important so what have our learners been missing out on? </a:t>
            </a:r>
            <a:br>
              <a:rPr lang="en-US" baseline="0" dirty="0" smtClean="0"/>
            </a:br>
            <a:r>
              <a:rPr lang="en-US" baseline="0" dirty="0" smtClean="0"/>
              <a:t/>
            </a:r>
            <a:br>
              <a:rPr lang="en-US" baseline="0" dirty="0" smtClean="0"/>
            </a:br>
            <a:r>
              <a:rPr lang="en-US" baseline="0" dirty="0" smtClean="0"/>
              <a:t>This is a quote from the Education Endowment Fund.</a:t>
            </a:r>
            <a:br>
              <a:rPr lang="en-US" baseline="0" dirty="0" smtClean="0"/>
            </a:br>
            <a:r>
              <a:rPr lang="en-US" baseline="0" dirty="0" smtClean="0"/>
              <a:t/>
            </a:r>
            <a:br>
              <a:rPr lang="en-US" baseline="0" dirty="0" smtClean="0"/>
            </a:br>
            <a:r>
              <a:rPr lang="en-US" dirty="0" smtClean="0"/>
              <a:t>We know that </a:t>
            </a:r>
            <a:r>
              <a:rPr lang="en-US" dirty="0" err="1" smtClean="0"/>
              <a:t>practicals</a:t>
            </a:r>
            <a:r>
              <a:rPr lang="en-US" baseline="0" dirty="0" smtClean="0"/>
              <a:t> engage learners (last bullet point) – that’s why they enter the classroom everyday asking ‘Are we doing a practical today, Miss?’ But sometimes the objectives for carrying out a particular practical are so multi-faceted that it is impossible to get everything that we need from the practical by doing it only once. We often have limited time, trying to squeeze everything into an hour, and the learners don’t have the capacity to learn multiple things at once. That’s not how brains work. In an ideal world we might be able to repeat the same practical again but under different guises – once to learn how to use the equipment, once to observe the behavior that we want them to see, once to concentrate on accurate measurements, and so on. But in reality term marches on and equipment is limited and needs to be shared with other colleagues and classes and with all the best intentions you don’t have time to revisit every practical multiple times.</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4</a:t>
            </a:fld>
            <a:endParaRPr lang="en-US"/>
          </a:p>
        </p:txBody>
      </p:sp>
    </p:spTree>
    <p:extLst>
      <p:ext uri="{BB962C8B-B14F-4D97-AF65-F5344CB8AC3E}">
        <p14:creationId xmlns:p14="http://schemas.microsoft.com/office/powerpoint/2010/main" val="3173005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5</a:t>
            </a:fld>
            <a:endParaRPr lang="en-US"/>
          </a:p>
        </p:txBody>
      </p:sp>
    </p:spTree>
    <p:extLst>
      <p:ext uri="{BB962C8B-B14F-4D97-AF65-F5344CB8AC3E}">
        <p14:creationId xmlns:p14="http://schemas.microsoft.com/office/powerpoint/2010/main" val="3862170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6</a:t>
            </a:fld>
            <a:endParaRPr lang="en-US"/>
          </a:p>
        </p:txBody>
      </p:sp>
    </p:spTree>
    <p:extLst>
      <p:ext uri="{BB962C8B-B14F-4D97-AF65-F5344CB8AC3E}">
        <p14:creationId xmlns:p14="http://schemas.microsoft.com/office/powerpoint/2010/main" val="14822522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Need to know theory (neutralisation), new equipment to name, use and set up, lots of calculations and precise</a:t>
            </a:r>
            <a:r>
              <a:rPr lang="en-GB" baseline="0" dirty="0" smtClean="0"/>
              <a:t> measurements which is a lot for learners to get out of one lesson.</a:t>
            </a:r>
            <a:br>
              <a:rPr lang="en-GB" baseline="0" dirty="0" smtClean="0"/>
            </a:br>
            <a:r>
              <a:rPr lang="en-GB" baseline="0" dirty="0" smtClean="0"/>
              <a:t/>
            </a:r>
            <a:br>
              <a:rPr lang="en-GB" baseline="0" dirty="0" smtClean="0"/>
            </a:br>
            <a:r>
              <a:rPr lang="en-GB" baseline="0" dirty="0" smtClean="0"/>
              <a:t>This is an ideal opportunity to use f</a:t>
            </a:r>
            <a:r>
              <a:rPr lang="en-GB" dirty="0" smtClean="0"/>
              <a:t>lipped learning. Before the practical lesson… set an interactive as homework or book a computer lab/laptops to do in school</a:t>
            </a:r>
            <a:r>
              <a:rPr lang="en-GB" baseline="0" dirty="0" smtClean="0"/>
              <a:t> during a preceding lesson</a:t>
            </a:r>
            <a:r>
              <a:rPr lang="en-GB"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Our</a:t>
            </a:r>
            <a:r>
              <a:rPr lang="en-GB" baseline="0" dirty="0" smtClean="0"/>
              <a:t> screen experiment also introduces context – with a surrounding news story related to an acid spill in an area of special scientific interest.</a:t>
            </a:r>
            <a:endParaRPr lang="en-GB" dirty="0" smtClean="0"/>
          </a:p>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7</a:t>
            </a:fld>
            <a:endParaRPr lang="en-US"/>
          </a:p>
        </p:txBody>
      </p:sp>
    </p:spTree>
    <p:extLst>
      <p:ext uri="{BB962C8B-B14F-4D97-AF65-F5344CB8AC3E}">
        <p14:creationId xmlns:p14="http://schemas.microsoft.com/office/powerpoint/2010/main" val="9865428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Preview today </a:t>
            </a:r>
            <a:r>
              <a:rPr lang="en-US" baseline="0" dirty="0" smtClean="0"/>
              <a:t>of the first </a:t>
            </a:r>
            <a:r>
              <a:rPr lang="en-US" baseline="0" dirty="0" smtClean="0"/>
              <a:t>common practical experiments videos for learners aged 14-16 </a:t>
            </a:r>
            <a:r>
              <a:rPr lang="en-US" baseline="0" dirty="0" smtClean="0"/>
              <a:t>– our experiment on conservation of mass.</a:t>
            </a:r>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8</a:t>
            </a:fld>
            <a:endParaRPr lang="en-US"/>
          </a:p>
        </p:txBody>
      </p:sp>
    </p:spTree>
    <p:extLst>
      <p:ext uri="{BB962C8B-B14F-4D97-AF65-F5344CB8AC3E}">
        <p14:creationId xmlns:p14="http://schemas.microsoft.com/office/powerpoint/2010/main" val="28926016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Here’s a </a:t>
            </a:r>
            <a:r>
              <a:rPr lang="en-GB" baseline="0" dirty="0" smtClean="0"/>
              <a:t>series </a:t>
            </a:r>
            <a:r>
              <a:rPr lang="en-GB" baseline="0" dirty="0" smtClean="0"/>
              <a:t>of ‘pause and think questions’. The idea of these is that the teacher will pause the video for learners to engage with what they are seeing and hearing on screen. The first two questions have two timestamps. This is so you can decide whether to questions the learners pre-emptively or reflectively depending on the ability of the class. I will demonstrate both.</a:t>
            </a:r>
            <a:br>
              <a:rPr lang="en-GB" baseline="0" dirty="0" smtClean="0"/>
            </a:br>
            <a:r>
              <a:rPr lang="en-GB" baseline="0" dirty="0" smtClean="0"/>
              <a:t/>
            </a:r>
            <a:br>
              <a:rPr lang="en-GB" baseline="0" dirty="0" smtClean="0"/>
            </a:br>
            <a:r>
              <a:rPr lang="en-GB" dirty="0" smtClean="0"/>
              <a:t>I</a:t>
            </a:r>
            <a:r>
              <a:rPr lang="en-GB" baseline="0" dirty="0" smtClean="0"/>
              <a:t>n </a:t>
            </a:r>
            <a:r>
              <a:rPr lang="en-GB" baseline="0" dirty="0" smtClean="0"/>
              <a:t>your own classroom you might want to consider getting learners to work in small groups to discuss, you could choose particular questions to add to a google form or a quiz app like </a:t>
            </a:r>
            <a:r>
              <a:rPr lang="en-GB" baseline="0" dirty="0" err="1" smtClean="0"/>
              <a:t>kahoot</a:t>
            </a:r>
            <a:r>
              <a:rPr lang="en-GB" baseline="0" dirty="0" smtClean="0"/>
              <a:t>, and we will also provide a differentiated worksheet if you would prefer to print the questions for individuals</a:t>
            </a:r>
            <a:r>
              <a:rPr lang="en-GB" baseline="0" dirty="0" smtClean="0"/>
              <a:t>.</a:t>
            </a:r>
            <a:endParaRPr lang="en-GB" baseline="0" dirty="0" smtClean="0"/>
          </a:p>
        </p:txBody>
      </p:sp>
      <p:sp>
        <p:nvSpPr>
          <p:cNvPr id="4" name="Slide Number Placeholder 3"/>
          <p:cNvSpPr>
            <a:spLocks noGrp="1"/>
          </p:cNvSpPr>
          <p:nvPr>
            <p:ph type="sldNum" sz="quarter" idx="10"/>
          </p:nvPr>
        </p:nvSpPr>
        <p:spPr/>
        <p:txBody>
          <a:bodyPr/>
          <a:lstStyle/>
          <a:p>
            <a:fld id="{2C932B7F-5DDE-2249-94F1-C98945D46AB6}" type="slidenum">
              <a:rPr lang="en-US" smtClean="0"/>
              <a:t>9</a:t>
            </a:fld>
            <a:endParaRPr lang="en-US"/>
          </a:p>
        </p:txBody>
      </p:sp>
    </p:spTree>
    <p:extLst>
      <p:ext uri="{BB962C8B-B14F-4D97-AF65-F5344CB8AC3E}">
        <p14:creationId xmlns:p14="http://schemas.microsoft.com/office/powerpoint/2010/main" val="28399592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5.xml"/><Relationship Id="rId5" Type="http://schemas.openxmlformats.org/officeDocument/2006/relationships/image" Target="../media/image5.svg"/><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5.xml"/><Relationship Id="rId5" Type="http://schemas.openxmlformats.org/officeDocument/2006/relationships/image" Target="../media/image1.png"/><Relationship Id="rId4" Type="http://schemas.openxmlformats.org/officeDocument/2006/relationships/image" Target="../media/image3.sv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Master" Target="../slideMasters/slideMaster5.xml"/><Relationship Id="rId5" Type="http://schemas.openxmlformats.org/officeDocument/2006/relationships/image" Target="../media/image5.svg"/><Relationship Id="rId4" Type="http://schemas.openxmlformats.org/officeDocument/2006/relationships/image" Target="../media/image3.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Master" Target="../slideMasters/slideMaster5.xml"/><Relationship Id="rId5" Type="http://schemas.openxmlformats.org/officeDocument/2006/relationships/image" Target="../media/image5.svg"/><Relationship Id="rId4" Type="http://schemas.openxmlformats.org/officeDocument/2006/relationships/image" Target="../media/image3.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g"/><Relationship Id="rId1" Type="http://schemas.openxmlformats.org/officeDocument/2006/relationships/slideMaster" Target="../slideMasters/slideMaster5.xml"/><Relationship Id="rId5" Type="http://schemas.openxmlformats.org/officeDocument/2006/relationships/image" Target="../media/image5.svg"/><Relationship Id="rId4" Type="http://schemas.openxmlformats.org/officeDocument/2006/relationships/image" Target="../media/image3.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jpg"/><Relationship Id="rId1" Type="http://schemas.openxmlformats.org/officeDocument/2006/relationships/slideMaster" Target="../slideMasters/slideMaster5.xml"/><Relationship Id="rId5" Type="http://schemas.openxmlformats.org/officeDocument/2006/relationships/image" Target="../media/image5.svg"/><Relationship Id="rId4" Type="http://schemas.openxmlformats.org/officeDocument/2006/relationships/image" Target="../media/image3.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g"/><Relationship Id="rId1" Type="http://schemas.openxmlformats.org/officeDocument/2006/relationships/slideMaster" Target="../slideMasters/slideMaster5.xml"/><Relationship Id="rId5" Type="http://schemas.openxmlformats.org/officeDocument/2006/relationships/image" Target="../media/image5.svg"/><Relationship Id="rId4" Type="http://schemas.openxmlformats.org/officeDocument/2006/relationships/image" Target="../media/image3.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g"/><Relationship Id="rId1" Type="http://schemas.openxmlformats.org/officeDocument/2006/relationships/slideMaster" Target="../slideMasters/slideMaster5.xml"/><Relationship Id="rId5" Type="http://schemas.openxmlformats.org/officeDocument/2006/relationships/image" Target="../media/image5.svg"/><Relationship Id="rId4" Type="http://schemas.openxmlformats.org/officeDocument/2006/relationships/image" Target="../media/image3.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g"/><Relationship Id="rId1" Type="http://schemas.openxmlformats.org/officeDocument/2006/relationships/slideMaster" Target="../slideMasters/slideMaster5.xml"/><Relationship Id="rId5" Type="http://schemas.openxmlformats.org/officeDocument/2006/relationships/image" Target="../media/image5.svg"/><Relationship Id="rId4" Type="http://schemas.openxmlformats.org/officeDocument/2006/relationships/image" Target="../media/image3.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Master" Target="../slideMasters/slideMaster5.xml"/><Relationship Id="rId5" Type="http://schemas.openxmlformats.org/officeDocument/2006/relationships/image" Target="../media/image5.sv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g"/><Relationship Id="rId1" Type="http://schemas.openxmlformats.org/officeDocument/2006/relationships/slideMaster" Target="../slideMasters/slideMaster5.xml"/><Relationship Id="rId5" Type="http://schemas.openxmlformats.org/officeDocument/2006/relationships/image" Target="../media/image5.svg"/><Relationship Id="rId4" Type="http://schemas.openxmlformats.org/officeDocument/2006/relationships/image" Target="../media/image3.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g"/><Relationship Id="rId1" Type="http://schemas.openxmlformats.org/officeDocument/2006/relationships/slideMaster" Target="../slideMasters/slideMaster5.xml"/><Relationship Id="rId5" Type="http://schemas.openxmlformats.org/officeDocument/2006/relationships/image" Target="../media/image1.png"/><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1 column">
    <p:spTree>
      <p:nvGrpSpPr>
        <p:cNvPr id="1" name=""/>
        <p:cNvGrpSpPr/>
        <p:nvPr/>
      </p:nvGrpSpPr>
      <p:grpSpPr>
        <a:xfrm>
          <a:off x="0" y="0"/>
          <a:ext cx="0" cy="0"/>
          <a:chOff x="0" y="0"/>
          <a:chExt cx="0" cy="0"/>
        </a:xfrm>
      </p:grpSpPr>
      <p:sp>
        <p:nvSpPr>
          <p:cNvPr id="2" name="Title 1"/>
          <p:cNvSpPr>
            <a:spLocks noGrp="1"/>
          </p:cNvSpPr>
          <p:nvPr>
            <p:ph type="title"/>
          </p:nvPr>
        </p:nvSpPr>
        <p:spPr>
          <a:xfrm>
            <a:off x="838200" y="500062"/>
            <a:ext cx="10515600" cy="1325563"/>
          </a:xfrm>
          <a:prstGeom prst="rect">
            <a:avLst/>
          </a:prstGeom>
        </p:spPr>
        <p:txBody>
          <a:bodyPr/>
          <a:lstStyle/>
          <a:p>
            <a:r>
              <a:rPr lang="en-US" smtClean="0"/>
              <a:t>Click to edit Master title style</a:t>
            </a:r>
            <a:endParaRPr lang="en-US" dirty="0"/>
          </a:p>
        </p:txBody>
      </p:sp>
      <p:sp>
        <p:nvSpPr>
          <p:cNvPr id="3" name="Content Placeholder 2"/>
          <p:cNvSpPr>
            <a:spLocks noGrp="1"/>
          </p:cNvSpPr>
          <p:nvPr>
            <p:ph idx="1"/>
          </p:nvPr>
        </p:nvSpPr>
        <p:spPr>
          <a:xfrm>
            <a:off x="838200" y="1825625"/>
            <a:ext cx="10515600" cy="3905324"/>
          </a:xfrm>
          <a:prstGeom prst="rect">
            <a:avLst/>
          </a:prstGeom>
        </p:spPr>
        <p:txBody>
          <a:bodyPr/>
          <a:lstStyle>
            <a:lvl1pPr>
              <a:defRPr sz="2400"/>
            </a:lvl1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lide Number Placeholder 5">
            <a:extLst>
              <a:ext uri="{FF2B5EF4-FFF2-40B4-BE49-F238E27FC236}">
                <a16:creationId xmlns:a16="http://schemas.microsoft.com/office/drawing/2014/main" id="{524546E6-46B6-D44C-83AB-EBBCA8E6E1AC}"/>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pic>
        <p:nvPicPr>
          <p:cNvPr id="7" name="Graphic 6">
            <a:extLst>
              <a:ext uri="{FF2B5EF4-FFF2-40B4-BE49-F238E27FC236}">
                <a16:creationId xmlns:a16="http://schemas.microsoft.com/office/drawing/2014/main" id="{8C257279-B9EF-A045-8EDC-DA61A6960F9C}"/>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Tree>
    <p:extLst>
      <p:ext uri="{BB962C8B-B14F-4D97-AF65-F5344CB8AC3E}">
        <p14:creationId xmlns:p14="http://schemas.microsoft.com/office/powerpoint/2010/main" val="1895305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content_small image_dark furnature">
    <p:bg>
      <p:bgPr>
        <a:solidFill>
          <a:schemeClr val="bg2"/>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9019B306-2640-584D-92C6-25A46D7C571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1233841" y="-2066564"/>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4271181" y="-2881267"/>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1">
              <a:alpha val="70000"/>
            </a:scheme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7752020" y="-838166"/>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1"/>
          </a:solidFill>
          <a:ln>
            <a:noFill/>
          </a:ln>
          <a:effectLst/>
        </p:spPr>
        <p:txBody>
          <a:bodyPr wrap="none" anchor="ctr"/>
          <a:lstStyle/>
          <a:p>
            <a:endParaRPr lang="en-US"/>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11626195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arge content_small image_light">
    <p:bg>
      <p:bgPr>
        <a:solidFill>
          <a:schemeClr val="bg2"/>
        </a:solidFill>
        <a:effectLst/>
      </p:bgPr>
    </p:bg>
    <p:spTree>
      <p:nvGrpSpPr>
        <p:cNvPr id="1" name=""/>
        <p:cNvGrpSpPr/>
        <p:nvPr/>
      </p:nvGrpSpPr>
      <p:grpSpPr>
        <a:xfrm>
          <a:off x="0" y="0"/>
          <a:ext cx="0" cy="0"/>
          <a:chOff x="0" y="0"/>
          <a:chExt cx="0" cy="0"/>
        </a:xfrm>
      </p:grpSpPr>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1233841"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4271181"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1">
              <a:alpha val="70000"/>
            </a:scheme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7752020"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1"/>
          </a:solidFill>
          <a:ln>
            <a:noFill/>
          </a:ln>
          <a:effectLst/>
        </p:spPr>
        <p:txBody>
          <a:bodyPr wrap="none" anchor="ctr"/>
          <a:lstStyle/>
          <a:p>
            <a:endParaRPr lang="en-US"/>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Graphic 9">
            <a:extLst>
              <a:ext uri="{FF2B5EF4-FFF2-40B4-BE49-F238E27FC236}">
                <a16:creationId xmlns:a16="http://schemas.microsoft.com/office/drawing/2014/main" id="{E7B22BDE-B87E-1B4D-A1C5-01C17B34A0B1}"/>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6130" y="5964460"/>
            <a:ext cx="662940" cy="651510"/>
          </a:xfrm>
          <a:prstGeom prst="rect">
            <a:avLst/>
          </a:prstGeom>
        </p:spPr>
      </p:pic>
      <p:sp>
        <p:nvSpPr>
          <p:cNvPr id="12" name="Slide Number Placeholder 5">
            <a:extLst>
              <a:ext uri="{FF2B5EF4-FFF2-40B4-BE49-F238E27FC236}">
                <a16:creationId xmlns:a16="http://schemas.microsoft.com/office/drawing/2014/main" id="{FA2601DF-7383-C94A-AF33-79FC303062F4}"/>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29545014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mall content_Large image_dark ">
    <p:bg>
      <p:bgPr>
        <a:solidFill>
          <a:schemeClr val="bg2"/>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9019B306-2640-584D-92C6-25A46D7C571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5816473"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311451"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1">
              <a:alpha val="70000"/>
            </a:scheme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3169388"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1"/>
          </a:solidFill>
          <a:ln>
            <a:noFill/>
          </a:ln>
          <a:effectLst/>
        </p:spPr>
        <p:txBody>
          <a:bodyPr wrap="none" anchor="ctr"/>
          <a:lstStyle/>
          <a:p>
            <a:endParaRPr lang="en-US"/>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21767673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mall content_Large image_light">
    <p:bg>
      <p:bgPr>
        <a:solidFill>
          <a:schemeClr val="bg2"/>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8E35AF7E-E120-AC43-8895-4336B9C11146}"/>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6130" y="5964460"/>
            <a:ext cx="662940" cy="651510"/>
          </a:xfrm>
          <a:prstGeom prst="rect">
            <a:avLst/>
          </a:prstGeom>
        </p:spPr>
      </p:pic>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5816473"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311451"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1">
              <a:alpha val="70000"/>
            </a:scheme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3169388"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1"/>
          </a:solidFill>
          <a:ln>
            <a:noFill/>
          </a:ln>
          <a:effectLst/>
        </p:spPr>
        <p:txBody>
          <a:bodyPr wrap="none" anchor="ctr"/>
          <a:lstStyle/>
          <a:p>
            <a:endParaRPr lang="en-US"/>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37850670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Large content_small image_dark furnature">
    <p:bg>
      <p:bgPr>
        <a:solidFill>
          <a:schemeClr val="bg2"/>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9019B306-2640-584D-92C6-25A46D7C571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1233841"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4271181"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000"/>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7752020"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ffectLst/>
        </p:spPr>
        <p:txBody>
          <a:bodyPr wrap="none" anchor="ctr"/>
          <a:lstStyle/>
          <a:p>
            <a:endParaRPr lang="en-US"/>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35783462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Large content_small image_light">
    <p:bg>
      <p:bgPr>
        <a:solidFill>
          <a:schemeClr val="bg2"/>
        </a:solidFill>
        <a:effectLst/>
      </p:bgPr>
    </p:bg>
    <p:spTree>
      <p:nvGrpSpPr>
        <p:cNvPr id="1" name=""/>
        <p:cNvGrpSpPr/>
        <p:nvPr/>
      </p:nvGrpSpPr>
      <p:grpSpPr>
        <a:xfrm>
          <a:off x="0" y="0"/>
          <a:ext cx="0" cy="0"/>
          <a:chOff x="0" y="0"/>
          <a:chExt cx="0" cy="0"/>
        </a:xfrm>
      </p:grpSpPr>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1233841"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4282756"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000"/>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7752020"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ffectLst/>
        </p:spPr>
        <p:txBody>
          <a:bodyPr wrap="none" anchor="ctr"/>
          <a:lstStyle/>
          <a:p>
            <a:endParaRPr lang="en-US"/>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Graphic 9">
            <a:extLst>
              <a:ext uri="{FF2B5EF4-FFF2-40B4-BE49-F238E27FC236}">
                <a16:creationId xmlns:a16="http://schemas.microsoft.com/office/drawing/2014/main" id="{E7B22BDE-B87E-1B4D-A1C5-01C17B34A0B1}"/>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6130" y="5964460"/>
            <a:ext cx="662940" cy="651510"/>
          </a:xfrm>
          <a:prstGeom prst="rect">
            <a:avLst/>
          </a:prstGeom>
        </p:spPr>
      </p:pic>
      <p:sp>
        <p:nvSpPr>
          <p:cNvPr id="12" name="Slide Number Placeholder 5">
            <a:extLst>
              <a:ext uri="{FF2B5EF4-FFF2-40B4-BE49-F238E27FC236}">
                <a16:creationId xmlns:a16="http://schemas.microsoft.com/office/drawing/2014/main" id="{FA2601DF-7383-C94A-AF33-79FC303062F4}"/>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19175935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Small content_Large image_dark ">
    <p:bg>
      <p:bgPr>
        <a:solidFill>
          <a:schemeClr val="bg2"/>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9019B306-2640-584D-92C6-25A46D7C571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5816473"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311451"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000"/>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3169388"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ffectLst/>
        </p:spPr>
        <p:txBody>
          <a:bodyPr wrap="none" anchor="ctr"/>
          <a:lstStyle/>
          <a:p>
            <a:endParaRPr lang="en-US"/>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8175817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mall content_Large image_light">
    <p:bg>
      <p:bgPr>
        <a:solidFill>
          <a:schemeClr val="bg2"/>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8E35AF7E-E120-AC43-8895-4336B9C11146}"/>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6130" y="5964460"/>
            <a:ext cx="662940" cy="651510"/>
          </a:xfrm>
          <a:prstGeom prst="rect">
            <a:avLst/>
          </a:prstGeom>
        </p:spPr>
      </p:pic>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5816473"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323026"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000"/>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3169388"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ffectLst/>
        </p:spPr>
        <p:txBody>
          <a:bodyPr wrap="none" anchor="ctr"/>
          <a:lstStyle/>
          <a:p>
            <a:endParaRPr lang="en-US"/>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13586105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arge content_Green_small image_light2">
    <p:bg>
      <p:bgPr>
        <a:solidFill>
          <a:schemeClr val="bg2"/>
        </a:solidFill>
        <a:effectLst/>
      </p:bgPr>
    </p:bg>
    <p:spTree>
      <p:nvGrpSpPr>
        <p:cNvPr id="1" name=""/>
        <p:cNvGrpSpPr/>
        <p:nvPr/>
      </p:nvGrpSpPr>
      <p:grpSpPr>
        <a:xfrm>
          <a:off x="0" y="0"/>
          <a:ext cx="0" cy="0"/>
          <a:chOff x="0" y="0"/>
          <a:chExt cx="0" cy="0"/>
        </a:xfrm>
      </p:grpSpPr>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1233841"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pic>
        <p:nvPicPr>
          <p:cNvPr id="11" name="Graphic 10">
            <a:extLst>
              <a:ext uri="{FF2B5EF4-FFF2-40B4-BE49-F238E27FC236}">
                <a16:creationId xmlns:a16="http://schemas.microsoft.com/office/drawing/2014/main" id="{9019B306-2640-584D-92C6-25A46D7C571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4281813"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000"/>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7752020"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ffectLst/>
        </p:spPr>
        <p:txBody>
          <a:bodyPr wrap="none" anchor="ctr"/>
          <a:lstStyle/>
          <a:p>
            <a:endParaRPr lang="en-US"/>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40594031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arge content_Green_small image_light">
    <p:bg>
      <p:bgPr>
        <a:solidFill>
          <a:schemeClr val="bg2"/>
        </a:solidFill>
        <a:effectLst/>
      </p:bgPr>
    </p:bg>
    <p:spTree>
      <p:nvGrpSpPr>
        <p:cNvPr id="1" name=""/>
        <p:cNvGrpSpPr/>
        <p:nvPr/>
      </p:nvGrpSpPr>
      <p:grpSpPr>
        <a:xfrm>
          <a:off x="0" y="0"/>
          <a:ext cx="0" cy="0"/>
          <a:chOff x="0" y="0"/>
          <a:chExt cx="0" cy="0"/>
        </a:xfrm>
      </p:grpSpPr>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1233841"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4271181"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000"/>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7752020"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ffectLst/>
        </p:spPr>
        <p:txBody>
          <a:bodyPr wrap="none" anchor="ctr"/>
          <a:lstStyle/>
          <a:p>
            <a:endParaRPr lang="en-US"/>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Graphic 9">
            <a:extLst>
              <a:ext uri="{FF2B5EF4-FFF2-40B4-BE49-F238E27FC236}">
                <a16:creationId xmlns:a16="http://schemas.microsoft.com/office/drawing/2014/main" id="{E7B22BDE-B87E-1B4D-A1C5-01C17B34A0B1}"/>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6130" y="5964460"/>
            <a:ext cx="662940" cy="651510"/>
          </a:xfrm>
          <a:prstGeom prst="rect">
            <a:avLst/>
          </a:prstGeom>
        </p:spPr>
      </p:pic>
      <p:sp>
        <p:nvSpPr>
          <p:cNvPr id="12" name="Slide Number Placeholder 5">
            <a:extLst>
              <a:ext uri="{FF2B5EF4-FFF2-40B4-BE49-F238E27FC236}">
                <a16:creationId xmlns:a16="http://schemas.microsoft.com/office/drawing/2014/main" id="{FA2601DF-7383-C94A-AF33-79FC303062F4}"/>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1872184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Two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3867944"/>
          </a:xfrm>
          <a:prstGeom prst="rect">
            <a:avLst/>
          </a:prstGeom>
        </p:spPr>
        <p:txBody>
          <a:bodyPr/>
          <a:lstStyle>
            <a:lvl1pPr>
              <a:defRPr sz="2400"/>
            </a:lvl1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3867944"/>
          </a:xfrm>
          <a:prstGeom prst="rect">
            <a:avLst/>
          </a:prstGeom>
        </p:spPr>
        <p:txBody>
          <a:bodyPr/>
          <a:lstStyle>
            <a:lvl1pPr>
              <a:defRPr sz="2400"/>
            </a:lvl1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1">
            <a:extLst>
              <a:ext uri="{FF2B5EF4-FFF2-40B4-BE49-F238E27FC236}">
                <a16:creationId xmlns:a16="http://schemas.microsoft.com/office/drawing/2014/main" id="{4BFF0B85-EA38-D543-A9E7-81E2FCAF62A3}"/>
              </a:ext>
            </a:extLst>
          </p:cNvPr>
          <p:cNvSpPr>
            <a:spLocks noGrp="1"/>
          </p:cNvSpPr>
          <p:nvPr>
            <p:ph type="title"/>
          </p:nvPr>
        </p:nvSpPr>
        <p:spPr>
          <a:xfrm>
            <a:off x="838200" y="500062"/>
            <a:ext cx="10515600" cy="1325563"/>
          </a:xfrm>
          <a:prstGeom prst="rect">
            <a:avLst/>
          </a:prstGeom>
        </p:spPr>
        <p:txBody>
          <a:bodyPr/>
          <a:lstStyle/>
          <a:p>
            <a:r>
              <a:rPr lang="en-US" smtClean="0"/>
              <a:t>Click to edit Master title style</a:t>
            </a:r>
            <a:endParaRPr lang="en-US" dirty="0"/>
          </a:p>
        </p:txBody>
      </p:sp>
      <p:sp>
        <p:nvSpPr>
          <p:cNvPr id="8" name="Slide Number Placeholder 5">
            <a:extLst>
              <a:ext uri="{FF2B5EF4-FFF2-40B4-BE49-F238E27FC236}">
                <a16:creationId xmlns:a16="http://schemas.microsoft.com/office/drawing/2014/main" id="{07E08DEC-A96F-9A47-A8E4-0FA7FFA1A142}"/>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pic>
        <p:nvPicPr>
          <p:cNvPr id="9" name="Graphic 8">
            <a:extLst>
              <a:ext uri="{FF2B5EF4-FFF2-40B4-BE49-F238E27FC236}">
                <a16:creationId xmlns:a16="http://schemas.microsoft.com/office/drawing/2014/main" id="{27E81742-75C4-BB4A-8723-2F34463C781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Tree>
    <p:extLst>
      <p:ext uri="{BB962C8B-B14F-4D97-AF65-F5344CB8AC3E}">
        <p14:creationId xmlns:p14="http://schemas.microsoft.com/office/powerpoint/2010/main" val="35299135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mall content_Green_Large image_light">
    <p:bg>
      <p:bgPr>
        <a:solidFill>
          <a:schemeClr val="bg2"/>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9019B306-2640-584D-92C6-25A46D7C571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5816473"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300819"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69804"/>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3169388"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ffectLst/>
        </p:spPr>
        <p:txBody>
          <a:bodyPr wrap="none" anchor="ctr"/>
          <a:lstStyle/>
          <a:p>
            <a:endParaRPr lang="en-US"/>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34875781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mall content_Green_Large image_dark ">
    <p:bg>
      <p:bgPr>
        <a:solidFill>
          <a:schemeClr val="bg2"/>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8E35AF7E-E120-AC43-8895-4336B9C11146}"/>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6130" y="5964460"/>
            <a:ext cx="662940" cy="651510"/>
          </a:xfrm>
          <a:prstGeom prst="rect">
            <a:avLst/>
          </a:prstGeom>
        </p:spPr>
      </p:pic>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5816473"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311451"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000"/>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3169388"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ffectLst/>
        </p:spPr>
        <p:txBody>
          <a:bodyPr wrap="none" anchor="ctr"/>
          <a:lstStyle/>
          <a:p>
            <a:endParaRPr lang="en-US"/>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33450588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Large content_small image_dark furnature">
    <p:bg>
      <p:bgPr>
        <a:solidFill>
          <a:srgbClr val="97D700"/>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9019B306-2640-584D-92C6-25A46D7C571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1233841" y="-2066564"/>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chemeClr val="accent1"/>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4271181"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000"/>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7752020"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ffectLst/>
        </p:spPr>
        <p:txBody>
          <a:bodyPr wrap="none" anchor="ctr"/>
          <a:lstStyle/>
          <a:p>
            <a:endParaRPr lang="en-US"/>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20818768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Large content_small image_light">
    <p:bg>
      <p:bgPr>
        <a:solidFill>
          <a:srgbClr val="97D700"/>
        </a:solidFill>
        <a:effectLst/>
      </p:bgPr>
    </p:bg>
    <p:spTree>
      <p:nvGrpSpPr>
        <p:cNvPr id="1" name=""/>
        <p:cNvGrpSpPr/>
        <p:nvPr/>
      </p:nvGrpSpPr>
      <p:grpSpPr>
        <a:xfrm>
          <a:off x="0" y="0"/>
          <a:ext cx="0" cy="0"/>
          <a:chOff x="0" y="0"/>
          <a:chExt cx="0" cy="0"/>
        </a:xfrm>
      </p:grpSpPr>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1233841"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chemeClr val="accent1"/>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4282756"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000"/>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7752020"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ffectLst/>
        </p:spPr>
        <p:txBody>
          <a:bodyPr wrap="none" anchor="ctr"/>
          <a:lstStyle/>
          <a:p>
            <a:endParaRPr lang="en-US"/>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Graphic 9">
            <a:extLst>
              <a:ext uri="{FF2B5EF4-FFF2-40B4-BE49-F238E27FC236}">
                <a16:creationId xmlns:a16="http://schemas.microsoft.com/office/drawing/2014/main" id="{E7B22BDE-B87E-1B4D-A1C5-01C17B34A0B1}"/>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6130" y="5964460"/>
            <a:ext cx="662940" cy="651510"/>
          </a:xfrm>
          <a:prstGeom prst="rect">
            <a:avLst/>
          </a:prstGeom>
        </p:spPr>
      </p:pic>
      <p:sp>
        <p:nvSpPr>
          <p:cNvPr id="12" name="Slide Number Placeholder 5">
            <a:extLst>
              <a:ext uri="{FF2B5EF4-FFF2-40B4-BE49-F238E27FC236}">
                <a16:creationId xmlns:a16="http://schemas.microsoft.com/office/drawing/2014/main" id="{FA2601DF-7383-C94A-AF33-79FC303062F4}"/>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20753275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mall content_Large image_dark ">
    <p:bg>
      <p:bgPr>
        <a:solidFill>
          <a:srgbClr val="97D700"/>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9019B306-2640-584D-92C6-25A46D7C571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5816473"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chemeClr val="accent1"/>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311451"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000"/>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3169388"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ffectLst/>
        </p:spPr>
        <p:txBody>
          <a:bodyPr wrap="none" anchor="ctr"/>
          <a:lstStyle/>
          <a:p>
            <a:endParaRPr lang="en-US"/>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5717882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Small content_Large image_light">
    <p:bg>
      <p:bgPr>
        <a:solidFill>
          <a:srgbClr val="97D700"/>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8E35AF7E-E120-AC43-8895-4336B9C11146}"/>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6130" y="5964460"/>
            <a:ext cx="662940" cy="651510"/>
          </a:xfrm>
          <a:prstGeom prst="rect">
            <a:avLst/>
          </a:prstGeom>
        </p:spPr>
      </p:pic>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5816473"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chemeClr val="accent1"/>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323026"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000"/>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3169388"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ffectLst/>
        </p:spPr>
        <p:txBody>
          <a:bodyPr wrap="none" anchor="ctr"/>
          <a:lstStyle/>
          <a:p>
            <a:endParaRPr lang="en-US"/>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5694926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arge content_Green_small image_light2">
    <p:bg>
      <p:bgPr>
        <a:solidFill>
          <a:schemeClr val="accent5"/>
        </a:solidFill>
        <a:effectLst/>
      </p:bgPr>
    </p:bg>
    <p:spTree>
      <p:nvGrpSpPr>
        <p:cNvPr id="1" name=""/>
        <p:cNvGrpSpPr/>
        <p:nvPr/>
      </p:nvGrpSpPr>
      <p:grpSpPr>
        <a:xfrm>
          <a:off x="0" y="0"/>
          <a:ext cx="0" cy="0"/>
          <a:chOff x="0" y="0"/>
          <a:chExt cx="0" cy="0"/>
        </a:xfrm>
      </p:grpSpPr>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1233841"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chemeClr val="accent1"/>
          </a:solidFill>
          <a:ln>
            <a:noFill/>
          </a:ln>
          <a:effectLst/>
        </p:spPr>
        <p:txBody>
          <a:bodyPr wrap="none" anchor="ctr"/>
          <a:lstStyle/>
          <a:p>
            <a:endParaRPr lang="en-US"/>
          </a:p>
        </p:txBody>
      </p:sp>
      <p:pic>
        <p:nvPicPr>
          <p:cNvPr id="11" name="Graphic 10">
            <a:extLst>
              <a:ext uri="{FF2B5EF4-FFF2-40B4-BE49-F238E27FC236}">
                <a16:creationId xmlns:a16="http://schemas.microsoft.com/office/drawing/2014/main" id="{9019B306-2640-584D-92C6-25A46D7C571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4281813"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000"/>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7752020"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ffectLst/>
        </p:spPr>
        <p:txBody>
          <a:bodyPr wrap="none" anchor="ctr"/>
          <a:lstStyle/>
          <a:p>
            <a:endParaRPr lang="en-US"/>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26548006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arge content_Green_small image_light">
    <p:bg>
      <p:bgPr>
        <a:solidFill>
          <a:schemeClr val="accent5"/>
        </a:solidFill>
        <a:effectLst/>
      </p:bgPr>
    </p:bg>
    <p:spTree>
      <p:nvGrpSpPr>
        <p:cNvPr id="1" name=""/>
        <p:cNvGrpSpPr/>
        <p:nvPr/>
      </p:nvGrpSpPr>
      <p:grpSpPr>
        <a:xfrm>
          <a:off x="0" y="0"/>
          <a:ext cx="0" cy="0"/>
          <a:chOff x="0" y="0"/>
          <a:chExt cx="0" cy="0"/>
        </a:xfrm>
      </p:grpSpPr>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1233841"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chemeClr val="accent1"/>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4271181"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000"/>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7752020"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ffectLst/>
        </p:spPr>
        <p:txBody>
          <a:bodyPr wrap="none" anchor="ctr"/>
          <a:lstStyle/>
          <a:p>
            <a:endParaRPr lang="en-US"/>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Graphic 9">
            <a:extLst>
              <a:ext uri="{FF2B5EF4-FFF2-40B4-BE49-F238E27FC236}">
                <a16:creationId xmlns:a16="http://schemas.microsoft.com/office/drawing/2014/main" id="{E7B22BDE-B87E-1B4D-A1C5-01C17B34A0B1}"/>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6130" y="5964460"/>
            <a:ext cx="662940" cy="651510"/>
          </a:xfrm>
          <a:prstGeom prst="rect">
            <a:avLst/>
          </a:prstGeom>
        </p:spPr>
      </p:pic>
      <p:sp>
        <p:nvSpPr>
          <p:cNvPr id="12" name="Slide Number Placeholder 5">
            <a:extLst>
              <a:ext uri="{FF2B5EF4-FFF2-40B4-BE49-F238E27FC236}">
                <a16:creationId xmlns:a16="http://schemas.microsoft.com/office/drawing/2014/main" id="{FA2601DF-7383-C94A-AF33-79FC303062F4}"/>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40591846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mall content_Green_Large image_light">
    <p:bg>
      <p:bgPr>
        <a:solidFill>
          <a:schemeClr val="accent5"/>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9019B306-2640-584D-92C6-25A46D7C571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5805841" y="-2066564"/>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chemeClr val="accent1"/>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300819"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69804"/>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3169388"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ffectLst/>
        </p:spPr>
        <p:txBody>
          <a:bodyPr wrap="none" anchor="ctr"/>
          <a:lstStyle/>
          <a:p>
            <a:endParaRPr lang="en-US"/>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11644639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ll content_Green_Large image_dark ">
    <p:bg>
      <p:bgPr>
        <a:solidFill>
          <a:schemeClr val="accent5"/>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8E35AF7E-E120-AC43-8895-4336B9C11146}"/>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6130" y="5964460"/>
            <a:ext cx="662940" cy="651510"/>
          </a:xfrm>
          <a:prstGeom prst="rect">
            <a:avLst/>
          </a:prstGeom>
        </p:spPr>
      </p:pic>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5816473"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chemeClr val="accent1"/>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311451"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000"/>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3169388"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ffectLst/>
        </p:spPr>
        <p:txBody>
          <a:bodyPr wrap="none" anchor="ctr"/>
          <a:lstStyle/>
          <a:p>
            <a:endParaRPr lang="en-US"/>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19252297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Two column_with imag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3692525"/>
          </a:xfrm>
          <a:prstGeom prst="rect">
            <a:avLst/>
          </a:prstGeom>
        </p:spPr>
        <p:txBody>
          <a:bodyPr/>
          <a:lstStyle>
            <a:lvl1pPr>
              <a:defRPr sz="2400"/>
            </a:lvl1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1">
            <a:extLst>
              <a:ext uri="{FF2B5EF4-FFF2-40B4-BE49-F238E27FC236}">
                <a16:creationId xmlns:a16="http://schemas.microsoft.com/office/drawing/2014/main" id="{4BFF0B85-EA38-D543-A9E7-81E2FCAF62A3}"/>
              </a:ext>
            </a:extLst>
          </p:cNvPr>
          <p:cNvSpPr>
            <a:spLocks noGrp="1"/>
          </p:cNvSpPr>
          <p:nvPr>
            <p:ph type="title"/>
          </p:nvPr>
        </p:nvSpPr>
        <p:spPr>
          <a:xfrm>
            <a:off x="838200" y="500062"/>
            <a:ext cx="10515600" cy="1325563"/>
          </a:xfrm>
          <a:prstGeom prst="rect">
            <a:avLst/>
          </a:prstGeom>
        </p:spPr>
        <p:txBody>
          <a:bodyPr/>
          <a:lstStyle/>
          <a:p>
            <a:r>
              <a:rPr lang="en-US" smtClean="0"/>
              <a:t>Click to edit Master title style</a:t>
            </a:r>
            <a:endParaRPr lang="en-US" dirty="0"/>
          </a:p>
        </p:txBody>
      </p:sp>
      <p:sp>
        <p:nvSpPr>
          <p:cNvPr id="8" name="Slide Number Placeholder 5">
            <a:extLst>
              <a:ext uri="{FF2B5EF4-FFF2-40B4-BE49-F238E27FC236}">
                <a16:creationId xmlns:a16="http://schemas.microsoft.com/office/drawing/2014/main" id="{07E08DEC-A96F-9A47-A8E4-0FA7FFA1A142}"/>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pic>
        <p:nvPicPr>
          <p:cNvPr id="9" name="Graphic 8">
            <a:extLst>
              <a:ext uri="{FF2B5EF4-FFF2-40B4-BE49-F238E27FC236}">
                <a16:creationId xmlns:a16="http://schemas.microsoft.com/office/drawing/2014/main" id="{27E81742-75C4-BB4A-8723-2F34463C781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
        <p:nvSpPr>
          <p:cNvPr id="5" name="Picture Placeholder 4">
            <a:extLst>
              <a:ext uri="{FF2B5EF4-FFF2-40B4-BE49-F238E27FC236}">
                <a16:creationId xmlns:a16="http://schemas.microsoft.com/office/drawing/2014/main" id="{32F17D6B-3660-6243-A16E-99AF1195E9A0}"/>
              </a:ext>
            </a:extLst>
          </p:cNvPr>
          <p:cNvSpPr>
            <a:spLocks noGrp="1"/>
          </p:cNvSpPr>
          <p:nvPr>
            <p:ph type="pic" sz="quarter" idx="13"/>
          </p:nvPr>
        </p:nvSpPr>
        <p:spPr>
          <a:xfrm>
            <a:off x="6172203" y="1825625"/>
            <a:ext cx="5181597" cy="3692525"/>
          </a:xfrm>
        </p:spPr>
        <p:txBody>
          <a:bodyPr/>
          <a:lstStyle/>
          <a:p>
            <a:r>
              <a:rPr lang="en-US" smtClean="0"/>
              <a:t>Click icon to add picture</a:t>
            </a:r>
            <a:endParaRPr lang="en-US"/>
          </a:p>
        </p:txBody>
      </p:sp>
    </p:spTree>
    <p:extLst>
      <p:ext uri="{BB962C8B-B14F-4D97-AF65-F5344CB8AC3E}">
        <p14:creationId xmlns:p14="http://schemas.microsoft.com/office/powerpoint/2010/main" val="111079960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Content Two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3867944"/>
          </a:xfrm>
          <a:prstGeom prst="rect">
            <a:avLst/>
          </a:prstGeom>
        </p:spPr>
        <p:txBody>
          <a:bodyPr/>
          <a:lstStyle>
            <a:lvl1pPr>
              <a:defRPr sz="2400"/>
            </a:lvl1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3867944"/>
          </a:xfrm>
          <a:prstGeom prst="rect">
            <a:avLst/>
          </a:prstGeom>
        </p:spPr>
        <p:txBody>
          <a:bodyPr/>
          <a:lstStyle>
            <a:lvl1pPr>
              <a:defRPr sz="2400"/>
            </a:lvl1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1">
            <a:extLst>
              <a:ext uri="{FF2B5EF4-FFF2-40B4-BE49-F238E27FC236}">
                <a16:creationId xmlns:a16="http://schemas.microsoft.com/office/drawing/2014/main" id="{4BFF0B85-EA38-D543-A9E7-81E2FCAF62A3}"/>
              </a:ext>
            </a:extLst>
          </p:cNvPr>
          <p:cNvSpPr>
            <a:spLocks noGrp="1"/>
          </p:cNvSpPr>
          <p:nvPr>
            <p:ph type="title"/>
          </p:nvPr>
        </p:nvSpPr>
        <p:spPr>
          <a:xfrm>
            <a:off x="838200" y="500062"/>
            <a:ext cx="10515600" cy="1325563"/>
          </a:xfrm>
          <a:prstGeom prst="rect">
            <a:avLst/>
          </a:prstGeom>
        </p:spPr>
        <p:txBody>
          <a:bodyPr/>
          <a:lstStyle/>
          <a:p>
            <a:r>
              <a:rPr lang="en-US" smtClean="0"/>
              <a:t>Click to edit Master title style</a:t>
            </a:r>
            <a:endParaRPr lang="en-US" dirty="0"/>
          </a:p>
        </p:txBody>
      </p:sp>
      <p:sp>
        <p:nvSpPr>
          <p:cNvPr id="8" name="Slide Number Placeholder 5">
            <a:extLst>
              <a:ext uri="{FF2B5EF4-FFF2-40B4-BE49-F238E27FC236}">
                <a16:creationId xmlns:a16="http://schemas.microsoft.com/office/drawing/2014/main" id="{07E08DEC-A96F-9A47-A8E4-0FA7FFA1A142}"/>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pic>
        <p:nvPicPr>
          <p:cNvPr id="9" name="Graphic 8">
            <a:extLst>
              <a:ext uri="{FF2B5EF4-FFF2-40B4-BE49-F238E27FC236}">
                <a16:creationId xmlns:a16="http://schemas.microsoft.com/office/drawing/2014/main" id="{27E81742-75C4-BB4A-8723-2F34463C781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Tree>
    <p:extLst>
      <p:ext uri="{BB962C8B-B14F-4D97-AF65-F5344CB8AC3E}">
        <p14:creationId xmlns:p14="http://schemas.microsoft.com/office/powerpoint/2010/main" val="31337830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hank you large">
    <p:spTree>
      <p:nvGrpSpPr>
        <p:cNvPr id="1" name=""/>
        <p:cNvGrpSpPr/>
        <p:nvPr/>
      </p:nvGrpSpPr>
      <p:grpSpPr>
        <a:xfrm>
          <a:off x="0" y="0"/>
          <a:ext cx="0" cy="0"/>
          <a:chOff x="0" y="0"/>
          <a:chExt cx="0" cy="0"/>
        </a:xfrm>
      </p:grpSpPr>
      <p:sp>
        <p:nvSpPr>
          <p:cNvPr id="20" name="Oval 19">
            <a:extLst>
              <a:ext uri="{FF2B5EF4-FFF2-40B4-BE49-F238E27FC236}">
                <a16:creationId xmlns:a16="http://schemas.microsoft.com/office/drawing/2014/main" id="{62C6B38C-347D-0749-90D6-086F0F503874}"/>
              </a:ext>
            </a:extLst>
          </p:cNvPr>
          <p:cNvSpPr/>
          <p:nvPr userDrawn="1"/>
        </p:nvSpPr>
        <p:spPr>
          <a:xfrm>
            <a:off x="1886274" y="-792480"/>
            <a:ext cx="8464226" cy="8464226"/>
          </a:xfrm>
          <a:prstGeom prst="ellipse">
            <a:avLst/>
          </a:prstGeom>
          <a:solidFill>
            <a:srgbClr val="71DB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A35B18D7-70E2-804E-A5AE-D5F1B750B689}"/>
              </a:ext>
            </a:extLst>
          </p:cNvPr>
          <p:cNvGrpSpPr/>
          <p:nvPr userDrawn="1"/>
        </p:nvGrpSpPr>
        <p:grpSpPr>
          <a:xfrm rot="13500000" flipH="1">
            <a:off x="4775873" y="1621409"/>
            <a:ext cx="5119341" cy="8195339"/>
            <a:chOff x="12727547" y="-5509958"/>
            <a:chExt cx="1257062" cy="2012378"/>
          </a:xfrm>
        </p:grpSpPr>
        <p:sp>
          <p:nvSpPr>
            <p:cNvPr id="22" name="Freeform 37">
              <a:extLst>
                <a:ext uri="{FF2B5EF4-FFF2-40B4-BE49-F238E27FC236}">
                  <a16:creationId xmlns:a16="http://schemas.microsoft.com/office/drawing/2014/main" id="{FB614B19-1007-5C47-BA46-F316A667111A}"/>
                </a:ext>
              </a:extLst>
            </p:cNvPr>
            <p:cNvSpPr>
              <a:spLocks noChangeArrowheads="1"/>
            </p:cNvSpPr>
            <p:nvPr userDrawn="1"/>
          </p:nvSpPr>
          <p:spPr bwMode="auto">
            <a:xfrm>
              <a:off x="12727547" y="-5509958"/>
              <a:ext cx="1197716" cy="1197716"/>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115E67">
                <a:alpha val="70000"/>
              </a:srgbClr>
            </a:solidFill>
            <a:ln>
              <a:noFill/>
            </a:ln>
            <a:effectLst/>
          </p:spPr>
          <p:txBody>
            <a:bodyPr wrap="none" anchor="ctr"/>
            <a:lstStyle/>
            <a:p>
              <a:endParaRPr lang="en-US"/>
            </a:p>
          </p:txBody>
        </p:sp>
        <p:sp>
          <p:nvSpPr>
            <p:cNvPr id="23" name="Freeform 39">
              <a:extLst>
                <a:ext uri="{FF2B5EF4-FFF2-40B4-BE49-F238E27FC236}">
                  <a16:creationId xmlns:a16="http://schemas.microsoft.com/office/drawing/2014/main" id="{633922DA-568A-A04C-A235-C48A97F9B444}"/>
                </a:ext>
              </a:extLst>
            </p:cNvPr>
            <p:cNvSpPr>
              <a:spLocks noChangeArrowheads="1"/>
            </p:cNvSpPr>
            <p:nvPr userDrawn="1"/>
          </p:nvSpPr>
          <p:spPr bwMode="auto">
            <a:xfrm>
              <a:off x="13389348" y="-5121510"/>
              <a:ext cx="595261" cy="1623930"/>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115E67"/>
            </a:solidFill>
            <a:ln>
              <a:noFill/>
            </a:ln>
            <a:effectLst/>
          </p:spPr>
          <p:txBody>
            <a:bodyPr wrap="none" anchor="ctr"/>
            <a:lstStyle/>
            <a:p>
              <a:endParaRPr lang="en-US"/>
            </a:p>
          </p:txBody>
        </p:sp>
      </p:grpSp>
      <p:sp>
        <p:nvSpPr>
          <p:cNvPr id="2" name="Title 1"/>
          <p:cNvSpPr>
            <a:spLocks noGrp="1"/>
          </p:cNvSpPr>
          <p:nvPr>
            <p:ph type="ctrTitle" hasCustomPrompt="1"/>
          </p:nvPr>
        </p:nvSpPr>
        <p:spPr>
          <a:xfrm>
            <a:off x="1886274" y="2743399"/>
            <a:ext cx="8464226" cy="1279991"/>
          </a:xfrm>
          <a:prstGeom prst="rect">
            <a:avLst/>
          </a:prstGeom>
        </p:spPr>
        <p:txBody>
          <a:bodyPr anchor="ctr" anchorCtr="0">
            <a:noAutofit/>
          </a:bodyPr>
          <a:lstStyle>
            <a:lvl1pPr algn="ctr">
              <a:defRPr sz="8800">
                <a:solidFill>
                  <a:schemeClr val="bg1"/>
                </a:solidFill>
              </a:defRPr>
            </a:lvl1pPr>
          </a:lstStyle>
          <a:p>
            <a:r>
              <a:rPr lang="en-US" dirty="0"/>
              <a:t>Thank you</a:t>
            </a:r>
          </a:p>
        </p:txBody>
      </p:sp>
      <p:sp>
        <p:nvSpPr>
          <p:cNvPr id="7" name="Slide Number Placeholder 5">
            <a:extLst>
              <a:ext uri="{FF2B5EF4-FFF2-40B4-BE49-F238E27FC236}">
                <a16:creationId xmlns:a16="http://schemas.microsoft.com/office/drawing/2014/main" id="{9DFD32AE-9E32-8F40-8F08-F2F0943160B3}"/>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pic>
        <p:nvPicPr>
          <p:cNvPr id="8" name="Graphic 7">
            <a:extLst>
              <a:ext uri="{FF2B5EF4-FFF2-40B4-BE49-F238E27FC236}">
                <a16:creationId xmlns:a16="http://schemas.microsoft.com/office/drawing/2014/main" id="{DDCE0794-79A8-924F-AC74-259A9A8848B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Tree>
    <p:extLst>
      <p:ext uri="{BB962C8B-B14F-4D97-AF65-F5344CB8AC3E}">
        <p14:creationId xmlns:p14="http://schemas.microsoft.com/office/powerpoint/2010/main" val="175430288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Large content_small image_dark furnature">
    <p:bg>
      <p:bgPr>
        <a:solidFill>
          <a:srgbClr val="97D700"/>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9019B306-2640-584D-92C6-25A46D7C571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1233841" y="-2066564"/>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54585A"/>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4271181"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000"/>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7752020"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ffectLst/>
        </p:spPr>
        <p:txBody>
          <a:bodyPr wrap="none" anchor="ctr"/>
          <a:lstStyle/>
          <a:p>
            <a:endParaRPr lang="en-US"/>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20622291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Large content_small image_light">
    <p:bg>
      <p:bgPr>
        <a:solidFill>
          <a:srgbClr val="97D700"/>
        </a:solidFill>
        <a:effectLst/>
      </p:bgPr>
    </p:bg>
    <p:spTree>
      <p:nvGrpSpPr>
        <p:cNvPr id="1" name=""/>
        <p:cNvGrpSpPr/>
        <p:nvPr/>
      </p:nvGrpSpPr>
      <p:grpSpPr>
        <a:xfrm>
          <a:off x="0" y="0"/>
          <a:ext cx="0" cy="0"/>
          <a:chOff x="0" y="0"/>
          <a:chExt cx="0" cy="0"/>
        </a:xfrm>
      </p:grpSpPr>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1233841"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54585A"/>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4282756"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FF9E1B">
              <a:alpha val="70000"/>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7752020"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FF9E1B"/>
          </a:solidFill>
          <a:ln>
            <a:noFill/>
          </a:ln>
          <a:effectLst/>
        </p:spPr>
        <p:txBody>
          <a:bodyPr wrap="none" anchor="ctr"/>
          <a:lstStyle/>
          <a:p>
            <a:endParaRPr lang="en-US"/>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Graphic 9">
            <a:extLst>
              <a:ext uri="{FF2B5EF4-FFF2-40B4-BE49-F238E27FC236}">
                <a16:creationId xmlns:a16="http://schemas.microsoft.com/office/drawing/2014/main" id="{E7B22BDE-B87E-1B4D-A1C5-01C17B34A0B1}"/>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6130" y="5964460"/>
            <a:ext cx="662940" cy="651510"/>
          </a:xfrm>
          <a:prstGeom prst="rect">
            <a:avLst/>
          </a:prstGeom>
        </p:spPr>
      </p:pic>
      <p:sp>
        <p:nvSpPr>
          <p:cNvPr id="12" name="Slide Number Placeholder 5">
            <a:extLst>
              <a:ext uri="{FF2B5EF4-FFF2-40B4-BE49-F238E27FC236}">
                <a16:creationId xmlns:a16="http://schemas.microsoft.com/office/drawing/2014/main" id="{FA2601DF-7383-C94A-AF33-79FC303062F4}"/>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375214268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Small content_Large image_dark ">
    <p:bg>
      <p:bgPr>
        <a:solidFill>
          <a:srgbClr val="97D700"/>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9019B306-2640-584D-92C6-25A46D7C571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5816473"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54585A"/>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311451"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000"/>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3169388"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ffectLst/>
        </p:spPr>
        <p:txBody>
          <a:bodyPr wrap="none" anchor="ctr"/>
          <a:lstStyle/>
          <a:p>
            <a:endParaRPr lang="en-US"/>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35930922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Small content_Large image_light">
    <p:bg>
      <p:bgPr>
        <a:solidFill>
          <a:srgbClr val="97D700"/>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8E35AF7E-E120-AC43-8895-4336B9C11146}"/>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6130" y="5964460"/>
            <a:ext cx="662940" cy="651510"/>
          </a:xfrm>
          <a:prstGeom prst="rect">
            <a:avLst/>
          </a:prstGeom>
        </p:spPr>
      </p:pic>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5816473"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54585A"/>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323026"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000"/>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3169388"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ffectLst/>
        </p:spPr>
        <p:txBody>
          <a:bodyPr wrap="none" anchor="ctr"/>
          <a:lstStyle/>
          <a:p>
            <a:endParaRPr lang="en-US"/>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157978239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arge content_Green_small image_light2">
    <p:bg>
      <p:bgPr>
        <a:solidFill>
          <a:schemeClr val="accent5"/>
        </a:solidFill>
        <a:effectLst/>
      </p:bgPr>
    </p:bg>
    <p:spTree>
      <p:nvGrpSpPr>
        <p:cNvPr id="1" name=""/>
        <p:cNvGrpSpPr/>
        <p:nvPr/>
      </p:nvGrpSpPr>
      <p:grpSpPr>
        <a:xfrm>
          <a:off x="0" y="0"/>
          <a:ext cx="0" cy="0"/>
          <a:chOff x="0" y="0"/>
          <a:chExt cx="0" cy="0"/>
        </a:xfrm>
      </p:grpSpPr>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1233841"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54585A"/>
          </a:solidFill>
          <a:ln>
            <a:noFill/>
          </a:ln>
          <a:effectLst/>
        </p:spPr>
        <p:txBody>
          <a:bodyPr wrap="none" anchor="ctr"/>
          <a:lstStyle/>
          <a:p>
            <a:endParaRPr lang="en-US"/>
          </a:p>
        </p:txBody>
      </p:sp>
      <p:pic>
        <p:nvPicPr>
          <p:cNvPr id="11" name="Graphic 10">
            <a:extLst>
              <a:ext uri="{FF2B5EF4-FFF2-40B4-BE49-F238E27FC236}">
                <a16:creationId xmlns:a16="http://schemas.microsoft.com/office/drawing/2014/main" id="{9019B306-2640-584D-92C6-25A46D7C571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4281813"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000"/>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7752020"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ffectLst/>
        </p:spPr>
        <p:txBody>
          <a:bodyPr wrap="none" anchor="ctr"/>
          <a:lstStyle/>
          <a:p>
            <a:endParaRPr lang="en-US"/>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422264220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arge content_Green_small image_light">
    <p:bg>
      <p:bgPr>
        <a:solidFill>
          <a:schemeClr val="accent5"/>
        </a:solidFill>
        <a:effectLst/>
      </p:bgPr>
    </p:bg>
    <p:spTree>
      <p:nvGrpSpPr>
        <p:cNvPr id="1" name=""/>
        <p:cNvGrpSpPr/>
        <p:nvPr/>
      </p:nvGrpSpPr>
      <p:grpSpPr>
        <a:xfrm>
          <a:off x="0" y="0"/>
          <a:ext cx="0" cy="0"/>
          <a:chOff x="0" y="0"/>
          <a:chExt cx="0" cy="0"/>
        </a:xfrm>
      </p:grpSpPr>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1233841"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54585A"/>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4271181"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000"/>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7752020"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ffectLst/>
        </p:spPr>
        <p:txBody>
          <a:bodyPr wrap="none" anchor="ctr"/>
          <a:lstStyle/>
          <a:p>
            <a:endParaRPr lang="en-US"/>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Graphic 9">
            <a:extLst>
              <a:ext uri="{FF2B5EF4-FFF2-40B4-BE49-F238E27FC236}">
                <a16:creationId xmlns:a16="http://schemas.microsoft.com/office/drawing/2014/main" id="{E7B22BDE-B87E-1B4D-A1C5-01C17B34A0B1}"/>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6130" y="5964460"/>
            <a:ext cx="662940" cy="651510"/>
          </a:xfrm>
          <a:prstGeom prst="rect">
            <a:avLst/>
          </a:prstGeom>
        </p:spPr>
      </p:pic>
      <p:sp>
        <p:nvSpPr>
          <p:cNvPr id="12" name="Slide Number Placeholder 5">
            <a:extLst>
              <a:ext uri="{FF2B5EF4-FFF2-40B4-BE49-F238E27FC236}">
                <a16:creationId xmlns:a16="http://schemas.microsoft.com/office/drawing/2014/main" id="{FA2601DF-7383-C94A-AF33-79FC303062F4}"/>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27330553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mall content_Green_Large image_light">
    <p:bg>
      <p:bgPr>
        <a:solidFill>
          <a:schemeClr val="accent5"/>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9019B306-2640-584D-92C6-25A46D7C571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5805841" y="-2066564"/>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54585A"/>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300819" y="-2870562"/>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69804"/>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3169388"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ffectLst/>
        </p:spPr>
        <p:txBody>
          <a:bodyPr wrap="none" anchor="ctr"/>
          <a:lstStyle/>
          <a:p>
            <a:endParaRPr lang="en-US"/>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377310906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mall content_Green_Large image_dark ">
    <p:bg>
      <p:bgPr>
        <a:solidFill>
          <a:schemeClr val="tx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8E35AF7E-E120-AC43-8895-4336B9C11146}"/>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6130" y="5964460"/>
            <a:ext cx="662940" cy="651510"/>
          </a:xfrm>
          <a:prstGeom prst="rect">
            <a:avLst/>
          </a:prstGeom>
        </p:spPr>
      </p:pic>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5816473" y="-2055859"/>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54585A"/>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311451" y="-2859857"/>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FF9E1B">
              <a:alpha val="69804"/>
            </a:srgb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3169388" y="-827461"/>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FF9E1B"/>
          </a:solidFill>
          <a:ln>
            <a:noFill/>
          </a:ln>
          <a:effectLst/>
        </p:spPr>
        <p:txBody>
          <a:bodyPr wrap="none" anchor="ctr"/>
          <a:lstStyle/>
          <a:p>
            <a:endParaRPr lang="en-US"/>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2854859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Two column_with tab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680485"/>
            <a:ext cx="3382926" cy="4837666"/>
          </a:xfrm>
          <a:prstGeom prst="rect">
            <a:avLst/>
          </a:prstGeom>
        </p:spPr>
        <p:txBody>
          <a:bodyPr/>
          <a:lstStyle>
            <a:lvl1pPr>
              <a:defRPr sz="2400"/>
            </a:lvl1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lide Number Placeholder 5">
            <a:extLst>
              <a:ext uri="{FF2B5EF4-FFF2-40B4-BE49-F238E27FC236}">
                <a16:creationId xmlns:a16="http://schemas.microsoft.com/office/drawing/2014/main" id="{07E08DEC-A96F-9A47-A8E4-0FA7FFA1A142}"/>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pic>
        <p:nvPicPr>
          <p:cNvPr id="9" name="Graphic 8">
            <a:extLst>
              <a:ext uri="{FF2B5EF4-FFF2-40B4-BE49-F238E27FC236}">
                <a16:creationId xmlns:a16="http://schemas.microsoft.com/office/drawing/2014/main" id="{27E81742-75C4-BB4A-8723-2F34463C781A}"/>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
        <p:nvSpPr>
          <p:cNvPr id="4" name="Table Placeholder 3">
            <a:extLst>
              <a:ext uri="{FF2B5EF4-FFF2-40B4-BE49-F238E27FC236}">
                <a16:creationId xmlns:a16="http://schemas.microsoft.com/office/drawing/2014/main" id="{129B85AA-20D7-534E-B4DC-A0FF68BBCE4B}"/>
              </a:ext>
            </a:extLst>
          </p:cNvPr>
          <p:cNvSpPr>
            <a:spLocks noGrp="1"/>
          </p:cNvSpPr>
          <p:nvPr>
            <p:ph type="tbl" sz="quarter" idx="14"/>
          </p:nvPr>
        </p:nvSpPr>
        <p:spPr>
          <a:xfrm>
            <a:off x="4380614" y="680485"/>
            <a:ext cx="6973186" cy="4837665"/>
          </a:xfrm>
        </p:spPr>
        <p:txBody>
          <a:bodyPr/>
          <a:lstStyle/>
          <a:p>
            <a:r>
              <a:rPr lang="en-US" smtClean="0"/>
              <a:t>Click icon to add table</a:t>
            </a:r>
            <a:endParaRPr lang="en-US"/>
          </a:p>
        </p:txBody>
      </p:sp>
    </p:spTree>
    <p:extLst>
      <p:ext uri="{BB962C8B-B14F-4D97-AF65-F5344CB8AC3E}">
        <p14:creationId xmlns:p14="http://schemas.microsoft.com/office/powerpoint/2010/main" val="94264781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2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2">
              <a:alpha val="70000"/>
            </a:schemeClr>
          </a:solidFill>
          <a:ln>
            <a:noFill/>
          </a:ln>
          <a:effectLst/>
        </p:spPr>
        <p:txBody>
          <a:bodyPr wrap="none" anchor="ctr"/>
          <a:lstStyle/>
          <a:p>
            <a:endParaRPr lang="en-US"/>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2"/>
          </a:solidFill>
          <a:ln>
            <a:noFill/>
          </a:ln>
          <a:effectLst/>
        </p:spPr>
        <p:txBody>
          <a:bodyPr wrap="none" anchor="ctr"/>
          <a:lstStyle/>
          <a:p>
            <a:endParaRPr lang="en-US"/>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pic>
        <p:nvPicPr>
          <p:cNvPr id="16" name="Graphic 15">
            <a:extLst>
              <a:ext uri="{FF2B5EF4-FFF2-40B4-BE49-F238E27FC236}">
                <a16:creationId xmlns:a16="http://schemas.microsoft.com/office/drawing/2014/main" id="{8D3C2EFD-1039-7141-90D1-4E30494619C3}"/>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11286130" y="5964460"/>
            <a:ext cx="662940" cy="651510"/>
          </a:xfrm>
          <a:prstGeom prst="rect">
            <a:avLst/>
          </a:prstGeom>
        </p:spPr>
      </p:pic>
    </p:spTree>
    <p:extLst>
      <p:ext uri="{BB962C8B-B14F-4D97-AF65-F5344CB8AC3E}">
        <p14:creationId xmlns:p14="http://schemas.microsoft.com/office/powerpoint/2010/main" val="36282137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3_Title slide_Light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Freeform 29">
            <a:extLst>
              <a:ext uri="{FF2B5EF4-FFF2-40B4-BE49-F238E27FC236}">
                <a16:creationId xmlns:a16="http://schemas.microsoft.com/office/drawing/2014/main" id="{7BCD343E-6206-FE45-97EE-0AE253ED3608}"/>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13" name="Freeform 37">
            <a:extLst>
              <a:ext uri="{FF2B5EF4-FFF2-40B4-BE49-F238E27FC236}">
                <a16:creationId xmlns:a16="http://schemas.microsoft.com/office/drawing/2014/main" id="{C114FF06-A998-E44D-9A84-3C03B63E9277}"/>
              </a:ext>
            </a:extLst>
          </p:cNvPr>
          <p:cNvSpPr>
            <a:spLocks noChangeArrowheads="1"/>
          </p:cNvSpPr>
          <p:nvPr userDrawn="1"/>
        </p:nvSpPr>
        <p:spPr bwMode="auto">
          <a:xfrm>
            <a:off x="611414" y="-1626099"/>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2">
              <a:alpha val="70000"/>
            </a:schemeClr>
          </a:solidFill>
          <a:ln>
            <a:noFill/>
          </a:ln>
          <a:effectLst/>
        </p:spPr>
        <p:txBody>
          <a:bodyPr wrap="none" anchor="ctr"/>
          <a:lstStyle/>
          <a:p>
            <a:endParaRPr lang="en-US"/>
          </a:p>
        </p:txBody>
      </p:sp>
      <p:sp>
        <p:nvSpPr>
          <p:cNvPr id="14" name="Freeform 39">
            <a:extLst>
              <a:ext uri="{FF2B5EF4-FFF2-40B4-BE49-F238E27FC236}">
                <a16:creationId xmlns:a16="http://schemas.microsoft.com/office/drawing/2014/main" id="{F1D4AB2B-C328-4440-8BB8-24FA7D155D68}"/>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2"/>
          </a:solidFill>
          <a:ln>
            <a:noFill/>
          </a:ln>
          <a:effectLst/>
        </p:spPr>
        <p:txBody>
          <a:bodyPr wrap="none" anchor="ctr"/>
          <a:lstStyle/>
          <a:p>
            <a:endParaRPr lang="en-US"/>
          </a:p>
        </p:txBody>
      </p:sp>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accent1"/>
                </a:solidFill>
              </a:defRPr>
            </a:lvl1pPr>
          </a:lstStyle>
          <a:p>
            <a:fld id="{D79EE95E-F8E2-094D-B99A-E1C9960AC8D9}" type="slidenum">
              <a:rPr lang="en-US" smtClean="0"/>
              <a:pPr/>
              <a:t>‹#›</a:t>
            </a:fld>
            <a:endParaRPr lang="en-US" dirty="0"/>
          </a:p>
        </p:txBody>
      </p:sp>
      <p:pic>
        <p:nvPicPr>
          <p:cNvPr id="11" name="Graphic 10">
            <a:extLst>
              <a:ext uri="{FF2B5EF4-FFF2-40B4-BE49-F238E27FC236}">
                <a16:creationId xmlns:a16="http://schemas.microsoft.com/office/drawing/2014/main" id="{FCE307A8-8113-EB47-B157-15DE53B40626}"/>
              </a:ext>
            </a:extLst>
          </p:cNvPr>
          <p:cNvPicPr>
            <a:picLocks noChangeAspect="1"/>
          </p:cNvPicPr>
          <p:nvPr userDrawn="1"/>
        </p:nvPicPr>
        <p:blipFill>
          <a:blip r:embed="rId3">
            <a:extLst>
              <a:ext uri="{96DAC541-7B7A-43D3-8B79-37D633B846F1}">
                <asvg:svgBlip xmlns="" xmlns:asvg="http://schemas.microsoft.com/office/drawing/2016/SVG/main" r:embed="rId4"/>
              </a:ext>
            </a:extLst>
          </a:blip>
          <a:stretch>
            <a:fillRect/>
          </a:stretch>
        </p:blipFill>
        <p:spPr>
          <a:xfrm>
            <a:off x="11284298" y="5962659"/>
            <a:ext cx="664772" cy="653311"/>
          </a:xfrm>
          <a:prstGeom prst="rect">
            <a:avLst/>
          </a:prstGeom>
        </p:spPr>
      </p:pic>
      <p:pic>
        <p:nvPicPr>
          <p:cNvPr id="12" name="Picture 11">
            <a:extLst>
              <a:ext uri="{FF2B5EF4-FFF2-40B4-BE49-F238E27FC236}">
                <a16:creationId xmlns:a16="http://schemas.microsoft.com/office/drawing/2014/main" id="{36D63A29-44FB-D448-BB1D-4B0CB2489548}"/>
              </a:ext>
            </a:extLst>
          </p:cNvPr>
          <p:cNvPicPr>
            <a:picLocks noChangeAspect="1"/>
          </p:cNvPicPr>
          <p:nvPr userDrawn="1"/>
        </p:nvPicPr>
        <p:blipFill>
          <a:blip r:embed="rId5"/>
          <a:stretch>
            <a:fillRect/>
          </a:stretch>
        </p:blipFill>
        <p:spPr>
          <a:xfrm>
            <a:off x="8443538" y="0"/>
            <a:ext cx="3736885" cy="1624732"/>
          </a:xfrm>
          <a:prstGeom prst="rect">
            <a:avLst/>
          </a:prstGeom>
        </p:spPr>
      </p:pic>
    </p:spTree>
    <p:extLst>
      <p:ext uri="{BB962C8B-B14F-4D97-AF65-F5344CB8AC3E}">
        <p14:creationId xmlns:p14="http://schemas.microsoft.com/office/powerpoint/2010/main" val="4009198932"/>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8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2">
              <a:alpha val="70000"/>
            </a:schemeClr>
          </a:solidFill>
          <a:ln>
            <a:noFill/>
          </a:ln>
          <a:effectLst/>
        </p:spPr>
        <p:txBody>
          <a:bodyPr wrap="none" anchor="ctr"/>
          <a:lstStyle/>
          <a:p>
            <a:endParaRPr lang="en-US"/>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2"/>
          </a:solidFill>
          <a:ln>
            <a:noFill/>
          </a:ln>
          <a:effectLst/>
        </p:spPr>
        <p:txBody>
          <a:bodyPr wrap="none" anchor="ctr"/>
          <a:lstStyle/>
          <a:p>
            <a:endParaRPr lang="en-US"/>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pic>
        <p:nvPicPr>
          <p:cNvPr id="16" name="Graphic 15">
            <a:extLst>
              <a:ext uri="{FF2B5EF4-FFF2-40B4-BE49-F238E27FC236}">
                <a16:creationId xmlns:a16="http://schemas.microsoft.com/office/drawing/2014/main" id="{8D3C2EFD-1039-7141-90D1-4E30494619C3}"/>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11286130" y="5964460"/>
            <a:ext cx="662940" cy="651510"/>
          </a:xfrm>
          <a:prstGeom prst="rect">
            <a:avLst/>
          </a:prstGeom>
        </p:spPr>
      </p:pic>
    </p:spTree>
    <p:extLst>
      <p:ext uri="{BB962C8B-B14F-4D97-AF65-F5344CB8AC3E}">
        <p14:creationId xmlns:p14="http://schemas.microsoft.com/office/powerpoint/2010/main" val="401481171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9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2">
              <a:alpha val="70000"/>
            </a:schemeClr>
          </a:solidFill>
          <a:ln>
            <a:noFill/>
          </a:ln>
          <a:effectLst/>
        </p:spPr>
        <p:txBody>
          <a:bodyPr wrap="none" anchor="ctr"/>
          <a:lstStyle/>
          <a:p>
            <a:endParaRPr lang="en-US"/>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2"/>
          </a:solidFill>
          <a:ln>
            <a:noFill/>
          </a:ln>
          <a:effectLst/>
        </p:spPr>
        <p:txBody>
          <a:bodyPr wrap="none" anchor="ctr"/>
          <a:lstStyle/>
          <a:p>
            <a:endParaRPr lang="en-US"/>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pic>
        <p:nvPicPr>
          <p:cNvPr id="16" name="Graphic 15">
            <a:extLst>
              <a:ext uri="{FF2B5EF4-FFF2-40B4-BE49-F238E27FC236}">
                <a16:creationId xmlns:a16="http://schemas.microsoft.com/office/drawing/2014/main" id="{8D3C2EFD-1039-7141-90D1-4E30494619C3}"/>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11286130" y="5964460"/>
            <a:ext cx="662940" cy="651510"/>
          </a:xfrm>
          <a:prstGeom prst="rect">
            <a:avLst/>
          </a:prstGeom>
        </p:spPr>
      </p:pic>
    </p:spTree>
    <p:extLst>
      <p:ext uri="{BB962C8B-B14F-4D97-AF65-F5344CB8AC3E}">
        <p14:creationId xmlns:p14="http://schemas.microsoft.com/office/powerpoint/2010/main" val="20820911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1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accent5">
              <a:alpha val="70000"/>
            </a:schemeClr>
          </a:solidFill>
          <a:ln>
            <a:noFill/>
          </a:ln>
          <a:effectLst/>
        </p:spPr>
        <p:txBody>
          <a:bodyPr wrap="none" anchor="ctr"/>
          <a:lstStyle/>
          <a:p>
            <a:endParaRPr lang="en-US"/>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accent5"/>
          </a:solidFill>
          <a:ln>
            <a:noFill/>
          </a:ln>
          <a:effectLst/>
        </p:spPr>
        <p:txBody>
          <a:bodyPr wrap="none" anchor="ctr"/>
          <a:lstStyle/>
          <a:p>
            <a:endParaRPr lang="en-US"/>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b="0" i="0">
                <a:latin typeface="Arial" panose="020B0604020202020204" pitchFamily="34" charset="0"/>
                <a:cs typeface="Arial" panose="020B0604020202020204" pitchFamily="34" charset="0"/>
              </a:defRPr>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b="0" i="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pic>
        <p:nvPicPr>
          <p:cNvPr id="16" name="Graphic 15">
            <a:extLst>
              <a:ext uri="{FF2B5EF4-FFF2-40B4-BE49-F238E27FC236}">
                <a16:creationId xmlns:a16="http://schemas.microsoft.com/office/drawing/2014/main" id="{8D3C2EFD-1039-7141-90D1-4E30494619C3}"/>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11286130" y="5964460"/>
            <a:ext cx="662940" cy="651510"/>
          </a:xfrm>
          <a:prstGeom prst="rect">
            <a:avLst/>
          </a:prstGeom>
        </p:spPr>
      </p:pic>
    </p:spTree>
    <p:extLst>
      <p:ext uri="{BB962C8B-B14F-4D97-AF65-F5344CB8AC3E}">
        <p14:creationId xmlns:p14="http://schemas.microsoft.com/office/powerpoint/2010/main" val="399577721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4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accent5">
              <a:alpha val="70000"/>
            </a:schemeClr>
          </a:solidFill>
          <a:ln>
            <a:noFill/>
          </a:ln>
          <a:effectLst/>
        </p:spPr>
        <p:txBody>
          <a:bodyPr wrap="none" anchor="ctr"/>
          <a:lstStyle/>
          <a:p>
            <a:endParaRPr lang="en-US"/>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accent5"/>
          </a:solidFill>
          <a:ln>
            <a:noFill/>
          </a:ln>
          <a:effectLst/>
        </p:spPr>
        <p:txBody>
          <a:bodyPr wrap="none" anchor="ctr"/>
          <a:lstStyle/>
          <a:p>
            <a:endParaRPr lang="en-US"/>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pic>
        <p:nvPicPr>
          <p:cNvPr id="16" name="Graphic 15">
            <a:extLst>
              <a:ext uri="{FF2B5EF4-FFF2-40B4-BE49-F238E27FC236}">
                <a16:creationId xmlns:a16="http://schemas.microsoft.com/office/drawing/2014/main" id="{8D3C2EFD-1039-7141-90D1-4E30494619C3}"/>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11286130" y="5964460"/>
            <a:ext cx="662940" cy="651510"/>
          </a:xfrm>
          <a:prstGeom prst="rect">
            <a:avLst/>
          </a:prstGeom>
        </p:spPr>
      </p:pic>
    </p:spTree>
    <p:extLst>
      <p:ext uri="{BB962C8B-B14F-4D97-AF65-F5344CB8AC3E}">
        <p14:creationId xmlns:p14="http://schemas.microsoft.com/office/powerpoint/2010/main" val="113644575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5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accent5">
              <a:alpha val="70000"/>
            </a:schemeClr>
          </a:solidFill>
          <a:ln>
            <a:noFill/>
          </a:ln>
          <a:effectLst/>
        </p:spPr>
        <p:txBody>
          <a:bodyPr wrap="none" anchor="ctr"/>
          <a:lstStyle/>
          <a:p>
            <a:endParaRPr lang="en-US"/>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accent5"/>
          </a:solidFill>
          <a:ln>
            <a:noFill/>
          </a:ln>
          <a:effectLst/>
        </p:spPr>
        <p:txBody>
          <a:bodyPr wrap="none" anchor="ctr"/>
          <a:lstStyle/>
          <a:p>
            <a:endParaRPr lang="en-US"/>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pic>
        <p:nvPicPr>
          <p:cNvPr id="16" name="Graphic 15">
            <a:extLst>
              <a:ext uri="{FF2B5EF4-FFF2-40B4-BE49-F238E27FC236}">
                <a16:creationId xmlns:a16="http://schemas.microsoft.com/office/drawing/2014/main" id="{8D3C2EFD-1039-7141-90D1-4E30494619C3}"/>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11286130" y="5964460"/>
            <a:ext cx="662940" cy="651510"/>
          </a:xfrm>
          <a:prstGeom prst="rect">
            <a:avLst/>
          </a:prstGeom>
        </p:spPr>
      </p:pic>
    </p:spTree>
    <p:extLst>
      <p:ext uri="{BB962C8B-B14F-4D97-AF65-F5344CB8AC3E}">
        <p14:creationId xmlns:p14="http://schemas.microsoft.com/office/powerpoint/2010/main" val="7099593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7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accent5">
              <a:alpha val="70000"/>
            </a:schemeClr>
          </a:solidFill>
          <a:ln>
            <a:noFill/>
          </a:ln>
          <a:effectLst/>
        </p:spPr>
        <p:txBody>
          <a:bodyPr wrap="none" anchor="ctr"/>
          <a:lstStyle/>
          <a:p>
            <a:endParaRPr lang="en-US"/>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accent5"/>
          </a:solidFill>
          <a:ln>
            <a:noFill/>
          </a:ln>
          <a:effectLst/>
        </p:spPr>
        <p:txBody>
          <a:bodyPr wrap="none" anchor="ctr"/>
          <a:lstStyle/>
          <a:p>
            <a:endParaRPr lang="en-US"/>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pic>
        <p:nvPicPr>
          <p:cNvPr id="16" name="Graphic 15">
            <a:extLst>
              <a:ext uri="{FF2B5EF4-FFF2-40B4-BE49-F238E27FC236}">
                <a16:creationId xmlns:a16="http://schemas.microsoft.com/office/drawing/2014/main" id="{8D3C2EFD-1039-7141-90D1-4E30494619C3}"/>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11286130" y="5964460"/>
            <a:ext cx="662940" cy="651510"/>
          </a:xfrm>
          <a:prstGeom prst="rect">
            <a:avLst/>
          </a:prstGeom>
        </p:spPr>
      </p:pic>
    </p:spTree>
    <p:extLst>
      <p:ext uri="{BB962C8B-B14F-4D97-AF65-F5344CB8AC3E}">
        <p14:creationId xmlns:p14="http://schemas.microsoft.com/office/powerpoint/2010/main" val="333973554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3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000"/>
            </a:srgbClr>
          </a:solidFill>
          <a:ln>
            <a:noFill/>
          </a:ln>
          <a:effectLst/>
        </p:spPr>
        <p:txBody>
          <a:bodyPr wrap="none" anchor="ctr"/>
          <a:lstStyle/>
          <a:p>
            <a:endParaRPr lang="en-US"/>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ffectLst/>
        </p:spPr>
        <p:txBody>
          <a:bodyPr wrap="none" anchor="ctr"/>
          <a:lstStyle/>
          <a:p>
            <a:endParaRPr lang="en-US"/>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pic>
        <p:nvPicPr>
          <p:cNvPr id="16" name="Graphic 15">
            <a:extLst>
              <a:ext uri="{FF2B5EF4-FFF2-40B4-BE49-F238E27FC236}">
                <a16:creationId xmlns:a16="http://schemas.microsoft.com/office/drawing/2014/main" id="{8D3C2EFD-1039-7141-90D1-4E30494619C3}"/>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11286130" y="5964460"/>
            <a:ext cx="662940" cy="651510"/>
          </a:xfrm>
          <a:prstGeom prst="rect">
            <a:avLst/>
          </a:prstGeom>
        </p:spPr>
      </p:pic>
    </p:spTree>
    <p:extLst>
      <p:ext uri="{BB962C8B-B14F-4D97-AF65-F5344CB8AC3E}">
        <p14:creationId xmlns:p14="http://schemas.microsoft.com/office/powerpoint/2010/main" val="47117359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6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000"/>
            </a:srgbClr>
          </a:solidFill>
          <a:ln>
            <a:noFill/>
          </a:ln>
          <a:effectLst/>
        </p:spPr>
        <p:txBody>
          <a:bodyPr wrap="none" anchor="ctr"/>
          <a:lstStyle/>
          <a:p>
            <a:endParaRPr lang="en-US"/>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ffectLst/>
        </p:spPr>
        <p:txBody>
          <a:bodyPr wrap="none" anchor="ctr"/>
          <a:lstStyle/>
          <a:p>
            <a:endParaRPr lang="en-US"/>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pic>
        <p:nvPicPr>
          <p:cNvPr id="16" name="Graphic 15">
            <a:extLst>
              <a:ext uri="{FF2B5EF4-FFF2-40B4-BE49-F238E27FC236}">
                <a16:creationId xmlns:a16="http://schemas.microsoft.com/office/drawing/2014/main" id="{8D3C2EFD-1039-7141-90D1-4E30494619C3}"/>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11286130" y="5964460"/>
            <a:ext cx="662940" cy="651510"/>
          </a:xfrm>
          <a:prstGeom prst="rect">
            <a:avLst/>
          </a:prstGeom>
        </p:spPr>
      </p:pic>
    </p:spTree>
    <p:extLst>
      <p:ext uri="{BB962C8B-B14F-4D97-AF65-F5344CB8AC3E}">
        <p14:creationId xmlns:p14="http://schemas.microsoft.com/office/powerpoint/2010/main" val="1130990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_Table slide">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D9E18289-5FD2-4C4A-A9D5-B622C4B99872}"/>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pic>
        <p:nvPicPr>
          <p:cNvPr id="8" name="Graphic 7">
            <a:extLst>
              <a:ext uri="{FF2B5EF4-FFF2-40B4-BE49-F238E27FC236}">
                <a16:creationId xmlns:a16="http://schemas.microsoft.com/office/drawing/2014/main" id="{10794E6E-B9B1-0748-82AD-41B05F527D7D}"/>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
        <p:nvSpPr>
          <p:cNvPr id="6" name="Table Placeholder 6">
            <a:extLst>
              <a:ext uri="{FF2B5EF4-FFF2-40B4-BE49-F238E27FC236}">
                <a16:creationId xmlns:a16="http://schemas.microsoft.com/office/drawing/2014/main" id="{DC049574-F75B-C04C-BFCD-E2F92B16AFDD}"/>
              </a:ext>
            </a:extLst>
          </p:cNvPr>
          <p:cNvSpPr>
            <a:spLocks noGrp="1"/>
          </p:cNvSpPr>
          <p:nvPr>
            <p:ph type="tbl" sz="quarter" idx="13"/>
          </p:nvPr>
        </p:nvSpPr>
        <p:spPr>
          <a:xfrm>
            <a:off x="838200" y="500063"/>
            <a:ext cx="10515600" cy="4879976"/>
          </a:xfrm>
        </p:spPr>
        <p:txBody>
          <a:bodyPr/>
          <a:lstStyle/>
          <a:p>
            <a:r>
              <a:rPr lang="en-US" smtClean="0"/>
              <a:t>Click icon to add table</a:t>
            </a:r>
            <a:endParaRPr lang="en-US" dirty="0"/>
          </a:p>
        </p:txBody>
      </p:sp>
    </p:spTree>
    <p:extLst>
      <p:ext uri="{BB962C8B-B14F-4D97-AF65-F5344CB8AC3E}">
        <p14:creationId xmlns:p14="http://schemas.microsoft.com/office/powerpoint/2010/main" val="393046732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10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000"/>
            </a:srgbClr>
          </a:solidFill>
          <a:ln>
            <a:noFill/>
          </a:ln>
          <a:effectLst/>
        </p:spPr>
        <p:txBody>
          <a:bodyPr wrap="none" anchor="ctr"/>
          <a:lstStyle/>
          <a:p>
            <a:endParaRPr lang="en-US"/>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ffectLst/>
        </p:spPr>
        <p:txBody>
          <a:bodyPr wrap="none" anchor="ctr"/>
          <a:lstStyle/>
          <a:p>
            <a:endParaRPr lang="en-US"/>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pic>
        <p:nvPicPr>
          <p:cNvPr id="16" name="Graphic 15">
            <a:extLst>
              <a:ext uri="{FF2B5EF4-FFF2-40B4-BE49-F238E27FC236}">
                <a16:creationId xmlns:a16="http://schemas.microsoft.com/office/drawing/2014/main" id="{8D3C2EFD-1039-7141-90D1-4E30494619C3}"/>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11286130" y="5964460"/>
            <a:ext cx="662940" cy="651510"/>
          </a:xfrm>
          <a:prstGeom prst="rect">
            <a:avLst/>
          </a:prstGeom>
        </p:spPr>
      </p:pic>
    </p:spTree>
    <p:extLst>
      <p:ext uri="{BB962C8B-B14F-4D97-AF65-F5344CB8AC3E}">
        <p14:creationId xmlns:p14="http://schemas.microsoft.com/office/powerpoint/2010/main" val="50725274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4_Title slide_Light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Freeform 29">
            <a:extLst>
              <a:ext uri="{FF2B5EF4-FFF2-40B4-BE49-F238E27FC236}">
                <a16:creationId xmlns:a16="http://schemas.microsoft.com/office/drawing/2014/main" id="{7BCD343E-6206-FE45-97EE-0AE253ED3608}"/>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13" name="Freeform 37">
            <a:extLst>
              <a:ext uri="{FF2B5EF4-FFF2-40B4-BE49-F238E27FC236}">
                <a16:creationId xmlns:a16="http://schemas.microsoft.com/office/drawing/2014/main" id="{C114FF06-A998-E44D-9A84-3C03B63E9277}"/>
              </a:ext>
            </a:extLst>
          </p:cNvPr>
          <p:cNvSpPr>
            <a:spLocks noChangeArrowheads="1"/>
          </p:cNvSpPr>
          <p:nvPr userDrawn="1"/>
        </p:nvSpPr>
        <p:spPr bwMode="auto">
          <a:xfrm>
            <a:off x="611414" y="-1626099"/>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000"/>
            </a:srgbClr>
          </a:solidFill>
          <a:ln>
            <a:noFill/>
          </a:ln>
          <a:effectLst/>
        </p:spPr>
        <p:txBody>
          <a:bodyPr wrap="none" anchor="ctr"/>
          <a:lstStyle/>
          <a:p>
            <a:endParaRPr lang="en-US"/>
          </a:p>
        </p:txBody>
      </p:sp>
      <p:sp>
        <p:nvSpPr>
          <p:cNvPr id="14" name="Freeform 39">
            <a:extLst>
              <a:ext uri="{FF2B5EF4-FFF2-40B4-BE49-F238E27FC236}">
                <a16:creationId xmlns:a16="http://schemas.microsoft.com/office/drawing/2014/main" id="{F1D4AB2B-C328-4440-8BB8-24FA7D155D68}"/>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ffectLst/>
        </p:spPr>
        <p:txBody>
          <a:bodyPr wrap="none" anchor="ctr"/>
          <a:lstStyle/>
          <a:p>
            <a:endParaRPr lang="en-US"/>
          </a:p>
        </p:txBody>
      </p:sp>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accent1"/>
                </a:solidFill>
              </a:defRPr>
            </a:lvl1pPr>
          </a:lstStyle>
          <a:p>
            <a:fld id="{D79EE95E-F8E2-094D-B99A-E1C9960AC8D9}" type="slidenum">
              <a:rPr lang="en-US" smtClean="0"/>
              <a:pPr/>
              <a:t>‹#›</a:t>
            </a:fld>
            <a:endParaRPr lang="en-US" dirty="0"/>
          </a:p>
        </p:txBody>
      </p:sp>
      <p:pic>
        <p:nvPicPr>
          <p:cNvPr id="11" name="Graphic 10">
            <a:extLst>
              <a:ext uri="{FF2B5EF4-FFF2-40B4-BE49-F238E27FC236}">
                <a16:creationId xmlns:a16="http://schemas.microsoft.com/office/drawing/2014/main" id="{FCE307A8-8113-EB47-B157-15DE53B40626}"/>
              </a:ext>
            </a:extLst>
          </p:cNvPr>
          <p:cNvPicPr>
            <a:picLocks noChangeAspect="1"/>
          </p:cNvPicPr>
          <p:nvPr userDrawn="1"/>
        </p:nvPicPr>
        <p:blipFill>
          <a:blip r:embed="rId3">
            <a:extLst>
              <a:ext uri="{96DAC541-7B7A-43D3-8B79-37D633B846F1}">
                <asvg:svgBlip xmlns="" xmlns:asvg="http://schemas.microsoft.com/office/drawing/2016/SVG/main" r:embed="rId4"/>
              </a:ext>
            </a:extLst>
          </a:blip>
          <a:stretch>
            <a:fillRect/>
          </a:stretch>
        </p:blipFill>
        <p:spPr>
          <a:xfrm>
            <a:off x="11284298" y="5962659"/>
            <a:ext cx="664772" cy="653311"/>
          </a:xfrm>
          <a:prstGeom prst="rect">
            <a:avLst/>
          </a:prstGeom>
        </p:spPr>
      </p:pic>
      <p:pic>
        <p:nvPicPr>
          <p:cNvPr id="12" name="Picture 11">
            <a:extLst>
              <a:ext uri="{FF2B5EF4-FFF2-40B4-BE49-F238E27FC236}">
                <a16:creationId xmlns:a16="http://schemas.microsoft.com/office/drawing/2014/main" id="{36D63A29-44FB-D448-BB1D-4B0CB2489548}"/>
              </a:ext>
            </a:extLst>
          </p:cNvPr>
          <p:cNvPicPr>
            <a:picLocks noChangeAspect="1"/>
          </p:cNvPicPr>
          <p:nvPr userDrawn="1"/>
        </p:nvPicPr>
        <p:blipFill>
          <a:blip r:embed="rId5"/>
          <a:stretch>
            <a:fillRect/>
          </a:stretch>
        </p:blipFill>
        <p:spPr>
          <a:xfrm>
            <a:off x="8443538" y="0"/>
            <a:ext cx="3736885" cy="1624732"/>
          </a:xfrm>
          <a:prstGeom prst="rect">
            <a:avLst/>
          </a:prstGeom>
        </p:spPr>
      </p:pic>
    </p:spTree>
    <p:extLst>
      <p:ext uri="{BB962C8B-B14F-4D97-AF65-F5344CB8AC3E}">
        <p14:creationId xmlns:p14="http://schemas.microsoft.com/office/powerpoint/2010/main" val="1052324637"/>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_Chart">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E258927C-F442-974F-B903-89BC261FE6FC}"/>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pic>
        <p:nvPicPr>
          <p:cNvPr id="7" name="Graphic 6">
            <a:extLst>
              <a:ext uri="{FF2B5EF4-FFF2-40B4-BE49-F238E27FC236}">
                <a16:creationId xmlns:a16="http://schemas.microsoft.com/office/drawing/2014/main" id="{D1C98986-4A0D-1446-9BAF-4FDD09D9BB84}"/>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
        <p:nvSpPr>
          <p:cNvPr id="6" name="Chart Placeholder 3">
            <a:extLst>
              <a:ext uri="{FF2B5EF4-FFF2-40B4-BE49-F238E27FC236}">
                <a16:creationId xmlns:a16="http://schemas.microsoft.com/office/drawing/2014/main" id="{89AD3FAB-D7F1-6640-9A20-0CEB2F352565}"/>
              </a:ext>
            </a:extLst>
          </p:cNvPr>
          <p:cNvSpPr>
            <a:spLocks noGrp="1"/>
          </p:cNvSpPr>
          <p:nvPr>
            <p:ph type="chart" sz="quarter" idx="14"/>
          </p:nvPr>
        </p:nvSpPr>
        <p:spPr>
          <a:xfrm>
            <a:off x="838200" y="500062"/>
            <a:ext cx="10515600" cy="4950827"/>
          </a:xfrm>
        </p:spPr>
        <p:txBody>
          <a:bodyPr/>
          <a:lstStyle/>
          <a:p>
            <a:r>
              <a:rPr lang="en-US" smtClean="0"/>
              <a:t>Click icon to add chart</a:t>
            </a:r>
            <a:endParaRPr lang="en-US" dirty="0"/>
          </a:p>
        </p:txBody>
      </p:sp>
    </p:spTree>
    <p:extLst>
      <p:ext uri="{BB962C8B-B14F-4D97-AF65-F5344CB8AC3E}">
        <p14:creationId xmlns:p14="http://schemas.microsoft.com/office/powerpoint/2010/main" val="954195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ank you large">
    <p:spTree>
      <p:nvGrpSpPr>
        <p:cNvPr id="1" name=""/>
        <p:cNvGrpSpPr/>
        <p:nvPr/>
      </p:nvGrpSpPr>
      <p:grpSpPr>
        <a:xfrm>
          <a:off x="0" y="0"/>
          <a:ext cx="0" cy="0"/>
          <a:chOff x="0" y="0"/>
          <a:chExt cx="0" cy="0"/>
        </a:xfrm>
      </p:grpSpPr>
      <p:sp>
        <p:nvSpPr>
          <p:cNvPr id="20" name="Oval 19">
            <a:extLst>
              <a:ext uri="{FF2B5EF4-FFF2-40B4-BE49-F238E27FC236}">
                <a16:creationId xmlns:a16="http://schemas.microsoft.com/office/drawing/2014/main" id="{62C6B38C-347D-0749-90D6-086F0F503874}"/>
              </a:ext>
            </a:extLst>
          </p:cNvPr>
          <p:cNvSpPr/>
          <p:nvPr userDrawn="1"/>
        </p:nvSpPr>
        <p:spPr>
          <a:xfrm>
            <a:off x="1886274" y="-792480"/>
            <a:ext cx="8464226" cy="8464226"/>
          </a:xfrm>
          <a:prstGeom prst="ellipse">
            <a:avLst/>
          </a:prstGeom>
          <a:solidFill>
            <a:srgbClr val="71DB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A35B18D7-70E2-804E-A5AE-D5F1B750B689}"/>
              </a:ext>
            </a:extLst>
          </p:cNvPr>
          <p:cNvGrpSpPr/>
          <p:nvPr userDrawn="1"/>
        </p:nvGrpSpPr>
        <p:grpSpPr>
          <a:xfrm rot="13500000" flipH="1">
            <a:off x="4775873" y="1621409"/>
            <a:ext cx="5119341" cy="8195339"/>
            <a:chOff x="12727547" y="-5509958"/>
            <a:chExt cx="1257062" cy="2012378"/>
          </a:xfrm>
        </p:grpSpPr>
        <p:sp>
          <p:nvSpPr>
            <p:cNvPr id="22" name="Freeform 37">
              <a:extLst>
                <a:ext uri="{FF2B5EF4-FFF2-40B4-BE49-F238E27FC236}">
                  <a16:creationId xmlns:a16="http://schemas.microsoft.com/office/drawing/2014/main" id="{FB614B19-1007-5C47-BA46-F316A667111A}"/>
                </a:ext>
              </a:extLst>
            </p:cNvPr>
            <p:cNvSpPr>
              <a:spLocks noChangeArrowheads="1"/>
            </p:cNvSpPr>
            <p:nvPr userDrawn="1"/>
          </p:nvSpPr>
          <p:spPr bwMode="auto">
            <a:xfrm>
              <a:off x="12727547" y="-5509958"/>
              <a:ext cx="1197716" cy="1197716"/>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115E67">
                <a:alpha val="70000"/>
              </a:srgbClr>
            </a:solidFill>
            <a:ln>
              <a:noFill/>
            </a:ln>
            <a:effectLst/>
          </p:spPr>
          <p:txBody>
            <a:bodyPr wrap="none" anchor="ctr"/>
            <a:lstStyle/>
            <a:p>
              <a:endParaRPr lang="en-US"/>
            </a:p>
          </p:txBody>
        </p:sp>
        <p:sp>
          <p:nvSpPr>
            <p:cNvPr id="23" name="Freeform 39">
              <a:extLst>
                <a:ext uri="{FF2B5EF4-FFF2-40B4-BE49-F238E27FC236}">
                  <a16:creationId xmlns:a16="http://schemas.microsoft.com/office/drawing/2014/main" id="{633922DA-568A-A04C-A235-C48A97F9B444}"/>
                </a:ext>
              </a:extLst>
            </p:cNvPr>
            <p:cNvSpPr>
              <a:spLocks noChangeArrowheads="1"/>
            </p:cNvSpPr>
            <p:nvPr userDrawn="1"/>
          </p:nvSpPr>
          <p:spPr bwMode="auto">
            <a:xfrm>
              <a:off x="13389348" y="-5121510"/>
              <a:ext cx="595261" cy="1623930"/>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115E67"/>
            </a:solidFill>
            <a:ln>
              <a:noFill/>
            </a:ln>
            <a:effectLst/>
          </p:spPr>
          <p:txBody>
            <a:bodyPr wrap="none" anchor="ctr"/>
            <a:lstStyle/>
            <a:p>
              <a:endParaRPr lang="en-US"/>
            </a:p>
          </p:txBody>
        </p:sp>
      </p:grpSp>
      <p:sp>
        <p:nvSpPr>
          <p:cNvPr id="2" name="Title 1"/>
          <p:cNvSpPr>
            <a:spLocks noGrp="1"/>
          </p:cNvSpPr>
          <p:nvPr>
            <p:ph type="ctrTitle" hasCustomPrompt="1"/>
          </p:nvPr>
        </p:nvSpPr>
        <p:spPr>
          <a:xfrm>
            <a:off x="1886274" y="2743399"/>
            <a:ext cx="8464226" cy="1279991"/>
          </a:xfrm>
          <a:prstGeom prst="rect">
            <a:avLst/>
          </a:prstGeom>
        </p:spPr>
        <p:txBody>
          <a:bodyPr anchor="ctr" anchorCtr="0">
            <a:noAutofit/>
          </a:bodyPr>
          <a:lstStyle>
            <a:lvl1pPr algn="ctr">
              <a:defRPr sz="8800">
                <a:solidFill>
                  <a:schemeClr val="bg1"/>
                </a:solidFill>
              </a:defRPr>
            </a:lvl1pPr>
          </a:lstStyle>
          <a:p>
            <a:r>
              <a:rPr lang="en-US" dirty="0"/>
              <a:t>Thank you</a:t>
            </a:r>
          </a:p>
        </p:txBody>
      </p:sp>
      <p:sp>
        <p:nvSpPr>
          <p:cNvPr id="7" name="Slide Number Placeholder 5">
            <a:extLst>
              <a:ext uri="{FF2B5EF4-FFF2-40B4-BE49-F238E27FC236}">
                <a16:creationId xmlns:a16="http://schemas.microsoft.com/office/drawing/2014/main" id="{9DFD32AE-9E32-8F40-8F08-F2F0943160B3}"/>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pic>
        <p:nvPicPr>
          <p:cNvPr id="8" name="Graphic 7">
            <a:extLst>
              <a:ext uri="{FF2B5EF4-FFF2-40B4-BE49-F238E27FC236}">
                <a16:creationId xmlns:a16="http://schemas.microsoft.com/office/drawing/2014/main" id="{DDCE0794-79A8-924F-AC74-259A9A8848B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Tree>
    <p:extLst>
      <p:ext uri="{BB962C8B-B14F-4D97-AF65-F5344CB8AC3E}">
        <p14:creationId xmlns:p14="http://schemas.microsoft.com/office/powerpoint/2010/main" val="4034454536"/>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ank you small">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003678" y="2632021"/>
            <a:ext cx="4203910" cy="920523"/>
          </a:xfrm>
          <a:prstGeom prst="rect">
            <a:avLst/>
          </a:prstGeom>
        </p:spPr>
        <p:txBody>
          <a:bodyPr anchor="ctr" anchorCtr="0">
            <a:noAutofit/>
          </a:bodyPr>
          <a:lstStyle>
            <a:lvl1pPr algn="ctr">
              <a:defRPr sz="6000"/>
            </a:lvl1pPr>
          </a:lstStyle>
          <a:p>
            <a:r>
              <a:rPr lang="en-US" dirty="0"/>
              <a:t>Thank you</a:t>
            </a:r>
          </a:p>
        </p:txBody>
      </p:sp>
      <p:sp>
        <p:nvSpPr>
          <p:cNvPr id="7" name="Slide Number Placeholder 5">
            <a:extLst>
              <a:ext uri="{FF2B5EF4-FFF2-40B4-BE49-F238E27FC236}">
                <a16:creationId xmlns:a16="http://schemas.microsoft.com/office/drawing/2014/main" id="{E7F2A05D-F78E-6B44-85E5-D1B1FE102B91}"/>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pic>
        <p:nvPicPr>
          <p:cNvPr id="8" name="Graphic 7">
            <a:extLst>
              <a:ext uri="{FF2B5EF4-FFF2-40B4-BE49-F238E27FC236}">
                <a16:creationId xmlns:a16="http://schemas.microsoft.com/office/drawing/2014/main" id="{FCAA7D6A-DF01-8046-A134-609F0E8D0ED4}"/>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grpSp>
        <p:nvGrpSpPr>
          <p:cNvPr id="60" name="Group 59">
            <a:extLst>
              <a:ext uri="{FF2B5EF4-FFF2-40B4-BE49-F238E27FC236}">
                <a16:creationId xmlns:a16="http://schemas.microsoft.com/office/drawing/2014/main" id="{F4695B35-E438-4945-845A-81983BFC5FDA}"/>
              </a:ext>
            </a:extLst>
          </p:cNvPr>
          <p:cNvGrpSpPr/>
          <p:nvPr userDrawn="1"/>
        </p:nvGrpSpPr>
        <p:grpSpPr>
          <a:xfrm>
            <a:off x="6105633" y="471742"/>
            <a:ext cx="3037170" cy="4862080"/>
            <a:chOff x="6235307" y="547942"/>
            <a:chExt cx="3037170" cy="4862080"/>
          </a:xfrm>
        </p:grpSpPr>
        <p:sp>
          <p:nvSpPr>
            <p:cNvPr id="12" name="Freeform 37">
              <a:extLst>
                <a:ext uri="{FF2B5EF4-FFF2-40B4-BE49-F238E27FC236}">
                  <a16:creationId xmlns:a16="http://schemas.microsoft.com/office/drawing/2014/main" id="{08164030-0F11-0A4A-BFA6-1E031A2A10EE}"/>
                </a:ext>
              </a:extLst>
            </p:cNvPr>
            <p:cNvSpPr>
              <a:spLocks noChangeArrowheads="1"/>
            </p:cNvSpPr>
            <p:nvPr userDrawn="1"/>
          </p:nvSpPr>
          <p:spPr bwMode="auto">
            <a:xfrm>
              <a:off x="6235307" y="547942"/>
              <a:ext cx="2893785" cy="2893786"/>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accent2">
                <a:alpha val="70000"/>
              </a:schemeClr>
            </a:solidFill>
            <a:ln>
              <a:noFill/>
            </a:ln>
            <a:effectLst/>
          </p:spPr>
          <p:txBody>
            <a:bodyPr wrap="none" anchor="ctr"/>
            <a:lstStyle/>
            <a:p>
              <a:endParaRPr lang="en-US"/>
            </a:p>
          </p:txBody>
        </p:sp>
        <p:sp>
          <p:nvSpPr>
            <p:cNvPr id="13" name="Freeform 39">
              <a:extLst>
                <a:ext uri="{FF2B5EF4-FFF2-40B4-BE49-F238E27FC236}">
                  <a16:creationId xmlns:a16="http://schemas.microsoft.com/office/drawing/2014/main" id="{BB0ABC1A-957A-714C-B4CC-DE4F98AA6EA3}"/>
                </a:ext>
              </a:extLst>
            </p:cNvPr>
            <p:cNvSpPr>
              <a:spLocks noChangeArrowheads="1"/>
            </p:cNvSpPr>
            <p:nvPr userDrawn="1"/>
          </p:nvSpPr>
          <p:spPr bwMode="auto">
            <a:xfrm>
              <a:off x="7834276" y="1486467"/>
              <a:ext cx="1438201" cy="392355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accent2"/>
            </a:solidFill>
            <a:ln>
              <a:noFill/>
            </a:ln>
            <a:effectLst/>
          </p:spPr>
          <p:txBody>
            <a:bodyPr wrap="none" anchor="ctr"/>
            <a:lstStyle/>
            <a:p>
              <a:endParaRPr lang="en-US"/>
            </a:p>
          </p:txBody>
        </p:sp>
      </p:grpSp>
    </p:spTree>
    <p:extLst>
      <p:ext uri="{BB962C8B-B14F-4D97-AF65-F5344CB8AC3E}">
        <p14:creationId xmlns:p14="http://schemas.microsoft.com/office/powerpoint/2010/main" val="2736552389"/>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Large content_small image_dark furnature">
    <p:bg>
      <p:bgPr>
        <a:solidFill>
          <a:schemeClr val="bg2"/>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9019B306-2640-584D-92C6-25A46D7C571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11284298" y="5962659"/>
            <a:ext cx="664772" cy="653311"/>
          </a:xfrm>
          <a:prstGeom prst="rect">
            <a:avLst/>
          </a:prstGeom>
        </p:spPr>
      </p:pic>
      <p:sp>
        <p:nvSpPr>
          <p:cNvPr id="7" name="Freeform 29">
            <a:extLst>
              <a:ext uri="{FF2B5EF4-FFF2-40B4-BE49-F238E27FC236}">
                <a16:creationId xmlns:a16="http://schemas.microsoft.com/office/drawing/2014/main" id="{92CD9B39-46AB-F042-B018-629A2257261F}"/>
              </a:ext>
            </a:extLst>
          </p:cNvPr>
          <p:cNvSpPr>
            <a:spLocks noChangeArrowheads="1"/>
          </p:cNvSpPr>
          <p:nvPr userDrawn="1"/>
        </p:nvSpPr>
        <p:spPr bwMode="auto">
          <a:xfrm>
            <a:off x="-1233841" y="-2066564"/>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a:p>
        </p:txBody>
      </p:sp>
      <p:sp>
        <p:nvSpPr>
          <p:cNvPr id="8" name="Freeform 37">
            <a:extLst>
              <a:ext uri="{FF2B5EF4-FFF2-40B4-BE49-F238E27FC236}">
                <a16:creationId xmlns:a16="http://schemas.microsoft.com/office/drawing/2014/main" id="{F85BEC64-E208-664F-9EE0-9B7FB09BB45B}"/>
              </a:ext>
            </a:extLst>
          </p:cNvPr>
          <p:cNvSpPr>
            <a:spLocks noChangeArrowheads="1"/>
          </p:cNvSpPr>
          <p:nvPr userDrawn="1"/>
        </p:nvSpPr>
        <p:spPr bwMode="auto">
          <a:xfrm>
            <a:off x="4271181" y="-2881267"/>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1">
              <a:alpha val="70000"/>
            </a:schemeClr>
          </a:solidFill>
          <a:ln>
            <a:noFill/>
          </a:ln>
          <a:effectLst/>
        </p:spPr>
        <p:txBody>
          <a:bodyPr wrap="none" anchor="ctr"/>
          <a:lstStyle/>
          <a:p>
            <a:endParaRPr lang="en-US"/>
          </a:p>
        </p:txBody>
      </p:sp>
      <p:sp>
        <p:nvSpPr>
          <p:cNvPr id="9" name="Freeform 39">
            <a:extLst>
              <a:ext uri="{FF2B5EF4-FFF2-40B4-BE49-F238E27FC236}">
                <a16:creationId xmlns:a16="http://schemas.microsoft.com/office/drawing/2014/main" id="{EC7D8381-5A4C-4445-9CDD-61865BC7CF2A}"/>
              </a:ext>
            </a:extLst>
          </p:cNvPr>
          <p:cNvSpPr>
            <a:spLocks noChangeArrowheads="1"/>
          </p:cNvSpPr>
          <p:nvPr userDrawn="1"/>
        </p:nvSpPr>
        <p:spPr bwMode="auto">
          <a:xfrm>
            <a:off x="7752020" y="-838166"/>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1"/>
          </a:solidFill>
          <a:ln>
            <a:noFill/>
          </a:ln>
          <a:effectLst/>
        </p:spPr>
        <p:txBody>
          <a:bodyPr wrap="none" anchor="ctr"/>
          <a:lstStyle/>
          <a:p>
            <a:endParaRPr lang="en-US"/>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Slide Number Placeholder 5">
            <a:extLst>
              <a:ext uri="{FF2B5EF4-FFF2-40B4-BE49-F238E27FC236}">
                <a16:creationId xmlns:a16="http://schemas.microsoft.com/office/drawing/2014/main" id="{EBD4DF1C-4919-E74C-8022-BE00FD75E59D}"/>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28129740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image" Target="../media/image1.png"/><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theme" Target="../theme/theme3.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5" Type="http://schemas.openxmlformats.org/officeDocument/2006/relationships/slideLayout" Target="../slideLayouts/slideLayout36.xml"/><Relationship Id="rId10" Type="http://schemas.openxmlformats.org/officeDocument/2006/relationships/image" Target="../media/image1.png"/><Relationship Id="rId4" Type="http://schemas.openxmlformats.org/officeDocument/2006/relationships/slideLayout" Target="../slideLayouts/slideLayout35.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theme" Target="../theme/theme5.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2538006"/>
            <a:ext cx="10515600" cy="2600071"/>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Picture 11">
            <a:extLst>
              <a:ext uri="{FF2B5EF4-FFF2-40B4-BE49-F238E27FC236}">
                <a16:creationId xmlns:a16="http://schemas.microsoft.com/office/drawing/2014/main" id="{82118BDD-F44A-4746-8FED-8BF714369434}"/>
              </a:ext>
            </a:extLst>
          </p:cNvPr>
          <p:cNvPicPr>
            <a:picLocks noChangeAspect="1"/>
          </p:cNvPicPr>
          <p:nvPr userDrawn="1"/>
        </p:nvPicPr>
        <p:blipFill>
          <a:blip r:embed="rId11"/>
          <a:stretch>
            <a:fillRect/>
          </a:stretch>
        </p:blipFill>
        <p:spPr>
          <a:xfrm>
            <a:off x="0" y="5720631"/>
            <a:ext cx="2615950" cy="1137369"/>
          </a:xfrm>
          <a:prstGeom prst="rect">
            <a:avLst/>
          </a:prstGeom>
        </p:spPr>
      </p:pic>
      <p:cxnSp>
        <p:nvCxnSpPr>
          <p:cNvPr id="5" name="Straight Connector 4">
            <a:extLst>
              <a:ext uri="{FF2B5EF4-FFF2-40B4-BE49-F238E27FC236}">
                <a16:creationId xmlns:a16="http://schemas.microsoft.com/office/drawing/2014/main" id="{D05D999B-ED2D-C749-9409-2DEB3DB29ED3}"/>
              </a:ext>
            </a:extLst>
          </p:cNvPr>
          <p:cNvCxnSpPr>
            <a:cxnSpLocks/>
          </p:cNvCxnSpPr>
          <p:nvPr userDrawn="1"/>
        </p:nvCxnSpPr>
        <p:spPr>
          <a:xfrm>
            <a:off x="318000" y="5720598"/>
            <a:ext cx="115560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4"/>
          </p:nvPr>
        </p:nvSpPr>
        <p:spPr>
          <a:xfrm>
            <a:off x="11409600" y="6089400"/>
            <a:ext cx="442800" cy="428400"/>
          </a:xfrm>
          <a:prstGeom prst="rect">
            <a:avLst/>
          </a:prstGeom>
        </p:spPr>
        <p:txBody>
          <a:bodyPr vert="horz" lIns="90000" tIns="45720" rIns="91440" bIns="45720" rtlCol="0" anchor="ctr"/>
          <a:lstStyle>
            <a:lvl1pPr algn="ctr">
              <a:defRPr sz="1200">
                <a:solidFill>
                  <a:schemeClr val="tx1"/>
                </a:solidFill>
              </a:defRPr>
            </a:lvl1pPr>
          </a:lstStyle>
          <a:p>
            <a:fld id="{D79EE95E-F8E2-094D-B99A-E1C9960AC8D9}" type="slidenum">
              <a:rPr lang="en-US" smtClean="0"/>
              <a:pPr/>
              <a:t>‹#›</a:t>
            </a:fld>
            <a:endParaRPr lang="en-US" dirty="0"/>
          </a:p>
        </p:txBody>
      </p:sp>
      <p:sp>
        <p:nvSpPr>
          <p:cNvPr id="11" name="Title Placeholder 10">
            <a:extLst>
              <a:ext uri="{FF2B5EF4-FFF2-40B4-BE49-F238E27FC236}">
                <a16:creationId xmlns:a16="http://schemas.microsoft.com/office/drawing/2014/main" id="{0F71C26E-414A-D040-BA27-20C74906D0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Tree>
    <p:extLst>
      <p:ext uri="{BB962C8B-B14F-4D97-AF65-F5344CB8AC3E}">
        <p14:creationId xmlns:p14="http://schemas.microsoft.com/office/powerpoint/2010/main" val="4205791438"/>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52" r:id="rId3"/>
    <p:sldLayoutId id="2147483753" r:id="rId4"/>
    <p:sldLayoutId id="2147483718" r:id="rId5"/>
    <p:sldLayoutId id="2147483719" r:id="rId6"/>
    <p:sldLayoutId id="2147483708" r:id="rId7"/>
    <p:sldLayoutId id="2147483717" r:id="rId8"/>
    <p:sldLayoutId id="2147483792" r:id="rId9"/>
  </p:sldLayoutIdLst>
  <p:hf hdr="0" ftr="0" dt="0"/>
  <p:txStyles>
    <p:titleStyle>
      <a:lvl1pPr algn="l" defTabSz="914400" rtl="0" eaLnBrk="1" latinLnBrk="0" hangingPunct="1">
        <a:lnSpc>
          <a:spcPct val="90000"/>
        </a:lnSpc>
        <a:spcBef>
          <a:spcPct val="0"/>
        </a:spcBef>
        <a:buNone/>
        <a:defRPr sz="4000" b="0"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1000"/>
        </a:spcBef>
        <a:buFont typeface="Arial" panose="020B0604020202020204" pitchFamily="34" charset="0"/>
        <a:buNone/>
        <a:defRPr lang="en-US" sz="2400" b="0" i="0" kern="1200" dirty="0" smtClean="0">
          <a:solidFill>
            <a:srgbClr val="54585A"/>
          </a:solidFill>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Font typeface="Arial" panose="020B0604020202020204" pitchFamily="34" charset="0"/>
        <a:buChar char="•"/>
        <a:defRPr lang="en-US" sz="2400" b="0" i="0" kern="1200" dirty="0" smtClean="0">
          <a:solidFill>
            <a:srgbClr val="54585A"/>
          </a:solidFill>
          <a:effectLst/>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Font typeface="Arial" panose="020B0604020202020204" pitchFamily="34" charset="0"/>
        <a:buChar char="•"/>
        <a:defRPr lang="en-US" sz="2000" b="0" i="0" kern="1200" dirty="0" smtClean="0">
          <a:solidFill>
            <a:srgbClr val="54585A"/>
          </a:solidFill>
          <a:effectLst/>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Font typeface="Arial" panose="020B0604020202020204" pitchFamily="34" charset="0"/>
        <a:buChar char="•"/>
        <a:defRPr lang="en-US" sz="1800" b="0" i="0" kern="1200" dirty="0" smtClean="0">
          <a:solidFill>
            <a:srgbClr val="54585A"/>
          </a:solidFill>
          <a:effectLst/>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Font typeface="Arial" panose="020B0604020202020204" pitchFamily="34" charset="0"/>
        <a:buChar char="•"/>
        <a:defRPr lang="en-US" sz="1800" b="0" i="0" kern="1200" dirty="0">
          <a:solidFill>
            <a:srgbClr val="54585A"/>
          </a:solidFill>
          <a:effectLst/>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2538006"/>
            <a:ext cx="10515600" cy="260007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a:extLst>
              <a:ext uri="{FF2B5EF4-FFF2-40B4-BE49-F238E27FC236}">
                <a16:creationId xmlns:a16="http://schemas.microsoft.com/office/drawing/2014/main" id="{82118BDD-F44A-4746-8FED-8BF714369434}"/>
              </a:ext>
            </a:extLst>
          </p:cNvPr>
          <p:cNvPicPr>
            <a:picLocks noChangeAspect="1"/>
          </p:cNvPicPr>
          <p:nvPr userDrawn="1"/>
        </p:nvPicPr>
        <p:blipFill>
          <a:blip r:embed="rId14"/>
          <a:stretch>
            <a:fillRect/>
          </a:stretch>
        </p:blipFill>
        <p:spPr>
          <a:xfrm>
            <a:off x="0" y="5720631"/>
            <a:ext cx="2615950" cy="1137369"/>
          </a:xfrm>
          <a:prstGeom prst="rect">
            <a:avLst/>
          </a:prstGeom>
        </p:spPr>
      </p:pic>
      <p:sp>
        <p:nvSpPr>
          <p:cNvPr id="6" name="Slide Number Placeholder 5"/>
          <p:cNvSpPr>
            <a:spLocks noGrp="1"/>
          </p:cNvSpPr>
          <p:nvPr>
            <p:ph type="sldNum" sz="quarter" idx="4"/>
          </p:nvPr>
        </p:nvSpPr>
        <p:spPr>
          <a:xfrm>
            <a:off x="11409600" y="6089400"/>
            <a:ext cx="442800" cy="428400"/>
          </a:xfrm>
          <a:prstGeom prst="rect">
            <a:avLst/>
          </a:prstGeom>
        </p:spPr>
        <p:txBody>
          <a:bodyPr vert="horz" lIns="90000" tIns="45720" rIns="91440" bIns="45720" rtlCol="0" anchor="ctr"/>
          <a:lstStyle>
            <a:lvl1pPr algn="ctr">
              <a:defRPr sz="1200">
                <a:solidFill>
                  <a:schemeClr val="tx1"/>
                </a:solidFill>
              </a:defRPr>
            </a:lvl1pPr>
          </a:lstStyle>
          <a:p>
            <a:fld id="{D79EE95E-F8E2-094D-B99A-E1C9960AC8D9}" type="slidenum">
              <a:rPr lang="en-US" smtClean="0"/>
              <a:pPr/>
              <a:t>‹#›</a:t>
            </a:fld>
            <a:endParaRPr lang="en-US" dirty="0"/>
          </a:p>
        </p:txBody>
      </p:sp>
      <p:sp>
        <p:nvSpPr>
          <p:cNvPr id="11" name="Title Placeholder 10">
            <a:extLst>
              <a:ext uri="{FF2B5EF4-FFF2-40B4-BE49-F238E27FC236}">
                <a16:creationId xmlns:a16="http://schemas.microsoft.com/office/drawing/2014/main" id="{0F71C26E-414A-D040-BA27-20C74906D0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2138960458"/>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4" r:id="rId3"/>
    <p:sldLayoutId id="2147483745" r:id="rId4"/>
    <p:sldLayoutId id="2147483766" r:id="rId5"/>
    <p:sldLayoutId id="2147483767" r:id="rId6"/>
    <p:sldLayoutId id="2147483768" r:id="rId7"/>
    <p:sldLayoutId id="2147483769" r:id="rId8"/>
    <p:sldLayoutId id="2147483748" r:id="rId9"/>
    <p:sldLayoutId id="2147483749" r:id="rId10"/>
    <p:sldLayoutId id="2147483750" r:id="rId11"/>
    <p:sldLayoutId id="2147483751" r:id="rId12"/>
  </p:sldLayoutIdLst>
  <p:hf hdr="0" ftr="0" dt="0"/>
  <p:txStyles>
    <p:titleStyle>
      <a:lvl1pPr algn="l" defTabSz="914400" rtl="0" eaLnBrk="1" latinLnBrk="0" hangingPunct="1">
        <a:lnSpc>
          <a:spcPct val="90000"/>
        </a:lnSpc>
        <a:spcBef>
          <a:spcPct val="0"/>
        </a:spcBef>
        <a:buNone/>
        <a:defRPr sz="4000" b="0"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1000"/>
        </a:spcBef>
        <a:buFont typeface="Arial" panose="020B0604020202020204" pitchFamily="34" charset="0"/>
        <a:buNone/>
        <a:defRPr lang="en-US" sz="2400" b="0" i="0" kern="1200" dirty="0" smtClean="0">
          <a:solidFill>
            <a:srgbClr val="54585A"/>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Font typeface="Arial" panose="020B0604020202020204" pitchFamily="34" charset="0"/>
        <a:buChar char="•"/>
        <a:defRPr lang="en-US" sz="2400" b="0" i="0" kern="1200" dirty="0" smtClean="0">
          <a:solidFill>
            <a:srgbClr val="54585A"/>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Font typeface="Arial" panose="020B0604020202020204" pitchFamily="34" charset="0"/>
        <a:buChar char="•"/>
        <a:defRPr lang="en-US" sz="2000" b="0" i="0" kern="1200" dirty="0" smtClean="0">
          <a:solidFill>
            <a:srgbClr val="54585A"/>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Font typeface="Arial" panose="020B0604020202020204" pitchFamily="34" charset="0"/>
        <a:buChar char="•"/>
        <a:defRPr lang="en-US" sz="1800" b="0" i="0" kern="1200" dirty="0" smtClean="0">
          <a:solidFill>
            <a:srgbClr val="54585A"/>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Font typeface="Arial" panose="020B0604020202020204" pitchFamily="34" charset="0"/>
        <a:buChar char="•"/>
        <a:defRPr lang="en-US" sz="1800" b="0" i="0" kern="1200" dirty="0">
          <a:solidFill>
            <a:srgbClr val="54585A"/>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2538006"/>
            <a:ext cx="10515600" cy="260007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a:extLst>
              <a:ext uri="{FF2B5EF4-FFF2-40B4-BE49-F238E27FC236}">
                <a16:creationId xmlns:a16="http://schemas.microsoft.com/office/drawing/2014/main" id="{82118BDD-F44A-4746-8FED-8BF714369434}"/>
              </a:ext>
            </a:extLst>
          </p:cNvPr>
          <p:cNvPicPr>
            <a:picLocks noChangeAspect="1"/>
          </p:cNvPicPr>
          <p:nvPr userDrawn="1"/>
        </p:nvPicPr>
        <p:blipFill>
          <a:blip r:embed="rId12"/>
          <a:stretch>
            <a:fillRect/>
          </a:stretch>
        </p:blipFill>
        <p:spPr>
          <a:xfrm>
            <a:off x="0" y="5720631"/>
            <a:ext cx="2615950" cy="1137369"/>
          </a:xfrm>
          <a:prstGeom prst="rect">
            <a:avLst/>
          </a:prstGeom>
        </p:spPr>
      </p:pic>
      <p:sp>
        <p:nvSpPr>
          <p:cNvPr id="6" name="Slide Number Placeholder 5"/>
          <p:cNvSpPr>
            <a:spLocks noGrp="1"/>
          </p:cNvSpPr>
          <p:nvPr>
            <p:ph type="sldNum" sz="quarter" idx="4"/>
          </p:nvPr>
        </p:nvSpPr>
        <p:spPr>
          <a:xfrm>
            <a:off x="11409600" y="6089400"/>
            <a:ext cx="442800" cy="428400"/>
          </a:xfrm>
          <a:prstGeom prst="rect">
            <a:avLst/>
          </a:prstGeom>
        </p:spPr>
        <p:txBody>
          <a:bodyPr vert="horz" lIns="90000" tIns="45720" rIns="91440" bIns="45720" rtlCol="0" anchor="ctr"/>
          <a:lstStyle>
            <a:lvl1pPr algn="ctr">
              <a:defRPr sz="1200">
                <a:solidFill>
                  <a:schemeClr val="tx1"/>
                </a:solidFill>
              </a:defRPr>
            </a:lvl1pPr>
          </a:lstStyle>
          <a:p>
            <a:fld id="{D79EE95E-F8E2-094D-B99A-E1C9960AC8D9}" type="slidenum">
              <a:rPr lang="en-US" smtClean="0"/>
              <a:pPr/>
              <a:t>‹#›</a:t>
            </a:fld>
            <a:endParaRPr lang="en-US" dirty="0"/>
          </a:p>
        </p:txBody>
      </p:sp>
      <p:sp>
        <p:nvSpPr>
          <p:cNvPr id="11" name="Title Placeholder 10">
            <a:extLst>
              <a:ext uri="{FF2B5EF4-FFF2-40B4-BE49-F238E27FC236}">
                <a16:creationId xmlns:a16="http://schemas.microsoft.com/office/drawing/2014/main" id="{0F71C26E-414A-D040-BA27-20C74906D0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1520060534"/>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93" r:id="rId9"/>
    <p:sldLayoutId id="2147483794" r:id="rId10"/>
  </p:sldLayoutIdLst>
  <p:hf hdr="0" ftr="0" dt="0"/>
  <p:txStyles>
    <p:titleStyle>
      <a:lvl1pPr algn="l" defTabSz="914400" rtl="0" eaLnBrk="1" latinLnBrk="0" hangingPunct="1">
        <a:lnSpc>
          <a:spcPct val="90000"/>
        </a:lnSpc>
        <a:spcBef>
          <a:spcPct val="0"/>
        </a:spcBef>
        <a:buNone/>
        <a:defRPr sz="4000" b="0" i="0" kern="1200">
          <a:solidFill>
            <a:schemeClr val="bg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1000"/>
        </a:spcBef>
        <a:buFont typeface="Arial" panose="020B0604020202020204" pitchFamily="34" charset="0"/>
        <a:buNone/>
        <a:defRPr lang="en-US" sz="2400" b="0" i="0" kern="1200" dirty="0" smtClean="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Font typeface="Arial" panose="020B0604020202020204" pitchFamily="34" charset="0"/>
        <a:buChar char="•"/>
        <a:defRPr lang="en-US" sz="2400" b="0" i="0" kern="1200" dirty="0" smtClean="0">
          <a:solidFill>
            <a:schemeClr val="bg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Font typeface="Arial" panose="020B0604020202020204" pitchFamily="34" charset="0"/>
        <a:buChar char="•"/>
        <a:defRPr lang="en-US" sz="2000" b="0" i="0" kern="1200" dirty="0" smtClean="0">
          <a:solidFill>
            <a:schemeClr val="bg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Font typeface="Arial" panose="020B0604020202020204" pitchFamily="34" charset="0"/>
        <a:buChar char="•"/>
        <a:defRPr lang="en-US" sz="1800" b="0" i="0" kern="1200" dirty="0" smtClean="0">
          <a:solidFill>
            <a:schemeClr val="bg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Font typeface="Arial" panose="020B0604020202020204" pitchFamily="34" charset="0"/>
        <a:buChar char="•"/>
        <a:defRPr lang="en-US" sz="1800" b="0" i="0" kern="1200" dirty="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2538006"/>
            <a:ext cx="10515600" cy="260007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a:extLst>
              <a:ext uri="{FF2B5EF4-FFF2-40B4-BE49-F238E27FC236}">
                <a16:creationId xmlns:a16="http://schemas.microsoft.com/office/drawing/2014/main" id="{82118BDD-F44A-4746-8FED-8BF714369434}"/>
              </a:ext>
            </a:extLst>
          </p:cNvPr>
          <p:cNvPicPr>
            <a:picLocks noChangeAspect="1"/>
          </p:cNvPicPr>
          <p:nvPr userDrawn="1"/>
        </p:nvPicPr>
        <p:blipFill>
          <a:blip r:embed="rId10"/>
          <a:stretch>
            <a:fillRect/>
          </a:stretch>
        </p:blipFill>
        <p:spPr>
          <a:xfrm>
            <a:off x="0" y="5720631"/>
            <a:ext cx="2615950" cy="1137369"/>
          </a:xfrm>
          <a:prstGeom prst="rect">
            <a:avLst/>
          </a:prstGeom>
        </p:spPr>
      </p:pic>
      <p:sp>
        <p:nvSpPr>
          <p:cNvPr id="6" name="Slide Number Placeholder 5"/>
          <p:cNvSpPr>
            <a:spLocks noGrp="1"/>
          </p:cNvSpPr>
          <p:nvPr>
            <p:ph type="sldNum" sz="quarter" idx="4"/>
          </p:nvPr>
        </p:nvSpPr>
        <p:spPr>
          <a:xfrm>
            <a:off x="11409600" y="6089400"/>
            <a:ext cx="442800" cy="428400"/>
          </a:xfrm>
          <a:prstGeom prst="rect">
            <a:avLst/>
          </a:prstGeom>
        </p:spPr>
        <p:txBody>
          <a:bodyPr vert="horz" lIns="90000" tIns="45720" rIns="91440" bIns="45720" rtlCol="0" anchor="ctr"/>
          <a:lstStyle>
            <a:lvl1pPr algn="ctr">
              <a:defRPr sz="1200">
                <a:solidFill>
                  <a:schemeClr val="tx1"/>
                </a:solidFill>
              </a:defRPr>
            </a:lvl1pPr>
          </a:lstStyle>
          <a:p>
            <a:fld id="{D79EE95E-F8E2-094D-B99A-E1C9960AC8D9}" type="slidenum">
              <a:rPr lang="en-US" smtClean="0"/>
              <a:pPr/>
              <a:t>‹#›</a:t>
            </a:fld>
            <a:endParaRPr lang="en-US" dirty="0"/>
          </a:p>
        </p:txBody>
      </p:sp>
      <p:sp>
        <p:nvSpPr>
          <p:cNvPr id="11" name="Title Placeholder 10">
            <a:extLst>
              <a:ext uri="{FF2B5EF4-FFF2-40B4-BE49-F238E27FC236}">
                <a16:creationId xmlns:a16="http://schemas.microsoft.com/office/drawing/2014/main" id="{0F71C26E-414A-D040-BA27-20C74906D0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1980745246"/>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Lst>
  <p:hf hdr="0" ftr="0" dt="0"/>
  <p:txStyles>
    <p:titleStyle>
      <a:lvl1pPr algn="l" defTabSz="914400" rtl="0" eaLnBrk="1" latinLnBrk="0" hangingPunct="1">
        <a:lnSpc>
          <a:spcPct val="90000"/>
        </a:lnSpc>
        <a:spcBef>
          <a:spcPct val="0"/>
        </a:spcBef>
        <a:buNone/>
        <a:defRPr sz="4000" b="0" i="0" kern="1200">
          <a:solidFill>
            <a:schemeClr val="bg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1000"/>
        </a:spcBef>
        <a:buFont typeface="Arial" panose="020B0604020202020204" pitchFamily="34" charset="0"/>
        <a:buNone/>
        <a:defRPr lang="en-US" sz="2400" b="0" i="0" kern="1200" dirty="0" smtClean="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Font typeface="Arial" panose="020B0604020202020204" pitchFamily="34" charset="0"/>
        <a:buChar char="•"/>
        <a:defRPr lang="en-US" sz="2400" b="0" i="0" kern="1200" dirty="0" smtClean="0">
          <a:solidFill>
            <a:schemeClr val="bg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Font typeface="Arial" panose="020B0604020202020204" pitchFamily="34" charset="0"/>
        <a:buChar char="•"/>
        <a:defRPr lang="en-US" sz="2000" b="0" i="0" kern="1200" dirty="0" smtClean="0">
          <a:solidFill>
            <a:schemeClr val="bg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Font typeface="Arial" panose="020B0604020202020204" pitchFamily="34" charset="0"/>
        <a:buChar char="•"/>
        <a:defRPr lang="en-US" sz="1800" b="0" i="0" kern="1200" dirty="0" smtClean="0">
          <a:solidFill>
            <a:schemeClr val="bg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Font typeface="Arial" panose="020B0604020202020204" pitchFamily="34" charset="0"/>
        <a:buChar char="•"/>
        <a:defRPr lang="en-US" sz="1800" b="0" i="0" kern="1200" dirty="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2538006"/>
            <a:ext cx="10515600" cy="260007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a:extLst>
              <a:ext uri="{FF2B5EF4-FFF2-40B4-BE49-F238E27FC236}">
                <a16:creationId xmlns:a16="http://schemas.microsoft.com/office/drawing/2014/main" id="{82118BDD-F44A-4746-8FED-8BF714369434}"/>
              </a:ext>
            </a:extLst>
          </p:cNvPr>
          <p:cNvPicPr>
            <a:picLocks noChangeAspect="1"/>
          </p:cNvPicPr>
          <p:nvPr userDrawn="1"/>
        </p:nvPicPr>
        <p:blipFill>
          <a:blip r:embed="rId14"/>
          <a:stretch>
            <a:fillRect/>
          </a:stretch>
        </p:blipFill>
        <p:spPr>
          <a:xfrm>
            <a:off x="0" y="5720631"/>
            <a:ext cx="2615950" cy="1137369"/>
          </a:xfrm>
          <a:prstGeom prst="rect">
            <a:avLst/>
          </a:prstGeom>
        </p:spPr>
      </p:pic>
      <p:sp>
        <p:nvSpPr>
          <p:cNvPr id="6" name="Slide Number Placeholder 5"/>
          <p:cNvSpPr>
            <a:spLocks noGrp="1"/>
          </p:cNvSpPr>
          <p:nvPr>
            <p:ph type="sldNum" sz="quarter" idx="4"/>
          </p:nvPr>
        </p:nvSpPr>
        <p:spPr>
          <a:xfrm>
            <a:off x="11409600" y="6089400"/>
            <a:ext cx="442800" cy="428400"/>
          </a:xfrm>
          <a:prstGeom prst="rect">
            <a:avLst/>
          </a:prstGeom>
        </p:spPr>
        <p:txBody>
          <a:bodyPr vert="horz" lIns="90000" tIns="45720" rIns="91440" bIns="45720" rtlCol="0" anchor="ctr"/>
          <a:lstStyle>
            <a:lvl1pPr algn="ctr">
              <a:defRPr sz="1200">
                <a:solidFill>
                  <a:schemeClr val="tx1"/>
                </a:solidFill>
              </a:defRPr>
            </a:lvl1pPr>
          </a:lstStyle>
          <a:p>
            <a:fld id="{D79EE95E-F8E2-094D-B99A-E1C9960AC8D9}" type="slidenum">
              <a:rPr lang="en-US" smtClean="0"/>
              <a:pPr/>
              <a:t>‹#›</a:t>
            </a:fld>
            <a:endParaRPr lang="en-US" dirty="0"/>
          </a:p>
        </p:txBody>
      </p:sp>
      <p:sp>
        <p:nvSpPr>
          <p:cNvPr id="11" name="Title Placeholder 10">
            <a:extLst>
              <a:ext uri="{FF2B5EF4-FFF2-40B4-BE49-F238E27FC236}">
                <a16:creationId xmlns:a16="http://schemas.microsoft.com/office/drawing/2014/main" id="{0F71C26E-414A-D040-BA27-20C74906D0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1801832748"/>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63" r:id="rId3"/>
    <p:sldLayoutId id="2147483764" r:id="rId4"/>
    <p:sldLayoutId id="2147483722" r:id="rId5"/>
    <p:sldLayoutId id="2147483758" r:id="rId6"/>
    <p:sldLayoutId id="2147483759" r:id="rId7"/>
    <p:sldLayoutId id="2147483761" r:id="rId8"/>
    <p:sldLayoutId id="2147483756" r:id="rId9"/>
    <p:sldLayoutId id="2147483760" r:id="rId10"/>
    <p:sldLayoutId id="2147483765" r:id="rId11"/>
    <p:sldLayoutId id="2147483757" r:id="rId12"/>
  </p:sldLayoutIdLst>
  <p:hf hdr="0" ftr="0" dt="0"/>
  <p:txStyles>
    <p:titleStyle>
      <a:lvl1pPr algn="l" defTabSz="914400" rtl="0" eaLnBrk="1" latinLnBrk="0" hangingPunct="1">
        <a:lnSpc>
          <a:spcPct val="90000"/>
        </a:lnSpc>
        <a:spcBef>
          <a:spcPct val="0"/>
        </a:spcBef>
        <a:buNone/>
        <a:defRPr sz="4000" b="0"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lang="en-US" sz="2400" b="0" i="0" kern="1200" dirty="0" smtClean="0">
          <a:solidFill>
            <a:srgbClr val="54585A"/>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Font typeface="Arial" panose="020B0604020202020204" pitchFamily="34" charset="0"/>
        <a:buChar char="•"/>
        <a:defRPr lang="en-US" sz="2400" b="0" i="0" kern="1200" dirty="0" smtClean="0">
          <a:solidFill>
            <a:srgbClr val="54585A"/>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Font typeface="Arial" panose="020B0604020202020204" pitchFamily="34" charset="0"/>
        <a:buChar char="•"/>
        <a:defRPr lang="en-US" sz="2000" b="0" i="0" kern="1200" dirty="0" smtClean="0">
          <a:solidFill>
            <a:srgbClr val="54585A"/>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Font typeface="Arial" panose="020B0604020202020204" pitchFamily="34" charset="0"/>
        <a:buChar char="•"/>
        <a:defRPr lang="en-US" sz="1800" b="0" i="0" kern="1200" dirty="0" smtClean="0">
          <a:solidFill>
            <a:srgbClr val="54585A"/>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Font typeface="Arial" panose="020B0604020202020204" pitchFamily="34" charset="0"/>
        <a:buChar char="•"/>
        <a:defRPr lang="en-US" sz="1800" b="0" i="0" kern="1200" dirty="0">
          <a:solidFill>
            <a:srgbClr val="54585A"/>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hyperlink" Target="http://www.menti.com/"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30.xml"/><Relationship Id="rId5" Type="http://schemas.openxmlformats.org/officeDocument/2006/relationships/hyperlink" Target="https://edu.rsc.org/ase-annual-conference" TargetMode="External"/><Relationship Id="rId4" Type="http://schemas.openxmlformats.org/officeDocument/2006/relationships/hyperlink" Target="https://edu.rsc.org/resources/practical"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hyperlink" Target="http://www.menti.com/"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hyperlink" Target="https://youtu.be/Thiii0ki5Xo?t=172"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3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F4D0B-93C5-6843-8603-0B8654265FB6}"/>
              </a:ext>
            </a:extLst>
          </p:cNvPr>
          <p:cNvSpPr>
            <a:spLocks noGrp="1"/>
          </p:cNvSpPr>
          <p:nvPr>
            <p:ph type="title"/>
          </p:nvPr>
        </p:nvSpPr>
        <p:spPr/>
        <p:txBody>
          <a:bodyPr/>
          <a:lstStyle/>
          <a:p>
            <a:r>
              <a:rPr lang="da" dirty="0"/>
              <a:t>RSC event participant agreement: </a:t>
            </a:r>
            <a:br>
              <a:rPr lang="da" dirty="0"/>
            </a:br>
            <a:r>
              <a:rPr lang="da" i="1" dirty="0"/>
              <a:t>we agree to.... </a:t>
            </a:r>
            <a:endParaRPr lang="en-US" i="1" dirty="0"/>
          </a:p>
        </p:txBody>
      </p:sp>
      <p:sp>
        <p:nvSpPr>
          <p:cNvPr id="6" name="TextBox 5"/>
          <p:cNvSpPr txBox="1"/>
          <p:nvPr/>
        </p:nvSpPr>
        <p:spPr>
          <a:xfrm>
            <a:off x="7877310" y="4120885"/>
            <a:ext cx="3499228" cy="369332"/>
          </a:xfrm>
          <a:prstGeom prst="rect">
            <a:avLst/>
          </a:prstGeom>
          <a:noFill/>
        </p:spPr>
        <p:txBody>
          <a:bodyPr wrap="none" rtlCol="0">
            <a:spAutoFit/>
          </a:bodyPr>
          <a:lstStyle/>
          <a:p>
            <a:pPr algn="r"/>
            <a:r>
              <a:rPr lang="en-GB" dirty="0">
                <a:solidFill>
                  <a:srgbClr val="54585A"/>
                </a:solidFill>
              </a:rPr>
              <a:t>…keep communication professional</a:t>
            </a:r>
          </a:p>
        </p:txBody>
      </p:sp>
      <p:sp>
        <p:nvSpPr>
          <p:cNvPr id="7" name="TextBox 6"/>
          <p:cNvSpPr txBox="1"/>
          <p:nvPr/>
        </p:nvSpPr>
        <p:spPr>
          <a:xfrm>
            <a:off x="838199" y="3318250"/>
            <a:ext cx="3323089" cy="369332"/>
          </a:xfrm>
          <a:prstGeom prst="rect">
            <a:avLst/>
          </a:prstGeom>
          <a:noFill/>
        </p:spPr>
        <p:txBody>
          <a:bodyPr wrap="none" rtlCol="0">
            <a:spAutoFit/>
          </a:bodyPr>
          <a:lstStyle/>
          <a:p>
            <a:r>
              <a:rPr lang="en-GB" dirty="0">
                <a:solidFill>
                  <a:srgbClr val="54585A"/>
                </a:solidFill>
              </a:rPr>
              <a:t>…maintain privacy/confidentiality</a:t>
            </a:r>
          </a:p>
        </p:txBody>
      </p:sp>
      <p:sp>
        <p:nvSpPr>
          <p:cNvPr id="8" name="TextBox 7"/>
          <p:cNvSpPr txBox="1"/>
          <p:nvPr/>
        </p:nvSpPr>
        <p:spPr>
          <a:xfrm>
            <a:off x="827811" y="5073425"/>
            <a:ext cx="3882217" cy="369332"/>
          </a:xfrm>
          <a:prstGeom prst="rect">
            <a:avLst/>
          </a:prstGeom>
          <a:noFill/>
        </p:spPr>
        <p:txBody>
          <a:bodyPr wrap="none" rtlCol="0">
            <a:spAutoFit/>
          </a:bodyPr>
          <a:lstStyle/>
          <a:p>
            <a:r>
              <a:rPr lang="en-GB" dirty="0">
                <a:solidFill>
                  <a:srgbClr val="54585A"/>
                </a:solidFill>
              </a:rPr>
              <a:t>…consider diverse cultural backgrounds</a:t>
            </a:r>
          </a:p>
        </p:txBody>
      </p:sp>
      <p:sp>
        <p:nvSpPr>
          <p:cNvPr id="9" name="TextBox 8"/>
          <p:cNvSpPr txBox="1"/>
          <p:nvPr/>
        </p:nvSpPr>
        <p:spPr>
          <a:xfrm>
            <a:off x="838200" y="2438400"/>
            <a:ext cx="2713372" cy="369332"/>
          </a:xfrm>
          <a:prstGeom prst="rect">
            <a:avLst/>
          </a:prstGeom>
          <a:noFill/>
        </p:spPr>
        <p:txBody>
          <a:bodyPr wrap="none" rtlCol="0">
            <a:spAutoFit/>
          </a:bodyPr>
          <a:lstStyle/>
          <a:p>
            <a:r>
              <a:rPr lang="en-GB" dirty="0">
                <a:solidFill>
                  <a:srgbClr val="54585A"/>
                </a:solidFill>
              </a:rPr>
              <a:t>…foster equal participation</a:t>
            </a:r>
          </a:p>
        </p:txBody>
      </p:sp>
      <p:sp>
        <p:nvSpPr>
          <p:cNvPr id="10" name="TextBox 9"/>
          <p:cNvSpPr txBox="1"/>
          <p:nvPr/>
        </p:nvSpPr>
        <p:spPr>
          <a:xfrm>
            <a:off x="827811" y="4198100"/>
            <a:ext cx="3512885" cy="369332"/>
          </a:xfrm>
          <a:prstGeom prst="rect">
            <a:avLst/>
          </a:prstGeom>
          <a:noFill/>
        </p:spPr>
        <p:txBody>
          <a:bodyPr wrap="none" rtlCol="0">
            <a:spAutoFit/>
          </a:bodyPr>
          <a:lstStyle/>
          <a:p>
            <a:r>
              <a:rPr lang="en-GB" dirty="0">
                <a:solidFill>
                  <a:srgbClr val="54585A"/>
                </a:solidFill>
              </a:rPr>
              <a:t>…engage with kindness and respect</a:t>
            </a:r>
          </a:p>
        </p:txBody>
      </p:sp>
      <p:sp>
        <p:nvSpPr>
          <p:cNvPr id="11" name="TextBox 10"/>
          <p:cNvSpPr txBox="1"/>
          <p:nvPr/>
        </p:nvSpPr>
        <p:spPr>
          <a:xfrm>
            <a:off x="8655101" y="4994883"/>
            <a:ext cx="2727413" cy="369332"/>
          </a:xfrm>
          <a:prstGeom prst="rect">
            <a:avLst/>
          </a:prstGeom>
          <a:noFill/>
        </p:spPr>
        <p:txBody>
          <a:bodyPr wrap="none" rtlCol="0">
            <a:spAutoFit/>
          </a:bodyPr>
          <a:lstStyle/>
          <a:p>
            <a:pPr algn="r"/>
            <a:r>
              <a:rPr lang="en-GB" dirty="0">
                <a:solidFill>
                  <a:srgbClr val="54585A"/>
                </a:solidFill>
              </a:rPr>
              <a:t>…contribute constructively.</a:t>
            </a:r>
          </a:p>
        </p:txBody>
      </p:sp>
      <p:sp>
        <p:nvSpPr>
          <p:cNvPr id="13" name="TextBox 12"/>
          <p:cNvSpPr txBox="1"/>
          <p:nvPr/>
        </p:nvSpPr>
        <p:spPr>
          <a:xfrm>
            <a:off x="7225445" y="3246887"/>
            <a:ext cx="4185505" cy="369332"/>
          </a:xfrm>
          <a:prstGeom prst="rect">
            <a:avLst/>
          </a:prstGeom>
          <a:noFill/>
        </p:spPr>
        <p:txBody>
          <a:bodyPr wrap="none" rtlCol="0">
            <a:spAutoFit/>
          </a:bodyPr>
          <a:lstStyle/>
          <a:p>
            <a:r>
              <a:rPr lang="en-GB" dirty="0">
                <a:solidFill>
                  <a:srgbClr val="54585A"/>
                </a:solidFill>
              </a:rPr>
              <a:t>…respect people’s identities &amp; experiences</a:t>
            </a:r>
          </a:p>
        </p:txBody>
      </p:sp>
      <p:sp>
        <p:nvSpPr>
          <p:cNvPr id="14" name="TextBox 13"/>
          <p:cNvSpPr txBox="1"/>
          <p:nvPr/>
        </p:nvSpPr>
        <p:spPr>
          <a:xfrm>
            <a:off x="6227320" y="2438400"/>
            <a:ext cx="5155194" cy="369332"/>
          </a:xfrm>
          <a:prstGeom prst="rect">
            <a:avLst/>
          </a:prstGeom>
          <a:noFill/>
        </p:spPr>
        <p:txBody>
          <a:bodyPr wrap="none" rtlCol="0">
            <a:spAutoFit/>
          </a:bodyPr>
          <a:lstStyle/>
          <a:p>
            <a:pPr algn="r"/>
            <a:r>
              <a:rPr lang="en-GB" dirty="0">
                <a:solidFill>
                  <a:srgbClr val="54585A"/>
                </a:solidFill>
              </a:rPr>
              <a:t>…not tolerate bullying, harassment, or discrimination</a:t>
            </a:r>
          </a:p>
        </p:txBody>
      </p:sp>
      <p:pic>
        <p:nvPicPr>
          <p:cNvPr id="1028" name="Picture 4" descr="Private Chat Icons - Download Free Vector Icons | Noun Projec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3466" y="3112401"/>
            <a:ext cx="625164" cy="62516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Weight balance - Free ico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2902" y="2231196"/>
            <a:ext cx="687794" cy="68779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Kindness Icons - Download Free Vector Icons | Noun Projec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06662" y="3985941"/>
            <a:ext cx="729615" cy="72961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Diversity Icons - Download Free Vector Icons | Noun Projec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70708" y="4857723"/>
            <a:ext cx="800735" cy="800735"/>
          </a:xfrm>
          <a:prstGeom prst="rect">
            <a:avLst/>
          </a:prstGeom>
          <a:noFill/>
          <a:extLst>
            <a:ext uri="{909E8E84-426E-40DD-AFC4-6F175D3DCCD1}">
              <a14:hiddenFill xmlns:a14="http://schemas.microsoft.com/office/drawing/2010/main">
                <a:solidFill>
                  <a:srgbClr val="FFFFFF"/>
                </a:solidFill>
              </a14:hiddenFill>
            </a:ext>
          </a:extLst>
        </p:spPr>
      </p:pic>
      <p:pic>
        <p:nvPicPr>
          <p:cNvPr id="1070" name="Picture 46" descr="Handshake icon PNG and SVG Vector Free Download"/>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55756" y="2966370"/>
            <a:ext cx="916940" cy="916940"/>
          </a:xfrm>
          <a:prstGeom prst="rect">
            <a:avLst/>
          </a:prstGeom>
          <a:noFill/>
          <a:extLst>
            <a:ext uri="{909E8E84-426E-40DD-AFC4-6F175D3DCCD1}">
              <a14:hiddenFill xmlns:a14="http://schemas.microsoft.com/office/drawing/2010/main">
                <a:solidFill>
                  <a:srgbClr val="FFFFFF"/>
                </a:solidFill>
              </a14:hiddenFill>
            </a:ext>
          </a:extLst>
        </p:spPr>
      </p:pic>
      <p:pic>
        <p:nvPicPr>
          <p:cNvPr id="1078" name="Picture 54" descr="Warning sign | Free 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62614" y="2280825"/>
            <a:ext cx="564705" cy="564705"/>
          </a:xfrm>
          <a:prstGeom prst="rect">
            <a:avLst/>
          </a:prstGeom>
          <a:noFill/>
          <a:extLst>
            <a:ext uri="{909E8E84-426E-40DD-AFC4-6F175D3DCCD1}">
              <a14:hiddenFill xmlns:a14="http://schemas.microsoft.com/office/drawing/2010/main">
                <a:solidFill>
                  <a:srgbClr val="FFFFFF"/>
                </a:solidFill>
              </a14:hiddenFill>
            </a:ext>
          </a:extLst>
        </p:spPr>
      </p:pic>
      <p:pic>
        <p:nvPicPr>
          <p:cNvPr id="1086" name="Picture 62" descr="Jigsaw piece pieces puzzle seo solution icon -"/>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791062" y="4720512"/>
            <a:ext cx="935629" cy="935629"/>
          </a:xfrm>
          <a:prstGeom prst="rect">
            <a:avLst/>
          </a:prstGeom>
          <a:noFill/>
          <a:extLst>
            <a:ext uri="{909E8E84-426E-40DD-AFC4-6F175D3DCCD1}">
              <a14:hiddenFill xmlns:a14="http://schemas.microsoft.com/office/drawing/2010/main">
                <a:solidFill>
                  <a:srgbClr val="FFFFFF"/>
                </a:solidFill>
              </a14:hiddenFill>
            </a:ext>
          </a:extLst>
        </p:spPr>
      </p:pic>
      <p:pic>
        <p:nvPicPr>
          <p:cNvPr id="1096" name="Picture 72" descr="communication icon | IconBros"/>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25445" y="3936161"/>
            <a:ext cx="651865" cy="651865"/>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Rounded Corners 17">
            <a:extLst>
              <a:ext uri="{FF2B5EF4-FFF2-40B4-BE49-F238E27FC236}">
                <a16:creationId xmlns:a16="http://schemas.microsoft.com/office/drawing/2014/main" id="{AE6BEC14-5538-49BD-9D4C-9128D9DBB968}"/>
              </a:ext>
            </a:extLst>
          </p:cNvPr>
          <p:cNvSpPr/>
          <p:nvPr/>
        </p:nvSpPr>
        <p:spPr>
          <a:xfrm>
            <a:off x="10937966" y="5869577"/>
            <a:ext cx="1132114" cy="8733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itle 1">
            <a:extLst>
              <a:ext uri="{FF2B5EF4-FFF2-40B4-BE49-F238E27FC236}">
                <a16:creationId xmlns:a16="http://schemas.microsoft.com/office/drawing/2014/main" id="{6FFF192C-673E-9749-8201-34CE1EFE04D1}"/>
              </a:ext>
            </a:extLst>
          </p:cNvPr>
          <p:cNvSpPr txBox="1">
            <a:spLocks/>
          </p:cNvSpPr>
          <p:nvPr/>
        </p:nvSpPr>
        <p:spPr>
          <a:xfrm>
            <a:off x="3957799" y="5454517"/>
            <a:ext cx="8332172" cy="238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0" i="0" kern="1200">
                <a:solidFill>
                  <a:schemeClr val="tx1"/>
                </a:solidFill>
                <a:latin typeface="Arial" panose="020B0604020202020204" pitchFamily="34" charset="0"/>
                <a:ea typeface="+mj-ea"/>
                <a:cs typeface="Arial" panose="020B0604020202020204" pitchFamily="34" charset="0"/>
              </a:defRPr>
            </a:lvl1pPr>
          </a:lstStyle>
          <a:p>
            <a:endParaRPr lang="en-US" sz="3600" i="1" dirty="0"/>
          </a:p>
        </p:txBody>
      </p:sp>
      <p:sp>
        <p:nvSpPr>
          <p:cNvPr id="3" name="Rectangle 2"/>
          <p:cNvSpPr/>
          <p:nvPr/>
        </p:nvSpPr>
        <p:spPr>
          <a:xfrm>
            <a:off x="2584253" y="6015444"/>
            <a:ext cx="9465618" cy="584775"/>
          </a:xfrm>
          <a:prstGeom prst="rect">
            <a:avLst/>
          </a:prstGeom>
        </p:spPr>
        <p:txBody>
          <a:bodyPr wrap="square">
            <a:spAutoFit/>
          </a:bodyPr>
          <a:lstStyle/>
          <a:p>
            <a:r>
              <a:rPr lang="da" sz="2800" i="1" dirty="0"/>
              <a:t>This workshop </a:t>
            </a:r>
            <a:r>
              <a:rPr lang="da" sz="2800" i="1" dirty="0" smtClean="0"/>
              <a:t>is... </a:t>
            </a:r>
            <a:r>
              <a:rPr lang="da" sz="3200" i="1" dirty="0"/>
              <a:t>Supporting practical skills in chemistry</a:t>
            </a:r>
            <a:endParaRPr lang="en-US" sz="3200" i="1" dirty="0"/>
          </a:p>
        </p:txBody>
      </p:sp>
    </p:spTree>
    <p:extLst>
      <p:ext uri="{BB962C8B-B14F-4D97-AF65-F5344CB8AC3E}">
        <p14:creationId xmlns:p14="http://schemas.microsoft.com/office/powerpoint/2010/main" val="428546543"/>
      </p:ext>
    </p:extLst>
  </p:cSld>
  <p:clrMapOvr>
    <a:masterClrMapping/>
  </p:clrMapOvr>
  <mc:AlternateContent xmlns:mc="http://schemas.openxmlformats.org/markup-compatibility/2006" xmlns:p14="http://schemas.microsoft.com/office/powerpoint/2010/main">
    <mc:Choice Requires="p14">
      <p:transition spd="slow" p14:dur="2000" advClick="0" advTm="20000"/>
    </mc:Choice>
    <mc:Fallback xmlns="">
      <p:transition spd="slow" advClick="0" advTm="20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79EE95E-F8E2-094D-B99A-E1C9960AC8D9}" type="slidenum">
              <a:rPr lang="en-US" smtClean="0"/>
              <a:pPr/>
              <a:t>10</a:t>
            </a:fld>
            <a:endParaRPr lang="en-US" dirty="0"/>
          </a:p>
        </p:txBody>
      </p:sp>
      <p:sp>
        <p:nvSpPr>
          <p:cNvPr id="4" name="Rectangle 3"/>
          <p:cNvSpPr/>
          <p:nvPr/>
        </p:nvSpPr>
        <p:spPr>
          <a:xfrm>
            <a:off x="838199" y="4522978"/>
            <a:ext cx="10515600" cy="830997"/>
          </a:xfrm>
          <a:prstGeom prst="rect">
            <a:avLst/>
          </a:prstGeom>
        </p:spPr>
        <p:txBody>
          <a:bodyPr wrap="square">
            <a:spAutoFit/>
          </a:bodyPr>
          <a:lstStyle/>
          <a:p>
            <a:r>
              <a:rPr lang="en-GB" sz="2400" dirty="0"/>
              <a:t>https://edu.rsc.org/resources/conservation-of-mass-practical-videos-14-16-years/4012966.article</a:t>
            </a:r>
          </a:p>
        </p:txBody>
      </p:sp>
      <p:sp>
        <p:nvSpPr>
          <p:cNvPr id="5" name="Title 2">
            <a:extLst>
              <a:ext uri="{FF2B5EF4-FFF2-40B4-BE49-F238E27FC236}">
                <a16:creationId xmlns:a16="http://schemas.microsoft.com/office/drawing/2014/main" id="{C26CC32E-DE17-D649-BA90-1B38607135F5}"/>
              </a:ext>
            </a:extLst>
          </p:cNvPr>
          <p:cNvSpPr txBox="1">
            <a:spLocks/>
          </p:cNvSpPr>
          <p:nvPr/>
        </p:nvSpPr>
        <p:spPr>
          <a:xfrm>
            <a:off x="838200" y="500062"/>
            <a:ext cx="10515600" cy="1325563"/>
          </a:xfrm>
          <a:prstGeom prst="rect">
            <a:avLst/>
          </a:prstGeom>
        </p:spPr>
        <p:txBody>
          <a:bodyPr/>
          <a:lstStyle>
            <a:lvl1pPr algn="l" defTabSz="914400" rtl="0" eaLnBrk="1" latinLnBrk="0" hangingPunct="1">
              <a:lnSpc>
                <a:spcPct val="90000"/>
              </a:lnSpc>
              <a:spcBef>
                <a:spcPct val="0"/>
              </a:spcBef>
              <a:buNone/>
              <a:defRPr sz="4000" b="0" i="0" kern="1200">
                <a:solidFill>
                  <a:schemeClr val="tx1"/>
                </a:solidFill>
                <a:latin typeface="Arial" panose="020B0604020202020204" pitchFamily="34" charset="0"/>
                <a:ea typeface="+mj-ea"/>
                <a:cs typeface="Arial" panose="020B0604020202020204" pitchFamily="34" charset="0"/>
              </a:defRPr>
            </a:lvl1pPr>
          </a:lstStyle>
          <a:p>
            <a:r>
              <a:rPr lang="da" dirty="0" smtClean="0"/>
              <a:t>Video preview</a:t>
            </a:r>
            <a:endParaRPr lang="en-US" dirty="0"/>
          </a:p>
        </p:txBody>
      </p:sp>
      <p:sp>
        <p:nvSpPr>
          <p:cNvPr id="6" name="Content Placeholder 1">
            <a:extLst>
              <a:ext uri="{FF2B5EF4-FFF2-40B4-BE49-F238E27FC236}">
                <a16:creationId xmlns:a16="http://schemas.microsoft.com/office/drawing/2014/main" id="{9E8B547A-F981-8548-8D61-28C2EFB7051C}"/>
              </a:ext>
            </a:extLst>
          </p:cNvPr>
          <p:cNvSpPr txBox="1">
            <a:spLocks/>
          </p:cNvSpPr>
          <p:nvPr/>
        </p:nvSpPr>
        <p:spPr>
          <a:xfrm>
            <a:off x="838199" y="1825625"/>
            <a:ext cx="10658707" cy="2846735"/>
          </a:xfrm>
          <a:prstGeom prst="rect">
            <a:avLst/>
          </a:prstGeom>
        </p:spPr>
        <p:txBody>
          <a:bodyPr>
            <a:normAutofit/>
          </a:bodyPr>
          <a:lstStyle>
            <a:lvl1pPr marL="0" indent="0" algn="l" defTabSz="914400" rtl="0" eaLnBrk="1" latinLnBrk="0" hangingPunct="1">
              <a:lnSpc>
                <a:spcPct val="100000"/>
              </a:lnSpc>
              <a:spcBef>
                <a:spcPts val="1000"/>
              </a:spcBef>
              <a:buFont typeface="Arial" panose="020B0604020202020204" pitchFamily="34" charset="0"/>
              <a:buNone/>
              <a:defRPr lang="en-US" sz="2400" b="0" i="0" kern="1200" dirty="0" smtClean="0">
                <a:solidFill>
                  <a:srgbClr val="54585A"/>
                </a:solidFill>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Font typeface="Arial" panose="020B0604020202020204" pitchFamily="34" charset="0"/>
              <a:buChar char="•"/>
              <a:defRPr lang="en-US" sz="2400" b="0" i="0" kern="1200" dirty="0" smtClean="0">
                <a:solidFill>
                  <a:srgbClr val="54585A"/>
                </a:solidFill>
                <a:effectLst/>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Font typeface="Arial" panose="020B0604020202020204" pitchFamily="34" charset="0"/>
              <a:buChar char="•"/>
              <a:defRPr lang="en-US" sz="2000" b="0" i="0" kern="1200" dirty="0" smtClean="0">
                <a:solidFill>
                  <a:srgbClr val="54585A"/>
                </a:solidFill>
                <a:effectLst/>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Font typeface="Arial" panose="020B0604020202020204" pitchFamily="34" charset="0"/>
              <a:buChar char="•"/>
              <a:defRPr lang="en-US" sz="1800" b="0" i="0" kern="1200" dirty="0" smtClean="0">
                <a:solidFill>
                  <a:srgbClr val="54585A"/>
                </a:solidFill>
                <a:effectLst/>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Font typeface="Arial" panose="020B0604020202020204" pitchFamily="34" charset="0"/>
              <a:buChar char="•"/>
              <a:defRPr lang="en-US" sz="1800" b="0" i="0" kern="1200" dirty="0">
                <a:solidFill>
                  <a:srgbClr val="54585A"/>
                </a:solidFill>
                <a:effectLst/>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smtClean="0"/>
              <a:t>The clips that we showed during the live version of this workshop have been removed to reduce the file size. </a:t>
            </a:r>
          </a:p>
          <a:p>
            <a:endParaRPr lang="en-GB" dirty="0"/>
          </a:p>
          <a:p>
            <a:r>
              <a:rPr lang="en-GB" dirty="0" smtClean="0"/>
              <a:t>However, you can watch a preview of the entire video here for a limited period. The video will be published in it’s completed form by the end of January 2021:</a:t>
            </a:r>
          </a:p>
        </p:txBody>
      </p:sp>
    </p:spTree>
    <p:extLst>
      <p:ext uri="{BB962C8B-B14F-4D97-AF65-F5344CB8AC3E}">
        <p14:creationId xmlns:p14="http://schemas.microsoft.com/office/powerpoint/2010/main" val="9852965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1"/>
          </p:nvPr>
        </p:nvSpPr>
        <p:spPr>
          <a:xfrm>
            <a:off x="838199" y="1825625"/>
            <a:ext cx="5041605" cy="3867944"/>
          </a:xfrm>
        </p:spPr>
        <p:txBody>
          <a:bodyPr/>
          <a:lstStyle/>
          <a:p>
            <a:r>
              <a:rPr lang="en-GB" dirty="0" smtClean="0"/>
              <a:t>Go to </a:t>
            </a:r>
            <a:r>
              <a:rPr lang="en-GB" dirty="0" smtClean="0">
                <a:hlinkClick r:id="rId3"/>
              </a:rPr>
              <a:t>www.menti.com</a:t>
            </a:r>
            <a:endParaRPr lang="en-GB" dirty="0" smtClean="0"/>
          </a:p>
          <a:p>
            <a:endParaRPr lang="en-GB" dirty="0"/>
          </a:p>
          <a:p>
            <a:endParaRPr lang="en-GB" dirty="0" smtClean="0"/>
          </a:p>
          <a:p>
            <a:endParaRPr lang="en-GB" dirty="0"/>
          </a:p>
          <a:p>
            <a:endParaRPr lang="en-GB" dirty="0" smtClean="0"/>
          </a:p>
          <a:p>
            <a:r>
              <a:rPr lang="en-GB" i="1" dirty="0" smtClean="0"/>
              <a:t>Questions are also available in list form for teachers or as a worksheet for learners. </a:t>
            </a:r>
            <a:endParaRPr lang="en-GB" i="1" dirty="0"/>
          </a:p>
        </p:txBody>
      </p:sp>
      <p:pic>
        <p:nvPicPr>
          <p:cNvPr id="8" name="Content Placeholder 7"/>
          <p:cNvPicPr>
            <a:picLocks noGrp="1" noChangeAspect="1"/>
          </p:cNvPicPr>
          <p:nvPr>
            <p:ph sz="half" idx="2"/>
          </p:nvPr>
        </p:nvPicPr>
        <p:blipFill rotWithShape="1">
          <a:blip r:embed="rId4"/>
          <a:srcRect l="4886" t="5927" r="4872"/>
          <a:stretch/>
        </p:blipFill>
        <p:spPr>
          <a:xfrm rot="572102">
            <a:off x="6231564" y="1895516"/>
            <a:ext cx="5381472" cy="337564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Title 4"/>
          <p:cNvSpPr>
            <a:spLocks noGrp="1"/>
          </p:cNvSpPr>
          <p:nvPr>
            <p:ph type="title"/>
          </p:nvPr>
        </p:nvSpPr>
        <p:spPr/>
        <p:txBody>
          <a:bodyPr/>
          <a:lstStyle/>
          <a:p>
            <a:r>
              <a:rPr lang="en-GB" dirty="0" smtClean="0"/>
              <a:t>Use questions creatively</a:t>
            </a:r>
            <a:endParaRPr lang="en-GB" dirty="0"/>
          </a:p>
        </p:txBody>
      </p:sp>
      <p:sp>
        <p:nvSpPr>
          <p:cNvPr id="2" name="Slide Number Placeholder 1"/>
          <p:cNvSpPr>
            <a:spLocks noGrp="1"/>
          </p:cNvSpPr>
          <p:nvPr>
            <p:ph type="sldNum" sz="quarter" idx="12"/>
          </p:nvPr>
        </p:nvSpPr>
        <p:spPr/>
        <p:txBody>
          <a:bodyPr/>
          <a:lstStyle/>
          <a:p>
            <a:fld id="{D79EE95E-F8E2-094D-B99A-E1C9960AC8D9}" type="slidenum">
              <a:rPr lang="en-US" smtClean="0"/>
              <a:pPr/>
              <a:t>11</a:t>
            </a:fld>
            <a:endParaRPr lang="en-US" dirty="0"/>
          </a:p>
        </p:txBody>
      </p:sp>
    </p:spTree>
    <p:extLst>
      <p:ext uri="{BB962C8B-B14F-4D97-AF65-F5344CB8AC3E}">
        <p14:creationId xmlns:p14="http://schemas.microsoft.com/office/powerpoint/2010/main" val="13589938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Wrap-around resources</a:t>
            </a:r>
            <a:endParaRPr lang="en-GB" dirty="0"/>
          </a:p>
        </p:txBody>
      </p:sp>
      <p:sp>
        <p:nvSpPr>
          <p:cNvPr id="5" name="Content Placeholder 4"/>
          <p:cNvSpPr>
            <a:spLocks noGrp="1"/>
          </p:cNvSpPr>
          <p:nvPr>
            <p:ph sz="half" idx="1"/>
          </p:nvPr>
        </p:nvSpPr>
        <p:spPr/>
        <p:txBody>
          <a:bodyPr>
            <a:normAutofit lnSpcReduction="10000"/>
          </a:bodyPr>
          <a:lstStyle/>
          <a:p>
            <a:pPr marL="342900" indent="-342900">
              <a:buFont typeface="Arial" panose="020B0604020202020204" pitchFamily="34" charset="0"/>
              <a:buChar char="•"/>
            </a:pPr>
            <a:r>
              <a:rPr lang="en-GB" dirty="0" smtClean="0"/>
              <a:t>Integrated instructions</a:t>
            </a:r>
          </a:p>
          <a:p>
            <a:pPr marL="342900" indent="-342900">
              <a:buFont typeface="Arial" panose="020B0604020202020204" pitchFamily="34" charset="0"/>
              <a:buChar char="•"/>
            </a:pPr>
            <a:r>
              <a:rPr lang="en-GB" dirty="0" smtClean="0"/>
              <a:t>Teacher notes</a:t>
            </a:r>
          </a:p>
          <a:p>
            <a:pPr marL="342900" indent="-342900">
              <a:buFont typeface="Arial" panose="020B0604020202020204" pitchFamily="34" charset="0"/>
              <a:buChar char="•"/>
            </a:pPr>
            <a:r>
              <a:rPr lang="en-GB" dirty="0" smtClean="0"/>
              <a:t>Technician notes</a:t>
            </a:r>
          </a:p>
          <a:p>
            <a:pPr marL="342900" indent="-342900">
              <a:buFont typeface="Arial" panose="020B0604020202020204" pitchFamily="34" charset="0"/>
              <a:buChar char="•"/>
            </a:pPr>
            <a:r>
              <a:rPr lang="en-GB" dirty="0" smtClean="0"/>
              <a:t>Pause and think questions</a:t>
            </a:r>
          </a:p>
          <a:p>
            <a:pPr marL="342900" indent="-342900">
              <a:buFont typeface="Arial" panose="020B0604020202020204" pitchFamily="34" charset="0"/>
              <a:buChar char="•"/>
            </a:pPr>
            <a:r>
              <a:rPr lang="en-GB" dirty="0" smtClean="0"/>
              <a:t>Worksheet</a:t>
            </a:r>
          </a:p>
          <a:p>
            <a:pPr marL="342900" indent="-342900">
              <a:buFont typeface="Arial" panose="020B0604020202020204" pitchFamily="34" charset="0"/>
              <a:buChar char="•"/>
            </a:pPr>
            <a:r>
              <a:rPr lang="en-GB" dirty="0" smtClean="0"/>
              <a:t>Structure strips</a:t>
            </a:r>
          </a:p>
          <a:p>
            <a:endParaRPr lang="en-GB" dirty="0"/>
          </a:p>
        </p:txBody>
      </p:sp>
      <p:sp>
        <p:nvSpPr>
          <p:cNvPr id="2" name="Slide Number Placeholder 1"/>
          <p:cNvSpPr>
            <a:spLocks noGrp="1"/>
          </p:cNvSpPr>
          <p:nvPr>
            <p:ph type="sldNum" sz="quarter" idx="12"/>
          </p:nvPr>
        </p:nvSpPr>
        <p:spPr/>
        <p:txBody>
          <a:bodyPr/>
          <a:lstStyle/>
          <a:p>
            <a:fld id="{D79EE95E-F8E2-094D-B99A-E1C9960AC8D9}" type="slidenum">
              <a:rPr lang="en-US" smtClean="0"/>
              <a:pPr/>
              <a:t>12</a:t>
            </a:fld>
            <a:endParaRPr lang="en-US" dirty="0"/>
          </a:p>
        </p:txBody>
      </p:sp>
    </p:spTree>
    <p:extLst>
      <p:ext uri="{BB962C8B-B14F-4D97-AF65-F5344CB8AC3E}">
        <p14:creationId xmlns:p14="http://schemas.microsoft.com/office/powerpoint/2010/main" val="32089186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Practical video topics</a:t>
            </a:r>
            <a:endParaRPr lang="en-GB" dirty="0"/>
          </a:p>
        </p:txBody>
      </p:sp>
      <p:sp>
        <p:nvSpPr>
          <p:cNvPr id="5" name="Content Placeholder 4"/>
          <p:cNvSpPr>
            <a:spLocks noGrp="1"/>
          </p:cNvSpPr>
          <p:nvPr>
            <p:ph sz="half" idx="1"/>
          </p:nvPr>
        </p:nvSpPr>
        <p:spPr>
          <a:xfrm>
            <a:off x="347738" y="2743963"/>
            <a:ext cx="8273748" cy="3221863"/>
          </a:xfrm>
        </p:spPr>
        <p:txBody>
          <a:bodyPr numCol="2">
            <a:normAutofit fontScale="92500" lnSpcReduction="10000"/>
          </a:bodyPr>
          <a:lstStyle/>
          <a:p>
            <a:r>
              <a:rPr lang="en-GB" dirty="0" smtClean="0"/>
              <a:t>14-16 years</a:t>
            </a:r>
          </a:p>
          <a:p>
            <a:pPr lvl="1"/>
            <a:r>
              <a:rPr lang="en-GB" dirty="0" smtClean="0"/>
              <a:t>Conservation of mass</a:t>
            </a:r>
          </a:p>
          <a:p>
            <a:pPr lvl="1"/>
            <a:r>
              <a:rPr lang="en-GB" dirty="0" smtClean="0"/>
              <a:t>Electrolysis of aqueous solutions</a:t>
            </a:r>
          </a:p>
          <a:p>
            <a:pPr lvl="1"/>
            <a:r>
              <a:rPr lang="en-GB" dirty="0" smtClean="0"/>
              <a:t>Halogen displacement reactions</a:t>
            </a:r>
          </a:p>
          <a:p>
            <a:pPr lvl="1"/>
            <a:r>
              <a:rPr lang="en-GB" dirty="0" smtClean="0"/>
              <a:t>Identifying ions</a:t>
            </a:r>
          </a:p>
          <a:p>
            <a:pPr lvl="1"/>
            <a:r>
              <a:rPr lang="en-GB" dirty="0" smtClean="0"/>
              <a:t>Reactivity series of metals</a:t>
            </a:r>
          </a:p>
          <a:p>
            <a:pPr lvl="1"/>
            <a:r>
              <a:rPr lang="en-GB" dirty="0" smtClean="0"/>
              <a:t>Preparing a soluble salt</a:t>
            </a:r>
          </a:p>
          <a:p>
            <a:r>
              <a:rPr lang="en-GB" dirty="0" smtClean="0"/>
              <a:t>16-18 years</a:t>
            </a:r>
          </a:p>
          <a:p>
            <a:pPr lvl="1"/>
            <a:r>
              <a:rPr lang="en-GB" dirty="0" smtClean="0"/>
              <a:t>Qualitative tests for organic functional groups</a:t>
            </a:r>
          </a:p>
          <a:p>
            <a:pPr lvl="1"/>
            <a:r>
              <a:rPr lang="en-GB" dirty="0" smtClean="0"/>
              <a:t>Electrochemical cells</a:t>
            </a:r>
          </a:p>
          <a:p>
            <a:pPr lvl="1"/>
            <a:r>
              <a:rPr lang="en-GB" dirty="0" smtClean="0"/>
              <a:t>Finding the activation energy of a reaction</a:t>
            </a:r>
          </a:p>
          <a:p>
            <a:pPr lvl="1"/>
            <a:r>
              <a:rPr lang="en-GB" dirty="0" smtClean="0"/>
              <a:t>Synthesis of an organic liquid</a:t>
            </a:r>
            <a:endParaRPr lang="en-GB" dirty="0"/>
          </a:p>
        </p:txBody>
      </p:sp>
      <p:sp>
        <p:nvSpPr>
          <p:cNvPr id="2" name="Slide Number Placeholder 1"/>
          <p:cNvSpPr>
            <a:spLocks noGrp="1"/>
          </p:cNvSpPr>
          <p:nvPr>
            <p:ph type="sldNum" sz="quarter" idx="12"/>
          </p:nvPr>
        </p:nvSpPr>
        <p:spPr/>
        <p:txBody>
          <a:bodyPr/>
          <a:lstStyle/>
          <a:p>
            <a:fld id="{D79EE95E-F8E2-094D-B99A-E1C9960AC8D9}" type="slidenum">
              <a:rPr lang="en-US" smtClean="0"/>
              <a:pPr/>
              <a:t>13</a:t>
            </a:fld>
            <a:endParaRPr lang="en-US" dirty="0"/>
          </a:p>
        </p:txBody>
      </p:sp>
    </p:spTree>
    <p:extLst>
      <p:ext uri="{BB962C8B-B14F-4D97-AF65-F5344CB8AC3E}">
        <p14:creationId xmlns:p14="http://schemas.microsoft.com/office/powerpoint/2010/main" val="27658919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AFF8BB-2E78-9C48-8902-06BD8B4E6AF0}"/>
              </a:ext>
            </a:extLst>
          </p:cNvPr>
          <p:cNvSpPr>
            <a:spLocks noGrp="1"/>
          </p:cNvSpPr>
          <p:nvPr>
            <p:ph sz="half" idx="1"/>
          </p:nvPr>
        </p:nvSpPr>
        <p:spPr>
          <a:xfrm>
            <a:off x="838200" y="1825625"/>
            <a:ext cx="9234488" cy="3867944"/>
          </a:xfrm>
        </p:spPr>
        <p:txBody>
          <a:bodyPr/>
          <a:lstStyle/>
          <a:p>
            <a:pPr lvl="1"/>
            <a:r>
              <a:rPr lang="en-GB" dirty="0" smtClean="0"/>
              <a:t>Use a flipped learning model </a:t>
            </a:r>
          </a:p>
          <a:p>
            <a:pPr lvl="1"/>
            <a:r>
              <a:rPr lang="en-GB" dirty="0" smtClean="0"/>
              <a:t>Demonstrate first</a:t>
            </a:r>
          </a:p>
          <a:p>
            <a:pPr lvl="1"/>
            <a:r>
              <a:rPr lang="en-GB" dirty="0" smtClean="0"/>
              <a:t>Fore-front objectives</a:t>
            </a:r>
          </a:p>
          <a:p>
            <a:pPr lvl="1"/>
            <a:r>
              <a:rPr lang="en-GB" dirty="0"/>
              <a:t>Use integrated instructions</a:t>
            </a:r>
          </a:p>
          <a:p>
            <a:pPr lvl="1"/>
            <a:r>
              <a:rPr lang="en-GB" dirty="0" smtClean="0"/>
              <a:t>Carry </a:t>
            </a:r>
            <a:r>
              <a:rPr lang="en-GB" dirty="0"/>
              <a:t>out </a:t>
            </a:r>
            <a:r>
              <a:rPr lang="en-GB" dirty="0" err="1"/>
              <a:t>practicals</a:t>
            </a:r>
            <a:r>
              <a:rPr lang="en-GB" dirty="0"/>
              <a:t> </a:t>
            </a:r>
            <a:r>
              <a:rPr lang="en-GB" dirty="0" smtClean="0"/>
              <a:t>concurrently</a:t>
            </a:r>
          </a:p>
          <a:p>
            <a:pPr lvl="1"/>
            <a:r>
              <a:rPr lang="en-GB" dirty="0" smtClean="0"/>
              <a:t>Repeat </a:t>
            </a:r>
            <a:r>
              <a:rPr lang="en-GB" dirty="0" err="1" smtClean="0"/>
              <a:t>practicals</a:t>
            </a:r>
            <a:endParaRPr lang="en-GB" dirty="0" smtClean="0"/>
          </a:p>
          <a:p>
            <a:pPr marL="457200" lvl="1" indent="0">
              <a:buNone/>
            </a:pPr>
            <a:endParaRPr lang="en-GB" dirty="0"/>
          </a:p>
        </p:txBody>
      </p:sp>
      <p:sp>
        <p:nvSpPr>
          <p:cNvPr id="4" name="Title 3">
            <a:extLst>
              <a:ext uri="{FF2B5EF4-FFF2-40B4-BE49-F238E27FC236}">
                <a16:creationId xmlns:a16="http://schemas.microsoft.com/office/drawing/2014/main" id="{3B9344A2-9020-0F42-9A16-210078D28D28}"/>
              </a:ext>
            </a:extLst>
          </p:cNvPr>
          <p:cNvSpPr>
            <a:spLocks noGrp="1"/>
          </p:cNvSpPr>
          <p:nvPr>
            <p:ph type="title"/>
          </p:nvPr>
        </p:nvSpPr>
        <p:spPr>
          <a:xfrm>
            <a:off x="838200" y="500062"/>
            <a:ext cx="10312400" cy="1325563"/>
          </a:xfrm>
        </p:spPr>
        <p:txBody>
          <a:bodyPr/>
          <a:lstStyle/>
          <a:p>
            <a:r>
              <a:rPr lang="da" dirty="0" smtClean="0"/>
              <a:t>Getting the most out of an hour in the lab</a:t>
            </a:r>
            <a:endParaRPr lang="en-US" dirty="0"/>
          </a:p>
        </p:txBody>
      </p:sp>
      <p:sp>
        <p:nvSpPr>
          <p:cNvPr id="5" name="Slide Number Placeholder 4">
            <a:extLst>
              <a:ext uri="{FF2B5EF4-FFF2-40B4-BE49-F238E27FC236}">
                <a16:creationId xmlns:a16="http://schemas.microsoft.com/office/drawing/2014/main" id="{8B3526C2-586A-3E45-A1D4-BE434A840FAB}"/>
              </a:ext>
            </a:extLst>
          </p:cNvPr>
          <p:cNvSpPr>
            <a:spLocks noGrp="1"/>
          </p:cNvSpPr>
          <p:nvPr>
            <p:ph type="sldNum" sz="quarter" idx="12"/>
          </p:nvPr>
        </p:nvSpPr>
        <p:spPr/>
        <p:txBody>
          <a:bodyPr/>
          <a:lstStyle/>
          <a:p>
            <a:fld id="{D79EE95E-F8E2-094D-B99A-E1C9960AC8D9}" type="slidenum">
              <a:rPr lang="en-US" smtClean="0"/>
              <a:pPr/>
              <a:t>14</a:t>
            </a:fld>
            <a:endParaRPr lang="en-US" dirty="0"/>
          </a:p>
        </p:txBody>
      </p:sp>
    </p:spTree>
    <p:extLst>
      <p:ext uri="{BB962C8B-B14F-4D97-AF65-F5344CB8AC3E}">
        <p14:creationId xmlns:p14="http://schemas.microsoft.com/office/powerpoint/2010/main" val="42937011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18781-D131-F149-AAA3-4F5B3B5C4FBD}"/>
              </a:ext>
            </a:extLst>
          </p:cNvPr>
          <p:cNvSpPr>
            <a:spLocks noGrp="1"/>
          </p:cNvSpPr>
          <p:nvPr>
            <p:ph type="title"/>
          </p:nvPr>
        </p:nvSpPr>
        <p:spPr/>
        <p:txBody>
          <a:bodyPr/>
          <a:lstStyle/>
          <a:p>
            <a:r>
              <a:rPr lang="da" dirty="0" smtClean="0"/>
              <a:t>Practical videos – where next?</a:t>
            </a:r>
            <a:endParaRPr lang="en-US" dirty="0"/>
          </a:p>
        </p:txBody>
      </p:sp>
      <p:sp>
        <p:nvSpPr>
          <p:cNvPr id="3" name="Content Placeholder 2">
            <a:extLst>
              <a:ext uri="{FF2B5EF4-FFF2-40B4-BE49-F238E27FC236}">
                <a16:creationId xmlns:a16="http://schemas.microsoft.com/office/drawing/2014/main" id="{E8D4A42B-5519-D740-9BF3-B51AEC89BA64}"/>
              </a:ext>
            </a:extLst>
          </p:cNvPr>
          <p:cNvSpPr>
            <a:spLocks noGrp="1"/>
          </p:cNvSpPr>
          <p:nvPr>
            <p:ph sz="half" idx="1"/>
          </p:nvPr>
        </p:nvSpPr>
        <p:spPr/>
        <p:txBody>
          <a:bodyPr>
            <a:normAutofit/>
          </a:bodyPr>
          <a:lstStyle/>
          <a:p>
            <a:r>
              <a:rPr lang="en-GB" dirty="0" smtClean="0"/>
              <a:t>Easy retro link in comments.</a:t>
            </a:r>
          </a:p>
          <a:p>
            <a:endParaRPr lang="en-GB" dirty="0"/>
          </a:p>
          <a:p>
            <a:endParaRPr lang="en-GB" dirty="0" smtClean="0"/>
          </a:p>
          <a:p>
            <a:endParaRPr lang="en-GB" dirty="0"/>
          </a:p>
          <a:p>
            <a:pPr marL="457200" lvl="1" indent="0">
              <a:buNone/>
            </a:pPr>
            <a:endParaRPr lang="en-GB" dirty="0"/>
          </a:p>
          <a:p>
            <a:endParaRPr lang="en-US" dirty="0"/>
          </a:p>
        </p:txBody>
      </p:sp>
      <p:sp>
        <p:nvSpPr>
          <p:cNvPr id="4" name="Slide Number Placeholder 3">
            <a:extLst>
              <a:ext uri="{FF2B5EF4-FFF2-40B4-BE49-F238E27FC236}">
                <a16:creationId xmlns:a16="http://schemas.microsoft.com/office/drawing/2014/main" id="{8FEF04B0-73CE-1445-B290-7D2CDBAF7C83}"/>
              </a:ext>
            </a:extLst>
          </p:cNvPr>
          <p:cNvSpPr>
            <a:spLocks noGrp="1"/>
          </p:cNvSpPr>
          <p:nvPr>
            <p:ph type="sldNum" sz="quarter" idx="12"/>
          </p:nvPr>
        </p:nvSpPr>
        <p:spPr/>
        <p:txBody>
          <a:bodyPr/>
          <a:lstStyle/>
          <a:p>
            <a:fld id="{D79EE95E-F8E2-094D-B99A-E1C9960AC8D9}" type="slidenum">
              <a:rPr lang="en-US" smtClean="0"/>
              <a:pPr/>
              <a:t>15</a:t>
            </a:fld>
            <a:endParaRPr lang="en-US" dirty="0"/>
          </a:p>
        </p:txBody>
      </p:sp>
    </p:spTree>
    <p:extLst>
      <p:ext uri="{BB962C8B-B14F-4D97-AF65-F5344CB8AC3E}">
        <p14:creationId xmlns:p14="http://schemas.microsoft.com/office/powerpoint/2010/main" val="456733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B9344A2-9020-0F42-9A16-210078D28D28}"/>
              </a:ext>
            </a:extLst>
          </p:cNvPr>
          <p:cNvSpPr>
            <a:spLocks noGrp="1"/>
          </p:cNvSpPr>
          <p:nvPr>
            <p:ph type="title"/>
          </p:nvPr>
        </p:nvSpPr>
        <p:spPr>
          <a:xfrm>
            <a:off x="838200" y="500062"/>
            <a:ext cx="7733145" cy="1325563"/>
          </a:xfrm>
        </p:spPr>
        <p:txBody>
          <a:bodyPr>
            <a:normAutofit fontScale="90000"/>
          </a:bodyPr>
          <a:lstStyle/>
          <a:p>
            <a:r>
              <a:rPr lang="da" dirty="0" smtClean="0">
                <a:solidFill>
                  <a:schemeClr val="tx1"/>
                </a:solidFill>
              </a:rPr>
              <a:t>Resources from today’s session:</a:t>
            </a:r>
            <a:r>
              <a:rPr lang="da" dirty="0" smtClean="0"/>
              <a:t>g the most out of an hour in the lab</a:t>
            </a:r>
            <a:endParaRPr lang="en-US" dirty="0"/>
          </a:p>
        </p:txBody>
      </p:sp>
      <p:sp>
        <p:nvSpPr>
          <p:cNvPr id="5" name="Slide Number Placeholder 4">
            <a:extLst>
              <a:ext uri="{FF2B5EF4-FFF2-40B4-BE49-F238E27FC236}">
                <a16:creationId xmlns:a16="http://schemas.microsoft.com/office/drawing/2014/main" id="{8B3526C2-586A-3E45-A1D4-BE434A840FAB}"/>
              </a:ext>
            </a:extLst>
          </p:cNvPr>
          <p:cNvSpPr>
            <a:spLocks noGrp="1"/>
          </p:cNvSpPr>
          <p:nvPr>
            <p:ph type="sldNum" sz="quarter" idx="12"/>
          </p:nvPr>
        </p:nvSpPr>
        <p:spPr/>
        <p:txBody>
          <a:bodyPr/>
          <a:lstStyle/>
          <a:p>
            <a:fld id="{D79EE95E-F8E2-094D-B99A-E1C9960AC8D9}" type="slidenum">
              <a:rPr lang="en-US" smtClean="0"/>
              <a:pPr/>
              <a:t>16</a:t>
            </a:fld>
            <a:endParaRPr lang="en-US" dirty="0"/>
          </a:p>
        </p:txBody>
      </p:sp>
      <p:pic>
        <p:nvPicPr>
          <p:cNvPr id="6" name="Content Placeholder 5"/>
          <p:cNvPicPr>
            <a:picLocks noGrp="1" noChangeAspect="1"/>
          </p:cNvPicPr>
          <p:nvPr>
            <p:ph sz="half" idx="1"/>
          </p:nvPr>
        </p:nvPicPr>
        <p:blipFill>
          <a:blip r:embed="rId3"/>
          <a:stretch>
            <a:fillRect/>
          </a:stretch>
        </p:blipFill>
        <p:spPr>
          <a:xfrm>
            <a:off x="7465149" y="1825625"/>
            <a:ext cx="4168051" cy="38687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p:cNvSpPr txBox="1"/>
          <p:nvPr/>
        </p:nvSpPr>
        <p:spPr>
          <a:xfrm>
            <a:off x="979714" y="1825625"/>
            <a:ext cx="6270172" cy="3908762"/>
          </a:xfrm>
          <a:prstGeom prst="rect">
            <a:avLst/>
          </a:prstGeom>
          <a:noFill/>
        </p:spPr>
        <p:txBody>
          <a:bodyPr wrap="square" rtlCol="0">
            <a:spAutoFit/>
          </a:bodyPr>
          <a:lstStyle/>
          <a:p>
            <a:r>
              <a:rPr lang="en-GB" sz="2800" dirty="0" smtClean="0"/>
              <a:t>All of our practical resources :</a:t>
            </a:r>
          </a:p>
          <a:p>
            <a:r>
              <a:rPr lang="en-GB" sz="2800" dirty="0" smtClean="0">
                <a:hlinkClick r:id="rId4"/>
              </a:rPr>
              <a:t>edu.rsc.org/resources/practical</a:t>
            </a:r>
            <a:r>
              <a:rPr lang="en-GB" sz="2800" dirty="0" smtClean="0"/>
              <a:t> </a:t>
            </a:r>
          </a:p>
          <a:p>
            <a:endParaRPr lang="en-GB" sz="2800" dirty="0"/>
          </a:p>
          <a:p>
            <a:r>
              <a:rPr lang="en-GB" sz="2800" dirty="0" smtClean="0"/>
              <a:t>More about our sessions at the ASE Conference:</a:t>
            </a:r>
          </a:p>
          <a:p>
            <a:r>
              <a:rPr lang="en-GB" sz="2800" dirty="0" smtClean="0">
                <a:hlinkClick r:id="rId5"/>
              </a:rPr>
              <a:t>edu.rsc.org/</a:t>
            </a:r>
            <a:r>
              <a:rPr lang="en-GB" sz="2800" dirty="0" err="1" smtClean="0">
                <a:hlinkClick r:id="rId5"/>
              </a:rPr>
              <a:t>ase</a:t>
            </a:r>
            <a:endParaRPr lang="en-GB" sz="2800" dirty="0" smtClean="0"/>
          </a:p>
          <a:p>
            <a:endParaRPr lang="en-GB" sz="2800" dirty="0"/>
          </a:p>
          <a:p>
            <a:r>
              <a:rPr lang="en-GB" sz="2800" dirty="0" smtClean="0"/>
              <a:t>Follow us on twitter: @</a:t>
            </a:r>
            <a:r>
              <a:rPr lang="en-GB" sz="2800" dirty="0" err="1" smtClean="0"/>
              <a:t>RSC_EiC</a:t>
            </a:r>
            <a:r>
              <a:rPr lang="en-GB" sz="2800" dirty="0" smtClean="0"/>
              <a:t> </a:t>
            </a:r>
            <a:endParaRPr lang="en-GB" sz="2800" dirty="0"/>
          </a:p>
          <a:p>
            <a:endParaRPr lang="en-GB" sz="2400" dirty="0"/>
          </a:p>
        </p:txBody>
      </p:sp>
    </p:spTree>
    <p:extLst>
      <p:ext uri="{BB962C8B-B14F-4D97-AF65-F5344CB8AC3E}">
        <p14:creationId xmlns:p14="http://schemas.microsoft.com/office/powerpoint/2010/main" val="19889283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7BC11BE-038D-E140-81C2-43C927F63234}"/>
              </a:ext>
            </a:extLst>
          </p:cNvPr>
          <p:cNvSpPr>
            <a:spLocks noGrp="1"/>
          </p:cNvSpPr>
          <p:nvPr>
            <p:ph type="ctrTitle"/>
          </p:nvPr>
        </p:nvSpPr>
        <p:spPr/>
        <p:txBody>
          <a:bodyPr/>
          <a:lstStyle/>
          <a:p>
            <a:r>
              <a:rPr lang="en-US" dirty="0" smtClean="0"/>
              <a:t>Thank you</a:t>
            </a:r>
            <a:endParaRPr lang="en-US" dirty="0"/>
          </a:p>
        </p:txBody>
      </p:sp>
      <p:sp>
        <p:nvSpPr>
          <p:cNvPr id="3" name="Slide Number Placeholder 2">
            <a:extLst>
              <a:ext uri="{FF2B5EF4-FFF2-40B4-BE49-F238E27FC236}">
                <a16:creationId xmlns:a16="http://schemas.microsoft.com/office/drawing/2014/main" id="{A151904F-C4C9-5343-B9A8-85D8958EF441}"/>
              </a:ext>
            </a:extLst>
          </p:cNvPr>
          <p:cNvSpPr>
            <a:spLocks noGrp="1"/>
          </p:cNvSpPr>
          <p:nvPr>
            <p:ph type="sldNum" sz="quarter" idx="12"/>
          </p:nvPr>
        </p:nvSpPr>
        <p:spPr/>
        <p:txBody>
          <a:bodyPr/>
          <a:lstStyle/>
          <a:p>
            <a:fld id="{D79EE95E-F8E2-094D-B99A-E1C9960AC8D9}" type="slidenum">
              <a:rPr lang="en-US" smtClean="0"/>
              <a:pPr/>
              <a:t>17</a:t>
            </a:fld>
            <a:endParaRPr lang="en-US" dirty="0"/>
          </a:p>
        </p:txBody>
      </p:sp>
    </p:spTree>
    <p:extLst>
      <p:ext uri="{BB962C8B-B14F-4D97-AF65-F5344CB8AC3E}">
        <p14:creationId xmlns:p14="http://schemas.microsoft.com/office/powerpoint/2010/main" val="8643076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F192C-673E-9749-8201-34CE1EFE04D1}"/>
              </a:ext>
            </a:extLst>
          </p:cNvPr>
          <p:cNvSpPr>
            <a:spLocks noGrp="1"/>
          </p:cNvSpPr>
          <p:nvPr>
            <p:ph type="ctrTitle"/>
          </p:nvPr>
        </p:nvSpPr>
        <p:spPr/>
        <p:txBody>
          <a:bodyPr/>
          <a:lstStyle/>
          <a:p>
            <a:r>
              <a:rPr lang="da" dirty="0" smtClean="0">
                <a:latin typeface="Arial" panose="020B0604020202020204" pitchFamily="34" charset="0"/>
              </a:rPr>
              <a:t>Supporting practical skills in chemistry</a:t>
            </a:r>
            <a:endParaRPr lang="en-US" dirty="0">
              <a:latin typeface="Arial" panose="020B0604020202020204" pitchFamily="34" charset="0"/>
            </a:endParaRPr>
          </a:p>
        </p:txBody>
      </p:sp>
      <p:sp>
        <p:nvSpPr>
          <p:cNvPr id="3" name="Subtitle 2">
            <a:extLst>
              <a:ext uri="{FF2B5EF4-FFF2-40B4-BE49-F238E27FC236}">
                <a16:creationId xmlns:a16="http://schemas.microsoft.com/office/drawing/2014/main" id="{E2859776-BDF7-EB4F-A850-E2874CE3BF78}"/>
              </a:ext>
            </a:extLst>
          </p:cNvPr>
          <p:cNvSpPr>
            <a:spLocks noGrp="1"/>
          </p:cNvSpPr>
          <p:nvPr>
            <p:ph type="subTitle" idx="1"/>
          </p:nvPr>
        </p:nvSpPr>
        <p:spPr/>
        <p:txBody>
          <a:bodyPr>
            <a:normAutofit/>
          </a:bodyPr>
          <a:lstStyle/>
          <a:p>
            <a:r>
              <a:rPr lang="en-GB" dirty="0" smtClean="0"/>
              <a:t>Introducing new </a:t>
            </a:r>
            <a:r>
              <a:rPr lang="en-GB" dirty="0"/>
              <a:t>resources and old favourites from the Royal Society of Chemistry. </a:t>
            </a:r>
          </a:p>
        </p:txBody>
      </p:sp>
      <p:sp>
        <p:nvSpPr>
          <p:cNvPr id="4" name="Slide Number Placeholder 3">
            <a:extLst>
              <a:ext uri="{FF2B5EF4-FFF2-40B4-BE49-F238E27FC236}">
                <a16:creationId xmlns:a16="http://schemas.microsoft.com/office/drawing/2014/main" id="{7735F528-2FB5-244C-8B3B-419ADC86B8E3}"/>
              </a:ext>
            </a:extLst>
          </p:cNvPr>
          <p:cNvSpPr>
            <a:spLocks noGrp="1"/>
          </p:cNvSpPr>
          <p:nvPr>
            <p:ph type="sldNum" sz="quarter" idx="12"/>
          </p:nvPr>
        </p:nvSpPr>
        <p:spPr/>
        <p:txBody>
          <a:bodyPr/>
          <a:lstStyle/>
          <a:p>
            <a:fld id="{D79EE95E-F8E2-094D-B99A-E1C9960AC8D9}" type="slidenum">
              <a:rPr lang="en-US" smtClean="0"/>
              <a:pPr/>
              <a:t>2</a:t>
            </a:fld>
            <a:endParaRPr lang="en-US" dirty="0"/>
          </a:p>
        </p:txBody>
      </p:sp>
    </p:spTree>
    <p:extLst>
      <p:ext uri="{BB962C8B-B14F-4D97-AF65-F5344CB8AC3E}">
        <p14:creationId xmlns:p14="http://schemas.microsoft.com/office/powerpoint/2010/main" val="32576966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611415" y="1695600"/>
            <a:ext cx="3833263" cy="1178229"/>
          </a:xfrm>
        </p:spPr>
        <p:txBody>
          <a:bodyPr/>
          <a:lstStyle/>
          <a:p>
            <a:r>
              <a:rPr lang="en-GB" dirty="0" smtClean="0"/>
              <a:t>This session…</a:t>
            </a:r>
            <a:endParaRPr lang="en-GB" dirty="0"/>
          </a:p>
        </p:txBody>
      </p:sp>
      <p:sp>
        <p:nvSpPr>
          <p:cNvPr id="7" name="Subtitle 6"/>
          <p:cNvSpPr>
            <a:spLocks noGrp="1"/>
          </p:cNvSpPr>
          <p:nvPr>
            <p:ph type="subTitle" idx="1"/>
          </p:nvPr>
        </p:nvSpPr>
        <p:spPr>
          <a:xfrm>
            <a:off x="611415" y="2862942"/>
            <a:ext cx="4091215" cy="3472543"/>
          </a:xfrm>
        </p:spPr>
        <p:txBody>
          <a:bodyPr>
            <a:normAutofit/>
          </a:bodyPr>
          <a:lstStyle/>
          <a:p>
            <a:pPr marL="342900" indent="-342900">
              <a:buFont typeface="Arial" panose="020B0604020202020204" pitchFamily="34" charset="0"/>
              <a:buChar char="•"/>
            </a:pPr>
            <a:r>
              <a:rPr lang="en-GB" dirty="0" smtClean="0"/>
              <a:t>Our resources to help with practical teaching,</a:t>
            </a:r>
          </a:p>
          <a:p>
            <a:pPr marL="342900" indent="-342900">
              <a:buFont typeface="Arial" panose="020B0604020202020204" pitchFamily="34" charset="0"/>
              <a:buChar char="•"/>
            </a:pPr>
            <a:r>
              <a:rPr lang="en-GB" dirty="0" smtClean="0"/>
              <a:t>Ideas on how to use them in the classroom,</a:t>
            </a:r>
          </a:p>
          <a:p>
            <a:pPr marL="342900" indent="-342900">
              <a:buFont typeface="Arial" panose="020B0604020202020204" pitchFamily="34" charset="0"/>
              <a:buChar char="•"/>
            </a:pPr>
            <a:r>
              <a:rPr lang="en-GB" dirty="0" smtClean="0"/>
              <a:t>A preview of what we are working on,</a:t>
            </a:r>
          </a:p>
          <a:p>
            <a:pPr marL="342900" indent="-342900">
              <a:buFont typeface="Arial" panose="020B0604020202020204" pitchFamily="34" charset="0"/>
              <a:buChar char="•"/>
            </a:pPr>
            <a:r>
              <a:rPr lang="en-GB" dirty="0" smtClean="0"/>
              <a:t>A chance to steer our work in the future.</a:t>
            </a:r>
          </a:p>
        </p:txBody>
      </p:sp>
      <p:sp>
        <p:nvSpPr>
          <p:cNvPr id="5" name="Slide Number Placeholder 4"/>
          <p:cNvSpPr>
            <a:spLocks noGrp="1"/>
          </p:cNvSpPr>
          <p:nvPr>
            <p:ph type="sldNum" sz="quarter" idx="12"/>
          </p:nvPr>
        </p:nvSpPr>
        <p:spPr/>
        <p:txBody>
          <a:bodyPr/>
          <a:lstStyle/>
          <a:p>
            <a:fld id="{D79EE95E-F8E2-094D-B99A-E1C9960AC8D9}" type="slidenum">
              <a:rPr lang="en-US" smtClean="0"/>
              <a:pPr/>
              <a:t>3</a:t>
            </a:fld>
            <a:endParaRPr lang="en-US" dirty="0"/>
          </a:p>
        </p:txBody>
      </p:sp>
    </p:spTree>
    <p:extLst>
      <p:ext uri="{BB962C8B-B14F-4D97-AF65-F5344CB8AC3E}">
        <p14:creationId xmlns:p14="http://schemas.microsoft.com/office/powerpoint/2010/main" val="30713931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632D5-497B-7145-88E4-8E431D72B8D9}"/>
              </a:ext>
            </a:extLst>
          </p:cNvPr>
          <p:cNvSpPr>
            <a:spLocks noGrp="1"/>
          </p:cNvSpPr>
          <p:nvPr>
            <p:ph type="title"/>
          </p:nvPr>
        </p:nvSpPr>
        <p:spPr/>
        <p:txBody>
          <a:bodyPr/>
          <a:lstStyle/>
          <a:p>
            <a:r>
              <a:rPr lang="en-GB" dirty="0" smtClean="0"/>
              <a:t>What are the purposes of practical work?</a:t>
            </a:r>
            <a:endParaRPr lang="en-US" dirty="0"/>
          </a:p>
        </p:txBody>
      </p:sp>
      <p:sp>
        <p:nvSpPr>
          <p:cNvPr id="3" name="Content Placeholder 2">
            <a:extLst>
              <a:ext uri="{FF2B5EF4-FFF2-40B4-BE49-F238E27FC236}">
                <a16:creationId xmlns:a16="http://schemas.microsoft.com/office/drawing/2014/main" id="{1DB475E0-7843-704D-B9F6-AA47C37E8E3C}"/>
              </a:ext>
            </a:extLst>
          </p:cNvPr>
          <p:cNvSpPr>
            <a:spLocks noGrp="1"/>
          </p:cNvSpPr>
          <p:nvPr>
            <p:ph sz="half" idx="1"/>
          </p:nvPr>
        </p:nvSpPr>
        <p:spPr/>
        <p:txBody>
          <a:bodyPr>
            <a:normAutofit fontScale="92500" lnSpcReduction="20000"/>
          </a:bodyPr>
          <a:lstStyle/>
          <a:p>
            <a:pPr marL="342900" indent="-342900">
              <a:buFont typeface="Arial" panose="020B0604020202020204" pitchFamily="34" charset="0"/>
              <a:buChar char="•"/>
            </a:pPr>
            <a:r>
              <a:rPr lang="en-GB" dirty="0" smtClean="0"/>
              <a:t>to </a:t>
            </a:r>
            <a:r>
              <a:rPr lang="en-GB" dirty="0"/>
              <a:t>teach the principles of scientific enquiry; </a:t>
            </a:r>
            <a:endParaRPr lang="en-GB" dirty="0" smtClean="0"/>
          </a:p>
          <a:p>
            <a:pPr marL="342900" indent="-342900">
              <a:buFont typeface="Arial" panose="020B0604020202020204" pitchFamily="34" charset="0"/>
              <a:buChar char="•"/>
            </a:pPr>
            <a:r>
              <a:rPr lang="en-GB" dirty="0" smtClean="0"/>
              <a:t>to </a:t>
            </a:r>
            <a:r>
              <a:rPr lang="en-GB" dirty="0"/>
              <a:t>improve understanding of theory through practical experience; </a:t>
            </a:r>
            <a:endParaRPr lang="en-GB" dirty="0" smtClean="0"/>
          </a:p>
          <a:p>
            <a:pPr marL="342900" indent="-342900">
              <a:buFont typeface="Arial" panose="020B0604020202020204" pitchFamily="34" charset="0"/>
              <a:buChar char="•"/>
            </a:pPr>
            <a:r>
              <a:rPr lang="en-GB" dirty="0" smtClean="0"/>
              <a:t>to </a:t>
            </a:r>
            <a:r>
              <a:rPr lang="en-GB" dirty="0"/>
              <a:t>teach specific practical skills, such as measurement and observation, that may be useful in future study or employment</a:t>
            </a:r>
            <a:r>
              <a:rPr lang="en-GB" dirty="0" smtClean="0"/>
              <a:t>;</a:t>
            </a:r>
          </a:p>
          <a:p>
            <a:pPr marL="342900" indent="-342900">
              <a:buFont typeface="Arial" panose="020B0604020202020204" pitchFamily="34" charset="0"/>
              <a:buChar char="•"/>
            </a:pPr>
            <a:r>
              <a:rPr lang="en-GB" dirty="0" smtClean="0"/>
              <a:t>to </a:t>
            </a:r>
            <a:r>
              <a:rPr lang="en-GB" dirty="0"/>
              <a:t>develop higher level skills and attributes such as communication, teamwork and perseverance; and </a:t>
            </a:r>
            <a:endParaRPr lang="en-GB" dirty="0" smtClean="0"/>
          </a:p>
          <a:p>
            <a:pPr marL="342900" indent="-342900">
              <a:buFont typeface="Arial" panose="020B0604020202020204" pitchFamily="34" charset="0"/>
              <a:buChar char="•"/>
            </a:pPr>
            <a:r>
              <a:rPr lang="en-GB" dirty="0" smtClean="0"/>
              <a:t>to </a:t>
            </a:r>
            <a:r>
              <a:rPr lang="en-GB" dirty="0"/>
              <a:t>motivate and engage pupils.</a:t>
            </a:r>
            <a:endParaRPr lang="en-US" dirty="0"/>
          </a:p>
        </p:txBody>
      </p:sp>
      <p:sp>
        <p:nvSpPr>
          <p:cNvPr id="4" name="Slide Number Placeholder 3">
            <a:extLst>
              <a:ext uri="{FF2B5EF4-FFF2-40B4-BE49-F238E27FC236}">
                <a16:creationId xmlns:a16="http://schemas.microsoft.com/office/drawing/2014/main" id="{2B905C6F-2BBE-B849-BAB6-B21A72FBF37D}"/>
              </a:ext>
            </a:extLst>
          </p:cNvPr>
          <p:cNvSpPr>
            <a:spLocks noGrp="1"/>
          </p:cNvSpPr>
          <p:nvPr>
            <p:ph type="sldNum" sz="quarter" idx="12"/>
          </p:nvPr>
        </p:nvSpPr>
        <p:spPr/>
        <p:txBody>
          <a:bodyPr/>
          <a:lstStyle/>
          <a:p>
            <a:fld id="{D79EE95E-F8E2-094D-B99A-E1C9960AC8D9}" type="slidenum">
              <a:rPr lang="en-US" smtClean="0"/>
              <a:pPr/>
              <a:t>4</a:t>
            </a:fld>
            <a:endParaRPr lang="en-US" dirty="0"/>
          </a:p>
        </p:txBody>
      </p:sp>
      <p:sp>
        <p:nvSpPr>
          <p:cNvPr id="5" name="TextBox 4"/>
          <p:cNvSpPr txBox="1"/>
          <p:nvPr/>
        </p:nvSpPr>
        <p:spPr>
          <a:xfrm>
            <a:off x="2628900" y="5875020"/>
            <a:ext cx="5383530" cy="646331"/>
          </a:xfrm>
          <a:prstGeom prst="rect">
            <a:avLst/>
          </a:prstGeom>
          <a:noFill/>
        </p:spPr>
        <p:txBody>
          <a:bodyPr wrap="square" rtlCol="0">
            <a:spAutoFit/>
          </a:bodyPr>
          <a:lstStyle/>
          <a:p>
            <a:pPr algn="r"/>
            <a:r>
              <a:rPr lang="en-GB" i="1" dirty="0" smtClean="0"/>
              <a:t>Improving Secondary Science Guidance Report,</a:t>
            </a:r>
            <a:br>
              <a:rPr lang="en-GB" i="1" dirty="0" smtClean="0"/>
            </a:br>
            <a:r>
              <a:rPr lang="en-GB" i="1" dirty="0" smtClean="0"/>
              <a:t>Education Endowment Fund </a:t>
            </a:r>
            <a:endParaRPr lang="en-GB" i="1" dirty="0"/>
          </a:p>
        </p:txBody>
      </p:sp>
    </p:spTree>
    <p:extLst>
      <p:ext uri="{BB962C8B-B14F-4D97-AF65-F5344CB8AC3E}">
        <p14:creationId xmlns:p14="http://schemas.microsoft.com/office/powerpoint/2010/main" val="35313173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F4D0B-93C5-6843-8603-0B8654265FB6}"/>
              </a:ext>
            </a:extLst>
          </p:cNvPr>
          <p:cNvSpPr>
            <a:spLocks noGrp="1"/>
          </p:cNvSpPr>
          <p:nvPr>
            <p:ph type="title"/>
          </p:nvPr>
        </p:nvSpPr>
        <p:spPr/>
        <p:txBody>
          <a:bodyPr/>
          <a:lstStyle/>
          <a:p>
            <a:r>
              <a:rPr lang="da" dirty="0" smtClean="0"/>
              <a:t>Poll: How would you use a practical video?</a:t>
            </a:r>
            <a:endParaRPr lang="en-US" dirty="0"/>
          </a:p>
        </p:txBody>
      </p:sp>
      <p:sp>
        <p:nvSpPr>
          <p:cNvPr id="4" name="Slide Number Placeholder 3">
            <a:extLst>
              <a:ext uri="{FF2B5EF4-FFF2-40B4-BE49-F238E27FC236}">
                <a16:creationId xmlns:a16="http://schemas.microsoft.com/office/drawing/2014/main" id="{A47B029B-5E32-0942-9861-32AD8EB6BAD7}"/>
              </a:ext>
            </a:extLst>
          </p:cNvPr>
          <p:cNvSpPr>
            <a:spLocks noGrp="1"/>
          </p:cNvSpPr>
          <p:nvPr>
            <p:ph type="sldNum" sz="quarter" idx="12"/>
          </p:nvPr>
        </p:nvSpPr>
        <p:spPr/>
        <p:txBody>
          <a:bodyPr/>
          <a:lstStyle/>
          <a:p>
            <a:fld id="{D79EE95E-F8E2-094D-B99A-E1C9960AC8D9}" type="slidenum">
              <a:rPr lang="en-US" smtClean="0"/>
              <a:pPr/>
              <a:t>5</a:t>
            </a:fld>
            <a:endParaRPr lang="en-US" dirty="0"/>
          </a:p>
        </p:txBody>
      </p:sp>
      <p:sp>
        <p:nvSpPr>
          <p:cNvPr id="7" name="Subtitle 6"/>
          <p:cNvSpPr txBox="1">
            <a:spLocks/>
          </p:cNvSpPr>
          <p:nvPr/>
        </p:nvSpPr>
        <p:spPr>
          <a:xfrm>
            <a:off x="611414" y="4684167"/>
            <a:ext cx="3833263" cy="1655762"/>
          </a:xfrm>
          <a:prstGeom prst="rect">
            <a:avLst/>
          </a:prstGeom>
        </p:spPr>
        <p:txBody>
          <a:bodyPr vert="horz" lIns="91440" tIns="45720" rIns="91440" bIns="45720" rtlCol="0">
            <a:normAutofit/>
          </a:bodyPr>
          <a:lstStyle>
            <a:lvl1pPr marL="0" indent="0" algn="l" defTabSz="914400" rtl="0" eaLnBrk="1" latinLnBrk="0" hangingPunct="1">
              <a:lnSpc>
                <a:spcPct val="100000"/>
              </a:lnSpc>
              <a:spcBef>
                <a:spcPts val="1000"/>
              </a:spcBef>
              <a:buFont typeface="Arial" panose="020B0604020202020204" pitchFamily="34" charset="0"/>
              <a:buNone/>
              <a:defRPr lang="en-US" sz="2400" b="0" i="0" kern="1200">
                <a:solidFill>
                  <a:srgbClr val="54585A"/>
                </a:solidFill>
                <a:effectLst/>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Font typeface="Arial" panose="020B0604020202020204" pitchFamily="34" charset="0"/>
              <a:buChar char="•"/>
              <a:defRPr lang="en-US" sz="2400" b="0" i="0" kern="1200" dirty="0" smtClean="0">
                <a:solidFill>
                  <a:srgbClr val="54585A"/>
                </a:solidFill>
                <a:effectLst/>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Font typeface="Arial" panose="020B0604020202020204" pitchFamily="34" charset="0"/>
              <a:buChar char="•"/>
              <a:defRPr lang="en-US" sz="2000" b="0" i="0" kern="1200" dirty="0" smtClean="0">
                <a:solidFill>
                  <a:srgbClr val="54585A"/>
                </a:solidFill>
                <a:effectLst/>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Font typeface="Arial" panose="020B0604020202020204" pitchFamily="34" charset="0"/>
              <a:buChar char="•"/>
              <a:defRPr lang="en-US" sz="1800" b="0" i="0" kern="1200" dirty="0" smtClean="0">
                <a:solidFill>
                  <a:srgbClr val="54585A"/>
                </a:solidFill>
                <a:effectLst/>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Font typeface="Arial" panose="020B0604020202020204" pitchFamily="34" charset="0"/>
              <a:buChar char="•"/>
              <a:defRPr lang="en-US" sz="1800" b="0" i="0" kern="1200" dirty="0">
                <a:solidFill>
                  <a:srgbClr val="54585A"/>
                </a:solidFill>
                <a:effectLst/>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smtClean="0"/>
          </a:p>
          <a:p>
            <a:r>
              <a:rPr lang="en-GB" smtClean="0"/>
              <a:t>Go to </a:t>
            </a:r>
            <a:r>
              <a:rPr lang="en-GB" smtClean="0">
                <a:hlinkClick r:id="rId3"/>
              </a:rPr>
              <a:t>www.menti.com</a:t>
            </a:r>
            <a:r>
              <a:rPr lang="en-GB" smtClean="0"/>
              <a:t> </a:t>
            </a:r>
            <a:endParaRPr lang="en-GB" dirty="0"/>
          </a:p>
        </p:txBody>
      </p:sp>
      <p:pic>
        <p:nvPicPr>
          <p:cNvPr id="3" name="Picture 2"/>
          <p:cNvPicPr>
            <a:picLocks noChangeAspect="1"/>
          </p:cNvPicPr>
          <p:nvPr/>
        </p:nvPicPr>
        <p:blipFill>
          <a:blip r:embed="rId4"/>
          <a:stretch>
            <a:fillRect/>
          </a:stretch>
        </p:blipFill>
        <p:spPr>
          <a:xfrm>
            <a:off x="838200" y="1705418"/>
            <a:ext cx="5295555" cy="2978749"/>
          </a:xfrm>
          <a:prstGeom prst="rect">
            <a:avLst/>
          </a:prstGeom>
        </p:spPr>
      </p:pic>
      <p:pic>
        <p:nvPicPr>
          <p:cNvPr id="8" name="Picture 7"/>
          <p:cNvPicPr>
            <a:picLocks noChangeAspect="1"/>
          </p:cNvPicPr>
          <p:nvPr/>
        </p:nvPicPr>
        <p:blipFill>
          <a:blip r:embed="rId5"/>
          <a:stretch>
            <a:fillRect/>
          </a:stretch>
        </p:blipFill>
        <p:spPr>
          <a:xfrm>
            <a:off x="6285034" y="1705419"/>
            <a:ext cx="5295552" cy="2978748"/>
          </a:xfrm>
          <a:prstGeom prst="rect">
            <a:avLst/>
          </a:prstGeom>
        </p:spPr>
      </p:pic>
    </p:spTree>
    <p:extLst>
      <p:ext uri="{BB962C8B-B14F-4D97-AF65-F5344CB8AC3E}">
        <p14:creationId xmlns:p14="http://schemas.microsoft.com/office/powerpoint/2010/main" val="13161145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B9344A2-9020-0F42-9A16-210078D28D28}"/>
              </a:ext>
            </a:extLst>
          </p:cNvPr>
          <p:cNvSpPr>
            <a:spLocks noGrp="1"/>
          </p:cNvSpPr>
          <p:nvPr>
            <p:ph type="title"/>
          </p:nvPr>
        </p:nvSpPr>
        <p:spPr/>
        <p:txBody>
          <a:bodyPr/>
          <a:lstStyle/>
          <a:p>
            <a:r>
              <a:rPr lang="da" dirty="0" smtClean="0"/>
              <a:t>How do we see practical videos being used?</a:t>
            </a:r>
            <a:endParaRPr lang="en-US" dirty="0"/>
          </a:p>
        </p:txBody>
      </p:sp>
      <p:sp>
        <p:nvSpPr>
          <p:cNvPr id="2" name="Content Placeholder 1">
            <a:extLst>
              <a:ext uri="{FF2B5EF4-FFF2-40B4-BE49-F238E27FC236}">
                <a16:creationId xmlns:a16="http://schemas.microsoft.com/office/drawing/2014/main" id="{95AFF8BB-2E78-9C48-8902-06BD8B4E6AF0}"/>
              </a:ext>
            </a:extLst>
          </p:cNvPr>
          <p:cNvSpPr>
            <a:spLocks noGrp="1"/>
          </p:cNvSpPr>
          <p:nvPr>
            <p:ph sz="half" idx="1"/>
          </p:nvPr>
        </p:nvSpPr>
        <p:spPr/>
        <p:txBody>
          <a:bodyPr>
            <a:normAutofit/>
          </a:bodyPr>
          <a:lstStyle/>
          <a:p>
            <a:pPr lvl="1"/>
            <a:r>
              <a:rPr lang="en-GB" dirty="0"/>
              <a:t>Remote learning</a:t>
            </a:r>
          </a:p>
          <a:p>
            <a:pPr lvl="1"/>
            <a:r>
              <a:rPr lang="en-GB" dirty="0"/>
              <a:t>Post lockdown teaching</a:t>
            </a:r>
          </a:p>
          <a:p>
            <a:pPr lvl="1"/>
            <a:r>
              <a:rPr lang="en-GB" dirty="0"/>
              <a:t>Flipped learning</a:t>
            </a:r>
          </a:p>
          <a:p>
            <a:pPr lvl="1"/>
            <a:r>
              <a:rPr lang="en-GB" dirty="0"/>
              <a:t>Revision</a:t>
            </a:r>
          </a:p>
          <a:p>
            <a:pPr lvl="1"/>
            <a:r>
              <a:rPr lang="en-GB" dirty="0"/>
              <a:t>Support for </a:t>
            </a:r>
            <a:r>
              <a:rPr lang="en-GB" dirty="0" smtClean="0"/>
              <a:t>absence/illness</a:t>
            </a:r>
          </a:p>
          <a:p>
            <a:pPr lvl="1"/>
            <a:r>
              <a:rPr lang="en-GB" dirty="0" smtClean="0"/>
              <a:t>Students who are off timetable</a:t>
            </a:r>
            <a:endParaRPr lang="en-GB" dirty="0"/>
          </a:p>
        </p:txBody>
      </p:sp>
      <p:sp>
        <p:nvSpPr>
          <p:cNvPr id="5" name="Slide Number Placeholder 4">
            <a:extLst>
              <a:ext uri="{FF2B5EF4-FFF2-40B4-BE49-F238E27FC236}">
                <a16:creationId xmlns:a16="http://schemas.microsoft.com/office/drawing/2014/main" id="{8B3526C2-586A-3E45-A1D4-BE434A840FAB}"/>
              </a:ext>
            </a:extLst>
          </p:cNvPr>
          <p:cNvSpPr>
            <a:spLocks noGrp="1"/>
          </p:cNvSpPr>
          <p:nvPr>
            <p:ph type="sldNum" sz="quarter" idx="12"/>
          </p:nvPr>
        </p:nvSpPr>
        <p:spPr/>
        <p:txBody>
          <a:bodyPr/>
          <a:lstStyle/>
          <a:p>
            <a:fld id="{D79EE95E-F8E2-094D-B99A-E1C9960AC8D9}" type="slidenum">
              <a:rPr lang="en-US" smtClean="0"/>
              <a:pPr/>
              <a:t>6</a:t>
            </a:fld>
            <a:endParaRPr lang="en-US" dirty="0"/>
          </a:p>
        </p:txBody>
      </p:sp>
    </p:spTree>
    <p:extLst>
      <p:ext uri="{BB962C8B-B14F-4D97-AF65-F5344CB8AC3E}">
        <p14:creationId xmlns:p14="http://schemas.microsoft.com/office/powerpoint/2010/main" val="36537517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E8B547A-F981-8548-8D61-28C2EFB7051C}"/>
              </a:ext>
            </a:extLst>
          </p:cNvPr>
          <p:cNvSpPr>
            <a:spLocks noGrp="1"/>
          </p:cNvSpPr>
          <p:nvPr>
            <p:ph sz="half" idx="1"/>
          </p:nvPr>
        </p:nvSpPr>
        <p:spPr>
          <a:xfrm>
            <a:off x="838200" y="1825625"/>
            <a:ext cx="3733800" cy="3692525"/>
          </a:xfrm>
        </p:spPr>
        <p:txBody>
          <a:bodyPr>
            <a:normAutofit/>
          </a:bodyPr>
          <a:lstStyle/>
          <a:p>
            <a:r>
              <a:rPr lang="en-US" dirty="0" smtClean="0"/>
              <a:t>How would you go about introducing titration?</a:t>
            </a:r>
          </a:p>
          <a:p>
            <a:endParaRPr lang="en-GB" dirty="0"/>
          </a:p>
          <a:p>
            <a:r>
              <a:rPr lang="en-GB" dirty="0">
                <a:hlinkClick r:id="rId3"/>
              </a:rPr>
              <a:t>https://</a:t>
            </a:r>
            <a:r>
              <a:rPr lang="en-GB" dirty="0" smtClean="0">
                <a:hlinkClick r:id="rId3"/>
              </a:rPr>
              <a:t>youtu.be/Thiii0ki5Xo?t=172</a:t>
            </a:r>
            <a:r>
              <a:rPr lang="en-GB" dirty="0" smtClean="0"/>
              <a:t> </a:t>
            </a:r>
            <a:endParaRPr lang="en-US" dirty="0"/>
          </a:p>
        </p:txBody>
      </p:sp>
      <p:sp>
        <p:nvSpPr>
          <p:cNvPr id="3" name="Title 2">
            <a:extLst>
              <a:ext uri="{FF2B5EF4-FFF2-40B4-BE49-F238E27FC236}">
                <a16:creationId xmlns:a16="http://schemas.microsoft.com/office/drawing/2014/main" id="{C26CC32E-DE17-D649-BA90-1B38607135F5}"/>
              </a:ext>
            </a:extLst>
          </p:cNvPr>
          <p:cNvSpPr>
            <a:spLocks noGrp="1"/>
          </p:cNvSpPr>
          <p:nvPr>
            <p:ph type="title"/>
          </p:nvPr>
        </p:nvSpPr>
        <p:spPr/>
        <p:txBody>
          <a:bodyPr/>
          <a:lstStyle/>
          <a:p>
            <a:r>
              <a:rPr lang="da" dirty="0" smtClean="0"/>
              <a:t>Videos and simulations</a:t>
            </a:r>
            <a:endParaRPr lang="en-US" dirty="0"/>
          </a:p>
        </p:txBody>
      </p:sp>
      <p:sp>
        <p:nvSpPr>
          <p:cNvPr id="4" name="Slide Number Placeholder 3">
            <a:extLst>
              <a:ext uri="{FF2B5EF4-FFF2-40B4-BE49-F238E27FC236}">
                <a16:creationId xmlns:a16="http://schemas.microsoft.com/office/drawing/2014/main" id="{73FE3D1E-D662-604C-BFD1-0895EEB77EA5}"/>
              </a:ext>
            </a:extLst>
          </p:cNvPr>
          <p:cNvSpPr>
            <a:spLocks noGrp="1"/>
          </p:cNvSpPr>
          <p:nvPr>
            <p:ph type="sldNum" sz="quarter" idx="12"/>
          </p:nvPr>
        </p:nvSpPr>
        <p:spPr/>
        <p:txBody>
          <a:bodyPr/>
          <a:lstStyle/>
          <a:p>
            <a:fld id="{D79EE95E-F8E2-094D-B99A-E1C9960AC8D9}" type="slidenum">
              <a:rPr lang="en-US" smtClean="0"/>
              <a:pPr/>
              <a:t>7</a:t>
            </a:fld>
            <a:endParaRPr lang="en-US" dirty="0"/>
          </a:p>
        </p:txBody>
      </p:sp>
      <p:pic>
        <p:nvPicPr>
          <p:cNvPr id="11" name="Picture 10"/>
          <p:cNvPicPr>
            <a:picLocks noChangeAspect="1"/>
          </p:cNvPicPr>
          <p:nvPr/>
        </p:nvPicPr>
        <p:blipFill>
          <a:blip r:embed="rId4"/>
          <a:stretch>
            <a:fillRect/>
          </a:stretch>
        </p:blipFill>
        <p:spPr>
          <a:xfrm>
            <a:off x="4676502" y="1476529"/>
            <a:ext cx="7255147" cy="4164719"/>
          </a:xfrm>
          <a:prstGeom prst="rect">
            <a:avLst/>
          </a:prstGeom>
        </p:spPr>
      </p:pic>
    </p:spTree>
    <p:extLst>
      <p:ext uri="{BB962C8B-B14F-4D97-AF65-F5344CB8AC3E}">
        <p14:creationId xmlns:p14="http://schemas.microsoft.com/office/powerpoint/2010/main" val="9367035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632D5-497B-7145-88E4-8E431D72B8D9}"/>
              </a:ext>
            </a:extLst>
          </p:cNvPr>
          <p:cNvSpPr>
            <a:spLocks noGrp="1"/>
          </p:cNvSpPr>
          <p:nvPr>
            <p:ph type="title"/>
          </p:nvPr>
        </p:nvSpPr>
        <p:spPr/>
        <p:txBody>
          <a:bodyPr/>
          <a:lstStyle/>
          <a:p>
            <a:r>
              <a:rPr lang="en-GB" dirty="0" smtClean="0"/>
              <a:t>Practical videos – a preview</a:t>
            </a:r>
            <a:endParaRPr lang="en-US" dirty="0"/>
          </a:p>
        </p:txBody>
      </p:sp>
      <p:sp>
        <p:nvSpPr>
          <p:cNvPr id="4" name="Slide Number Placeholder 3">
            <a:extLst>
              <a:ext uri="{FF2B5EF4-FFF2-40B4-BE49-F238E27FC236}">
                <a16:creationId xmlns:a16="http://schemas.microsoft.com/office/drawing/2014/main" id="{2B905C6F-2BBE-B849-BAB6-B21A72FBF37D}"/>
              </a:ext>
            </a:extLst>
          </p:cNvPr>
          <p:cNvSpPr>
            <a:spLocks noGrp="1"/>
          </p:cNvSpPr>
          <p:nvPr>
            <p:ph type="sldNum" sz="quarter" idx="12"/>
          </p:nvPr>
        </p:nvSpPr>
        <p:spPr/>
        <p:txBody>
          <a:bodyPr/>
          <a:lstStyle/>
          <a:p>
            <a:fld id="{D79EE95E-F8E2-094D-B99A-E1C9960AC8D9}" type="slidenum">
              <a:rPr lang="en-US" smtClean="0"/>
              <a:pPr/>
              <a:t>8</a:t>
            </a:fld>
            <a:endParaRPr lang="en-US" dirty="0"/>
          </a:p>
        </p:txBody>
      </p:sp>
      <p:pic>
        <p:nvPicPr>
          <p:cNvPr id="9" name="Picture 8"/>
          <p:cNvPicPr>
            <a:picLocks noChangeAspect="1"/>
          </p:cNvPicPr>
          <p:nvPr/>
        </p:nvPicPr>
        <p:blipFill>
          <a:blip r:embed="rId4"/>
          <a:stretch>
            <a:fillRect/>
          </a:stretch>
        </p:blipFill>
        <p:spPr>
          <a:xfrm>
            <a:off x="1277100" y="2744726"/>
            <a:ext cx="5295552" cy="2978748"/>
          </a:xfrm>
          <a:prstGeom prst="rect">
            <a:avLst/>
          </a:prstGeom>
        </p:spPr>
      </p:pic>
      <p:pic>
        <p:nvPicPr>
          <p:cNvPr id="10" name="Picture 9"/>
          <p:cNvPicPr>
            <a:picLocks noChangeAspect="1"/>
          </p:cNvPicPr>
          <p:nvPr/>
        </p:nvPicPr>
        <p:blipFill>
          <a:blip r:embed="rId5"/>
          <a:stretch>
            <a:fillRect/>
          </a:stretch>
        </p:blipFill>
        <p:spPr>
          <a:xfrm>
            <a:off x="1277100" y="2744726"/>
            <a:ext cx="5295552" cy="2978748"/>
          </a:xfrm>
          <a:prstGeom prst="rect">
            <a:avLst/>
          </a:prstGeom>
        </p:spPr>
      </p:pic>
      <p:pic>
        <p:nvPicPr>
          <p:cNvPr id="11" name="Picture 10"/>
          <p:cNvPicPr>
            <a:picLocks noChangeAspect="1"/>
          </p:cNvPicPr>
          <p:nvPr/>
        </p:nvPicPr>
        <p:blipFill>
          <a:blip r:embed="rId6"/>
          <a:stretch>
            <a:fillRect/>
          </a:stretch>
        </p:blipFill>
        <p:spPr>
          <a:xfrm>
            <a:off x="1277100" y="2743964"/>
            <a:ext cx="5295552" cy="2978748"/>
          </a:xfrm>
          <a:prstGeom prst="rect">
            <a:avLst/>
          </a:prstGeom>
        </p:spPr>
      </p:pic>
    </p:spTree>
    <p:extLst>
      <p:ext uri="{BB962C8B-B14F-4D97-AF65-F5344CB8AC3E}">
        <p14:creationId xmlns:p14="http://schemas.microsoft.com/office/powerpoint/2010/main" val="6581469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79EE95E-F8E2-094D-B99A-E1C9960AC8D9}" type="slidenum">
              <a:rPr lang="en-US" smtClean="0"/>
              <a:pPr/>
              <a:t>9</a:t>
            </a:fld>
            <a:endParaRPr lang="en-US" dirty="0"/>
          </a:p>
        </p:txBody>
      </p:sp>
      <p:graphicFrame>
        <p:nvGraphicFramePr>
          <p:cNvPr id="6" name="Table Placeholder 5"/>
          <p:cNvGraphicFramePr>
            <a:graphicFrameLocks noGrp="1"/>
          </p:cNvGraphicFramePr>
          <p:nvPr>
            <p:ph type="tbl" sz="quarter" idx="13"/>
            <p:extLst>
              <p:ext uri="{D42A27DB-BD31-4B8C-83A1-F6EECF244321}">
                <p14:modId xmlns:p14="http://schemas.microsoft.com/office/powerpoint/2010/main" val="2504894541"/>
              </p:ext>
            </p:extLst>
          </p:nvPr>
        </p:nvGraphicFramePr>
        <p:xfrm>
          <a:off x="838200" y="343305"/>
          <a:ext cx="10515600" cy="5264660"/>
        </p:xfrm>
        <a:graphic>
          <a:graphicData uri="http://schemas.openxmlformats.org/drawingml/2006/table">
            <a:tbl>
              <a:tblPr firstRow="1" bandRow="1">
                <a:tableStyleId>{5C22544A-7EE6-4342-B048-85BDC9FD1C3A}</a:tableStyleId>
              </a:tblPr>
              <a:tblGrid>
                <a:gridCol w="1604554">
                  <a:extLst>
                    <a:ext uri="{9D8B030D-6E8A-4147-A177-3AD203B41FA5}">
                      <a16:colId xmlns:a16="http://schemas.microsoft.com/office/drawing/2014/main" val="856050053"/>
                    </a:ext>
                  </a:extLst>
                </a:gridCol>
                <a:gridCol w="8911046">
                  <a:extLst>
                    <a:ext uri="{9D8B030D-6E8A-4147-A177-3AD203B41FA5}">
                      <a16:colId xmlns:a16="http://schemas.microsoft.com/office/drawing/2014/main" val="4119409281"/>
                    </a:ext>
                  </a:extLst>
                </a:gridCol>
              </a:tblGrid>
              <a:tr h="498634">
                <a:tc>
                  <a:txBody>
                    <a:bodyPr/>
                    <a:lstStyle/>
                    <a:p>
                      <a:r>
                        <a:rPr lang="en-GB" dirty="0" smtClean="0"/>
                        <a:t>Time</a:t>
                      </a:r>
                      <a:endParaRPr lang="en-GB" dirty="0"/>
                    </a:p>
                  </a:txBody>
                  <a:tcPr/>
                </a:tc>
                <a:tc>
                  <a:txBody>
                    <a:bodyPr/>
                    <a:lstStyle/>
                    <a:p>
                      <a:r>
                        <a:rPr lang="en-GB" smtClean="0"/>
                        <a:t>Pause and think questions</a:t>
                      </a:r>
                      <a:endParaRPr lang="en-GB" dirty="0"/>
                    </a:p>
                  </a:txBody>
                  <a:tcPr/>
                </a:tc>
                <a:extLst>
                  <a:ext uri="{0D108BD9-81ED-4DB2-BD59-A6C34878D82A}">
                    <a16:rowId xmlns:a16="http://schemas.microsoft.com/office/drawing/2014/main" val="4088821151"/>
                  </a:ext>
                </a:extLst>
              </a:tr>
              <a:tr h="498634">
                <a:tc>
                  <a:txBody>
                    <a:bodyPr/>
                    <a:lstStyle/>
                    <a:p>
                      <a:pPr>
                        <a:lnSpc>
                          <a:spcPct val="107000"/>
                        </a:lnSpc>
                        <a:spcAft>
                          <a:spcPts val="0"/>
                        </a:spcAft>
                      </a:pPr>
                      <a:r>
                        <a:rPr lang="en-GB" sz="2000" dirty="0" smtClean="0">
                          <a:effectLst/>
                          <a:latin typeface="Calibri" panose="020F0502020204030204" pitchFamily="34" charset="0"/>
                          <a:ea typeface="Calibri" panose="020F0502020204030204" pitchFamily="34" charset="0"/>
                          <a:cs typeface="Times New Roman" panose="02020603050405020304" pitchFamily="18" charset="0"/>
                        </a:rPr>
                        <a:t>03:47/03:59</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2000">
                          <a:effectLst/>
                          <a:latin typeface="Calibri" panose="020F0502020204030204" pitchFamily="34" charset="0"/>
                          <a:ea typeface="Calibri" panose="020F0502020204030204" pitchFamily="34" charset="0"/>
                          <a:cs typeface="Times New Roman" panose="02020603050405020304" pitchFamily="18" charset="0"/>
                        </a:rPr>
                        <a:t>Why do we need to carefully lift the lid?</a:t>
                      </a:r>
                    </a:p>
                  </a:txBody>
                  <a:tcPr marL="68580" marR="68580" marT="0" marB="0"/>
                </a:tc>
                <a:extLst>
                  <a:ext uri="{0D108BD9-81ED-4DB2-BD59-A6C34878D82A}">
                    <a16:rowId xmlns:a16="http://schemas.microsoft.com/office/drawing/2014/main" val="2249941600"/>
                  </a:ext>
                </a:extLst>
              </a:tr>
              <a:tr h="498634">
                <a:tc>
                  <a:txBody>
                    <a:bodyPr/>
                    <a:lstStyle/>
                    <a:p>
                      <a:pPr>
                        <a:lnSpc>
                          <a:spcPct val="107000"/>
                        </a:lnSpc>
                        <a:spcAft>
                          <a:spcPts val="0"/>
                        </a:spcAft>
                      </a:pPr>
                      <a:r>
                        <a:rPr lang="en-GB" sz="2000" dirty="0" smtClean="0">
                          <a:effectLst/>
                          <a:latin typeface="Calibri" panose="020F0502020204030204" pitchFamily="34" charset="0"/>
                          <a:ea typeface="Calibri" panose="020F0502020204030204" pitchFamily="34" charset="0"/>
                          <a:cs typeface="Times New Roman" panose="02020603050405020304" pitchFamily="18" charset="0"/>
                        </a:rPr>
                        <a:t>04:17/04:22</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2000">
                          <a:effectLst/>
                          <a:latin typeface="Calibri" panose="020F0502020204030204" pitchFamily="34" charset="0"/>
                          <a:ea typeface="Calibri" panose="020F0502020204030204" pitchFamily="34" charset="0"/>
                          <a:cs typeface="Times New Roman" panose="02020603050405020304" pitchFamily="18" charset="0"/>
                        </a:rPr>
                        <a:t>Why is it important that we don’t lose any of the white powder?</a:t>
                      </a:r>
                    </a:p>
                  </a:txBody>
                  <a:tcPr marL="68580" marR="68580" marT="0" marB="0"/>
                </a:tc>
                <a:extLst>
                  <a:ext uri="{0D108BD9-81ED-4DB2-BD59-A6C34878D82A}">
                    <a16:rowId xmlns:a16="http://schemas.microsoft.com/office/drawing/2014/main" val="1680771140"/>
                  </a:ext>
                </a:extLst>
              </a:tr>
              <a:tr h="498634">
                <a:tc>
                  <a:txBody>
                    <a:bodyPr/>
                    <a:lstStyle/>
                    <a:p>
                      <a:pPr>
                        <a:lnSpc>
                          <a:spcPct val="107000"/>
                        </a:lnSpc>
                        <a:spcAft>
                          <a:spcPts val="0"/>
                        </a:spcAft>
                      </a:pPr>
                      <a:r>
                        <a:rPr lang="en-GB" sz="2000">
                          <a:effectLst/>
                          <a:latin typeface="Calibri" panose="020F0502020204030204" pitchFamily="34" charset="0"/>
                          <a:ea typeface="Calibri" panose="020F0502020204030204" pitchFamily="34" charset="0"/>
                          <a:cs typeface="Times New Roman" panose="02020603050405020304" pitchFamily="18" charset="0"/>
                        </a:rPr>
                        <a:t>04:35</a:t>
                      </a:r>
                    </a:p>
                  </a:txBody>
                  <a:tcPr marL="68580" marR="68580" marT="0" marB="0"/>
                </a:tc>
                <a:tc>
                  <a:txBody>
                    <a:bodyPr/>
                    <a:lstStyle/>
                    <a:p>
                      <a:pPr>
                        <a:lnSpc>
                          <a:spcPct val="107000"/>
                        </a:lnSpc>
                        <a:spcAft>
                          <a:spcPts val="0"/>
                        </a:spcAft>
                      </a:pPr>
                      <a:r>
                        <a:rPr lang="en-GB" sz="2000">
                          <a:effectLst/>
                          <a:latin typeface="Calibri" panose="020F0502020204030204" pitchFamily="34" charset="0"/>
                          <a:ea typeface="Calibri" panose="020F0502020204030204" pitchFamily="34" charset="0"/>
                          <a:cs typeface="Times New Roman" panose="02020603050405020304" pitchFamily="18" charset="0"/>
                        </a:rPr>
                        <a:t>Is the final mass more than or less than the starting mass?</a:t>
                      </a:r>
                    </a:p>
                  </a:txBody>
                  <a:tcPr marL="68580" marR="68580" marT="0" marB="0"/>
                </a:tc>
                <a:extLst>
                  <a:ext uri="{0D108BD9-81ED-4DB2-BD59-A6C34878D82A}">
                    <a16:rowId xmlns:a16="http://schemas.microsoft.com/office/drawing/2014/main" val="3097934630"/>
                  </a:ext>
                </a:extLst>
              </a:tr>
              <a:tr h="498634">
                <a:tc>
                  <a:txBody>
                    <a:bodyPr/>
                    <a:lstStyle/>
                    <a:p>
                      <a:pPr>
                        <a:lnSpc>
                          <a:spcPct val="107000"/>
                        </a:lnSpc>
                        <a:spcAft>
                          <a:spcPts val="0"/>
                        </a:spcAft>
                      </a:pPr>
                      <a:r>
                        <a:rPr lang="en-GB" sz="2000">
                          <a:effectLst/>
                          <a:latin typeface="Calibri" panose="020F0502020204030204" pitchFamily="34" charset="0"/>
                          <a:ea typeface="Calibri" panose="020F0502020204030204" pitchFamily="34" charset="0"/>
                          <a:cs typeface="Times New Roman" panose="02020603050405020304" pitchFamily="18" charset="0"/>
                        </a:rPr>
                        <a:t>05:06</a:t>
                      </a:r>
                    </a:p>
                  </a:txBody>
                  <a:tcPr marL="68580" marR="68580" marT="0" marB="0"/>
                </a:tc>
                <a:tc>
                  <a:txBody>
                    <a:bodyPr/>
                    <a:lstStyle/>
                    <a:p>
                      <a:pPr>
                        <a:lnSpc>
                          <a:spcPct val="107000"/>
                        </a:lnSpc>
                        <a:spcAft>
                          <a:spcPts val="0"/>
                        </a:spcAft>
                      </a:pPr>
                      <a:r>
                        <a:rPr lang="en-GB" sz="2000">
                          <a:effectLst/>
                          <a:latin typeface="Calibri" panose="020F0502020204030204" pitchFamily="34" charset="0"/>
                          <a:ea typeface="Calibri" panose="020F0502020204030204" pitchFamily="34" charset="0"/>
                          <a:cs typeface="Times New Roman" panose="02020603050405020304" pitchFamily="18" charset="0"/>
                        </a:rPr>
                        <a:t>When filling the measuring cylinder you must stand with it at eye-level. Why?</a:t>
                      </a:r>
                    </a:p>
                  </a:txBody>
                  <a:tcPr marL="68580" marR="68580" marT="0" marB="0"/>
                </a:tc>
                <a:extLst>
                  <a:ext uri="{0D108BD9-81ED-4DB2-BD59-A6C34878D82A}">
                    <a16:rowId xmlns:a16="http://schemas.microsoft.com/office/drawing/2014/main" val="3690606022"/>
                  </a:ext>
                </a:extLst>
              </a:tr>
              <a:tr h="498634">
                <a:tc>
                  <a:txBody>
                    <a:bodyPr/>
                    <a:lstStyle/>
                    <a:p>
                      <a:pPr>
                        <a:lnSpc>
                          <a:spcPct val="107000"/>
                        </a:lnSpc>
                        <a:spcAft>
                          <a:spcPts val="0"/>
                        </a:spcAft>
                      </a:pPr>
                      <a:r>
                        <a:rPr lang="en-GB" sz="2000">
                          <a:effectLst/>
                          <a:latin typeface="Calibri" panose="020F0502020204030204" pitchFamily="34" charset="0"/>
                          <a:ea typeface="Calibri" panose="020F0502020204030204" pitchFamily="34" charset="0"/>
                          <a:cs typeface="Times New Roman" panose="02020603050405020304" pitchFamily="18" charset="0"/>
                        </a:rPr>
                        <a:t>05:28</a:t>
                      </a:r>
                    </a:p>
                  </a:txBody>
                  <a:tcPr marL="68580" marR="68580" marT="0" marB="0"/>
                </a:tc>
                <a:tc>
                  <a:txBody>
                    <a:bodyPr/>
                    <a:lstStyle/>
                    <a:p>
                      <a:pPr>
                        <a:lnSpc>
                          <a:spcPct val="107000"/>
                        </a:lnSpc>
                        <a:spcAft>
                          <a:spcPts val="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What are the products of a reaction between hydrochloric acid and calcium carbonate? Can you write a word and </a:t>
                      </a:r>
                      <a:r>
                        <a:rPr lang="en-GB" sz="2000" dirty="0" smtClean="0">
                          <a:effectLst/>
                          <a:latin typeface="Calibri" panose="020F0502020204030204" pitchFamily="34" charset="0"/>
                          <a:ea typeface="Calibri" panose="020F0502020204030204" pitchFamily="34" charset="0"/>
                          <a:cs typeface="Times New Roman" panose="02020603050405020304" pitchFamily="18" charset="0"/>
                        </a:rPr>
                        <a:t>balanced </a:t>
                      </a:r>
                      <a:r>
                        <a:rPr lang="en-GB" sz="2000" dirty="0">
                          <a:effectLst/>
                          <a:latin typeface="Calibri" panose="020F0502020204030204" pitchFamily="34" charset="0"/>
                          <a:ea typeface="Calibri" panose="020F0502020204030204" pitchFamily="34" charset="0"/>
                          <a:cs typeface="Times New Roman" panose="02020603050405020304" pitchFamily="18" charset="0"/>
                        </a:rPr>
                        <a:t>symbol equation?</a:t>
                      </a:r>
                    </a:p>
                  </a:txBody>
                  <a:tcPr marL="68580" marR="68580" marT="0" marB="0"/>
                </a:tc>
                <a:extLst>
                  <a:ext uri="{0D108BD9-81ED-4DB2-BD59-A6C34878D82A}">
                    <a16:rowId xmlns:a16="http://schemas.microsoft.com/office/drawing/2014/main" val="804887194"/>
                  </a:ext>
                </a:extLst>
              </a:tr>
              <a:tr h="498634">
                <a:tc>
                  <a:txBody>
                    <a:bodyPr/>
                    <a:lstStyle/>
                    <a:p>
                      <a:pPr>
                        <a:lnSpc>
                          <a:spcPct val="107000"/>
                        </a:lnSpc>
                        <a:spcAft>
                          <a:spcPts val="0"/>
                        </a:spcAft>
                      </a:pPr>
                      <a:r>
                        <a:rPr lang="en-GB" sz="2000">
                          <a:effectLst/>
                          <a:latin typeface="Calibri" panose="020F0502020204030204" pitchFamily="34" charset="0"/>
                          <a:ea typeface="Calibri" panose="020F0502020204030204" pitchFamily="34" charset="0"/>
                          <a:cs typeface="Times New Roman" panose="02020603050405020304" pitchFamily="18" charset="0"/>
                        </a:rPr>
                        <a:t>05:35</a:t>
                      </a:r>
                    </a:p>
                  </a:txBody>
                  <a:tcPr marL="68580" marR="68580" marT="0" marB="0"/>
                </a:tc>
                <a:tc>
                  <a:txBody>
                    <a:bodyPr/>
                    <a:lstStyle/>
                    <a:p>
                      <a:pPr>
                        <a:lnSpc>
                          <a:spcPct val="107000"/>
                        </a:lnSpc>
                        <a:spcAft>
                          <a:spcPts val="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What do the bubbles forming tell us? Can you name the product?</a:t>
                      </a:r>
                    </a:p>
                  </a:txBody>
                  <a:tcPr marL="68580" marR="68580" marT="0" marB="0"/>
                </a:tc>
                <a:extLst>
                  <a:ext uri="{0D108BD9-81ED-4DB2-BD59-A6C34878D82A}">
                    <a16:rowId xmlns:a16="http://schemas.microsoft.com/office/drawing/2014/main" val="3230435459"/>
                  </a:ext>
                </a:extLst>
              </a:tr>
              <a:tr h="498634">
                <a:tc>
                  <a:txBody>
                    <a:bodyPr/>
                    <a:lstStyle/>
                    <a:p>
                      <a:pPr>
                        <a:lnSpc>
                          <a:spcPct val="107000"/>
                        </a:lnSpc>
                        <a:spcAft>
                          <a:spcPts val="0"/>
                        </a:spcAft>
                      </a:pPr>
                      <a:r>
                        <a:rPr lang="en-GB" sz="2000">
                          <a:effectLst/>
                          <a:latin typeface="Calibri" panose="020F0502020204030204" pitchFamily="34" charset="0"/>
                          <a:ea typeface="Calibri" panose="020F0502020204030204" pitchFamily="34" charset="0"/>
                          <a:cs typeface="Times New Roman" panose="02020603050405020304" pitchFamily="18" charset="0"/>
                        </a:rPr>
                        <a:t>05:41</a:t>
                      </a:r>
                    </a:p>
                  </a:txBody>
                  <a:tcPr marL="68580" marR="68580" marT="0" marB="0"/>
                </a:tc>
                <a:tc>
                  <a:txBody>
                    <a:bodyPr/>
                    <a:lstStyle/>
                    <a:p>
                      <a:pPr>
                        <a:lnSpc>
                          <a:spcPct val="107000"/>
                        </a:lnSpc>
                        <a:spcAft>
                          <a:spcPts val="0"/>
                        </a:spcAft>
                      </a:pPr>
                      <a:r>
                        <a:rPr lang="en-GB" sz="2000">
                          <a:effectLst/>
                          <a:latin typeface="Calibri" panose="020F0502020204030204" pitchFamily="34" charset="0"/>
                          <a:ea typeface="Calibri" panose="020F0502020204030204" pitchFamily="34" charset="0"/>
                          <a:cs typeface="Times New Roman" panose="02020603050405020304" pitchFamily="18" charset="0"/>
                        </a:rPr>
                        <a:t>What is meant by ‘the reaction completes’?</a:t>
                      </a:r>
                    </a:p>
                  </a:txBody>
                  <a:tcPr marL="68580" marR="68580" marT="0" marB="0"/>
                </a:tc>
                <a:extLst>
                  <a:ext uri="{0D108BD9-81ED-4DB2-BD59-A6C34878D82A}">
                    <a16:rowId xmlns:a16="http://schemas.microsoft.com/office/drawing/2014/main" val="1653487919"/>
                  </a:ext>
                </a:extLst>
              </a:tr>
              <a:tr h="498634">
                <a:tc>
                  <a:txBody>
                    <a:bodyPr/>
                    <a:lstStyle/>
                    <a:p>
                      <a:pPr>
                        <a:lnSpc>
                          <a:spcPct val="107000"/>
                        </a:lnSpc>
                        <a:spcAft>
                          <a:spcPts val="0"/>
                        </a:spcAft>
                      </a:pPr>
                      <a:r>
                        <a:rPr lang="en-GB" sz="2000">
                          <a:effectLst/>
                          <a:latin typeface="Calibri" panose="020F0502020204030204" pitchFamily="34" charset="0"/>
                          <a:ea typeface="Calibri" panose="020F0502020204030204" pitchFamily="34" charset="0"/>
                          <a:cs typeface="Times New Roman" panose="02020603050405020304" pitchFamily="18" charset="0"/>
                        </a:rPr>
                        <a:t>05:51</a:t>
                      </a:r>
                    </a:p>
                  </a:txBody>
                  <a:tcPr marL="68580" marR="68580" marT="0" marB="0"/>
                </a:tc>
                <a:tc>
                  <a:txBody>
                    <a:bodyPr/>
                    <a:lstStyle/>
                    <a:p>
                      <a:pPr>
                        <a:lnSpc>
                          <a:spcPct val="107000"/>
                        </a:lnSpc>
                        <a:spcAft>
                          <a:spcPts val="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There are some marble chips still visible in the beaker. What does this tell us about the reactants?</a:t>
                      </a:r>
                    </a:p>
                  </a:txBody>
                  <a:tcPr marL="68580" marR="68580" marT="0" marB="0"/>
                </a:tc>
                <a:extLst>
                  <a:ext uri="{0D108BD9-81ED-4DB2-BD59-A6C34878D82A}">
                    <a16:rowId xmlns:a16="http://schemas.microsoft.com/office/drawing/2014/main" val="2622883900"/>
                  </a:ext>
                </a:extLst>
              </a:tr>
              <a:tr h="498634">
                <a:tc>
                  <a:txBody>
                    <a:bodyPr/>
                    <a:lstStyle/>
                    <a:p>
                      <a:pPr>
                        <a:lnSpc>
                          <a:spcPct val="107000"/>
                        </a:lnSpc>
                        <a:spcAft>
                          <a:spcPts val="0"/>
                        </a:spcAft>
                      </a:pPr>
                      <a:r>
                        <a:rPr lang="en-GB" sz="2000">
                          <a:effectLst/>
                          <a:latin typeface="Calibri" panose="020F0502020204030204" pitchFamily="34" charset="0"/>
                          <a:ea typeface="Calibri" panose="020F0502020204030204" pitchFamily="34" charset="0"/>
                          <a:cs typeface="Times New Roman" panose="02020603050405020304" pitchFamily="18" charset="0"/>
                        </a:rPr>
                        <a:t>05:54</a:t>
                      </a:r>
                    </a:p>
                  </a:txBody>
                  <a:tcPr marL="68580" marR="68580" marT="0" marB="0"/>
                </a:tc>
                <a:tc>
                  <a:txBody>
                    <a:bodyPr/>
                    <a:lstStyle/>
                    <a:p>
                      <a:pPr>
                        <a:lnSpc>
                          <a:spcPct val="107000"/>
                        </a:lnSpc>
                        <a:spcAft>
                          <a:spcPts val="0"/>
                        </a:spcAft>
                      </a:pPr>
                      <a:r>
                        <a:rPr lang="en-GB" sz="2000" dirty="0">
                          <a:effectLst/>
                          <a:latin typeface="Calibri" panose="020F0502020204030204" pitchFamily="34" charset="0"/>
                          <a:ea typeface="Calibri" panose="020F0502020204030204" pitchFamily="34" charset="0"/>
                          <a:cs typeface="Times New Roman" panose="02020603050405020304" pitchFamily="18" charset="0"/>
                        </a:rPr>
                        <a:t>How might the reaction have been different if we had used larger marble chips?</a:t>
                      </a:r>
                    </a:p>
                  </a:txBody>
                  <a:tcPr marL="68580" marR="68580" marT="0" marB="0"/>
                </a:tc>
                <a:extLst>
                  <a:ext uri="{0D108BD9-81ED-4DB2-BD59-A6C34878D82A}">
                    <a16:rowId xmlns:a16="http://schemas.microsoft.com/office/drawing/2014/main" val="1697699220"/>
                  </a:ext>
                </a:extLst>
              </a:tr>
            </a:tbl>
          </a:graphicData>
        </a:graphic>
      </p:graphicFrame>
    </p:spTree>
    <p:extLst>
      <p:ext uri="{BB962C8B-B14F-4D97-AF65-F5344CB8AC3E}">
        <p14:creationId xmlns:p14="http://schemas.microsoft.com/office/powerpoint/2010/main" val="2088869240"/>
      </p:ext>
    </p:extLst>
  </p:cSld>
  <p:clrMapOvr>
    <a:masterClrMapping/>
  </p:clrMapOvr>
  <p:timing>
    <p:tnLst>
      <p:par>
        <p:cTn id="1" dur="indefinite" restart="never" nodeType="tmRoot"/>
      </p:par>
    </p:tnLst>
  </p:timing>
</p:sld>
</file>

<file path=ppt/theme/theme1.xml><?xml version="1.0" encoding="utf-8"?>
<a:theme xmlns:a="http://schemas.openxmlformats.org/drawingml/2006/main" name="RSC_Plain">
  <a:themeElements>
    <a:clrScheme name="RSC">
      <a:dk1>
        <a:srgbClr val="004976"/>
      </a:dk1>
      <a:lt1>
        <a:srgbClr val="FFFFFF"/>
      </a:lt1>
      <a:dk2>
        <a:srgbClr val="004976"/>
      </a:dk2>
      <a:lt2>
        <a:srgbClr val="E7E6E6"/>
      </a:lt2>
      <a:accent1>
        <a:srgbClr val="004976"/>
      </a:accent1>
      <a:accent2>
        <a:srgbClr val="48A9C5"/>
      </a:accent2>
      <a:accent3>
        <a:srgbClr val="EEDC00"/>
      </a:accent3>
      <a:accent4>
        <a:srgbClr val="97D700"/>
      </a:accent4>
      <a:accent5>
        <a:srgbClr val="DA1883"/>
      </a:accent5>
      <a:accent6>
        <a:srgbClr val="991E66"/>
      </a:accent6>
      <a:hlink>
        <a:srgbClr val="FF9E1B"/>
      </a:hlink>
      <a:folHlink>
        <a:srgbClr val="54585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005783_RSC_PPT_template_AW.pptx" id="{D7EAD8D1-6F07-924A-9AC7-4F04387690BC}" vid="{402D78AE-8AEC-614C-9759-CBC360D54792}"/>
    </a:ext>
  </a:extLst>
</a:theme>
</file>

<file path=ppt/theme/theme2.xml><?xml version="1.0" encoding="utf-8"?>
<a:theme xmlns:a="http://schemas.openxmlformats.org/drawingml/2006/main" name="RSC_Dividers with background">
  <a:themeElements>
    <a:clrScheme name="Custom 1">
      <a:dk1>
        <a:srgbClr val="004976"/>
      </a:dk1>
      <a:lt1>
        <a:srgbClr val="FFFFFF"/>
      </a:lt1>
      <a:dk2>
        <a:srgbClr val="004976"/>
      </a:dk2>
      <a:lt2>
        <a:srgbClr val="E7E6E6"/>
      </a:lt2>
      <a:accent1>
        <a:srgbClr val="004976"/>
      </a:accent1>
      <a:accent2>
        <a:srgbClr val="48A9C5"/>
      </a:accent2>
      <a:accent3>
        <a:srgbClr val="EEDC00"/>
      </a:accent3>
      <a:accent4>
        <a:srgbClr val="444544"/>
      </a:accent4>
      <a:accent5>
        <a:srgbClr val="DA1883"/>
      </a:accent5>
      <a:accent6>
        <a:srgbClr val="991E66"/>
      </a:accent6>
      <a:hlink>
        <a:srgbClr val="FF9E1B"/>
      </a:hlink>
      <a:folHlink>
        <a:srgbClr val="54585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005783_RSC_PPT_template_AW.pptx" id="{D7EAD8D1-6F07-924A-9AC7-4F04387690BC}" vid="{BC1ACAE9-55EB-DD49-9A43-7675B4B5E20D}"/>
    </a:ext>
  </a:extLst>
</a:theme>
</file>

<file path=ppt/theme/theme3.xml><?xml version="1.0" encoding="utf-8"?>
<a:theme xmlns:a="http://schemas.openxmlformats.org/drawingml/2006/main" name="1_RSC_Dividers with dark backgrounds">
  <a:themeElements>
    <a:clrScheme name="Custom 1">
      <a:dk1>
        <a:srgbClr val="004976"/>
      </a:dk1>
      <a:lt1>
        <a:srgbClr val="FFFFFF"/>
      </a:lt1>
      <a:dk2>
        <a:srgbClr val="004976"/>
      </a:dk2>
      <a:lt2>
        <a:srgbClr val="E7E6E6"/>
      </a:lt2>
      <a:accent1>
        <a:srgbClr val="004976"/>
      </a:accent1>
      <a:accent2>
        <a:srgbClr val="48A9C5"/>
      </a:accent2>
      <a:accent3>
        <a:srgbClr val="EEDC00"/>
      </a:accent3>
      <a:accent4>
        <a:srgbClr val="444544"/>
      </a:accent4>
      <a:accent5>
        <a:srgbClr val="DA1883"/>
      </a:accent5>
      <a:accent6>
        <a:srgbClr val="991E66"/>
      </a:accent6>
      <a:hlink>
        <a:srgbClr val="FF9E1B"/>
      </a:hlink>
      <a:folHlink>
        <a:srgbClr val="54585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005783_RSC_PPT_template_AW.pptx" id="{D7EAD8D1-6F07-924A-9AC7-4F04387690BC}" vid="{ECCBE7D7-7198-F045-B454-7E6FFC323358}"/>
    </a:ext>
  </a:extLst>
</a:theme>
</file>

<file path=ppt/theme/theme4.xml><?xml version="1.0" encoding="utf-8"?>
<a:theme xmlns:a="http://schemas.openxmlformats.org/drawingml/2006/main" name="2_RSC_Dividers with dark backgrounds">
  <a:themeElements>
    <a:clrScheme name="Custom 1">
      <a:dk1>
        <a:srgbClr val="004976"/>
      </a:dk1>
      <a:lt1>
        <a:srgbClr val="FFFFFF"/>
      </a:lt1>
      <a:dk2>
        <a:srgbClr val="004976"/>
      </a:dk2>
      <a:lt2>
        <a:srgbClr val="E7E6E6"/>
      </a:lt2>
      <a:accent1>
        <a:srgbClr val="004976"/>
      </a:accent1>
      <a:accent2>
        <a:srgbClr val="48A9C5"/>
      </a:accent2>
      <a:accent3>
        <a:srgbClr val="EEDC00"/>
      </a:accent3>
      <a:accent4>
        <a:srgbClr val="444544"/>
      </a:accent4>
      <a:accent5>
        <a:srgbClr val="DA1883"/>
      </a:accent5>
      <a:accent6>
        <a:srgbClr val="991E66"/>
      </a:accent6>
      <a:hlink>
        <a:srgbClr val="FF9E1B"/>
      </a:hlink>
      <a:folHlink>
        <a:srgbClr val="54585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005783_RSC_PPT_template_AW.pptx" id="{D7EAD8D1-6F07-924A-9AC7-4F04387690BC}" vid="{3E27D487-1EFD-3045-8DA1-6A646C2CD608}"/>
    </a:ext>
  </a:extLst>
</a:theme>
</file>

<file path=ppt/theme/theme5.xml><?xml version="1.0" encoding="utf-8"?>
<a:theme xmlns:a="http://schemas.openxmlformats.org/drawingml/2006/main" name="RSC Title slides with image suggestions">
  <a:themeElements>
    <a:clrScheme name="Custom 1">
      <a:dk1>
        <a:srgbClr val="004976"/>
      </a:dk1>
      <a:lt1>
        <a:srgbClr val="FFFFFF"/>
      </a:lt1>
      <a:dk2>
        <a:srgbClr val="004976"/>
      </a:dk2>
      <a:lt2>
        <a:srgbClr val="E7E6E6"/>
      </a:lt2>
      <a:accent1>
        <a:srgbClr val="004976"/>
      </a:accent1>
      <a:accent2>
        <a:srgbClr val="48A9C5"/>
      </a:accent2>
      <a:accent3>
        <a:srgbClr val="EEDC00"/>
      </a:accent3>
      <a:accent4>
        <a:srgbClr val="444544"/>
      </a:accent4>
      <a:accent5>
        <a:srgbClr val="DA1883"/>
      </a:accent5>
      <a:accent6>
        <a:srgbClr val="991E66"/>
      </a:accent6>
      <a:hlink>
        <a:srgbClr val="FF9E1B"/>
      </a:hlink>
      <a:folHlink>
        <a:srgbClr val="54585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005783_RSC_PPT_template_AW.pptx" id="{D7EAD8D1-6F07-924A-9AC7-4F04387690BC}" vid="{335BF3B4-A6F7-264E-BD8F-5AED04F4C7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1788752EB44974D994EBA0BE182464D" ma:contentTypeVersion="1" ma:contentTypeDescription="Create a new document." ma:contentTypeScope="" ma:versionID="7e71ac9858219910aeca94ea653b0b2b">
  <xsd:schema xmlns:xsd="http://www.w3.org/2001/XMLSchema" xmlns:p="http://schemas.microsoft.com/office/2006/metadata/properties" xmlns:ns2="27d643f5-4560-4eff-9f48-d0fe6b2bec2d" targetNamespace="http://schemas.microsoft.com/office/2006/metadata/properties" ma:root="true" ma:fieldsID="a4439713b4959d5801aa5b3325bd52d4" ns2:_="">
    <xsd:import namespace="27d643f5-4560-4eff-9f48-d0fe6b2bec2d"/>
    <xsd:element name="properties">
      <xsd:complexType>
        <xsd:sequence>
          <xsd:element name="documentManagement">
            <xsd:complexType>
              <xsd:all>
                <xsd:element ref="ns2:Template" minOccurs="0"/>
              </xsd:all>
            </xsd:complexType>
          </xsd:element>
        </xsd:sequence>
      </xsd:complexType>
    </xsd:element>
  </xsd:schema>
  <xsd:schema xmlns:xsd="http://www.w3.org/2001/XMLSchema" xmlns:dms="http://schemas.microsoft.com/office/2006/documentManagement/types" targetNamespace="27d643f5-4560-4eff-9f48-d0fe6b2bec2d" elementFormDefault="qualified">
    <xsd:import namespace="http://schemas.microsoft.com/office/2006/documentManagement/types"/>
    <xsd:element name="Template" ma:index="8" nillable="true" ma:displayName="Template" ma:format="Dropdown" ma:internalName="Template">
      <xsd:simpleType>
        <xsd:restriction base="dms:Choice">
          <xsd:enumeration value="Stationery"/>
          <xsd:enumeration value="Purchase order forms"/>
          <xsd:enumeration value="Powerpoint presentations"/>
          <xsd:enumeration value="Meetings"/>
          <xsd:enumeration value="Legal"/>
          <xsd:enumeration value="RSC Branding"/>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Template xmlns="27d643f5-4560-4eff-9f48-d0fe6b2bec2d" xsi:nil="true"/>
  </documentManagement>
</p:properties>
</file>

<file path=customXml/itemProps1.xml><?xml version="1.0" encoding="utf-8"?>
<ds:datastoreItem xmlns:ds="http://schemas.openxmlformats.org/officeDocument/2006/customXml" ds:itemID="{0A090017-A26D-43E8-ADE8-AA82D2B77E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7d643f5-4560-4eff-9f48-d0fe6b2bec2d"/>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7CC8F453-0A08-4E28-8E13-4ACD39861ADB}">
  <ds:schemaRefs>
    <ds:schemaRef ds:uri="http://schemas.microsoft.com/sharepoint/v3/contenttype/forms"/>
  </ds:schemaRefs>
</ds:datastoreItem>
</file>

<file path=customXml/itemProps3.xml><?xml version="1.0" encoding="utf-8"?>
<ds:datastoreItem xmlns:ds="http://schemas.openxmlformats.org/officeDocument/2006/customXml" ds:itemID="{53EDF3E7-E591-4AA5-88B5-CCAED15C9F84}">
  <ds:schemaRefs>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http://purl.org/dc/dcmitype/"/>
    <ds:schemaRef ds:uri="27d643f5-4560-4eff-9f48-d0fe6b2bec2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New RSC Brand Templates</Template>
  <TotalTime>15217</TotalTime>
  <Words>1729</Words>
  <Application>Microsoft Office PowerPoint</Application>
  <PresentationFormat>Widescreen</PresentationFormat>
  <Paragraphs>185</Paragraphs>
  <Slides>17</Slides>
  <Notes>16</Notes>
  <HiddenSlides>2</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17</vt:i4>
      </vt:variant>
    </vt:vector>
  </HeadingPairs>
  <TitlesOfParts>
    <vt:vector size="25" baseType="lpstr">
      <vt:lpstr>Times New Roman</vt:lpstr>
      <vt:lpstr>Arial</vt:lpstr>
      <vt:lpstr>Calibri</vt:lpstr>
      <vt:lpstr>RSC_Plain</vt:lpstr>
      <vt:lpstr>RSC_Dividers with background</vt:lpstr>
      <vt:lpstr>1_RSC_Dividers with dark backgrounds</vt:lpstr>
      <vt:lpstr>2_RSC_Dividers with dark backgrounds</vt:lpstr>
      <vt:lpstr>RSC Title slides with image suggestions</vt:lpstr>
      <vt:lpstr>RSC event participant agreement:  we agree to.... </vt:lpstr>
      <vt:lpstr>Supporting practical skills in chemistry</vt:lpstr>
      <vt:lpstr>This session…</vt:lpstr>
      <vt:lpstr>What are the purposes of practical work?</vt:lpstr>
      <vt:lpstr>Poll: How would you use a practical video?</vt:lpstr>
      <vt:lpstr>How do we see practical videos being used?</vt:lpstr>
      <vt:lpstr>Videos and simulations</vt:lpstr>
      <vt:lpstr>Practical videos – a preview</vt:lpstr>
      <vt:lpstr>PowerPoint Presentation</vt:lpstr>
      <vt:lpstr>PowerPoint Presentation</vt:lpstr>
      <vt:lpstr>Use questions creatively</vt:lpstr>
      <vt:lpstr>Wrap-around resources</vt:lpstr>
      <vt:lpstr>Practical video topics</vt:lpstr>
      <vt:lpstr>Getting the most out of an hour in the lab</vt:lpstr>
      <vt:lpstr>Practical videos – where next?</vt:lpstr>
      <vt:lpstr>Resources from today’s session:g the most out of an hour in the lab</vt:lpstr>
      <vt:lpstr>Thank you</vt:lpstr>
    </vt:vector>
  </TitlesOfParts>
  <Company>Royal Society of Chemistry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Supporting practical skills in chemistry</dc:title>
  <dc:creator>Kirsty Patterson</dc:creator>
  <dc:description>ASE RSC practical skills 
https://edu.rsc.org/ase</dc:description>
  <cp:lastModifiedBy>Katherine Hartop</cp:lastModifiedBy>
  <cp:revision>60</cp:revision>
  <cp:lastPrinted>2019-03-28T09:59:28Z</cp:lastPrinted>
  <dcterms:created xsi:type="dcterms:W3CDTF">2020-12-03T10:35:42Z</dcterms:created>
  <dcterms:modified xsi:type="dcterms:W3CDTF">2021-01-06T15:56:31Z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0x010100C1788752EB44974D994EBA0BE182464D</vt:lpwstr>
  </property>
</Properties>
</file>