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2125" autoAdjust="0"/>
  </p:normalViewPr>
  <p:slideViewPr>
    <p:cSldViewPr snapToGrid="0" snapToObjects="1">
      <p:cViewPr varScale="1">
        <p:scale>
          <a:sx n="65" d="100"/>
          <a:sy n="65" d="100"/>
        </p:scale>
        <p:origin x="96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the formation of the Earth’s atmosphere.</a:t>
            </a:r>
          </a:p>
          <a:p>
            <a:r>
              <a:rPr lang="en-GB" dirty="0"/>
              <a:t> </a:t>
            </a:r>
          </a:p>
          <a:p>
            <a:r>
              <a:rPr lang="en-GB" dirty="0"/>
              <a:t>Answers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Carbon dioxide.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The iron particles catalysed the conversion of carbon dioxide into organic molecules. These organic molecules may have helped to form the earliest organisms.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Any two from: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Photosynthesis – converting CO</a:t>
            </a:r>
            <a:r>
              <a:rPr lang="en-GB" baseline="-25000" dirty="0"/>
              <a:t>2</a:t>
            </a:r>
            <a:r>
              <a:rPr lang="en-GB" baseline="0" dirty="0"/>
              <a:t> into O</a:t>
            </a:r>
            <a:r>
              <a:rPr lang="en-GB" baseline="-25000" dirty="0"/>
              <a:t>2</a:t>
            </a:r>
            <a:r>
              <a:rPr lang="en-GB" dirty="0"/>
              <a:t>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Dissolving in the oceans.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Forming sedimentary rocks from shells and skeletons of marine organisms.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Forming fossil fuels from plant deposits or plankton.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CTgqm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51430"/>
            <a:ext cx="10080000" cy="440661"/>
          </a:xfrm>
        </p:spPr>
        <p:txBody>
          <a:bodyPr/>
          <a:lstStyle/>
          <a:p>
            <a:r>
              <a:rPr lang="en-GB" dirty="0"/>
              <a:t>Iron particles in Earth's early atmosphere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>
                <a:hlinkClick r:id="rId3"/>
              </a:rPr>
              <a:t>rsc.li/3CTgqmS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69115"/>
            <a:ext cx="5940000" cy="5040000"/>
          </a:xfrm>
        </p:spPr>
        <p:txBody>
          <a:bodyPr>
            <a:noAutofit/>
          </a:bodyPr>
          <a:lstStyle/>
          <a:p>
            <a:r>
              <a:rPr lang="en-GB" dirty="0"/>
              <a:t>Iron-rich nanoparticles from meteorites and volcanoes could have catalysed the conversion of CO</a:t>
            </a:r>
            <a:r>
              <a:rPr lang="en-GB" baseline="-25000" dirty="0"/>
              <a:t>2</a:t>
            </a:r>
            <a:r>
              <a:rPr lang="en-GB" dirty="0"/>
              <a:t> on early Earth into the organic molecules needed for life to form.</a:t>
            </a:r>
          </a:p>
          <a:p>
            <a:r>
              <a:rPr lang="en-GB" dirty="0"/>
              <a:t>Researchers replicated the process by using particles from crushed meteorites and volcanic ash and applied the high  temperatures of the time (150–300°C). The particles catalysed the conversion of CO</a:t>
            </a:r>
            <a:r>
              <a:rPr lang="en-GB" baseline="-25000" dirty="0"/>
              <a:t>2</a:t>
            </a:r>
            <a:r>
              <a:rPr lang="en-GB" dirty="0"/>
              <a:t> in the presence of atmospheric H</a:t>
            </a:r>
            <a:r>
              <a:rPr lang="en-GB" baseline="-25000" dirty="0"/>
              <a:t>2</a:t>
            </a:r>
            <a:r>
              <a:rPr lang="en-GB" dirty="0"/>
              <a:t> or H</a:t>
            </a:r>
            <a:r>
              <a:rPr lang="en-GB" baseline="-25000" dirty="0"/>
              <a:t>2</a:t>
            </a:r>
            <a:r>
              <a:rPr lang="en-GB" dirty="0"/>
              <a:t>O, generating aldehydes, alcohols and hydrocarbons. These compounds are important building blocks for amino acids, carbohydrates and nucleic acids.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B292F-C975-35D4-5788-36F543B9F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96656" y="1114459"/>
            <a:ext cx="3755994" cy="250399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Could volcanic dust in early Earth’s atmosphere led to life forming?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480889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dirty="0">
                          <a:latin typeface="Century Gothic" panose="020B0502020202020204" pitchFamily="34" charset="0"/>
                        </a:rPr>
                        <a:t>What was the main gas present in the Earth’s early atmosphere?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dirty="0">
                          <a:latin typeface="Century Gothic" panose="020B0502020202020204" pitchFamily="34" charset="0"/>
                        </a:rPr>
                        <a:t>Suggest how the process could cause life to form on Earth.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Describe </a:t>
                      </a:r>
                      <a:r>
                        <a:rPr lang="en-GB" sz="1600" b="1" i="0" dirty="0">
                          <a:latin typeface="Century Gothic" panose="020B0502020202020204" pitchFamily="34" charset="0"/>
                        </a:rPr>
                        <a:t>two</a:t>
                      </a: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 other processes that reduced CO</a:t>
                      </a:r>
                      <a:r>
                        <a:rPr lang="en-GB" sz="1600" b="0" i="0" baseline="-25000" dirty="0"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 levels in Earth's </a:t>
                      </a:r>
                      <a:r>
                        <a:rPr lang="en-GB" sz="1600" b="0" i="0">
                          <a:latin typeface="Century Gothic" panose="020B0502020202020204" pitchFamily="34" charset="0"/>
                        </a:rPr>
                        <a:t>early atmosphere.</a:t>
                      </a:r>
                      <a:endParaRPr lang="en-US" sz="16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dirty="0" err="1"/>
              <a:t>Evgeny</a:t>
            </a:r>
            <a:r>
              <a:rPr lang="en-GB" sz="800" dirty="0"/>
              <a:t> </a:t>
            </a:r>
            <a:r>
              <a:rPr lang="en-GB" sz="800" dirty="0" err="1"/>
              <a:t>Ivkov</a:t>
            </a:r>
            <a:r>
              <a:rPr lang="en-GB" sz="800" dirty="0"/>
              <a:t>/Shutterstock</a:t>
            </a:r>
          </a:p>
        </p:txBody>
      </p:sp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</Words>
  <Application>Microsoft Office PowerPoint</Application>
  <PresentationFormat>Widescreen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Iron particles in Earth's early atmosphere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Iron particles in Earth's early atmosphere</dc:title>
  <dc:creator/>
  <cp:keywords>Science; research; news; teaching; context; secondary; origins of life; earth atmosphere</cp:keywords>
  <dc:description>From Education in Chemistry Volcanoes, meteorites and catalysts for life’s origins https://rsc.li/3CTgqmS</dc:description>
  <cp:lastModifiedBy/>
  <cp:revision>1</cp:revision>
  <dcterms:created xsi:type="dcterms:W3CDTF">2022-07-21T16:12:38Z</dcterms:created>
  <dcterms:modified xsi:type="dcterms:W3CDTF">2023-06-29T20:29:01Z</dcterms:modified>
</cp:coreProperties>
</file>