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4" r:id="rId5"/>
    <p:sldId id="267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 varScale="1">
        <p:scale>
          <a:sx n="91" d="100"/>
          <a:sy n="91" d="100"/>
        </p:scale>
        <p:origin x="218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© </a:t>
            </a:r>
            <a:r>
              <a:rPr lang="en-GB" baseline="0" dirty="0" smtClean="0"/>
              <a:t>Wikimedia Commons/</a:t>
            </a:r>
            <a:r>
              <a:rPr lang="en-GB" baseline="0" dirty="0" err="1" smtClean="0"/>
              <a:t>Celinebj</a:t>
            </a:r>
            <a:endParaRPr lang="en-GB" baseline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© </a:t>
            </a:r>
            <a:r>
              <a:rPr lang="en-GB" baseline="0" dirty="0" smtClean="0"/>
              <a:t>Wikimedia Commons/</a:t>
            </a:r>
            <a:r>
              <a:rPr lang="en-GB" baseline="0" dirty="0" err="1" smtClean="0"/>
              <a:t>Celinebj</a:t>
            </a:r>
            <a:endParaRPr lang="en-GB" baseline="0" dirty="0" smtClean="0"/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14-16 class studying polymers or recycling. 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Answers: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Landfill or litter. The plastic is not biodegradable.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Process would stop use of landfill/ Save non-renewable resources (crude oil)/ No separation techniques mean less waste.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Catalysts are not used up in reactions, so can be used again and again.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(extension question)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Condensation polymerisation involves monomers with two functional groups. When these monomers join together they usually lose small molecules such as water.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23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wFkt3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wFkt3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process uses one of the most common plastics, poly(ethylene terephthalate) (PET). The PET from plastic bottles is first broken down into a chemical called  dimethyl terephthalate (DMT) using methanol. The DMT is then converted into the desired hydrocarbon fuels by further reactions using catalysts. These catalytic reactions are </a:t>
            </a:r>
            <a:r>
              <a:rPr lang="en-GB" dirty="0" smtClean="0">
                <a:solidFill>
                  <a:schemeClr val="bg1"/>
                </a:solidFill>
              </a:rPr>
              <a:t>very ‘green</a:t>
            </a:r>
            <a:r>
              <a:rPr lang="en-GB" dirty="0">
                <a:solidFill>
                  <a:schemeClr val="bg1"/>
                </a:solidFill>
              </a:rPr>
              <a:t>’ as there are no separation steps and the catalyst </a:t>
            </a:r>
            <a:r>
              <a:rPr lang="en-GB" dirty="0" smtClean="0">
                <a:solidFill>
                  <a:schemeClr val="bg1"/>
                </a:solidFill>
              </a:rPr>
              <a:t>lasts for years. </a:t>
            </a:r>
            <a:r>
              <a:rPr lang="en-GB" dirty="0">
                <a:solidFill>
                  <a:schemeClr val="bg1"/>
                </a:solidFill>
              </a:rPr>
              <a:t>The technique therefore appears to be a promising way to divert plastic waste away from landfill. 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03952" y="217252"/>
            <a:ext cx="4680521" cy="728987"/>
            <a:chOff x="359621" y="217252"/>
            <a:chExt cx="4680521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rsc.li/2wFkt3Q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Plastic waste from drinks bottles and food packaging can be transformed in a new process into a mixture of C</a:t>
            </a:r>
            <a:r>
              <a:rPr lang="en-GB" baseline="-25000" dirty="0">
                <a:solidFill>
                  <a:schemeClr val="bg1"/>
                </a:solidFill>
              </a:rPr>
              <a:t>7</a:t>
            </a:r>
            <a:r>
              <a:rPr lang="en-GB" dirty="0">
                <a:solidFill>
                  <a:schemeClr val="bg1"/>
                </a:solidFill>
              </a:rPr>
              <a:t> and C</a:t>
            </a:r>
            <a:r>
              <a:rPr lang="en-GB" baseline="-25000" dirty="0">
                <a:solidFill>
                  <a:schemeClr val="bg1"/>
                </a:solidFill>
              </a:rPr>
              <a:t>8</a:t>
            </a:r>
            <a:r>
              <a:rPr lang="en-GB" dirty="0">
                <a:solidFill>
                  <a:schemeClr val="bg1"/>
                </a:solidFill>
              </a:rPr>
              <a:t>  hydrocarbons, which can then be used as components of diesel and jet fuel.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952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Fuels from plastic waste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40" y="400792"/>
            <a:ext cx="2506359" cy="166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6140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</a:t>
            </a:r>
            <a:r>
              <a:rPr lang="en-GB" dirty="0">
                <a:solidFill>
                  <a:schemeClr val="bg1"/>
                </a:solidFill>
              </a:rPr>
              <a:t>process uses one of the most common plastics, poly(ethylene terephthalate) (PET). The PET from plastic bottles is first broken down into a chemical called  dimethyl terephthalate (DMT) using methanol. The DMT is then converted into the desired hydrocarbon fuels by further reactions using catalysts. These catalytic reactions are </a:t>
            </a:r>
            <a:r>
              <a:rPr lang="en-GB" dirty="0" smtClean="0">
                <a:solidFill>
                  <a:schemeClr val="bg1"/>
                </a:solidFill>
              </a:rPr>
              <a:t>very ‘green</a:t>
            </a:r>
            <a:r>
              <a:rPr lang="en-GB" dirty="0">
                <a:solidFill>
                  <a:schemeClr val="bg1"/>
                </a:solidFill>
              </a:rPr>
              <a:t>’ as there are no separation steps and the catalyst </a:t>
            </a:r>
            <a:r>
              <a:rPr lang="en-GB" dirty="0" smtClean="0">
                <a:solidFill>
                  <a:schemeClr val="bg1"/>
                </a:solidFill>
              </a:rPr>
              <a:t>lasts for years. </a:t>
            </a:r>
            <a:r>
              <a:rPr lang="en-GB" dirty="0">
                <a:solidFill>
                  <a:schemeClr val="bg1"/>
                </a:solidFill>
              </a:rPr>
              <a:t>The technique therefore appears to be a promising way to divert plastic waste away from landfill. 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4350003"/>
            <a:ext cx="51845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Give an environmental problem caused by waste plastic.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Suggest the environmental advantages of this process.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Explain why a catalyst can be used for years.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The polymer PET is a condensation polymer. What is condensation polymerisation?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03952" y="217252"/>
            <a:ext cx="4680521" cy="728987"/>
            <a:chOff x="359621" y="217252"/>
            <a:chExt cx="4680521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rsc.li/2wFkt3Q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Plastic waste from drinks bottles and food packaging can be transformed in a new process into a mixture of C</a:t>
            </a:r>
            <a:r>
              <a:rPr lang="en-GB" baseline="-25000" dirty="0">
                <a:solidFill>
                  <a:schemeClr val="bg1"/>
                </a:solidFill>
              </a:rPr>
              <a:t>7</a:t>
            </a:r>
            <a:r>
              <a:rPr lang="en-GB" dirty="0">
                <a:solidFill>
                  <a:schemeClr val="bg1"/>
                </a:solidFill>
              </a:rPr>
              <a:t> and C</a:t>
            </a:r>
            <a:r>
              <a:rPr lang="en-GB" baseline="-25000" dirty="0">
                <a:solidFill>
                  <a:schemeClr val="bg1"/>
                </a:solidFill>
              </a:rPr>
              <a:t>8</a:t>
            </a:r>
            <a:r>
              <a:rPr lang="en-GB" dirty="0">
                <a:solidFill>
                  <a:schemeClr val="bg1"/>
                </a:solidFill>
              </a:rPr>
              <a:t>  hydrocarbons, which can then be used as components of diesel and jet fuel.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952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Fuels from plastic waste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40" y="400792"/>
            <a:ext cx="2506359" cy="166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2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4937</TotalTime>
  <Words>460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[headline]</dc:title>
  <dc:creator>EIC</dc:creator>
  <dc:description>From Education in Chemistry article, [shortened URL]</dc:description>
  <cp:lastModifiedBy>Lisa Clatworthy</cp:lastModifiedBy>
  <cp:revision>465</cp:revision>
  <cp:lastPrinted>2018-04-19T13:17:15Z</cp:lastPrinted>
  <dcterms:created xsi:type="dcterms:W3CDTF">2013-06-04T12:27:23Z</dcterms:created>
  <dcterms:modified xsi:type="dcterms:W3CDTF">2019-06-12T11:01:17Z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