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80952" autoAdjust="0"/>
  </p:normalViewPr>
  <p:slideViewPr>
    <p:cSldViewPr snapToGrid="0" snapToObjects="1">
      <p:cViewPr varScale="1">
        <p:scale>
          <a:sx n="96" d="100"/>
          <a:sy n="96" d="100"/>
        </p:scale>
        <p:origin x="1542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07/09/2023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about the formation of</a:t>
            </a:r>
            <a:r>
              <a:rPr lang="en-GB" baseline="0" dirty="0"/>
              <a:t> Earth’s atmosphere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baseline="0" dirty="0"/>
              <a:t>Volcanic eruptions.</a:t>
            </a:r>
          </a:p>
          <a:p>
            <a:pPr marL="228600" indent="-228600">
              <a:buAutoNum type="arabicPeriod"/>
            </a:pPr>
            <a:r>
              <a:rPr lang="en-GB" baseline="0" dirty="0"/>
              <a:t>SO</a:t>
            </a:r>
            <a:r>
              <a:rPr lang="en-GB" baseline="-25000" dirty="0"/>
              <a:t>2</a:t>
            </a:r>
            <a:r>
              <a:rPr lang="en-GB" baseline="0" dirty="0"/>
              <a:t> </a:t>
            </a:r>
            <a:r>
              <a:rPr lang="en-GB" baseline="0" dirty="0">
                <a:sym typeface="Wingdings" panose="05000000000000000000" pitchFamily="2" charset="2"/>
              </a:rPr>
              <a:t> S + O</a:t>
            </a:r>
            <a:r>
              <a:rPr lang="en-GB" baseline="-25000" dirty="0">
                <a:sym typeface="Wingdings" panose="05000000000000000000" pitchFamily="2" charset="2"/>
              </a:rPr>
              <a:t>2</a:t>
            </a:r>
          </a:p>
          <a:p>
            <a:pPr marL="228600" indent="-228600">
              <a:buAutoNum type="arabicPeriod"/>
            </a:pPr>
            <a:r>
              <a:rPr lang="en-US" dirty="0"/>
              <a:t>Algae and plants decreased the percentage of carbon dioxide in the atmosphere by photosynthesis.</a:t>
            </a: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9/7/2023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RdGSz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Sulfur dioxide helped create Earth’s oxygen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>
                <a:hlinkClick r:id="rId3"/>
              </a:rPr>
              <a:t>rsc.li/3RdGSzM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dirty="0"/>
              <a:t>Earth's atmospheric oxygen content sharply rose </a:t>
            </a:r>
            <a:r>
              <a:rPr lang="en-US" dirty="0"/>
              <a:t>around 2.4 billion years ago. </a:t>
            </a:r>
            <a:r>
              <a:rPr lang="en-GB" dirty="0"/>
              <a:t>Until now, CO</a:t>
            </a:r>
            <a:r>
              <a:rPr lang="en-GB" baseline="-25000" dirty="0"/>
              <a:t>2</a:t>
            </a:r>
            <a:r>
              <a:rPr lang="en-GB" dirty="0"/>
              <a:t> breakdown was seen as the primary oxygen source in our early atmosphere. </a:t>
            </a:r>
          </a:p>
          <a:p>
            <a:r>
              <a:rPr lang="en-US" dirty="0"/>
              <a:t>However, volcanic eruptions that took place at the time produced large amounts of sulfur dioxide. </a:t>
            </a:r>
            <a:r>
              <a:rPr lang="en-GB" dirty="0"/>
              <a:t>Researchers have now confirmed that ultraviolet radiation could break </a:t>
            </a:r>
            <a:r>
              <a:rPr lang="en-GB" dirty="0" err="1"/>
              <a:t>sulfur</a:t>
            </a:r>
            <a:r>
              <a:rPr lang="en-GB" dirty="0"/>
              <a:t> dioxide down into oxygen molecules and a </a:t>
            </a:r>
            <a:r>
              <a:rPr lang="en-GB" dirty="0" err="1"/>
              <a:t>sulfur</a:t>
            </a:r>
            <a:r>
              <a:rPr lang="en-GB" dirty="0"/>
              <a:t> atom, by replicating this with a vacuum ultraviolet laser in a lab. They estimate that volcanic </a:t>
            </a:r>
            <a:r>
              <a:rPr lang="en-GB" dirty="0" err="1"/>
              <a:t>sulfur</a:t>
            </a:r>
            <a:r>
              <a:rPr lang="en-GB" dirty="0"/>
              <a:t> dioxide contributes roughly 4.3% of today's atmospheric oxygen.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6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Science Photo Library/</a:t>
            </a:r>
            <a:r>
              <a:rPr lang="en-GB" sz="800" b="0" i="0">
                <a:solidFill>
                  <a:srgbClr val="172B4D"/>
                </a:solidFill>
                <a:effectLst/>
                <a:latin typeface="-apple-system"/>
              </a:rPr>
              <a:t>Getty Images</a:t>
            </a:r>
            <a:endParaRPr lang="en-GB" sz="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Ultraviolet radiation transformed </a:t>
            </a:r>
            <a:r>
              <a:rPr lang="en-GB" sz="1600" i="1" dirty="0" err="1">
                <a:solidFill>
                  <a:srgbClr val="C8102E"/>
                </a:solidFill>
              </a:rPr>
              <a:t>sulfur</a:t>
            </a:r>
            <a:r>
              <a:rPr lang="en-GB" sz="1600" i="1" dirty="0">
                <a:solidFill>
                  <a:srgbClr val="C8102E"/>
                </a:solidFill>
              </a:rPr>
              <a:t> dioxide into life-giving oxygen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29119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was the source of gases in Earth’s early atmosphere?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Write a balanced equation for the breakdown of sulfur dioxide.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Describe how CO</a:t>
                      </a:r>
                      <a:r>
                        <a:rPr lang="en-US" sz="1600" b="0" i="0" baseline="-25000" dirty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 was converted to oxygen in Earth’s early atmosphere.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2" ma:contentTypeDescription="Create a new document." ma:contentTypeScope="" ma:versionID="25b0760d81654acbd279ebabda0cf2cb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ac56c4e4aed44355ee8d4deb59a314da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Props1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5F3524-7F39-4A03-893B-39132BD83F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E32765-0D1B-4967-A921-DBD855E7514C}">
  <ds:schemaRefs>
    <ds:schemaRef ds:uri="http://schemas.openxmlformats.org/package/2006/metadata/core-properties"/>
    <ds:schemaRef ds:uri="09ea5656-4490-4481-bb0e-98dc9cca7dc3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6ec2360f-6db7-4557-82fc-01391e7a085b"/>
    <ds:schemaRef ds:uri="http://purl.org/dc/terms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Sulfur dioxide helped create Earth’s oxygen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Sulfur dioxide helped create Earth’s oxygen</dc:title>
  <dc:creator/>
  <cp:keywords>Science; research; news; teaching; context; secondary; Earth's atmosphere; sulfur dioxide; oxygen</cp:keywords>
  <dc:description>From Education in Chemistry https://rsc.li/3RdGSzM Turning sulfur dioxide into atmospheric oxygen</dc:description>
  <cp:lastModifiedBy/>
  <cp:revision>1</cp:revision>
  <dcterms:created xsi:type="dcterms:W3CDTF">2022-07-21T16:12:38Z</dcterms:created>
  <dcterms:modified xsi:type="dcterms:W3CDTF">2023-09-07T16:04:10Z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