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60" r:id="rId4"/>
    <p:sldId id="262" r:id="rId5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795" autoAdjust="0"/>
  </p:normalViewPr>
  <p:slideViewPr>
    <p:cSldViewPr snapToGrid="0">
      <p:cViewPr varScale="1">
        <p:scale>
          <a:sx n="30" d="100"/>
          <a:sy n="30" d="100"/>
        </p:scale>
        <p:origin x="13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E139B-5BC0-434C-A4C6-26D0B15CD518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2679A-6E61-4BAB-A5CD-6CC66352F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605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Daniel Beech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2679A-6E61-4BAB-A5CD-6CC66352F9F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43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Daniel Beech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2679A-6E61-4BAB-A5CD-6CC66352F9F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793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Daniel Beech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2679A-6E61-4BAB-A5CD-6CC66352F9F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944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86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850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104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2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57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26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825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33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8CB66-A621-4A38-A29B-AF5166B995D4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951B1-7E8A-479C-B087-42D709B78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07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21190441">
            <a:off x="215091" y="2065803"/>
            <a:ext cx="11617648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9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Chemistry Paper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95852"/>
            <a:ext cx="12192000" cy="783570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Scan the QR codes below and watch the Chemistry Paper 1 Required Practical videos.</a:t>
            </a:r>
          </a:p>
          <a:p>
            <a:pPr marL="514350" indent="-514350" algn="l">
              <a:buAutoNum type="arabicPeriod"/>
            </a:pPr>
            <a:endParaRPr lang="en-GB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Have a go at the questions in your CGP Revision Guide. Foundation - pages 112, 127 and 137, Higher - pages 111, 122, 137 and 144.</a:t>
            </a:r>
          </a:p>
          <a:p>
            <a:pPr marL="514350" indent="-514350" algn="l">
              <a:buAutoNum type="arabicPeriod"/>
            </a:pPr>
            <a:endParaRPr lang="en-GB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Do 30 minutes of </a:t>
            </a:r>
            <a:r>
              <a:rPr lang="en-GB" sz="4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Tassomai</a:t>
            </a:r>
            <a:r>
              <a:rPr lang="en-GB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400" b="1" smtClean="0">
                <a:latin typeface="Arial" panose="020B0604020202020204" pitchFamily="34" charset="0"/>
                <a:cs typeface="Arial" panose="020B0604020202020204" pitchFamily="34" charset="0"/>
              </a:rPr>
              <a:t>a night.</a:t>
            </a:r>
            <a:endParaRPr lang="en-GB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55474"/>
            <a:ext cx="12192000" cy="39247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latin typeface="Segoe Print" panose="02000600000000000000" pitchFamily="2" charset="0"/>
                <a:cs typeface="Arial" panose="020B0604020202020204" pitchFamily="34" charset="0"/>
              </a:rPr>
              <a:t>The </a:t>
            </a:r>
            <a:r>
              <a:rPr lang="en-GB" sz="7200" b="1" dirty="0" smtClean="0">
                <a:latin typeface="Segoe Print" panose="02000600000000000000" pitchFamily="2" charset="0"/>
                <a:cs typeface="Arial" panose="020B0604020202020204" pitchFamily="34" charset="0"/>
              </a:rPr>
              <a:t>Week </a:t>
            </a:r>
            <a:r>
              <a:rPr lang="en-GB" sz="7200" b="1" dirty="0">
                <a:latin typeface="Segoe Print" panose="02000600000000000000" pitchFamily="2" charset="0"/>
                <a:cs typeface="Arial" panose="020B0604020202020204" pitchFamily="34" charset="0"/>
              </a:rPr>
              <a:t>Before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7712" y="15488199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Making Salts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06965" y="15488199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Electrolysis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393148" y="15488199"/>
            <a:ext cx="2668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Temperature Changes </a:t>
            </a:r>
          </a:p>
        </p:txBody>
      </p:sp>
      <p:cxnSp>
        <p:nvCxnSpPr>
          <p:cNvPr id="17" name="Straight Arrow Connector 16"/>
          <p:cNvCxnSpPr>
            <a:stCxn id="11" idx="0"/>
          </p:cNvCxnSpPr>
          <p:nvPr/>
        </p:nvCxnSpPr>
        <p:spPr>
          <a:xfrm flipH="1" flipV="1">
            <a:off x="1036470" y="14936865"/>
            <a:ext cx="78897" cy="5513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949496" y="14936862"/>
            <a:ext cx="14776" cy="5513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0870560" y="14936861"/>
            <a:ext cx="14776" cy="5513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5" y="12947166"/>
            <a:ext cx="1904762" cy="19047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913" y="12947166"/>
            <a:ext cx="1904762" cy="19047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306" y="13032098"/>
            <a:ext cx="1904762" cy="190476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99795" y="4173357"/>
            <a:ext cx="7892205" cy="76944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Exam Date: 17</a:t>
            </a:r>
            <a:r>
              <a:rPr lang="en-GB" sz="4400" b="1" baseline="300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</a:t>
            </a:r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May 2018</a:t>
            </a:r>
          </a:p>
        </p:txBody>
      </p:sp>
    </p:spTree>
    <p:extLst>
      <p:ext uri="{BB962C8B-B14F-4D97-AF65-F5344CB8AC3E}">
        <p14:creationId xmlns:p14="http://schemas.microsoft.com/office/powerpoint/2010/main" val="1263210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21190441">
            <a:off x="215091" y="2065803"/>
            <a:ext cx="11617648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9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Chemistry Paper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95852"/>
            <a:ext cx="12192000" cy="783570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Scan the QR codes below and watch the Chemistry Paper 1 Required Practical videos.</a:t>
            </a:r>
          </a:p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Have a go at the questions in your CGP Revision Guide. Foundation - pages 112, 127 and 137, Higher - pages 111, 122, 137 and 144.</a:t>
            </a:r>
          </a:p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Do 30 minutes of Tassomai (the questions will be set to Chemistry Paper 1 material only).</a:t>
            </a:r>
          </a:p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Make sure your bag is packed with the correct equipment and get a good </a:t>
            </a: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night’s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sleep!</a:t>
            </a:r>
          </a:p>
          <a:p>
            <a:pPr marL="514350" indent="-514350" algn="l"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55474"/>
            <a:ext cx="12192000" cy="39247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latin typeface="Segoe Print" panose="02000600000000000000" pitchFamily="2" charset="0"/>
                <a:cs typeface="Arial" panose="020B0604020202020204" pitchFamily="34" charset="0"/>
              </a:rPr>
              <a:t>The Night Before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7712" y="15488199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Making Salts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06965" y="15488199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Electrolysis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393148" y="15488199"/>
            <a:ext cx="2668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Temperature Changes </a:t>
            </a:r>
          </a:p>
        </p:txBody>
      </p:sp>
      <p:cxnSp>
        <p:nvCxnSpPr>
          <p:cNvPr id="17" name="Straight Arrow Connector 16"/>
          <p:cNvCxnSpPr>
            <a:stCxn id="11" idx="0"/>
          </p:cNvCxnSpPr>
          <p:nvPr/>
        </p:nvCxnSpPr>
        <p:spPr>
          <a:xfrm flipH="1" flipV="1">
            <a:off x="1036470" y="14936865"/>
            <a:ext cx="78897" cy="5513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949496" y="14936862"/>
            <a:ext cx="14776" cy="5513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0870560" y="14936861"/>
            <a:ext cx="14776" cy="5513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5" y="12947166"/>
            <a:ext cx="1904762" cy="19047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913" y="12947166"/>
            <a:ext cx="1904762" cy="19047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306" y="13032098"/>
            <a:ext cx="1904762" cy="190476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99795" y="4173357"/>
            <a:ext cx="7892205" cy="76944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Exam Date: 17</a:t>
            </a:r>
            <a:r>
              <a:rPr lang="en-GB" sz="4400" b="1" baseline="300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</a:t>
            </a:r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May 2018</a:t>
            </a:r>
          </a:p>
        </p:txBody>
      </p:sp>
    </p:spTree>
    <p:extLst>
      <p:ext uri="{BB962C8B-B14F-4D97-AF65-F5344CB8AC3E}">
        <p14:creationId xmlns:p14="http://schemas.microsoft.com/office/powerpoint/2010/main" val="246917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21190441">
            <a:off x="215091" y="2065803"/>
            <a:ext cx="11617648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9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Chemistry Paper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95852"/>
            <a:ext cx="12192000" cy="783570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Scan the QR codes below and watch the Chemistry Paper 2 Required Practical videos.</a:t>
            </a:r>
          </a:p>
          <a:p>
            <a:pPr marL="514350" indent="-514350" algn="l">
              <a:buAutoNum type="arabicPeriod"/>
            </a:pP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Have a go at the questions in your CGP Revision Guide. Foundation - pages 145, 154 and 166, Higher - pages 149, 156 and </a:t>
            </a:r>
            <a:r>
              <a:rPr lang="en-GB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166.</a:t>
            </a: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en-GB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30 minutes of Tassomai (the questions will be set to Chemistry Paper 2 material only).</a:t>
            </a: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55474"/>
            <a:ext cx="12192000" cy="39247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latin typeface="Segoe Print" panose="02000600000000000000" pitchFamily="2" charset="0"/>
                <a:cs typeface="Arial" panose="020B0604020202020204" pitchFamily="34" charset="0"/>
              </a:rPr>
              <a:t>The </a:t>
            </a:r>
            <a:r>
              <a:rPr lang="en-GB" sz="7200" b="1" dirty="0" smtClean="0">
                <a:latin typeface="Segoe Print" panose="02000600000000000000" pitchFamily="2" charset="0"/>
                <a:cs typeface="Arial" panose="020B0604020202020204" pitchFamily="34" charset="0"/>
              </a:rPr>
              <a:t>Week </a:t>
            </a:r>
            <a:r>
              <a:rPr lang="en-GB" sz="7200" b="1" dirty="0">
                <a:latin typeface="Segoe Print" panose="02000600000000000000" pitchFamily="2" charset="0"/>
                <a:cs typeface="Arial" panose="020B0604020202020204" pitchFamily="34" charset="0"/>
              </a:rPr>
              <a:t>Before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7712" y="15488199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Chromatography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06965" y="15488199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Rates of Reaction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607847" y="15488199"/>
            <a:ext cx="2215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Water Purification </a:t>
            </a:r>
          </a:p>
        </p:txBody>
      </p:sp>
      <p:cxnSp>
        <p:nvCxnSpPr>
          <p:cNvPr id="17" name="Straight Arrow Connector 16"/>
          <p:cNvCxnSpPr>
            <a:stCxn id="11" idx="0"/>
          </p:cNvCxnSpPr>
          <p:nvPr/>
        </p:nvCxnSpPr>
        <p:spPr>
          <a:xfrm flipH="1" flipV="1">
            <a:off x="1036473" y="14936865"/>
            <a:ext cx="335374" cy="5513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0"/>
            <a:endCxn id="6" idx="2"/>
          </p:cNvCxnSpPr>
          <p:nvPr/>
        </p:nvCxnSpPr>
        <p:spPr>
          <a:xfrm flipH="1" flipV="1">
            <a:off x="4997115" y="14765800"/>
            <a:ext cx="1276809" cy="7223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0870560" y="14936861"/>
            <a:ext cx="14776" cy="5513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299795" y="4173357"/>
            <a:ext cx="7892205" cy="76944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Exam Date: 13</a:t>
            </a:r>
            <a:r>
              <a:rPr lang="en-GB" sz="4400" b="1" baseline="300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</a:t>
            </a:r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June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12" y="12831828"/>
            <a:ext cx="1904762" cy="19047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34" y="12861038"/>
            <a:ext cx="1904762" cy="1904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861038"/>
            <a:ext cx="1904762" cy="1904762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stCxn id="14" idx="0"/>
          </p:cNvCxnSpPr>
          <p:nvPr/>
        </p:nvCxnSpPr>
        <p:spPr>
          <a:xfrm flipV="1">
            <a:off x="6273924" y="14851332"/>
            <a:ext cx="606832" cy="6368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179" y="12861038"/>
            <a:ext cx="1904762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28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21190441">
            <a:off x="215091" y="2065803"/>
            <a:ext cx="11617648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9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Chemistry Paper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95852"/>
            <a:ext cx="12192000" cy="783570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Scan the QR codes below and watch the Chemistry Paper 2 Required Practical videos.</a:t>
            </a:r>
          </a:p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Have a go at the questions in your CGP Revision Guide. Foundation - pages 145, 154 and 166, Higher - pages 149, 156 and </a:t>
            </a: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166.</a:t>
            </a: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endParaRPr lang="en-GB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30 minutes of Tassomai (the questions will be set to Chemistry Paper 2 material only).</a:t>
            </a:r>
          </a:p>
          <a:p>
            <a:pPr marL="514350" indent="-514350" algn="l">
              <a:buAutoNum type="arabicPeriod"/>
            </a:pP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Make sure your bag is packed with the correct equipment and get a good nights sleep!</a:t>
            </a:r>
          </a:p>
          <a:p>
            <a:pPr marL="514350" indent="-514350" algn="l"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55474"/>
            <a:ext cx="12192000" cy="39247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latin typeface="Segoe Print" panose="02000600000000000000" pitchFamily="2" charset="0"/>
                <a:cs typeface="Arial" panose="020B0604020202020204" pitchFamily="34" charset="0"/>
              </a:rPr>
              <a:t>The Night Before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7712" y="15488199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Chromatography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06965" y="15488199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Rates of Reaction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607847" y="15488199"/>
            <a:ext cx="2215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Water Purification </a:t>
            </a:r>
          </a:p>
        </p:txBody>
      </p:sp>
      <p:cxnSp>
        <p:nvCxnSpPr>
          <p:cNvPr id="17" name="Straight Arrow Connector 16"/>
          <p:cNvCxnSpPr>
            <a:stCxn id="11" idx="0"/>
          </p:cNvCxnSpPr>
          <p:nvPr/>
        </p:nvCxnSpPr>
        <p:spPr>
          <a:xfrm flipH="1" flipV="1">
            <a:off x="1036473" y="14936865"/>
            <a:ext cx="335374" cy="5513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0"/>
            <a:endCxn id="6" idx="2"/>
          </p:cNvCxnSpPr>
          <p:nvPr/>
        </p:nvCxnSpPr>
        <p:spPr>
          <a:xfrm flipH="1" flipV="1">
            <a:off x="4997115" y="14765800"/>
            <a:ext cx="1276809" cy="7223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0870560" y="14936861"/>
            <a:ext cx="14776" cy="5513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299795" y="4173357"/>
            <a:ext cx="7892205" cy="76944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Exam Date: 13</a:t>
            </a:r>
            <a:r>
              <a:rPr lang="en-GB" sz="4400" b="1" baseline="300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</a:t>
            </a:r>
            <a:r>
              <a:rPr lang="en-GB" sz="44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June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12" y="12831828"/>
            <a:ext cx="1904762" cy="19047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34" y="12861038"/>
            <a:ext cx="1904762" cy="1904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861038"/>
            <a:ext cx="1904762" cy="1904762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stCxn id="14" idx="0"/>
          </p:cNvCxnSpPr>
          <p:nvPr/>
        </p:nvCxnSpPr>
        <p:spPr>
          <a:xfrm flipV="1">
            <a:off x="6273924" y="14851332"/>
            <a:ext cx="606832" cy="6368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179" y="12861038"/>
            <a:ext cx="1904762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9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</TotalTime>
  <Words>359</Words>
  <Application>Microsoft Office PowerPoint</Application>
  <PresentationFormat>Custom</PresentationFormat>
  <Paragraphs>58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Segoe Print</vt:lpstr>
      <vt:lpstr>Segoe UI Black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 poster</dc:title>
  <dc:creator>DBE</dc:creator>
  <cp:lastModifiedBy>Luke Blackburn</cp:lastModifiedBy>
  <cp:revision>29</cp:revision>
  <dcterms:created xsi:type="dcterms:W3CDTF">2018-05-03T20:51:24Z</dcterms:created>
  <dcterms:modified xsi:type="dcterms:W3CDTF">2018-05-25T07:54:10Z</dcterms:modified>
  <cp:category>To accompany the article  'How to engage reluctant revisers', from Education in Chemistry, July 2018</cp:category>
</cp:coreProperties>
</file>