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84569" autoAdjust="0"/>
  </p:normalViewPr>
  <p:slideViewPr>
    <p:cSldViewPr snapToGrid="0" snapToObjects="1">
      <p:cViewPr varScale="1">
        <p:scale>
          <a:sx n="94" d="100"/>
          <a:sy n="94" d="100"/>
        </p:scale>
        <p:origin x="750" y="90"/>
      </p:cViewPr>
      <p:guideLst/>
    </p:cSldViewPr>
  </p:slideViewPr>
  <p:notesTextViewPr>
    <p:cViewPr>
      <p:scale>
        <a:sx n="1" d="1"/>
        <a:sy n="1" d="1"/>
      </p:scale>
      <p:origin x="0" y="-15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20/02/2025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in your lessons on diamonds and other carbon allotropes</a:t>
            </a:r>
            <a:r>
              <a:rPr lang="en-GB" baseline="0" dirty="0"/>
              <a:t>.</a:t>
            </a:r>
            <a:endParaRPr lang="en-GB" dirty="0"/>
          </a:p>
          <a:p>
            <a:endParaRPr lang="en-GB" dirty="0"/>
          </a:p>
          <a:p>
            <a:r>
              <a:rPr lang="en-GB" dirty="0"/>
              <a:t>Answers</a:t>
            </a:r>
          </a:p>
          <a:p>
            <a:pPr marL="228600" indent="-228600">
              <a:buAutoNum type="arabicPeriod"/>
            </a:pPr>
            <a:r>
              <a:rPr lang="en-US" baseline="0" dirty="0"/>
              <a:t>Carbon.</a:t>
            </a:r>
          </a:p>
          <a:p>
            <a:pPr marL="228600" indent="-228600">
              <a:buAutoNum type="arabicPeriod"/>
            </a:pPr>
            <a:r>
              <a:rPr lang="en-GB" baseline="0" dirty="0"/>
              <a:t>Giant covalent structure with many strong covalent bonds.</a:t>
            </a:r>
          </a:p>
          <a:p>
            <a:pPr marL="228600" indent="-228600">
              <a:buAutoNum type="arabicPeriod"/>
            </a:pPr>
            <a:r>
              <a:rPr lang="en-GB" baseline="0" dirty="0"/>
              <a:t>Credit ideas such as:</a:t>
            </a:r>
          </a:p>
          <a:p>
            <a:pPr marL="171450" indent="-171450">
              <a:buFont typeface="Arial" panose="020B0604020202020204" pitchFamily="34" charset="0"/>
              <a:buChar char="•"/>
            </a:pPr>
            <a:r>
              <a:rPr lang="en-GB" baseline="0" dirty="0"/>
              <a:t>very thin layers may have different properties to a true giant structure.</a:t>
            </a:r>
          </a:p>
          <a:p>
            <a:pPr marL="171450" indent="-171450">
              <a:buFont typeface="Arial" panose="020B0604020202020204" pitchFamily="34" charset="0"/>
              <a:buChar char="•"/>
            </a:pPr>
            <a:r>
              <a:rPr lang="en-GB" baseline="0" dirty="0"/>
              <a:t>nanoparticles have different properties to bulk materials.</a:t>
            </a:r>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2/20/2025</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rsc.li/4hsYKku"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GB" dirty="0"/>
              <a:t>Flexible diamond film made using sticky tape</a:t>
            </a:r>
            <a:br>
              <a:rPr lang="en-GB" dirty="0"/>
            </a:br>
            <a:br>
              <a:rPr lang="en-US" dirty="0"/>
            </a:br>
            <a:br>
              <a:rPr lang="en-GB" b="0" dirty="0"/>
            </a:br>
            <a:br>
              <a:rPr lang="en-US" dirty="0"/>
            </a:br>
            <a:endParaRPr lang="en-US" dirty="0"/>
          </a:p>
        </p:txBody>
      </p:sp>
      <p:sp>
        <p:nvSpPr>
          <p:cNvPr id="5" name="Vertical Title 1">
            <a:extLst>
              <a:ext uri="{FF2B5EF4-FFF2-40B4-BE49-F238E27FC236}">
                <a16:creationId xmlns:a16="http://schemas.microsoft.com/office/drawing/2014/main" id="{94DF5491-C51B-5546-8D63-8BD341C64B0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hlinkClick r:id="rId3" action="ppaction://hlinkfile">
                  <a:extLst>
                    <a:ext uri="{A12FA001-AC4F-418D-AE19-62706E023703}">
                      <ahyp:hlinkClr xmlns:ahyp="http://schemas.microsoft.com/office/drawing/2018/hyperlinkcolor" val="tx"/>
                    </a:ext>
                  </a:extLst>
                </a:hlinkClick>
              </a:rPr>
              <a:t>rsc.li/4hsYKku</a:t>
            </a:r>
            <a:endParaRPr lang="en-US" sz="1600" dirty="0"/>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69" y="1569115"/>
            <a:ext cx="5933875" cy="4463695"/>
          </a:xfrm>
        </p:spPr>
        <p:txBody>
          <a:bodyPr>
            <a:noAutofit/>
          </a:bodyPr>
          <a:lstStyle/>
          <a:p>
            <a:r>
              <a:rPr lang="en-GB" dirty="0"/>
              <a:t>Diamond is one of the hardest, most brittle materials. When grown in thin films on a substrate, however, it can be surprisingly flexible. Scientists can grow diamonds on silicon substrates by chemical vapour deposition. Removing these films from the substrate, which can be up to 6000 atoms thick, has previously been difficult. But researchers have now made centimetre-sized flexible diamond films by removing them from the silicon substrate using sticky tape. The researchers think the electronic industry could use the films to cool semiconductor devices.</a:t>
            </a:r>
          </a:p>
          <a:p>
            <a:endParaRPr lang="en-GB" dirty="0"/>
          </a:p>
          <a:p>
            <a:endParaRPr lang="en-GB" dirty="0"/>
          </a:p>
        </p:txBody>
      </p:sp>
      <p:sp>
        <p:nvSpPr>
          <p:cNvPr id="4" name="TextBox 3">
            <a:extLst>
              <a:ext uri="{FF2B5EF4-FFF2-40B4-BE49-F238E27FC236}">
                <a16:creationId xmlns:a16="http://schemas.microsoft.com/office/drawing/2014/main" id="{475E2D19-E3DF-A450-9AB7-76B649665B4A}"/>
              </a:ext>
              <a:ext uri="{C183D7F6-B498-43B3-948B-1728B52AA6E4}">
                <adec:decorative xmlns:adec="http://schemas.microsoft.com/office/drawing/2017/decorative" val="1"/>
              </a:ext>
            </a:extLst>
          </p:cNvPr>
          <p:cNvSpPr txBox="1"/>
          <p:nvPr/>
        </p:nvSpPr>
        <p:spPr>
          <a:xfrm rot="16200000">
            <a:off x="9106265" y="2056174"/>
            <a:ext cx="3027471" cy="215444"/>
          </a:xfrm>
          <a:prstGeom prst="rect">
            <a:avLst/>
          </a:prstGeom>
          <a:noFill/>
        </p:spPr>
        <p:txBody>
          <a:bodyPr wrap="square" rtlCol="0">
            <a:spAutoFit/>
          </a:bodyPr>
          <a:lstStyle/>
          <a:p>
            <a:r>
              <a:rPr lang="en-GB" sz="800" dirty="0"/>
              <a:t> </a:t>
            </a:r>
            <a:r>
              <a:rPr lang="da-DK" sz="800" b="0" i="0" dirty="0">
                <a:solidFill>
                  <a:srgbClr val="172B4D"/>
                </a:solidFill>
                <a:effectLst/>
                <a:latin typeface="-apple-system"/>
              </a:rPr>
              <a:t>© Jixiang Jing et al, Nature 2025</a:t>
            </a:r>
            <a:endParaRPr lang="en-GB" sz="800" dirty="0"/>
          </a:p>
        </p:txBody>
      </p:sp>
      <p:pic>
        <p:nvPicPr>
          <p:cNvPr id="6" name="Picture 5" descr="An ultrathin film of diamond stuck to a piece of Scotch tape, being held by a hand in a blue glove. The film attached to the tape is circled">
            <a:extLst>
              <a:ext uri="{FF2B5EF4-FFF2-40B4-BE49-F238E27FC236}">
                <a16:creationId xmlns:a16="http://schemas.microsoft.com/office/drawing/2014/main" id="{1E8B292F-C975-35D4-5788-36F543B9F4E5}"/>
              </a:ext>
            </a:extLst>
          </p:cNvPr>
          <p:cNvPicPr>
            <a:picLocks noChangeAspect="1"/>
          </p:cNvPicPr>
          <p:nvPr/>
        </p:nvPicPr>
        <p:blipFill>
          <a:blip r:embed="rId4"/>
          <a:srcRect/>
          <a:stretch/>
        </p:blipFill>
        <p:spPr>
          <a:xfrm>
            <a:off x="6797882" y="1115784"/>
            <a:ext cx="3753542" cy="2501346"/>
          </a:xfrm>
          <a:prstGeom prst="rect">
            <a:avLst/>
          </a:prstGeom>
        </p:spPr>
      </p:pic>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22700" y="3677632"/>
            <a:ext cx="4331380"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Scientists can remove ultrathin diamonds from their growth surfaces using sticky tape</a:t>
            </a:r>
          </a:p>
          <a:p>
            <a:endParaRPr lang="en-GB" sz="1600" i="1" dirty="0">
              <a:solidFill>
                <a:srgbClr val="C8102E"/>
              </a:solidFill>
            </a:endParaRP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3670276292"/>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What element makes up diamond?</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Explain why diamond is normally a hard substance.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Suggest why diamond films are more flexible than normal diamond.</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3" ma:contentTypeDescription="Create a new document." ma:contentTypeScope="" ma:versionID="1248ac4f84f34640aec89537518f4f1e">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37421a3add55fd35fab2e298208fdee9"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Props1.xml><?xml version="1.0" encoding="utf-8"?>
<ds:datastoreItem xmlns:ds="http://schemas.openxmlformats.org/officeDocument/2006/customXml" ds:itemID="{424FF2A0-C252-4A30-8EDD-02E4F295A901}">
  <ds:schemaRefs>
    <ds:schemaRef ds:uri="http://schemas.microsoft.com/sharepoint/v3/contenttype/forms"/>
  </ds:schemaRefs>
</ds:datastoreItem>
</file>

<file path=customXml/itemProps2.xml><?xml version="1.0" encoding="utf-8"?>
<ds:datastoreItem xmlns:ds="http://schemas.openxmlformats.org/officeDocument/2006/customXml" ds:itemID="{E34CB16F-2988-44E9-83DD-686FFCAC89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BE32765-0D1B-4967-A921-DBD855E7514C}">
  <ds:schemaRefs>
    <ds:schemaRef ds:uri="http://purl.org/dc/terms/"/>
    <ds:schemaRef ds:uri="http://purl.org/dc/elements/1.1/"/>
    <ds:schemaRef ds:uri="6ec2360f-6db7-4557-82fc-01391e7a085b"/>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 ds:uri="09ea5656-4490-4481-bb0e-98dc9cca7dc3"/>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232</Words>
  <Application>Microsoft Office PowerPoint</Application>
  <PresentationFormat>Widescreen</PresentationFormat>
  <Paragraphs>19</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Flexible diamond film made using sticky tape    </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Diamond film summary slide</dc:title>
  <dc:creator/>
  <cp:keywords>science; research; teaching; news; teaching; context; secondary; chemistry; diamond; carbon allotropes; allotropes of carbon</cp:keywords>
  <dc:description>From Education in Chemistry https://rsc.li/4hsYKku Diamond film summary slide</dc:description>
  <cp:lastModifiedBy/>
  <cp:revision>1</cp:revision>
  <dcterms:created xsi:type="dcterms:W3CDTF">2022-07-21T16:12:38Z</dcterms:created>
  <dcterms:modified xsi:type="dcterms:W3CDTF">2025-02-20T11:47:03Z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