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5" r:id="rId4"/>
    <p:sldId id="266" r:id="rId5"/>
    <p:sldId id="272" r:id="rId6"/>
    <p:sldId id="273" r:id="rId7"/>
    <p:sldId id="267" r:id="rId8"/>
    <p:sldId id="268" r:id="rId9"/>
    <p:sldId id="269" r:id="rId10"/>
    <p:sldId id="270" r:id="rId11"/>
    <p:sldId id="271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22" autoAdjust="0"/>
    <p:restoredTop sz="93792" autoAdjust="0"/>
  </p:normalViewPr>
  <p:slideViewPr>
    <p:cSldViewPr snapToGrid="0" snapToObjects="1">
      <p:cViewPr varScale="1">
        <p:scale>
          <a:sx n="67" d="100"/>
          <a:sy n="67" d="100"/>
        </p:scale>
        <p:origin x="56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89BBF4-0FA0-43CE-91FA-3E3DB7441653}" type="datetimeFigureOut">
              <a:rPr lang="en-GB" smtClean="0"/>
              <a:t>20/08/2021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66BD8-328F-4450-A4B1-418F531385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6701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15D66BD8-328F-4450-A4B1-418F53138521}" type="slidenum">
              <a:rPr/>
              <a:t>4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1560031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15D66BD8-328F-4450-A4B1-418F53138521}" type="slidenum">
              <a:rPr/>
              <a:t>5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2944753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15D66BD8-328F-4450-A4B1-418F53138521}" type="slidenum">
              <a:rPr/>
              <a:t>6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3600889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15D66BD8-328F-4450-A4B1-418F53138521}" type="slidenum">
              <a:rPr/>
              <a:t>7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3999609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15D66BD8-328F-4450-A4B1-418F53138521}" type="slidenum">
              <a:rPr/>
              <a:t>8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2454714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15D66BD8-328F-4450-A4B1-418F53138521}" type="slidenum">
              <a:rPr/>
              <a:t>9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3882948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CIifRZ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67776"/>
          </a:xfrm>
        </p:spPr>
        <p:txBody>
          <a:bodyPr>
            <a:normAutofit fontScale="90000"/>
          </a:bodyPr>
          <a:lstStyle/>
          <a:p>
            <a:pPr algn="l" rtl="0"/>
            <a:r>
              <a:rPr lang="ga" sz="2200" b="1" i="0" u="none" baseline="0" dirty="0"/>
              <a:t>Iniúchtaí eolaíochta na bunscoile</a:t>
            </a:r>
            <a:br>
              <a:rPr lang="ga" dirty="0"/>
            </a:br>
            <a:r>
              <a:rPr lang="en-GB" sz="1800" b="0" i="0" u="none" baseline="0" dirty="0">
                <a:hlinkClick r:id="rId2"/>
              </a:rPr>
              <a:t>https://rsc.li</a:t>
            </a:r>
            <a:r>
              <a:rPr lang="en-GB" sz="1800" b="0" i="0" u="none" baseline="0">
                <a:hlinkClick r:id="rId2"/>
              </a:rPr>
              <a:t>/3CIifRZ</a:t>
            </a:r>
            <a:r>
              <a:rPr lang="en-GB" sz="1800" b="0" i="0" u="none" baseline="0"/>
              <a:t> </a:t>
            </a:r>
            <a:br>
              <a:rPr lang="en-GB" sz="1800" b="0" i="0" u="none" baseline="0" dirty="0"/>
            </a:br>
            <a:br>
              <a:rPr lang="ga" dirty="0"/>
            </a:br>
            <a:endParaRPr lang="g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Buamaí folctha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Ceisteanna leantacha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30" y="1259999"/>
            <a:ext cx="9540000" cy="4011911"/>
          </a:xfrm>
        </p:spPr>
        <p:txBody>
          <a:bodyPr/>
          <a:lstStyle/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/>
              <a:t>Cén chaoi a bhféadfaí ‘buama folctha’ a dhéanamh leis na substaintí sin?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/>
              <a:t>Céard eile a d’fhéadfaí a dhéanamh chun go mbeadh cuma níos fearr ar an mbuama folctha nó boladh níos deise uaidh?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ga" dirty="0"/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ga" dirty="0"/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ga" dirty="0"/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541E6317-6799-4BF1-972E-B54167167AE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8628" y="3265954"/>
            <a:ext cx="7943523" cy="277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Meastóireacht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7547DA-EE36-4E14-9B7D-778489F03919}"/>
              </a:ext>
            </a:extLst>
          </p:cNvPr>
          <p:cNvSpPr txBox="1"/>
          <p:nvPr/>
        </p:nvSpPr>
        <p:spPr>
          <a:xfrm>
            <a:off x="540001" y="1078686"/>
            <a:ext cx="995462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ga" sz="2000" b="0" i="0" u="none" baseline="0">
                <a:latin typeface="Century Gothic" panose="020B0502020202020204" pitchFamily="34" charset="0"/>
              </a:rPr>
              <a:t>Céard a cheapann sibh faoinár g</a:t>
            </a:r>
            <a:r>
              <a:rPr lang="ga" sz="2000" b="1" i="0" u="none" baseline="0">
                <a:solidFill>
                  <a:srgbClr val="DA1884"/>
                </a:solidFill>
                <a:latin typeface="Century Gothic" panose="020B0502020202020204" pitchFamily="34" charset="0"/>
              </a:rPr>
              <a:t>cuspóirí foghlama</a:t>
            </a:r>
            <a:r>
              <a:rPr lang="ga" sz="2000" b="0" i="0" u="none" baseline="0">
                <a:latin typeface="Century Gothic" panose="020B0502020202020204" pitchFamily="34" charset="0"/>
              </a:rPr>
              <a:t> inniu?</a:t>
            </a:r>
          </a:p>
          <a:p>
            <a:endParaRPr lang="ga" sz="2000" dirty="0">
              <a:latin typeface="Century Gothic" panose="020B0502020202020204" pitchFamily="34" charset="0"/>
            </a:endParaRP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>
                <a:latin typeface="Century Gothic" panose="020B0502020202020204" pitchFamily="34" charset="0"/>
              </a:rPr>
              <a:t>Táim in ann cur síos a dhéanamh ar an gcaoi a dtáirgeann ábhair áirithe ábhair nua nuair a mheasctar le chéile iad.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>
                <a:latin typeface="Century Gothic" panose="020B0502020202020204" pitchFamily="34" charset="0"/>
              </a:rPr>
              <a:t>Tá a fhios agam go mbíonn imoibriú ceimiceach do-aisiompaithe i gceist.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>
                <a:latin typeface="Century Gothic" panose="020B0502020202020204" pitchFamily="34" charset="0"/>
              </a:rPr>
              <a:t>Táim in ann tomhais agus breathnuithe a dhéanamh go cúramach.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>
                <a:latin typeface="Century Gothic" panose="020B0502020202020204" pitchFamily="34" charset="0"/>
              </a:rPr>
              <a:t>Táim in ann sonraí agus torthaí a thaifeadadh.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ga" sz="2000" b="0" i="0" u="none" baseline="0">
                <a:latin typeface="Century Gothic" panose="020B0502020202020204" pitchFamily="34" charset="0"/>
              </a:rPr>
              <a:t>Táim in ann tuartha a dhéanamh.</a:t>
            </a:r>
          </a:p>
          <a:p>
            <a:endParaRPr lang="ga" sz="2000" dirty="0">
              <a:latin typeface="Century Gothic" panose="020B0502020202020204" pitchFamily="34" charset="0"/>
            </a:endParaRPr>
          </a:p>
          <a:p>
            <a:pPr algn="l" rtl="0"/>
            <a:r>
              <a:rPr lang="ga" sz="2000" b="0" i="0" u="none" baseline="0">
                <a:latin typeface="Century Gothic" panose="020B0502020202020204" pitchFamily="34" charset="0"/>
              </a:rPr>
              <a:t>Má tá sibh muiníneach faoin méid sin, sínigí cúig mhéar in airde, nó sínigí méar amháin más fearr libh an ceacht a phlé arís.</a:t>
            </a:r>
          </a:p>
          <a:p>
            <a:endParaRPr lang="ga" sz="2400" dirty="0">
              <a:latin typeface="Century Gothic" panose="020B0502020202020204" pitchFamily="34" charset="0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endParaRPr lang="ga" sz="2400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06F62C4-7D93-497A-851A-E9E48E6CC7E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810151-7156-4470-A342-1FB5DC6973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508" y="4899171"/>
            <a:ext cx="8381645" cy="180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1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600" b="1" i="0" u="none" baseline="0"/>
              <a:t>   Buíochas</a:t>
            </a:r>
          </a:p>
          <a:p>
            <a:endParaRPr lang="ga" sz="3600" dirty="0"/>
          </a:p>
          <a:p>
            <a:endParaRPr lang="ga" sz="1800" dirty="0"/>
          </a:p>
          <a:p>
            <a:pPr algn="l" rtl="0"/>
            <a:r>
              <a:rPr lang="ga" sz="1800" b="0" i="0" u="none" baseline="0"/>
              <a:t> </a:t>
            </a:r>
          </a:p>
          <a:p>
            <a:endParaRPr lang="ga" sz="1800" dirty="0"/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4" y="4087560"/>
            <a:ext cx="118887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g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2: íomhá © New Africa/Shutterstock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4: íomhá 1 © EKramerl/Shutterstock; foinse íomhá 2: pixabay.com (ní theastaíonn admháil)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5: foinse na híomhá: pixabay.com (ní theastaíonn admháil)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6: íomhá 1 © N. Rotteveel/Shutterstock; íomhá 2 © Sulit.photos/Shutterstock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10: íomhá © New Africa/Shutterstock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11: íomhá © Prostock-studiol/Shutterstock</a:t>
            </a:r>
          </a:p>
          <a:p>
            <a:endParaRPr lang="ga" dirty="0">
              <a:latin typeface="Century Gothic" panose="020B0502020202020204" pitchFamily="34" charset="0"/>
            </a:endParaRPr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Buamaí folctha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642188"/>
            <a:ext cx="9540000" cy="5215812"/>
          </a:xfrm>
        </p:spPr>
        <p:txBody>
          <a:bodyPr/>
          <a:lstStyle/>
          <a:p>
            <a:pPr algn="l" rtl="0"/>
            <a:r>
              <a:rPr lang="ga" b="1" i="0" u="none" baseline="0"/>
              <a:t>Déanfaimid an méid seo a leanas:</a:t>
            </a:r>
          </a:p>
          <a:p>
            <a:pPr algn="l" rtl="0"/>
            <a:r>
              <a:rPr lang="ga" b="0" i="0" u="none" baseline="0"/>
              <a:t>Iniúchadh ar an eolaíocht a bhaineann le buamaí folctha.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D57A9E1-5C7A-4EC1-96E7-2ECF07BB81A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7138" y="2858521"/>
            <a:ext cx="5291911" cy="352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Cuspóirí foghlama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463467"/>
          </a:xfrm>
        </p:spPr>
        <p:txBody>
          <a:bodyPr>
            <a:normAutofit fontScale="92500"/>
          </a:bodyPr>
          <a:lstStyle/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Tuiscint</a:t>
            </a:r>
          </a:p>
          <a:p>
            <a:pPr algn="l" rtl="0"/>
            <a:r>
              <a:rPr lang="ga" b="0" i="0" u="none" baseline="0"/>
              <a:t>Táim in ann cur síos a dhéanamh ar an gcaoi a dtáirgeann ábhair áirithe ábhair nua nuair a mheasctar le chéile iad.</a:t>
            </a:r>
          </a:p>
          <a:p>
            <a:pPr algn="l" rtl="0"/>
            <a:r>
              <a:rPr lang="ga" b="0" i="0" u="none" baseline="0"/>
              <a:t>Tá a fhios agam go mbíonn imoibriú ceimiceach do-aisiompaithe i gceist.</a:t>
            </a:r>
          </a:p>
          <a:p>
            <a:endParaRPr lang="ga" dirty="0"/>
          </a:p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Scileanna taighde</a:t>
            </a:r>
          </a:p>
          <a:p>
            <a:pPr algn="l" rtl="0"/>
            <a:r>
              <a:rPr lang="ga" b="0" i="0" u="none" baseline="0"/>
              <a:t>Táim in ann tomhais agus breathnuithe a dhéanamh go cúramach.</a:t>
            </a:r>
          </a:p>
          <a:p>
            <a:pPr algn="l" rtl="0"/>
            <a:r>
              <a:rPr lang="ga" b="0" i="0" u="none" baseline="0"/>
              <a:t>Táim in ann sonraí agus torthaí a thaifeadadh.</a:t>
            </a:r>
          </a:p>
          <a:p>
            <a:pPr algn="l" rtl="0"/>
            <a:r>
              <a:rPr lang="ga" b="0" i="0" u="none" baseline="0"/>
              <a:t>Táim in ann tuartha a dhéanamh.</a:t>
            </a:r>
          </a:p>
          <a:p>
            <a:pPr marL="0" indent="0" algn="l" rtl="0">
              <a:buNone/>
            </a:pPr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25177"/>
            <a:ext cx="9540000" cy="440661"/>
          </a:xfrm>
        </p:spPr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86852"/>
            <a:ext cx="6152712" cy="5598000"/>
          </a:xfrm>
        </p:spPr>
        <p:txBody>
          <a:bodyPr>
            <a:normAutofit/>
          </a:bodyPr>
          <a:lstStyle/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Athrú in-aisiompaithe:</a:t>
            </a:r>
            <a:r>
              <a:rPr lang="ga" b="0" i="0" u="none" baseline="0"/>
              <a:t> athrú nuair nach gcruthaítear aon ábhar nua agus inar féidir an bunábhar a fháil ar ais.  Mar shampla: leá, galú, reo, tuaslagadh agus meascadh.</a:t>
            </a:r>
          </a:p>
          <a:p>
            <a:pPr lvl="0" algn="l" rtl="0"/>
            <a:endParaRPr lang="ga" dirty="0"/>
          </a:p>
          <a:p>
            <a:pPr lvl="0" algn="l" rtl="0"/>
            <a:endParaRPr lang="ga" dirty="0"/>
          </a:p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Athrú do-aisiompaithe:</a:t>
            </a:r>
            <a:r>
              <a:rPr lang="ga" b="0" i="0" u="none" baseline="0"/>
              <a:t> athrú nó imoibriú ceimiceach nuair a chruthaítear ábhar nua.</a:t>
            </a:r>
          </a:p>
        </p:txBody>
      </p:sp>
      <p:pic>
        <p:nvPicPr>
          <p:cNvPr id="5" name="Picture 4" descr="A picture containing eaten, pan&#10;&#10;Description automatically generated">
            <a:extLst>
              <a:ext uri="{FF2B5EF4-FFF2-40B4-BE49-F238E27FC236}">
                <a16:creationId xmlns:a16="http://schemas.microsoft.com/office/drawing/2014/main" id="{2073DB3C-CF65-4888-B737-486617BD394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142" y="1086852"/>
            <a:ext cx="2926080" cy="1996440"/>
          </a:xfrm>
          <a:prstGeom prst="rect">
            <a:avLst/>
          </a:prstGeom>
        </p:spPr>
      </p:pic>
      <p:pic>
        <p:nvPicPr>
          <p:cNvPr id="7" name="Picture 6" descr="A picture containing indoor, beverage&#10;&#10;Description automatically generated">
            <a:extLst>
              <a:ext uri="{FF2B5EF4-FFF2-40B4-BE49-F238E27FC236}">
                <a16:creationId xmlns:a16="http://schemas.microsoft.com/office/drawing/2014/main" id="{79CE9825-2F64-4884-9086-67BFB9D4A1A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141" y="3820183"/>
            <a:ext cx="2926081" cy="195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25177"/>
            <a:ext cx="9540000" cy="440661"/>
          </a:xfrm>
        </p:spPr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86852"/>
            <a:ext cx="6683289" cy="5598000"/>
          </a:xfrm>
        </p:spPr>
        <p:txBody>
          <a:bodyPr>
            <a:normAutofit/>
          </a:bodyPr>
          <a:lstStyle/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Gás:</a:t>
            </a:r>
            <a:r>
              <a:rPr lang="ga" b="0" i="0" u="none" baseline="0"/>
              <a:t> ‘staid ábhair’ ina mbíonn an-fhuinneamh ag cáithníní agus spásanna móra eatarthu. Glacfaidh gás cruth pé gabhdán ina bhfuil sé agus sreabhfaidh sé. </a:t>
            </a:r>
          </a:p>
          <a:p>
            <a:pPr lvl="0" algn="l" rtl="0"/>
            <a:endParaRPr lang="ga" dirty="0"/>
          </a:p>
          <a:p>
            <a:pPr lvl="0" algn="l" rtl="0"/>
            <a:endParaRPr lang="ga" dirty="0"/>
          </a:p>
          <a:p>
            <a:pPr lvl="0" algn="l" rtl="0"/>
            <a:endParaRPr lang="ga" dirty="0"/>
          </a:p>
          <a:p>
            <a:pPr lvl="0" algn="l" rtl="0"/>
            <a:endParaRPr lang="ga" dirty="0"/>
          </a:p>
          <a:p>
            <a:pPr lvl="0" algn="l" rtl="0"/>
            <a:endParaRPr lang="ga" dirty="0"/>
          </a:p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Dé-ocsaíd charbóin:</a:t>
            </a:r>
            <a:r>
              <a:rPr lang="ga" b="0" i="0" u="none" baseline="0"/>
              <a:t> cineál ábhair a bhíonn ina gás go hiondúil. </a:t>
            </a:r>
          </a:p>
        </p:txBody>
      </p:sp>
      <p:pic>
        <p:nvPicPr>
          <p:cNvPr id="5" name="Picture 4" descr="A person standing in front of a large yellow tent&#10;&#10;Description automatically generated with low confidence">
            <a:extLst>
              <a:ext uri="{FF2B5EF4-FFF2-40B4-BE49-F238E27FC236}">
                <a16:creationId xmlns:a16="http://schemas.microsoft.com/office/drawing/2014/main" id="{87A0506F-CBEE-43C9-8D41-7C43D1E0B7F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703" y="2713077"/>
            <a:ext cx="3518324" cy="234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718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25177"/>
            <a:ext cx="9540000" cy="440661"/>
          </a:xfrm>
        </p:spPr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154414"/>
            <a:ext cx="7033245" cy="5598000"/>
          </a:xfrm>
        </p:spPr>
        <p:txBody>
          <a:bodyPr>
            <a:normAutofit/>
          </a:bodyPr>
          <a:lstStyle/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Athróg:</a:t>
            </a:r>
            <a:r>
              <a:rPr lang="ga" b="0" i="0" u="none" baseline="0"/>
              <a:t> rud éigin a mbreathnaítear air nó a thomhaistear agus a d’fhéadfadh athrú i rith turgnamh eolaíochta, m.sh. teocht, méid substainte. </a:t>
            </a:r>
          </a:p>
          <a:p>
            <a:pPr lvl="0" algn="l" rtl="0"/>
            <a:endParaRPr lang="ga" dirty="0"/>
          </a:p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Aigéid agus alcailí:</a:t>
            </a:r>
            <a:r>
              <a:rPr lang="ga" b="0" i="0" u="none" baseline="0"/>
              <a:t> ceimiceáin ag a bhfuil airíonna sonracha; is féidir glacadh leo mar ‘mhalairtí ceimiceacha’ agus imoibríonn siad lena chéile chun substaintí nua a chruthú.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C1E83-FBC6-4417-9E71-B607E70F95F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3245" y="1036968"/>
            <a:ext cx="2904447" cy="1969758"/>
          </a:xfrm>
          <a:prstGeom prst="rect">
            <a:avLst/>
          </a:prstGeom>
        </p:spPr>
      </p:pic>
      <p:pic>
        <p:nvPicPr>
          <p:cNvPr id="10" name="Picture 9" descr="A picture containing indoor, food, counter, beverage&#10;&#10;Description automatically generated">
            <a:extLst>
              <a:ext uri="{FF2B5EF4-FFF2-40B4-BE49-F238E27FC236}">
                <a16:creationId xmlns:a16="http://schemas.microsoft.com/office/drawing/2014/main" id="{1BBFA987-54B8-41B5-8013-BC8B4F498CF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6759" y="4816116"/>
            <a:ext cx="2904447" cy="193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597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Modh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598000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ga" b="0" i="0" u="none" baseline="0"/>
              <a:t>Ag obair i mbeirteanna:</a:t>
            </a:r>
          </a:p>
          <a:p>
            <a:pPr marL="457200" indent="-457200" algn="l" rtl="0">
              <a:buFont typeface="+mj-lt"/>
              <a:buAutoNum type="arabicPeriod"/>
            </a:pPr>
            <a:r>
              <a:rPr lang="ga" b="0" i="0" u="none" baseline="0"/>
              <a:t>Meascaigí an dá sholad le chéile i ngabhdán. Céard a thugann sibh faoi deara?</a:t>
            </a:r>
          </a:p>
          <a:p>
            <a:pPr marL="457200" indent="-457200" algn="l" rtl="0">
              <a:buFont typeface="+mj-lt"/>
              <a:buAutoNum type="arabicPeriod" startAt="2"/>
            </a:pPr>
            <a:r>
              <a:rPr lang="ga" b="0" i="0" u="none" baseline="0"/>
              <a:t>Ansin cuirigí uisce leis an meascán, braon ar bhraon. Taifeadaigí cé mhéad braonacha uisce is féidir a chur leis go dtí nach dtarlaíonn aon rud eile.</a:t>
            </a:r>
          </a:p>
          <a:p>
            <a:pPr marL="457200" indent="-457200" algn="l" rtl="0">
              <a:buFont typeface="+mj-lt"/>
              <a:buAutoNum type="arabicPeriod" startAt="2"/>
            </a:pPr>
            <a:r>
              <a:rPr lang="ga" b="0" i="0" u="none" baseline="0"/>
              <a:t>Scríobhaigí/déanaigí cur síos ar bhur mbreathnuithe i dtábla.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Iniúchadh breise ar an imoibriú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618286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/>
              <a:t>Déanfaidh sibh iniúchadh ar na cúinsí a théann i bhfeidhm ar an imoibriú. 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/>
              <a:t>Caithfidh sibh cinneadh a dhéanamh, mar ghrúpa, céard a athróidh sibh agus céard a fhágfaidh sibh mar an gcéanna. 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ga" dirty="0"/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/>
              <a:t>Scríobhaigí an plean agus seiceálaigí gur aontaigh gach duine ar an méid a thomhaisfear.</a:t>
            </a:r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/>
              <a:t>Bailígí an trealamh agus tugaigí faoin iniúchadh.</a:t>
            </a:r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/>
              <a:t>Taifeadaigí bhur dtomhais.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Céard a d’fhoghlaim sibh?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4357029"/>
          </a:xfrm>
        </p:spPr>
        <p:txBody>
          <a:bodyPr/>
          <a:lstStyle/>
          <a:p>
            <a:pPr algn="l" rtl="0"/>
            <a:r>
              <a:rPr lang="ga" b="0" i="0" u="none" baseline="0"/>
              <a:t>Céard a tharla nuair a cuireadh uisce leis an meascán tirim d’aigéad agus alcaile?</a:t>
            </a:r>
          </a:p>
          <a:p>
            <a:pPr algn="l" rtl="0"/>
            <a:r>
              <a:rPr lang="ga" b="0" i="0" u="none" baseline="0"/>
              <a:t>Céard a chuaigh i bhfeidhm ar an ráta ag ar tharla sé sin?</a:t>
            </a:r>
          </a:p>
          <a:p>
            <a:pPr algn="l" rtl="0"/>
            <a:r>
              <a:rPr lang="ga" b="0" i="0" u="none" baseline="0"/>
              <a:t>An féidir na bunsubstaintí a fháil ar ais? </a:t>
            </a:r>
          </a:p>
          <a:p>
            <a:pPr algn="l" rtl="0"/>
            <a:r>
              <a:rPr lang="ga" b="0" i="0" u="none" baseline="0"/>
              <a:t>Cá ndeachaigh siad?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660</Words>
  <Application>Microsoft Office PowerPoint</Application>
  <PresentationFormat>Widescreen</PresentationFormat>
  <Paragraphs>81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Iniúchtaí eolaíochta na bunscoile https://rsc.li/3CIifRZ   </vt:lpstr>
      <vt:lpstr>Buamaí folctha</vt:lpstr>
      <vt:lpstr>Cuspóirí foghlama</vt:lpstr>
      <vt:lpstr>Foclóir áisiúil</vt:lpstr>
      <vt:lpstr>Foclóir áisiúil</vt:lpstr>
      <vt:lpstr>Foclóir áisiúil</vt:lpstr>
      <vt:lpstr>Modh</vt:lpstr>
      <vt:lpstr>Iniúchadh breise ar an imoibriú</vt:lpstr>
      <vt:lpstr>Céard a d’fhoghlaim sibh?</vt:lpstr>
      <vt:lpstr>Ceisteanna leantacha</vt:lpstr>
      <vt:lpstr>Meastóireacht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Buamaí folctha: sleamhnáin don seomra ranga</dc:title>
  <dc:subject>Dírítear sa turgnamh seo ar an gcaoi a n‑athraíonn ábhair nuair a imoibríonn siad le chéile. </dc:subject>
  <dc:creator>Melinda Welch</dc:creator>
  <cp:keywords>Slides learners classroom primary science experiment reactions</cp:keywords>
  <cp:lastModifiedBy>Chloe Francis</cp:lastModifiedBy>
  <cp:revision>260</cp:revision>
  <dcterms:created xsi:type="dcterms:W3CDTF">2021-04-13T16:26:00Z</dcterms:created>
  <dcterms:modified xsi:type="dcterms:W3CDTF">2021-08-20T13:47:45Z</dcterms:modified>
</cp:coreProperties>
</file>