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90" r:id="rId5"/>
    <p:sldId id="312" r:id="rId6"/>
    <p:sldId id="293" r:id="rId7"/>
    <p:sldId id="327" r:id="rId8"/>
    <p:sldId id="325" r:id="rId9"/>
    <p:sldId id="32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esson title" id="{6880ACD9-6052-4F08-8F6C-BE32C218DC06}">
          <p14:sldIdLst>
            <p14:sldId id="290"/>
          </p14:sldIdLst>
        </p14:section>
        <p14:section name="Introduction" id="{9AF1BCB1-2A2F-4885-8B80-32019384CF9A}">
          <p14:sldIdLst>
            <p14:sldId id="312"/>
          </p14:sldIdLst>
        </p14:section>
        <p14:section name="Group task" id="{E77B3C43-2CD1-4B0F-A082-281F63C0C773}">
          <p14:sldIdLst>
            <p14:sldId id="293"/>
            <p14:sldId id="327"/>
          </p14:sldIdLst>
        </p14:section>
        <p14:section name="Discussion of answers" id="{53E891A6-C4A0-45B0-B916-FBBBD40199F6}">
          <p14:sldIdLst>
            <p14:sldId id="325"/>
            <p14:sldId id="32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898FDF-1F87-EDD6-6458-059E95E842BE}" name="Kirsty Patterson" initials="KP" userId="S::pattersonk@rsc.org::06c453ef-d90e-4cbc-ba6b-1bf363c3e0a9" providerId="AD"/>
  <p188:author id="{C74B60E9-655C-E89A-6316-3841AD519658}" name="Juliet Kennard" initials="JK" userId="S::KennardJ@rsc.org::171ce03e-ecb9-44f8-bcbb-a85643c4c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6E0C0"/>
    <a:srgbClr val="C8102E"/>
    <a:srgbClr val="F4CFD5"/>
    <a:srgbClr val="E6F1EF"/>
    <a:srgbClr val="006F62"/>
    <a:srgbClr val="EDF6F9"/>
    <a:srgbClr val="48A9C5"/>
    <a:srgbClr val="FAE7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533CB7-DF81-4B31-8B9B-A93E5D0304B8}" v="10" dt="2025-06-10T14:54:48.5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83813" autoAdjust="0"/>
  </p:normalViewPr>
  <p:slideViewPr>
    <p:cSldViewPr snapToGrid="0" snapToObjects="1">
      <p:cViewPr varScale="1">
        <p:scale>
          <a:sx n="93" d="100"/>
          <a:sy n="93" d="100"/>
        </p:scale>
        <p:origin x="1674" y="7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 Pugh" userId="1187eaa31d8c3d2c" providerId="LiveId" clId="{53989BB9-AECC-4DB3-8C93-B372F3A6E23B}"/>
    <pc:docChg chg="modSld">
      <pc:chgData name="Jo Pugh" userId="1187eaa31d8c3d2c" providerId="LiveId" clId="{53989BB9-AECC-4DB3-8C93-B372F3A6E23B}" dt="2025-05-27T15:57:06.780" v="3" actId="20577"/>
      <pc:docMkLst>
        <pc:docMk/>
      </pc:docMkLst>
      <pc:sldChg chg="modSp mod">
        <pc:chgData name="Jo Pugh" userId="1187eaa31d8c3d2c" providerId="LiveId" clId="{53989BB9-AECC-4DB3-8C93-B372F3A6E23B}" dt="2025-05-27T15:57:06.780" v="3" actId="20577"/>
        <pc:sldMkLst>
          <pc:docMk/>
          <pc:sldMk cId="756833670" sldId="325"/>
        </pc:sldMkLst>
        <pc:graphicFrameChg chg="modGraphic">
          <ac:chgData name="Jo Pugh" userId="1187eaa31d8c3d2c" providerId="LiveId" clId="{53989BB9-AECC-4DB3-8C93-B372F3A6E23B}" dt="2025-05-27T15:57:06.780" v="3" actId="20577"/>
          <ac:graphicFrameMkLst>
            <pc:docMk/>
            <pc:sldMk cId="756833670" sldId="325"/>
            <ac:graphicFrameMk id="6" creationId="{7CE5EC18-EF7A-1BDC-6EE8-7CC60501E5B9}"/>
          </ac:graphicFrameMkLst>
        </pc:graphicFrameChg>
      </pc:sldChg>
    </pc:docChg>
  </pc:docChgLst>
  <pc:docChgLst>
    <pc:chgData name="Kirsty Patterson" userId="06c453ef-d90e-4cbc-ba6b-1bf363c3e0a9" providerId="ADAL" clId="{BF533CB7-DF81-4B31-8B9B-A93E5D0304B8}"/>
    <pc:docChg chg="custSel addSld modSld sldOrd modSection">
      <pc:chgData name="Kirsty Patterson" userId="06c453ef-d90e-4cbc-ba6b-1bf363c3e0a9" providerId="ADAL" clId="{BF533CB7-DF81-4B31-8B9B-A93E5D0304B8}" dt="2025-06-10T14:55:09.614" v="242"/>
      <pc:docMkLst>
        <pc:docMk/>
      </pc:docMkLst>
      <pc:sldChg chg="ord">
        <pc:chgData name="Kirsty Patterson" userId="06c453ef-d90e-4cbc-ba6b-1bf363c3e0a9" providerId="ADAL" clId="{BF533CB7-DF81-4B31-8B9B-A93E5D0304B8}" dt="2025-06-09T19:02:28.354" v="59"/>
        <pc:sldMkLst>
          <pc:docMk/>
          <pc:sldMk cId="3708121807" sldId="293"/>
        </pc:sldMkLst>
      </pc:sldChg>
      <pc:sldChg chg="addSp modSp mod ord modCm modNotesTx">
        <pc:chgData name="Kirsty Patterson" userId="06c453ef-d90e-4cbc-ba6b-1bf363c3e0a9" providerId="ADAL" clId="{BF533CB7-DF81-4B31-8B9B-A93E5D0304B8}" dt="2025-06-10T14:55:09.614" v="242"/>
        <pc:sldMkLst>
          <pc:docMk/>
          <pc:sldMk cId="3888743564" sldId="312"/>
        </pc:sldMkLst>
        <pc:spChg chg="mod">
          <ac:chgData name="Kirsty Patterson" userId="06c453ef-d90e-4cbc-ba6b-1bf363c3e0a9" providerId="ADAL" clId="{BF533CB7-DF81-4B31-8B9B-A93E5D0304B8}" dt="2025-06-09T19:02:41.357" v="73" actId="20577"/>
          <ac:spMkLst>
            <pc:docMk/>
            <pc:sldMk cId="3888743564" sldId="312"/>
            <ac:spMk id="2" creationId="{6662B58D-0CEB-B223-6A9D-43C6580B9BE8}"/>
          </ac:spMkLst>
        </pc:spChg>
        <pc:spChg chg="add mod">
          <ac:chgData name="Kirsty Patterson" userId="06c453ef-d90e-4cbc-ba6b-1bf363c3e0a9" providerId="ADAL" clId="{BF533CB7-DF81-4B31-8B9B-A93E5D0304B8}" dt="2025-06-10T14:54:48.518" v="241"/>
          <ac:spMkLst>
            <pc:docMk/>
            <pc:sldMk cId="3888743564" sldId="312"/>
            <ac:spMk id="7" creationId="{F2B1079E-34C5-2BBF-2A45-F441DE80597D}"/>
          </ac:spMkLst>
        </pc:spChg>
        <pc:extLst>
          <p:ext xmlns:p="http://schemas.openxmlformats.org/presentationml/2006/main" uri="{D6D511B9-2390-475A-947B-AFAB55BFBCF1}">
            <pc226:cmChg xmlns:pc226="http://schemas.microsoft.com/office/powerpoint/2022/06/main/command" chg="mod">
              <pc226:chgData name="Kirsty Patterson" userId="06c453ef-d90e-4cbc-ba6b-1bf363c3e0a9" providerId="ADAL" clId="{BF533CB7-DF81-4B31-8B9B-A93E5D0304B8}" dt="2025-06-09T19:02:41.357" v="73" actId="20577"/>
              <pc2:cmMkLst xmlns:pc2="http://schemas.microsoft.com/office/powerpoint/2019/9/main/command">
                <pc:docMk/>
                <pc:sldMk cId="3888743564" sldId="312"/>
                <pc2:cmMk id="{6EE90BA1-A011-4558-A53A-FBF6AB038F70}"/>
              </pc2:cmMkLst>
            </pc226:cmChg>
          </p:ext>
        </pc:extLst>
      </pc:sldChg>
      <pc:sldChg chg="modSp mod">
        <pc:chgData name="Kirsty Patterson" userId="06c453ef-d90e-4cbc-ba6b-1bf363c3e0a9" providerId="ADAL" clId="{BF533CB7-DF81-4B31-8B9B-A93E5D0304B8}" dt="2025-06-10T12:27:54.868" v="92" actId="404"/>
        <pc:sldMkLst>
          <pc:docMk/>
          <pc:sldMk cId="756833670" sldId="325"/>
        </pc:sldMkLst>
        <pc:graphicFrameChg chg="modGraphic">
          <ac:chgData name="Kirsty Patterson" userId="06c453ef-d90e-4cbc-ba6b-1bf363c3e0a9" providerId="ADAL" clId="{BF533CB7-DF81-4B31-8B9B-A93E5D0304B8}" dt="2025-06-10T12:27:54.868" v="92" actId="404"/>
          <ac:graphicFrameMkLst>
            <pc:docMk/>
            <pc:sldMk cId="756833670" sldId="325"/>
            <ac:graphicFrameMk id="6" creationId="{7CE5EC18-EF7A-1BDC-6EE8-7CC60501E5B9}"/>
          </ac:graphicFrameMkLst>
        </pc:graphicFrameChg>
      </pc:sldChg>
      <pc:sldChg chg="addSp modSp mod ord modNotesTx">
        <pc:chgData name="Kirsty Patterson" userId="06c453ef-d90e-4cbc-ba6b-1bf363c3e0a9" providerId="ADAL" clId="{BF533CB7-DF81-4B31-8B9B-A93E5D0304B8}" dt="2025-06-10T14:54:39.776" v="240" actId="20577"/>
        <pc:sldMkLst>
          <pc:docMk/>
          <pc:sldMk cId="3417604403" sldId="327"/>
        </pc:sldMkLst>
        <pc:spChg chg="add mod">
          <ac:chgData name="Kirsty Patterson" userId="06c453ef-d90e-4cbc-ba6b-1bf363c3e0a9" providerId="ADAL" clId="{BF533CB7-DF81-4B31-8B9B-A93E5D0304B8}" dt="2025-06-10T14:54:39.776" v="240" actId="20577"/>
          <ac:spMkLst>
            <pc:docMk/>
            <pc:sldMk cId="3417604403" sldId="327"/>
            <ac:spMk id="3" creationId="{F5D03B05-2092-01CB-1DD1-D602E1A59152}"/>
          </ac:spMkLst>
        </pc:spChg>
        <pc:spChg chg="mod">
          <ac:chgData name="Kirsty Patterson" userId="06c453ef-d90e-4cbc-ba6b-1bf363c3e0a9" providerId="ADAL" clId="{BF533CB7-DF81-4B31-8B9B-A93E5D0304B8}" dt="2025-06-10T12:26:07.396" v="74" actId="207"/>
          <ac:spMkLst>
            <pc:docMk/>
            <pc:sldMk cId="3417604403" sldId="327"/>
            <ac:spMk id="19" creationId="{0B5FCCBB-8802-C590-CCB8-286E0209E70D}"/>
          </ac:spMkLst>
        </pc:spChg>
        <pc:spChg chg="mod">
          <ac:chgData name="Kirsty Patterson" userId="06c453ef-d90e-4cbc-ba6b-1bf363c3e0a9" providerId="ADAL" clId="{BF533CB7-DF81-4B31-8B9B-A93E5D0304B8}" dt="2025-06-09T19:01:28.852" v="53" actId="404"/>
          <ac:spMkLst>
            <pc:docMk/>
            <pc:sldMk cId="3417604403" sldId="327"/>
            <ac:spMk id="20" creationId="{37247F72-6D9E-2F46-D0B4-20662A72B918}"/>
          </ac:spMkLst>
        </pc:spChg>
        <pc:spChg chg="mod">
          <ac:chgData name="Kirsty Patterson" userId="06c453ef-d90e-4cbc-ba6b-1bf363c3e0a9" providerId="ADAL" clId="{BF533CB7-DF81-4B31-8B9B-A93E5D0304B8}" dt="2025-06-09T19:01:32.211" v="54" actId="404"/>
          <ac:spMkLst>
            <pc:docMk/>
            <pc:sldMk cId="3417604403" sldId="327"/>
            <ac:spMk id="21" creationId="{40BF2A00-FDDB-B128-4445-188E6DE86F0D}"/>
          </ac:spMkLst>
        </pc:spChg>
        <pc:spChg chg="mod">
          <ac:chgData name="Kirsty Patterson" userId="06c453ef-d90e-4cbc-ba6b-1bf363c3e0a9" providerId="ADAL" clId="{BF533CB7-DF81-4B31-8B9B-A93E5D0304B8}" dt="2025-06-09T19:01:35.813" v="55" actId="404"/>
          <ac:spMkLst>
            <pc:docMk/>
            <pc:sldMk cId="3417604403" sldId="327"/>
            <ac:spMk id="22" creationId="{42960C7C-6824-6482-4781-A57E937C29E3}"/>
          </ac:spMkLst>
        </pc:spChg>
      </pc:sldChg>
      <pc:sldChg chg="addSp delSp modSp new mod modNotesTx">
        <pc:chgData name="Kirsty Patterson" userId="06c453ef-d90e-4cbc-ba6b-1bf363c3e0a9" providerId="ADAL" clId="{BF533CB7-DF81-4B31-8B9B-A93E5D0304B8}" dt="2025-06-10T14:53:37.710" v="210"/>
        <pc:sldMkLst>
          <pc:docMk/>
          <pc:sldMk cId="4153806987" sldId="328"/>
        </pc:sldMkLst>
        <pc:spChg chg="mod">
          <ac:chgData name="Kirsty Patterson" userId="06c453ef-d90e-4cbc-ba6b-1bf363c3e0a9" providerId="ADAL" clId="{BF533CB7-DF81-4B31-8B9B-A93E5D0304B8}" dt="2025-06-10T12:28:24.025" v="116" actId="20577"/>
          <ac:spMkLst>
            <pc:docMk/>
            <pc:sldMk cId="4153806987" sldId="328"/>
            <ac:spMk id="2" creationId="{F3844462-B9F7-7435-20D0-83D624E4EB45}"/>
          </ac:spMkLst>
        </pc:spChg>
        <pc:spChg chg="del mod">
          <ac:chgData name="Kirsty Patterson" userId="06c453ef-d90e-4cbc-ba6b-1bf363c3e0a9" providerId="ADAL" clId="{BF533CB7-DF81-4B31-8B9B-A93E5D0304B8}" dt="2025-06-10T12:26:38.478" v="82"/>
          <ac:spMkLst>
            <pc:docMk/>
            <pc:sldMk cId="4153806987" sldId="328"/>
            <ac:spMk id="3" creationId="{19A592AC-006F-A18C-29C5-DD72EDA0631C}"/>
          </ac:spMkLst>
        </pc:spChg>
        <pc:spChg chg="add del">
          <ac:chgData name="Kirsty Patterson" userId="06c453ef-d90e-4cbc-ba6b-1bf363c3e0a9" providerId="ADAL" clId="{BF533CB7-DF81-4B31-8B9B-A93E5D0304B8}" dt="2025-06-10T12:26:29.238" v="81" actId="478"/>
          <ac:spMkLst>
            <pc:docMk/>
            <pc:sldMk cId="4153806987" sldId="328"/>
            <ac:spMk id="5" creationId="{18FC8350-AD77-D2F6-CB65-865A644E31BB}"/>
          </ac:spMkLst>
        </pc:spChg>
        <pc:spChg chg="add mod">
          <ac:chgData name="Kirsty Patterson" userId="06c453ef-d90e-4cbc-ba6b-1bf363c3e0a9" providerId="ADAL" clId="{BF533CB7-DF81-4B31-8B9B-A93E5D0304B8}" dt="2025-06-10T12:28:32.024" v="117"/>
          <ac:spMkLst>
            <pc:docMk/>
            <pc:sldMk cId="4153806987" sldId="328"/>
            <ac:spMk id="7" creationId="{09D49919-9F22-ACC0-C4C1-86F90F6EA627}"/>
          </ac:spMkLst>
        </pc:spChg>
        <pc:spChg chg="add mod">
          <ac:chgData name="Kirsty Patterson" userId="06c453ef-d90e-4cbc-ba6b-1bf363c3e0a9" providerId="ADAL" clId="{BF533CB7-DF81-4B31-8B9B-A93E5D0304B8}" dt="2025-06-10T12:35:02.285" v="182" actId="1076"/>
          <ac:spMkLst>
            <pc:docMk/>
            <pc:sldMk cId="4153806987" sldId="328"/>
            <ac:spMk id="9" creationId="{0FE5FA20-039C-B81C-9E82-FC03291AF943}"/>
          </ac:spMkLst>
        </pc:spChg>
        <pc:spChg chg="add mod">
          <ac:chgData name="Kirsty Patterson" userId="06c453ef-d90e-4cbc-ba6b-1bf363c3e0a9" providerId="ADAL" clId="{BF533CB7-DF81-4B31-8B9B-A93E5D0304B8}" dt="2025-06-10T14:53:24.394" v="208" actId="1076"/>
          <ac:spMkLst>
            <pc:docMk/>
            <pc:sldMk cId="4153806987" sldId="328"/>
            <ac:spMk id="10" creationId="{C1B228F4-D914-C73F-4FCA-95C7D2A09612}"/>
          </ac:spMkLst>
        </pc:spChg>
        <pc:picChg chg="add mod modCrop">
          <ac:chgData name="Kirsty Patterson" userId="06c453ef-d90e-4cbc-ba6b-1bf363c3e0a9" providerId="ADAL" clId="{BF533CB7-DF81-4B31-8B9B-A93E5D0304B8}" dt="2025-06-10T14:50:54.236" v="188" actId="962"/>
          <ac:picMkLst>
            <pc:docMk/>
            <pc:sldMk cId="4153806987" sldId="328"/>
            <ac:picMk id="6" creationId="{E4EAAAEE-126D-9A02-581A-E73AA304D9FD}"/>
          </ac:picMkLst>
        </pc:picChg>
      </pc:sldChg>
    </pc:docChg>
  </pc:docChgLst>
  <pc:docChgLst>
    <pc:chgData name="Kirsty Patterson" userId="06c453ef-d90e-4cbc-ba6b-1bf363c3e0a9" providerId="ADAL" clId="{FE0A2B2E-32CD-45EE-9CC5-FA2819F857AE}"/>
    <pc:docChg chg="undo custSel modSld modMainMaster">
      <pc:chgData name="Kirsty Patterson" userId="06c453ef-d90e-4cbc-ba6b-1bf363c3e0a9" providerId="ADAL" clId="{FE0A2B2E-32CD-45EE-9CC5-FA2819F857AE}" dt="2025-06-04T10:29:15.142" v="159" actId="14826"/>
      <pc:docMkLst>
        <pc:docMk/>
      </pc:docMkLst>
      <pc:sldChg chg="modSp mod">
        <pc:chgData name="Kirsty Patterson" userId="06c453ef-d90e-4cbc-ba6b-1bf363c3e0a9" providerId="ADAL" clId="{FE0A2B2E-32CD-45EE-9CC5-FA2819F857AE}" dt="2025-06-04T10:29:15.142" v="159" actId="14826"/>
        <pc:sldMkLst>
          <pc:docMk/>
          <pc:sldMk cId="3803064194" sldId="290"/>
        </pc:sldMkLst>
        <pc:spChg chg="mod">
          <ac:chgData name="Kirsty Patterson" userId="06c453ef-d90e-4cbc-ba6b-1bf363c3e0a9" providerId="ADAL" clId="{FE0A2B2E-32CD-45EE-9CC5-FA2819F857AE}" dt="2025-06-03T19:12:11.075" v="22" actId="20577"/>
          <ac:spMkLst>
            <pc:docMk/>
            <pc:sldMk cId="3803064194" sldId="290"/>
            <ac:spMk id="3" creationId="{1E115082-B7C4-4D40-80F1-9A0175D69E37}"/>
          </ac:spMkLst>
        </pc:spChg>
        <pc:spChg chg="mod">
          <ac:chgData name="Kirsty Patterson" userId="06c453ef-d90e-4cbc-ba6b-1bf363c3e0a9" providerId="ADAL" clId="{FE0A2B2E-32CD-45EE-9CC5-FA2819F857AE}" dt="2025-06-04T10:29:15.142" v="159" actId="14826"/>
          <ac:spMkLst>
            <pc:docMk/>
            <pc:sldMk cId="3803064194" sldId="290"/>
            <ac:spMk id="4" creationId="{F68B9C4F-E484-F44F-B8BC-C9FFC90B4FB2}"/>
          </ac:spMkLst>
        </pc:spChg>
      </pc:sldChg>
      <pc:sldChg chg="addSp modSp mod">
        <pc:chgData name="Kirsty Patterson" userId="06c453ef-d90e-4cbc-ba6b-1bf363c3e0a9" providerId="ADAL" clId="{FE0A2B2E-32CD-45EE-9CC5-FA2819F857AE}" dt="2025-06-04T10:29:02.155" v="158" actId="1035"/>
        <pc:sldMkLst>
          <pc:docMk/>
          <pc:sldMk cId="3708121807" sldId="293"/>
        </pc:sldMkLst>
        <pc:spChg chg="mod">
          <ac:chgData name="Kirsty Patterson" userId="06c453ef-d90e-4cbc-ba6b-1bf363c3e0a9" providerId="ADAL" clId="{FE0A2B2E-32CD-45EE-9CC5-FA2819F857AE}" dt="2025-06-04T10:15:10.413" v="44" actId="962"/>
          <ac:spMkLst>
            <pc:docMk/>
            <pc:sldMk cId="3708121807" sldId="293"/>
            <ac:spMk id="4" creationId="{C4E5B023-256D-4071-DBDB-43E75654B643}"/>
          </ac:spMkLst>
        </pc:spChg>
        <pc:spChg chg="mod">
          <ac:chgData name="Kirsty Patterson" userId="06c453ef-d90e-4cbc-ba6b-1bf363c3e0a9" providerId="ADAL" clId="{FE0A2B2E-32CD-45EE-9CC5-FA2819F857AE}" dt="2025-06-04T10:14:54.572" v="43" actId="962"/>
          <ac:spMkLst>
            <pc:docMk/>
            <pc:sldMk cId="3708121807" sldId="293"/>
            <ac:spMk id="5" creationId="{94DF5491-C51B-5546-8D63-8BD341C64B0A}"/>
          </ac:spMkLst>
        </pc:spChg>
        <pc:spChg chg="add mod">
          <ac:chgData name="Kirsty Patterson" userId="06c453ef-d90e-4cbc-ba6b-1bf363c3e0a9" providerId="ADAL" clId="{FE0A2B2E-32CD-45EE-9CC5-FA2819F857AE}" dt="2025-06-04T10:29:02.155" v="158" actId="1035"/>
          <ac:spMkLst>
            <pc:docMk/>
            <pc:sldMk cId="3708121807" sldId="293"/>
            <ac:spMk id="6" creationId="{AB0F05E8-813A-1591-19E0-A973E8C7F356}"/>
          </ac:spMkLst>
        </pc:spChg>
        <pc:picChg chg="mod">
          <ac:chgData name="Kirsty Patterson" userId="06c453ef-d90e-4cbc-ba6b-1bf363c3e0a9" providerId="ADAL" clId="{FE0A2B2E-32CD-45EE-9CC5-FA2819F857AE}" dt="2025-06-04T10:27:28.739" v="99" actId="962"/>
          <ac:picMkLst>
            <pc:docMk/>
            <pc:sldMk cId="3708121807" sldId="293"/>
            <ac:picMk id="1026" creationId="{D8F70CA3-401D-8EDE-A7A6-04F105E42459}"/>
          </ac:picMkLst>
        </pc:picChg>
      </pc:sldChg>
      <pc:sldChg chg="modSp mod">
        <pc:chgData name="Kirsty Patterson" userId="06c453ef-d90e-4cbc-ba6b-1bf363c3e0a9" providerId="ADAL" clId="{FE0A2B2E-32CD-45EE-9CC5-FA2819F857AE}" dt="2025-06-04T10:18:12.158" v="63" actId="167"/>
        <pc:sldMkLst>
          <pc:docMk/>
          <pc:sldMk cId="3888743564" sldId="312"/>
        </pc:sldMkLst>
        <pc:spChg chg="ord">
          <ac:chgData name="Kirsty Patterson" userId="06c453ef-d90e-4cbc-ba6b-1bf363c3e0a9" providerId="ADAL" clId="{FE0A2B2E-32CD-45EE-9CC5-FA2819F857AE}" dt="2025-06-04T10:15:28.222" v="45" actId="13244"/>
          <ac:spMkLst>
            <pc:docMk/>
            <pc:sldMk cId="3888743564" sldId="312"/>
            <ac:spMk id="2" creationId="{6662B58D-0CEB-B223-6A9D-43C6580B9BE8}"/>
          </ac:spMkLst>
        </pc:spChg>
        <pc:spChg chg="ord">
          <ac:chgData name="Kirsty Patterson" userId="06c453ef-d90e-4cbc-ba6b-1bf363c3e0a9" providerId="ADAL" clId="{FE0A2B2E-32CD-45EE-9CC5-FA2819F857AE}" dt="2025-06-04T10:15:36.373" v="47" actId="13244"/>
          <ac:spMkLst>
            <pc:docMk/>
            <pc:sldMk cId="3888743564" sldId="312"/>
            <ac:spMk id="3" creationId="{0530B6C3-5C4B-4017-B62F-E2C85B663B1F}"/>
          </ac:spMkLst>
        </pc:spChg>
        <pc:spChg chg="ord">
          <ac:chgData name="Kirsty Patterson" userId="06c453ef-d90e-4cbc-ba6b-1bf363c3e0a9" providerId="ADAL" clId="{FE0A2B2E-32CD-45EE-9CC5-FA2819F857AE}" dt="2025-06-04T10:15:30.659" v="46" actId="13244"/>
          <ac:spMkLst>
            <pc:docMk/>
            <pc:sldMk cId="3888743564" sldId="312"/>
            <ac:spMk id="5" creationId="{F122A9BD-0A08-8586-ADC9-66C4DEFFE3C7}"/>
          </ac:spMkLst>
        </pc:spChg>
        <pc:spChg chg="mod">
          <ac:chgData name="Kirsty Patterson" userId="06c453ef-d90e-4cbc-ba6b-1bf363c3e0a9" providerId="ADAL" clId="{FE0A2B2E-32CD-45EE-9CC5-FA2819F857AE}" dt="2025-06-04T10:03:20.072" v="24" actId="962"/>
          <ac:spMkLst>
            <pc:docMk/>
            <pc:sldMk cId="3888743564" sldId="312"/>
            <ac:spMk id="6" creationId="{5C54EC02-81DD-E6FE-66D3-7FC6A2E88ED6}"/>
          </ac:spMkLst>
        </pc:spChg>
        <pc:spChg chg="mod">
          <ac:chgData name="Kirsty Patterson" userId="06c453ef-d90e-4cbc-ba6b-1bf363c3e0a9" providerId="ADAL" clId="{FE0A2B2E-32CD-45EE-9CC5-FA2819F857AE}" dt="2025-06-04T10:16:03.929" v="48" actId="962"/>
          <ac:spMkLst>
            <pc:docMk/>
            <pc:sldMk cId="3888743564" sldId="312"/>
            <ac:spMk id="8" creationId="{C89FCAC3-26E9-D11F-62EE-E8887BCAB5C6}"/>
          </ac:spMkLst>
        </pc:spChg>
        <pc:spChg chg="mod">
          <ac:chgData name="Kirsty Patterson" userId="06c453ef-d90e-4cbc-ba6b-1bf363c3e0a9" providerId="ADAL" clId="{FE0A2B2E-32CD-45EE-9CC5-FA2819F857AE}" dt="2025-06-04T10:03:20.076" v="25" actId="962"/>
          <ac:spMkLst>
            <pc:docMk/>
            <pc:sldMk cId="3888743564" sldId="312"/>
            <ac:spMk id="9" creationId="{4779CE6E-A0A3-07B0-B67A-B72538D1A649}"/>
          </ac:spMkLst>
        </pc:spChg>
        <pc:spChg chg="mod">
          <ac:chgData name="Kirsty Patterson" userId="06c453ef-d90e-4cbc-ba6b-1bf363c3e0a9" providerId="ADAL" clId="{FE0A2B2E-32CD-45EE-9CC5-FA2819F857AE}" dt="2025-06-04T10:03:20.081" v="26" actId="962"/>
          <ac:spMkLst>
            <pc:docMk/>
            <pc:sldMk cId="3888743564" sldId="312"/>
            <ac:spMk id="10" creationId="{9780BF24-C4E4-F0CC-20BC-35ADB0E07E8B}"/>
          </ac:spMkLst>
        </pc:spChg>
        <pc:spChg chg="mod">
          <ac:chgData name="Kirsty Patterson" userId="06c453ef-d90e-4cbc-ba6b-1bf363c3e0a9" providerId="ADAL" clId="{FE0A2B2E-32CD-45EE-9CC5-FA2819F857AE}" dt="2025-06-04T10:03:20.085" v="27" actId="962"/>
          <ac:spMkLst>
            <pc:docMk/>
            <pc:sldMk cId="3888743564" sldId="312"/>
            <ac:spMk id="11" creationId="{0C2BC873-6221-64C7-9CE1-21599D03B747}"/>
          </ac:spMkLst>
        </pc:spChg>
        <pc:spChg chg="mod">
          <ac:chgData name="Kirsty Patterson" userId="06c453ef-d90e-4cbc-ba6b-1bf363c3e0a9" providerId="ADAL" clId="{FE0A2B2E-32CD-45EE-9CC5-FA2819F857AE}" dt="2025-06-04T10:03:20.089" v="28" actId="962"/>
          <ac:spMkLst>
            <pc:docMk/>
            <pc:sldMk cId="3888743564" sldId="312"/>
            <ac:spMk id="12" creationId="{77E6FEAC-D7B3-E664-7B1A-D56791AC9A52}"/>
          </ac:spMkLst>
        </pc:spChg>
        <pc:spChg chg="mod">
          <ac:chgData name="Kirsty Patterson" userId="06c453ef-d90e-4cbc-ba6b-1bf363c3e0a9" providerId="ADAL" clId="{FE0A2B2E-32CD-45EE-9CC5-FA2819F857AE}" dt="2025-06-04T10:16:05.301" v="49" actId="962"/>
          <ac:spMkLst>
            <pc:docMk/>
            <pc:sldMk cId="3888743564" sldId="312"/>
            <ac:spMk id="13" creationId="{3FB4A2F8-01B6-77D2-5C4B-9C81A735A321}"/>
          </ac:spMkLst>
        </pc:spChg>
        <pc:spChg chg="mod">
          <ac:chgData name="Kirsty Patterson" userId="06c453ef-d90e-4cbc-ba6b-1bf363c3e0a9" providerId="ADAL" clId="{FE0A2B2E-32CD-45EE-9CC5-FA2819F857AE}" dt="2025-06-04T10:16:05.829" v="50" actId="962"/>
          <ac:spMkLst>
            <pc:docMk/>
            <pc:sldMk cId="3888743564" sldId="312"/>
            <ac:spMk id="14" creationId="{A4007DE0-9D20-E71B-E02C-F095274A1012}"/>
          </ac:spMkLst>
        </pc:spChg>
        <pc:spChg chg="mod">
          <ac:chgData name="Kirsty Patterson" userId="06c453ef-d90e-4cbc-ba6b-1bf363c3e0a9" providerId="ADAL" clId="{FE0A2B2E-32CD-45EE-9CC5-FA2819F857AE}" dt="2025-06-04T10:16:06.477" v="51" actId="962"/>
          <ac:spMkLst>
            <pc:docMk/>
            <pc:sldMk cId="3888743564" sldId="312"/>
            <ac:spMk id="15" creationId="{7150D1B8-3138-B56B-B0C3-441AF2B0C67A}"/>
          </ac:spMkLst>
        </pc:spChg>
        <pc:spChg chg="mod">
          <ac:chgData name="Kirsty Patterson" userId="06c453ef-d90e-4cbc-ba6b-1bf363c3e0a9" providerId="ADAL" clId="{FE0A2B2E-32CD-45EE-9CC5-FA2819F857AE}" dt="2025-06-04T10:16:07.153" v="52" actId="962"/>
          <ac:spMkLst>
            <pc:docMk/>
            <pc:sldMk cId="3888743564" sldId="312"/>
            <ac:spMk id="16" creationId="{31639276-1492-784E-9243-DEB5BFA10C04}"/>
          </ac:spMkLst>
        </pc:spChg>
        <pc:picChg chg="mod ord">
          <ac:chgData name="Kirsty Patterson" userId="06c453ef-d90e-4cbc-ba6b-1bf363c3e0a9" providerId="ADAL" clId="{FE0A2B2E-32CD-45EE-9CC5-FA2819F857AE}" dt="2025-06-04T10:18:12.158" v="63" actId="167"/>
          <ac:picMkLst>
            <pc:docMk/>
            <pc:sldMk cId="3888743564" sldId="312"/>
            <ac:picMk id="4" creationId="{6F06B6C0-E04C-30C8-61EA-AC680F96C2AF}"/>
          </ac:picMkLst>
        </pc:picChg>
      </pc:sldChg>
      <pc:sldChg chg="modSp mod">
        <pc:chgData name="Kirsty Patterson" userId="06c453ef-d90e-4cbc-ba6b-1bf363c3e0a9" providerId="ADAL" clId="{FE0A2B2E-32CD-45EE-9CC5-FA2819F857AE}" dt="2025-06-04T10:17:23.047" v="61" actId="962"/>
        <pc:sldMkLst>
          <pc:docMk/>
          <pc:sldMk cId="756833670" sldId="325"/>
        </pc:sldMkLst>
        <pc:spChg chg="mod">
          <ac:chgData name="Kirsty Patterson" userId="06c453ef-d90e-4cbc-ba6b-1bf363c3e0a9" providerId="ADAL" clId="{FE0A2B2E-32CD-45EE-9CC5-FA2819F857AE}" dt="2025-06-04T10:17:23.047" v="61" actId="962"/>
          <ac:spMkLst>
            <pc:docMk/>
            <pc:sldMk cId="756833670" sldId="325"/>
            <ac:spMk id="4" creationId="{1B376089-7DBD-B133-DDE6-DDF77D7EC8B4}"/>
          </ac:spMkLst>
        </pc:spChg>
        <pc:graphicFrameChg chg="modGraphic">
          <ac:chgData name="Kirsty Patterson" userId="06c453ef-d90e-4cbc-ba6b-1bf363c3e0a9" providerId="ADAL" clId="{FE0A2B2E-32CD-45EE-9CC5-FA2819F857AE}" dt="2025-06-04T10:09:11.002" v="42" actId="207"/>
          <ac:graphicFrameMkLst>
            <pc:docMk/>
            <pc:sldMk cId="756833670" sldId="325"/>
            <ac:graphicFrameMk id="6" creationId="{7CE5EC18-EF7A-1BDC-6EE8-7CC60501E5B9}"/>
          </ac:graphicFrameMkLst>
        </pc:graphicFrameChg>
      </pc:sldChg>
      <pc:sldChg chg="modSp mod">
        <pc:chgData name="Kirsty Patterson" userId="06c453ef-d90e-4cbc-ba6b-1bf363c3e0a9" providerId="ADAL" clId="{FE0A2B2E-32CD-45EE-9CC5-FA2819F857AE}" dt="2025-06-04T10:17:02.035" v="60" actId="962"/>
        <pc:sldMkLst>
          <pc:docMk/>
          <pc:sldMk cId="3417604403" sldId="327"/>
        </pc:sldMkLst>
        <pc:spChg chg="mod">
          <ac:chgData name="Kirsty Patterson" userId="06c453ef-d90e-4cbc-ba6b-1bf363c3e0a9" providerId="ADAL" clId="{FE0A2B2E-32CD-45EE-9CC5-FA2819F857AE}" dt="2025-06-04T10:16:37.340" v="54" actId="962"/>
          <ac:spMkLst>
            <pc:docMk/>
            <pc:sldMk cId="3417604403" sldId="327"/>
            <ac:spMk id="2" creationId="{E12646CE-C72A-BDEB-16BA-F9DDB246D6F2}"/>
          </ac:spMkLst>
        </pc:spChg>
        <pc:spChg chg="ord">
          <ac:chgData name="Kirsty Patterson" userId="06c453ef-d90e-4cbc-ba6b-1bf363c3e0a9" providerId="ADAL" clId="{FE0A2B2E-32CD-45EE-9CC5-FA2819F857AE}" dt="2025-06-04T10:16:47.277" v="55" actId="13244"/>
          <ac:spMkLst>
            <pc:docMk/>
            <pc:sldMk cId="3417604403" sldId="327"/>
            <ac:spMk id="5" creationId="{06CB8FEF-FE3E-C748-C843-05F83BE4D50B}"/>
          </ac:spMkLst>
        </pc:spChg>
        <pc:spChg chg="mod">
          <ac:chgData name="Kirsty Patterson" userId="06c453ef-d90e-4cbc-ba6b-1bf363c3e0a9" providerId="ADAL" clId="{FE0A2B2E-32CD-45EE-9CC5-FA2819F857AE}" dt="2025-06-04T10:03:20.108" v="29" actId="962"/>
          <ac:spMkLst>
            <pc:docMk/>
            <pc:sldMk cId="3417604403" sldId="327"/>
            <ac:spMk id="6" creationId="{F2B96B24-8E55-AF75-64EA-E61AF4430FB6}"/>
          </ac:spMkLst>
        </pc:spChg>
        <pc:spChg chg="mod">
          <ac:chgData name="Kirsty Patterson" userId="06c453ef-d90e-4cbc-ba6b-1bf363c3e0a9" providerId="ADAL" clId="{FE0A2B2E-32CD-45EE-9CC5-FA2819F857AE}" dt="2025-06-04T10:16:58.642" v="56" actId="962"/>
          <ac:spMkLst>
            <pc:docMk/>
            <pc:sldMk cId="3417604403" sldId="327"/>
            <ac:spMk id="8" creationId="{51EC9B90-136F-4BD4-74F9-C2B53ED2C3DE}"/>
          </ac:spMkLst>
        </pc:spChg>
        <pc:spChg chg="mod">
          <ac:chgData name="Kirsty Patterson" userId="06c453ef-d90e-4cbc-ba6b-1bf363c3e0a9" providerId="ADAL" clId="{FE0A2B2E-32CD-45EE-9CC5-FA2819F857AE}" dt="2025-06-04T10:03:20.113" v="30" actId="962"/>
          <ac:spMkLst>
            <pc:docMk/>
            <pc:sldMk cId="3417604403" sldId="327"/>
            <ac:spMk id="9" creationId="{A12689BD-12E4-A32D-AF9F-66C230A7E9F1}"/>
          </ac:spMkLst>
        </pc:spChg>
        <pc:spChg chg="mod">
          <ac:chgData name="Kirsty Patterson" userId="06c453ef-d90e-4cbc-ba6b-1bf363c3e0a9" providerId="ADAL" clId="{FE0A2B2E-32CD-45EE-9CC5-FA2819F857AE}" dt="2025-06-04T10:03:20.118" v="31" actId="962"/>
          <ac:spMkLst>
            <pc:docMk/>
            <pc:sldMk cId="3417604403" sldId="327"/>
            <ac:spMk id="10" creationId="{94735762-D87A-5994-84F9-CDADE8C2979E}"/>
          </ac:spMkLst>
        </pc:spChg>
        <pc:spChg chg="mod">
          <ac:chgData name="Kirsty Patterson" userId="06c453ef-d90e-4cbc-ba6b-1bf363c3e0a9" providerId="ADAL" clId="{FE0A2B2E-32CD-45EE-9CC5-FA2819F857AE}" dt="2025-06-04T10:03:20.122" v="32" actId="962"/>
          <ac:spMkLst>
            <pc:docMk/>
            <pc:sldMk cId="3417604403" sldId="327"/>
            <ac:spMk id="11" creationId="{5E4262FC-F750-789E-5488-157354BDCE49}"/>
          </ac:spMkLst>
        </pc:spChg>
        <pc:spChg chg="mod">
          <ac:chgData name="Kirsty Patterson" userId="06c453ef-d90e-4cbc-ba6b-1bf363c3e0a9" providerId="ADAL" clId="{FE0A2B2E-32CD-45EE-9CC5-FA2819F857AE}" dt="2025-06-04T10:03:20.127" v="33" actId="962"/>
          <ac:spMkLst>
            <pc:docMk/>
            <pc:sldMk cId="3417604403" sldId="327"/>
            <ac:spMk id="12" creationId="{5E673F00-267D-0AA5-407B-3353474714D9}"/>
          </ac:spMkLst>
        </pc:spChg>
        <pc:spChg chg="mod">
          <ac:chgData name="Kirsty Patterson" userId="06c453ef-d90e-4cbc-ba6b-1bf363c3e0a9" providerId="ADAL" clId="{FE0A2B2E-32CD-45EE-9CC5-FA2819F857AE}" dt="2025-06-04T10:16:59.817" v="57" actId="962"/>
          <ac:spMkLst>
            <pc:docMk/>
            <pc:sldMk cId="3417604403" sldId="327"/>
            <ac:spMk id="23" creationId="{C19F8CA2-2239-E258-E43C-CB96F9EC4AAE}"/>
          </ac:spMkLst>
        </pc:spChg>
        <pc:spChg chg="mod">
          <ac:chgData name="Kirsty Patterson" userId="06c453ef-d90e-4cbc-ba6b-1bf363c3e0a9" providerId="ADAL" clId="{FE0A2B2E-32CD-45EE-9CC5-FA2819F857AE}" dt="2025-06-04T10:17:00.731" v="58" actId="962"/>
          <ac:spMkLst>
            <pc:docMk/>
            <pc:sldMk cId="3417604403" sldId="327"/>
            <ac:spMk id="24" creationId="{3365BDAA-03C5-0986-CEAB-D3E916D0A5D1}"/>
          </ac:spMkLst>
        </pc:spChg>
        <pc:spChg chg="mod">
          <ac:chgData name="Kirsty Patterson" userId="06c453ef-d90e-4cbc-ba6b-1bf363c3e0a9" providerId="ADAL" clId="{FE0A2B2E-32CD-45EE-9CC5-FA2819F857AE}" dt="2025-06-04T10:17:01.339" v="59" actId="962"/>
          <ac:spMkLst>
            <pc:docMk/>
            <pc:sldMk cId="3417604403" sldId="327"/>
            <ac:spMk id="25" creationId="{25AFE2D5-B34B-1471-19F2-C8D6A4537006}"/>
          </ac:spMkLst>
        </pc:spChg>
        <pc:spChg chg="mod">
          <ac:chgData name="Kirsty Patterson" userId="06c453ef-d90e-4cbc-ba6b-1bf363c3e0a9" providerId="ADAL" clId="{FE0A2B2E-32CD-45EE-9CC5-FA2819F857AE}" dt="2025-06-04T10:17:02.035" v="60" actId="962"/>
          <ac:spMkLst>
            <pc:docMk/>
            <pc:sldMk cId="3417604403" sldId="327"/>
            <ac:spMk id="26" creationId="{F97EC4B7-72DC-93BE-03E9-B2706E858C7B}"/>
          </ac:spMkLst>
        </pc:spChg>
        <pc:picChg chg="mod">
          <ac:chgData name="Kirsty Patterson" userId="06c453ef-d90e-4cbc-ba6b-1bf363c3e0a9" providerId="ADAL" clId="{FE0A2B2E-32CD-45EE-9CC5-FA2819F857AE}" dt="2025-06-04T10:04:28.364" v="37" actId="962"/>
          <ac:picMkLst>
            <pc:docMk/>
            <pc:sldMk cId="3417604403" sldId="327"/>
            <ac:picMk id="4" creationId="{7CA88D99-1054-83B6-78FA-241D6F6BDF77}"/>
          </ac:picMkLst>
        </pc:picChg>
      </pc:sldChg>
      <pc:sldMasterChg chg="modSldLayout">
        <pc:chgData name="Kirsty Patterson" userId="06c453ef-d90e-4cbc-ba6b-1bf363c3e0a9" providerId="ADAL" clId="{FE0A2B2E-32CD-45EE-9CC5-FA2819F857AE}" dt="2025-06-04T10:20:58.198" v="96"/>
        <pc:sldMasterMkLst>
          <pc:docMk/>
          <pc:sldMasterMk cId="2405364243" sldId="2147483648"/>
        </pc:sldMasterMkLst>
        <pc:sldLayoutChg chg="modSp mod">
          <pc:chgData name="Kirsty Patterson" userId="06c453ef-d90e-4cbc-ba6b-1bf363c3e0a9" providerId="ADAL" clId="{FE0A2B2E-32CD-45EE-9CC5-FA2819F857AE}" dt="2025-06-04T10:20:50.050" v="95"/>
          <pc:sldLayoutMkLst>
            <pc:docMk/>
            <pc:sldMasterMk cId="2405364243" sldId="2147483648"/>
            <pc:sldLayoutMk cId="132028183" sldId="2147483661"/>
          </pc:sldLayoutMkLst>
          <pc:spChg chg="mod">
            <ac:chgData name="Kirsty Patterson" userId="06c453ef-d90e-4cbc-ba6b-1bf363c3e0a9" providerId="ADAL" clId="{FE0A2B2E-32CD-45EE-9CC5-FA2819F857AE}" dt="2025-06-04T10:20:50.050" v="95"/>
            <ac:spMkLst>
              <pc:docMk/>
              <pc:sldMasterMk cId="2405364243" sldId="2147483648"/>
              <pc:sldLayoutMk cId="132028183" sldId="2147483661"/>
              <ac:spMk id="14" creationId="{81CC5E98-2B71-6344-A937-ED75B3E16CA3}"/>
            </ac:spMkLst>
          </pc:spChg>
        </pc:sldLayoutChg>
        <pc:sldLayoutChg chg="modSp mod">
          <pc:chgData name="Kirsty Patterson" userId="06c453ef-d90e-4cbc-ba6b-1bf363c3e0a9" providerId="ADAL" clId="{FE0A2B2E-32CD-45EE-9CC5-FA2819F857AE}" dt="2025-06-04T10:20:58.198" v="96"/>
          <pc:sldLayoutMkLst>
            <pc:docMk/>
            <pc:sldMasterMk cId="2405364243" sldId="2147483648"/>
            <pc:sldLayoutMk cId="4170965741" sldId="2147483675"/>
          </pc:sldLayoutMkLst>
          <pc:spChg chg="mod">
            <ac:chgData name="Kirsty Patterson" userId="06c453ef-d90e-4cbc-ba6b-1bf363c3e0a9" providerId="ADAL" clId="{FE0A2B2E-32CD-45EE-9CC5-FA2819F857AE}" dt="2025-06-04T10:20:58.198" v="96"/>
            <ac:spMkLst>
              <pc:docMk/>
              <pc:sldMasterMk cId="2405364243" sldId="2147483648"/>
              <pc:sldLayoutMk cId="4170965741" sldId="2147483675"/>
              <ac:spMk id="13" creationId="{A5BB0AE8-6DC8-9941-9AD4-FAD7BFF45B99}"/>
            </ac:spMkLst>
          </pc:spChg>
        </pc:sldLayoutChg>
        <pc:sldLayoutChg chg="modSp mod">
          <pc:chgData name="Kirsty Patterson" userId="06c453ef-d90e-4cbc-ba6b-1bf363c3e0a9" providerId="ADAL" clId="{FE0A2B2E-32CD-45EE-9CC5-FA2819F857AE}" dt="2025-06-04T10:20:35.354" v="94" actId="207"/>
          <pc:sldLayoutMkLst>
            <pc:docMk/>
            <pc:sldMasterMk cId="2405364243" sldId="2147483648"/>
            <pc:sldLayoutMk cId="486097431" sldId="2147483679"/>
          </pc:sldLayoutMkLst>
          <pc:spChg chg="mod">
            <ac:chgData name="Kirsty Patterson" userId="06c453ef-d90e-4cbc-ba6b-1bf363c3e0a9" providerId="ADAL" clId="{FE0A2B2E-32CD-45EE-9CC5-FA2819F857AE}" dt="2025-06-04T10:20:35.354" v="94" actId="207"/>
            <ac:spMkLst>
              <pc:docMk/>
              <pc:sldMasterMk cId="2405364243" sldId="2147483648"/>
              <pc:sldLayoutMk cId="486097431" sldId="2147483679"/>
              <ac:spMk id="14" creationId="{733B6428-7651-D44C-BAFC-EA24E6298D54}"/>
            </ac:spMkLst>
          </pc:spChg>
        </pc:sldLayoutChg>
      </pc:sldMasterChg>
    </pc:docChg>
  </pc:docChgLst>
  <pc:docChgLst>
    <pc:chgData name="Juliet Kennard" userId="171ce03e-ecb9-44f8-bcbb-a85643c4c66a" providerId="ADAL" clId="{BECF4F7E-C0F4-46D7-91D9-1B91871A6886}"/>
    <pc:docChg chg="undo custSel modSld">
      <pc:chgData name="Juliet Kennard" userId="171ce03e-ecb9-44f8-bcbb-a85643c4c66a" providerId="ADAL" clId="{BECF4F7E-C0F4-46D7-91D9-1B91871A6886}" dt="2025-06-06T15:15:56.274" v="95" actId="20577"/>
      <pc:docMkLst>
        <pc:docMk/>
      </pc:docMkLst>
      <pc:sldChg chg="modSp mod">
        <pc:chgData name="Juliet Kennard" userId="171ce03e-ecb9-44f8-bcbb-a85643c4c66a" providerId="ADAL" clId="{BECF4F7E-C0F4-46D7-91D9-1B91871A6886}" dt="2025-06-06T14:39:06.328" v="32" actId="1076"/>
        <pc:sldMkLst>
          <pc:docMk/>
          <pc:sldMk cId="3803064194" sldId="290"/>
        </pc:sldMkLst>
        <pc:spChg chg="mod">
          <ac:chgData name="Juliet Kennard" userId="171ce03e-ecb9-44f8-bcbb-a85643c4c66a" providerId="ADAL" clId="{BECF4F7E-C0F4-46D7-91D9-1B91871A6886}" dt="2025-06-06T14:38:58.842" v="31" actId="27636"/>
          <ac:spMkLst>
            <pc:docMk/>
            <pc:sldMk cId="3803064194" sldId="290"/>
            <ac:spMk id="2" creationId="{B9C18F91-D15E-5E44-80C2-620B381166A5}"/>
          </ac:spMkLst>
        </pc:spChg>
        <pc:spChg chg="mod">
          <ac:chgData name="Juliet Kennard" userId="171ce03e-ecb9-44f8-bcbb-a85643c4c66a" providerId="ADAL" clId="{BECF4F7E-C0F4-46D7-91D9-1B91871A6886}" dt="2025-06-06T14:39:06.328" v="32" actId="1076"/>
          <ac:spMkLst>
            <pc:docMk/>
            <pc:sldMk cId="3803064194" sldId="290"/>
            <ac:spMk id="3" creationId="{1E115082-B7C4-4D40-80F1-9A0175D69E37}"/>
          </ac:spMkLst>
        </pc:spChg>
      </pc:sldChg>
      <pc:sldChg chg="modSp mod">
        <pc:chgData name="Juliet Kennard" userId="171ce03e-ecb9-44f8-bcbb-a85643c4c66a" providerId="ADAL" clId="{BECF4F7E-C0F4-46D7-91D9-1B91871A6886}" dt="2025-06-06T14:44:38.975" v="39" actId="113"/>
        <pc:sldMkLst>
          <pc:docMk/>
          <pc:sldMk cId="3708121807" sldId="293"/>
        </pc:sldMkLst>
        <pc:spChg chg="mod">
          <ac:chgData name="Juliet Kennard" userId="171ce03e-ecb9-44f8-bcbb-a85643c4c66a" providerId="ADAL" clId="{BECF4F7E-C0F4-46D7-91D9-1B91871A6886}" dt="2025-06-06T14:44:38.975" v="39" actId="113"/>
          <ac:spMkLst>
            <pc:docMk/>
            <pc:sldMk cId="3708121807" sldId="293"/>
            <ac:spMk id="3" creationId="{CC673AA7-0565-0C45-BCCD-847B36196BF5}"/>
          </ac:spMkLst>
        </pc:spChg>
        <pc:spChg chg="mod">
          <ac:chgData name="Juliet Kennard" userId="171ce03e-ecb9-44f8-bcbb-a85643c4c66a" providerId="ADAL" clId="{BECF4F7E-C0F4-46D7-91D9-1B91871A6886}" dt="2025-06-06T14:39:35.736" v="33" actId="20577"/>
          <ac:spMkLst>
            <pc:docMk/>
            <pc:sldMk cId="3708121807" sldId="293"/>
            <ac:spMk id="4" creationId="{C4E5B023-256D-4071-DBDB-43E75654B643}"/>
          </ac:spMkLst>
        </pc:spChg>
      </pc:sldChg>
      <pc:sldChg chg="addSp modSp mod">
        <pc:chgData name="Juliet Kennard" userId="171ce03e-ecb9-44f8-bcbb-a85643c4c66a" providerId="ADAL" clId="{BECF4F7E-C0F4-46D7-91D9-1B91871A6886}" dt="2025-06-06T15:15:56.274" v="95" actId="20577"/>
        <pc:sldMkLst>
          <pc:docMk/>
          <pc:sldMk cId="3417604403" sldId="327"/>
        </pc:sldMkLst>
        <pc:spChg chg="mod">
          <ac:chgData name="Juliet Kennard" userId="171ce03e-ecb9-44f8-bcbb-a85643c4c66a" providerId="ADAL" clId="{BECF4F7E-C0F4-46D7-91D9-1B91871A6886}" dt="2025-06-06T15:14:12.443" v="66" actId="14100"/>
          <ac:spMkLst>
            <pc:docMk/>
            <pc:sldMk cId="3417604403" sldId="327"/>
            <ac:spMk id="12" creationId="{5E673F00-267D-0AA5-407B-3353474714D9}"/>
          </ac:spMkLst>
        </pc:spChg>
        <pc:spChg chg="mod">
          <ac:chgData name="Juliet Kennard" userId="171ce03e-ecb9-44f8-bcbb-a85643c4c66a" providerId="ADAL" clId="{BECF4F7E-C0F4-46D7-91D9-1B91871A6886}" dt="2025-06-06T15:15:56.274" v="95" actId="20577"/>
          <ac:spMkLst>
            <pc:docMk/>
            <pc:sldMk cId="3417604403" sldId="327"/>
            <ac:spMk id="22" creationId="{42960C7C-6824-6482-4781-A57E937C29E3}"/>
          </ac:spMkLst>
        </pc:spChg>
        <pc:spChg chg="mod">
          <ac:chgData name="Juliet Kennard" userId="171ce03e-ecb9-44f8-bcbb-a85643c4c66a" providerId="ADAL" clId="{BECF4F7E-C0F4-46D7-91D9-1B91871A6886}" dt="2025-06-06T15:12:15.794" v="53" actId="1035"/>
          <ac:spMkLst>
            <pc:docMk/>
            <pc:sldMk cId="3417604403" sldId="327"/>
            <ac:spMk id="26" creationId="{F97EC4B7-72DC-93BE-03E9-B2706E858C7B}"/>
          </ac:spMkLst>
        </pc:spChg>
        <pc:picChg chg="mod">
          <ac:chgData name="Juliet Kennard" userId="171ce03e-ecb9-44f8-bcbb-a85643c4c66a" providerId="ADAL" clId="{BECF4F7E-C0F4-46D7-91D9-1B91871A6886}" dt="2025-06-06T15:11:15.983" v="46" actId="1076"/>
          <ac:picMkLst>
            <pc:docMk/>
            <pc:sldMk cId="3417604403" sldId="327"/>
            <ac:picMk id="4" creationId="{7CA88D99-1054-83B6-78FA-241D6F6BDF7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8CA5EB-AE6C-4C3D-80DA-D7586FAF3285}" type="datetimeFigureOut">
              <a:rPr lang="en-GB" smtClean="0"/>
              <a:t>09/06/2025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1F2935-56B6-4EB2-85BB-259697CE89CA}" type="slidenum">
              <a:rPr lang="en-GB" smtClean="0"/>
              <a:t>‹#›</a:t>
            </a:fld>
            <a:endParaRPr lang="en-GB"/>
          </a:p>
        </p:txBody>
      </p:sp>
    </p:spTree>
    <p:extLst>
      <p:ext uri="{BB962C8B-B14F-4D97-AF65-F5344CB8AC3E}">
        <p14:creationId xmlns:p14="http://schemas.microsoft.com/office/powerpoint/2010/main" val="1291565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source: Shutterstock</a:t>
            </a:r>
          </a:p>
          <a:p>
            <a:endParaRPr lang="en-GB" dirty="0"/>
          </a:p>
        </p:txBody>
      </p:sp>
      <p:sp>
        <p:nvSpPr>
          <p:cNvPr id="4" name="Slide Number Placeholder 3"/>
          <p:cNvSpPr>
            <a:spLocks noGrp="1"/>
          </p:cNvSpPr>
          <p:nvPr>
            <p:ph type="sldNum" sz="quarter" idx="5"/>
          </p:nvPr>
        </p:nvSpPr>
        <p:spPr/>
        <p:txBody>
          <a:bodyPr/>
          <a:lstStyle/>
          <a:p>
            <a:fld id="{771F2935-56B6-4EB2-85BB-259697CE89CA}" type="slidenum">
              <a:rPr lang="en-GB" smtClean="0"/>
              <a:t>2</a:t>
            </a:fld>
            <a:endParaRPr lang="en-GB"/>
          </a:p>
        </p:txBody>
      </p:sp>
    </p:spTree>
    <p:extLst>
      <p:ext uri="{BB962C8B-B14F-4D97-AF65-F5344CB8AC3E}">
        <p14:creationId xmlns:p14="http://schemas.microsoft.com/office/powerpoint/2010/main" val="3271914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https://www.shutterstock.com/image-photo/magnesium-burns-bright-white-flame-1301157493</a:t>
            </a:r>
          </a:p>
        </p:txBody>
      </p:sp>
      <p:sp>
        <p:nvSpPr>
          <p:cNvPr id="4" name="Slide Number Placeholder 3"/>
          <p:cNvSpPr>
            <a:spLocks noGrp="1"/>
          </p:cNvSpPr>
          <p:nvPr>
            <p:ph type="sldNum" sz="quarter" idx="5"/>
          </p:nvPr>
        </p:nvSpPr>
        <p:spPr/>
        <p:txBody>
          <a:bodyPr/>
          <a:lstStyle/>
          <a:p>
            <a:fld id="{771F2935-56B6-4EB2-85BB-259697CE89CA}" type="slidenum">
              <a:rPr lang="en-GB" smtClean="0"/>
              <a:t>3</a:t>
            </a:fld>
            <a:endParaRPr lang="en-GB"/>
          </a:p>
        </p:txBody>
      </p:sp>
    </p:spTree>
    <p:extLst>
      <p:ext uri="{BB962C8B-B14F-4D97-AF65-F5344CB8AC3E}">
        <p14:creationId xmlns:p14="http://schemas.microsoft.com/office/powerpoint/2010/main" val="142072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Shutterstock</a:t>
            </a:r>
          </a:p>
        </p:txBody>
      </p:sp>
      <p:sp>
        <p:nvSpPr>
          <p:cNvPr id="4" name="Slide Number Placeholder 3"/>
          <p:cNvSpPr>
            <a:spLocks noGrp="1"/>
          </p:cNvSpPr>
          <p:nvPr>
            <p:ph type="sldNum" sz="quarter" idx="5"/>
          </p:nvPr>
        </p:nvSpPr>
        <p:spPr/>
        <p:txBody>
          <a:bodyPr/>
          <a:lstStyle/>
          <a:p>
            <a:fld id="{771F2935-56B6-4EB2-85BB-259697CE89CA}" type="slidenum">
              <a:rPr lang="en-GB" smtClean="0"/>
              <a:t>4</a:t>
            </a:fld>
            <a:endParaRPr lang="en-GB"/>
          </a:p>
        </p:txBody>
      </p:sp>
    </p:spTree>
    <p:extLst>
      <p:ext uri="{BB962C8B-B14F-4D97-AF65-F5344CB8AC3E}">
        <p14:creationId xmlns:p14="http://schemas.microsoft.com/office/powerpoint/2010/main" val="3947929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https://www.shutterstock.com/image-photo/sodium-chloride-model-728482960</a:t>
            </a:r>
          </a:p>
        </p:txBody>
      </p:sp>
      <p:sp>
        <p:nvSpPr>
          <p:cNvPr id="4" name="Slide Number Placeholder 3"/>
          <p:cNvSpPr>
            <a:spLocks noGrp="1"/>
          </p:cNvSpPr>
          <p:nvPr>
            <p:ph type="sldNum" sz="quarter" idx="5"/>
          </p:nvPr>
        </p:nvSpPr>
        <p:spPr/>
        <p:txBody>
          <a:bodyPr/>
          <a:lstStyle/>
          <a:p>
            <a:fld id="{771F2935-56B6-4EB2-85BB-259697CE89CA}" type="slidenum">
              <a:rPr lang="en-GB" smtClean="0"/>
              <a:t>6</a:t>
            </a:fld>
            <a:endParaRPr lang="en-GB"/>
          </a:p>
        </p:txBody>
      </p:sp>
    </p:spTree>
    <p:extLst>
      <p:ext uri="{BB962C8B-B14F-4D97-AF65-F5344CB8AC3E}">
        <p14:creationId xmlns:p14="http://schemas.microsoft.com/office/powerpoint/2010/main" val="122723843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rsc.li/4jUWg02"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4jUWg02"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4jUWg02"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4jUWg02</a:t>
            </a:r>
            <a:endParaRPr lang="en-US" sz="1600" u="sng" dirty="0">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4jUWg02</a:t>
            </a:r>
            <a:endParaRPr lang="en-US" sz="1600" u="sng"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4jUWg02</a:t>
            </a:r>
            <a:endParaRPr lang="en-US" sz="1600" u="sng"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6/9/2025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18F91-D15E-5E44-80C2-620B381166A5}"/>
              </a:ext>
            </a:extLst>
          </p:cNvPr>
          <p:cNvSpPr>
            <a:spLocks noGrp="1"/>
          </p:cNvSpPr>
          <p:nvPr>
            <p:ph type="ctrTitle"/>
          </p:nvPr>
        </p:nvSpPr>
        <p:spPr>
          <a:xfrm>
            <a:off x="540000" y="1238400"/>
            <a:ext cx="5220000" cy="1093834"/>
          </a:xfrm>
        </p:spPr>
        <p:txBody>
          <a:bodyPr>
            <a:normAutofit/>
          </a:bodyPr>
          <a:lstStyle/>
          <a:p>
            <a:pPr>
              <a:lnSpc>
                <a:spcPct val="108000"/>
              </a:lnSpc>
            </a:pPr>
            <a:r>
              <a:rPr lang="en-US" dirty="0"/>
              <a:t>14–16 years </a:t>
            </a:r>
            <a:br>
              <a:rPr lang="en-US" dirty="0"/>
            </a:br>
            <a:r>
              <a:rPr lang="en-US" dirty="0"/>
              <a:t>Stretch and challenge</a:t>
            </a:r>
          </a:p>
        </p:txBody>
      </p:sp>
      <p:sp>
        <p:nvSpPr>
          <p:cNvPr id="3" name="Subtitle 2">
            <a:extLst>
              <a:ext uri="{FF2B5EF4-FFF2-40B4-BE49-F238E27FC236}">
                <a16:creationId xmlns:a16="http://schemas.microsoft.com/office/drawing/2014/main" id="{1E115082-B7C4-4D40-80F1-9A0175D69E37}"/>
              </a:ext>
            </a:extLst>
          </p:cNvPr>
          <p:cNvSpPr>
            <a:spLocks noGrp="1"/>
          </p:cNvSpPr>
          <p:nvPr>
            <p:ph type="subTitle" idx="1"/>
          </p:nvPr>
        </p:nvSpPr>
        <p:spPr>
          <a:xfrm>
            <a:off x="540000" y="2564296"/>
            <a:ext cx="5220000" cy="713843"/>
          </a:xfrm>
        </p:spPr>
        <p:txBody>
          <a:bodyPr/>
          <a:lstStyle/>
          <a:p>
            <a:r>
              <a:rPr lang="en-US" dirty="0"/>
              <a:t>Ionic bonding and electron transfer </a:t>
            </a:r>
            <a:br>
              <a:rPr lang="en-US" dirty="0"/>
            </a:br>
            <a:endParaRPr lang="en-US" dirty="0"/>
          </a:p>
        </p:txBody>
      </p:sp>
      <p:sp>
        <p:nvSpPr>
          <p:cNvPr id="4" name="Oval 3">
            <a:extLst>
              <a:ext uri="{FF2B5EF4-FFF2-40B4-BE49-F238E27FC236}">
                <a16:creationId xmlns:a16="http://schemas.microsoft.com/office/drawing/2014/main" id="{F68B9C4F-E484-F44F-B8BC-C9FFC90B4FB2}"/>
              </a:ext>
              <a:ext uri="{C183D7F6-B498-43B3-948B-1728B52AA6E4}">
                <adec:decorative xmlns:adec="http://schemas.microsoft.com/office/drawing/2017/decorative" val="1"/>
              </a:ext>
            </a:extLst>
          </p:cNvPr>
          <p:cNvSpPr/>
          <p:nvPr/>
        </p:nvSpPr>
        <p:spPr>
          <a:xfrm>
            <a:off x="8827625" y="-870363"/>
            <a:ext cx="4333437" cy="4333437"/>
          </a:xfrm>
          <a:prstGeom prst="ellipse">
            <a:avLst/>
          </a:prstGeom>
          <a:blipFill>
            <a:blip r:embed="rId2"/>
            <a:stretch>
              <a:fillRect/>
            </a:stretch>
          </a:blipFill>
          <a:ln w="127000">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3064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C2B13-3AF4-D7DE-69F2-1D4D68E1E52C}"/>
            </a:ext>
          </a:extLst>
        </p:cNvPr>
        <p:cNvGrpSpPr/>
        <p:nvPr/>
      </p:nvGrpSpPr>
      <p:grpSpPr>
        <a:xfrm>
          <a:off x="0" y="0"/>
          <a:ext cx="0" cy="0"/>
          <a:chOff x="0" y="0"/>
          <a:chExt cx="0" cy="0"/>
        </a:xfrm>
      </p:grpSpPr>
      <p:pic>
        <p:nvPicPr>
          <p:cNvPr id="4" name="Picture 3" descr="Four silhouettes of people marked A, B, C and D.. A fifth silhouette asks 'what do you think'?">
            <a:extLst>
              <a:ext uri="{FF2B5EF4-FFF2-40B4-BE49-F238E27FC236}">
                <a16:creationId xmlns:a16="http://schemas.microsoft.com/office/drawing/2014/main" id="{6F06B6C0-E04C-30C8-61EA-AC680F96C2A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
          <a:stretch/>
        </p:blipFill>
        <p:spPr bwMode="auto">
          <a:xfrm>
            <a:off x="1455506" y="1090581"/>
            <a:ext cx="8044665" cy="5642610"/>
          </a:xfrm>
          <a:prstGeom prst="rect">
            <a:avLst/>
          </a:prstGeom>
          <a:noFill/>
          <a:ln>
            <a:noFill/>
          </a:ln>
          <a:extLst>
            <a:ext uri="{53640926-AAD7-44D8-BBD7-CCE9431645EC}">
              <a14:shadowObscured xmlns:a14="http://schemas.microsoft.com/office/drawing/2010/main"/>
            </a:ext>
          </a:extLst>
        </p:spPr>
      </p:pic>
      <p:sp>
        <p:nvSpPr>
          <p:cNvPr id="5" name="Vertical Title 1">
            <a:extLst>
              <a:ext uri="{FF2B5EF4-FFF2-40B4-BE49-F238E27FC236}">
                <a16:creationId xmlns:a16="http://schemas.microsoft.com/office/drawing/2014/main" id="{F122A9BD-0A08-8586-ADC9-66C4DEFFE3C7}"/>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The task</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6662B58D-0CEB-B223-6A9D-43C6580B9BE8}"/>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530B6C3-5C4B-4017-B62F-E2C85B663B1F}"/>
              </a:ext>
            </a:extLst>
          </p:cNvPr>
          <p:cNvSpPr>
            <a:spLocks noGrp="1"/>
          </p:cNvSpPr>
          <p:nvPr>
            <p:ph idx="1"/>
          </p:nvPr>
        </p:nvSpPr>
        <p:spPr>
          <a:xfrm>
            <a:off x="540000" y="1260000"/>
            <a:ext cx="10196494" cy="5040000"/>
          </a:xfrm>
        </p:spPr>
        <p:txBody>
          <a:bodyPr>
            <a:normAutofit/>
          </a:bodyPr>
          <a:lstStyle/>
          <a:p>
            <a:r>
              <a:rPr lang="en-GB" dirty="0"/>
              <a:t>Read through ‘The problem’ and then the four opinions A, B, C and D.</a:t>
            </a:r>
          </a:p>
          <a:p>
            <a:r>
              <a:rPr lang="en-GB" dirty="0"/>
              <a:t>Decide in your group whether you agree with all, or any of each of the opinions and then what your own response to the information is.</a:t>
            </a:r>
          </a:p>
          <a:p>
            <a:endParaRPr lang="en-GB" dirty="0"/>
          </a:p>
        </p:txBody>
      </p:sp>
      <p:sp>
        <p:nvSpPr>
          <p:cNvPr id="6" name="Speech Bubble: Rectangle with Corners Rounded 5">
            <a:extLst>
              <a:ext uri="{FF2B5EF4-FFF2-40B4-BE49-F238E27FC236}">
                <a16:creationId xmlns:a16="http://schemas.microsoft.com/office/drawing/2014/main" id="{5C54EC02-81DD-E6FE-66D3-7FC6A2E88ED6}"/>
              </a:ext>
              <a:ext uri="{C183D7F6-B498-43B3-948B-1728B52AA6E4}">
                <adec:decorative xmlns:adec="http://schemas.microsoft.com/office/drawing/2017/decorative" val="1"/>
              </a:ext>
            </a:extLst>
          </p:cNvPr>
          <p:cNvSpPr/>
          <p:nvPr/>
        </p:nvSpPr>
        <p:spPr>
          <a:xfrm>
            <a:off x="616449" y="2774022"/>
            <a:ext cx="1921268" cy="1664414"/>
          </a:xfrm>
          <a:prstGeom prst="wedgeRoundRectCallout">
            <a:avLst>
              <a:gd name="adj1" fmla="val 39595"/>
              <a:gd name="adj2" fmla="val 64969"/>
              <a:gd name="adj3" fmla="val 16667"/>
            </a:avLst>
          </a:prstGeom>
          <a:noFill/>
          <a:ln w="38100">
            <a:solidFill>
              <a:srgbClr val="C8102E"/>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C89FCAC3-26E9-D11F-62EE-E8887BCAB5C6}"/>
              </a:ext>
              <a:ext uri="{C183D7F6-B498-43B3-948B-1728B52AA6E4}">
                <adec:decorative xmlns:adec="http://schemas.microsoft.com/office/drawing/2017/decorative" val="1"/>
              </a:ext>
            </a:extLst>
          </p:cNvPr>
          <p:cNvSpPr txBox="1"/>
          <p:nvPr/>
        </p:nvSpPr>
        <p:spPr>
          <a:xfrm>
            <a:off x="810000" y="2913731"/>
            <a:ext cx="1532508" cy="1384995"/>
          </a:xfrm>
          <a:prstGeom prst="rect">
            <a:avLst/>
          </a:prstGeom>
          <a:noFill/>
        </p:spPr>
        <p:txBody>
          <a:bodyPr wrap="square" rtlCol="0">
            <a:spAutoFit/>
          </a:bodyPr>
          <a:lstStyle/>
          <a:p>
            <a:r>
              <a:rPr lang="en-GB" sz="2800" b="1" dirty="0">
                <a:solidFill>
                  <a:srgbClr val="C8102E"/>
                </a:solidFill>
                <a:latin typeface="Century Gothic" panose="020B0502020202020204" pitchFamily="34" charset="0"/>
              </a:rPr>
              <a:t>What do </a:t>
            </a:r>
            <a:r>
              <a:rPr lang="en-GB" sz="2800" b="1" i="1" dirty="0">
                <a:solidFill>
                  <a:srgbClr val="C8102E"/>
                </a:solidFill>
                <a:latin typeface="Century Gothic" panose="020B0502020202020204" pitchFamily="34" charset="0"/>
              </a:rPr>
              <a:t>you</a:t>
            </a:r>
            <a:r>
              <a:rPr lang="en-GB" sz="2800" b="1" dirty="0">
                <a:solidFill>
                  <a:srgbClr val="C8102E"/>
                </a:solidFill>
                <a:latin typeface="Century Gothic" panose="020B0502020202020204" pitchFamily="34" charset="0"/>
              </a:rPr>
              <a:t> think?</a:t>
            </a:r>
          </a:p>
        </p:txBody>
      </p:sp>
      <p:sp>
        <p:nvSpPr>
          <p:cNvPr id="9" name="Speech Bubble: Rectangle with Corners Rounded 8">
            <a:extLst>
              <a:ext uri="{FF2B5EF4-FFF2-40B4-BE49-F238E27FC236}">
                <a16:creationId xmlns:a16="http://schemas.microsoft.com/office/drawing/2014/main" id="{4779CE6E-A0A3-07B0-B67A-B72538D1A649}"/>
              </a:ext>
              <a:ext uri="{C183D7F6-B498-43B3-948B-1728B52AA6E4}">
                <adec:decorative xmlns:adec="http://schemas.microsoft.com/office/drawing/2017/decorative" val="1"/>
              </a:ext>
            </a:extLst>
          </p:cNvPr>
          <p:cNvSpPr/>
          <p:nvPr/>
        </p:nvSpPr>
        <p:spPr>
          <a:xfrm>
            <a:off x="2731268" y="2600605"/>
            <a:ext cx="1666071" cy="1698121"/>
          </a:xfrm>
          <a:prstGeom prst="wedgeRoundRectCallout">
            <a:avLst>
              <a:gd name="adj1" fmla="val 35284"/>
              <a:gd name="adj2" fmla="val 69760"/>
              <a:gd name="adj3" fmla="val 16667"/>
            </a:avLst>
          </a:prstGeom>
          <a:ln w="38100">
            <a:solidFill>
              <a:srgbClr val="ED7D3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0" name="Speech Bubble: Oval 9">
            <a:extLst>
              <a:ext uri="{FF2B5EF4-FFF2-40B4-BE49-F238E27FC236}">
                <a16:creationId xmlns:a16="http://schemas.microsoft.com/office/drawing/2014/main" id="{9780BF24-C4E4-F0CC-20BC-35ADB0E07E8B}"/>
              </a:ext>
              <a:ext uri="{C183D7F6-B498-43B3-948B-1728B52AA6E4}">
                <adec:decorative xmlns:adec="http://schemas.microsoft.com/office/drawing/2017/decorative" val="1"/>
              </a:ext>
            </a:extLst>
          </p:cNvPr>
          <p:cNvSpPr/>
          <p:nvPr/>
        </p:nvSpPr>
        <p:spPr>
          <a:xfrm>
            <a:off x="4446997" y="2496620"/>
            <a:ext cx="1881829" cy="1698121"/>
          </a:xfrm>
          <a:prstGeom prst="wedgeEllipseCallout">
            <a:avLst>
              <a:gd name="adj1" fmla="val -10460"/>
              <a:gd name="adj2" fmla="val 69760"/>
            </a:avLst>
          </a:prstGeom>
          <a:noFill/>
          <a:ln w="38100">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peech Bubble: Rectangle 10">
            <a:extLst>
              <a:ext uri="{FF2B5EF4-FFF2-40B4-BE49-F238E27FC236}">
                <a16:creationId xmlns:a16="http://schemas.microsoft.com/office/drawing/2014/main" id="{0C2BC873-6221-64C7-9CE1-21599D03B747}"/>
              </a:ext>
              <a:ext uri="{C183D7F6-B498-43B3-948B-1728B52AA6E4}">
                <adec:decorative xmlns:adec="http://schemas.microsoft.com/office/drawing/2017/decorative" val="1"/>
              </a:ext>
            </a:extLst>
          </p:cNvPr>
          <p:cNvSpPr/>
          <p:nvPr/>
        </p:nvSpPr>
        <p:spPr>
          <a:xfrm>
            <a:off x="6378485" y="2532579"/>
            <a:ext cx="1578796" cy="1941816"/>
          </a:xfrm>
          <a:prstGeom prst="wedgeRectCallout">
            <a:avLst>
              <a:gd name="adj1" fmla="val 5848"/>
              <a:gd name="adj2" fmla="val 61442"/>
            </a:avLst>
          </a:prstGeom>
          <a:ln w="38100">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12" name="Speech Bubble: Rectangle with Corners Rounded 11">
            <a:extLst>
              <a:ext uri="{FF2B5EF4-FFF2-40B4-BE49-F238E27FC236}">
                <a16:creationId xmlns:a16="http://schemas.microsoft.com/office/drawing/2014/main" id="{77E6FEAC-D7B3-E664-7B1A-D56791AC9A52}"/>
              </a:ext>
              <a:ext uri="{C183D7F6-B498-43B3-948B-1728B52AA6E4}">
                <adec:decorative xmlns:adec="http://schemas.microsoft.com/office/drawing/2017/decorative" val="1"/>
              </a:ext>
            </a:extLst>
          </p:cNvPr>
          <p:cNvSpPr/>
          <p:nvPr/>
        </p:nvSpPr>
        <p:spPr>
          <a:xfrm>
            <a:off x="8111501" y="2681555"/>
            <a:ext cx="1465780" cy="1756881"/>
          </a:xfrm>
          <a:prstGeom prst="wedgeRoundRectCallout">
            <a:avLst>
              <a:gd name="adj1" fmla="val -34852"/>
              <a:gd name="adj2" fmla="val 65424"/>
              <a:gd name="adj3" fmla="val 16667"/>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3" name="TextBox 12">
            <a:extLst>
              <a:ext uri="{FF2B5EF4-FFF2-40B4-BE49-F238E27FC236}">
                <a16:creationId xmlns:a16="http://schemas.microsoft.com/office/drawing/2014/main" id="{3FB4A2F8-01B6-77D2-5C4B-9C81A735A321}"/>
              </a:ext>
              <a:ext uri="{C183D7F6-B498-43B3-948B-1728B52AA6E4}">
                <adec:decorative xmlns:adec="http://schemas.microsoft.com/office/drawing/2017/decorative" val="1"/>
              </a:ext>
            </a:extLst>
          </p:cNvPr>
          <p:cNvSpPr txBox="1"/>
          <p:nvPr/>
        </p:nvSpPr>
        <p:spPr>
          <a:xfrm>
            <a:off x="3262900" y="3034166"/>
            <a:ext cx="602805" cy="830997"/>
          </a:xfrm>
          <a:prstGeom prst="rect">
            <a:avLst/>
          </a:prstGeom>
          <a:noFill/>
        </p:spPr>
        <p:txBody>
          <a:bodyPr wrap="square" rtlCol="0">
            <a:spAutoFit/>
          </a:bodyPr>
          <a:lstStyle/>
          <a:p>
            <a:pPr algn="ctr"/>
            <a:r>
              <a:rPr lang="en-GB" sz="4800" b="1" dirty="0">
                <a:solidFill>
                  <a:srgbClr val="ED7D31"/>
                </a:solidFill>
                <a:latin typeface="Century Gothic" panose="020B0502020202020204" pitchFamily="34" charset="0"/>
              </a:rPr>
              <a:t>A</a:t>
            </a:r>
          </a:p>
        </p:txBody>
      </p:sp>
      <p:sp>
        <p:nvSpPr>
          <p:cNvPr id="14" name="TextBox 13">
            <a:extLst>
              <a:ext uri="{FF2B5EF4-FFF2-40B4-BE49-F238E27FC236}">
                <a16:creationId xmlns:a16="http://schemas.microsoft.com/office/drawing/2014/main" id="{A4007DE0-9D20-E71B-E02C-F095274A1012}"/>
              </a:ext>
              <a:ext uri="{C183D7F6-B498-43B3-948B-1728B52AA6E4}">
                <adec:decorative xmlns:adec="http://schemas.microsoft.com/office/drawing/2017/decorative" val="1"/>
              </a:ext>
            </a:extLst>
          </p:cNvPr>
          <p:cNvSpPr txBox="1"/>
          <p:nvPr/>
        </p:nvSpPr>
        <p:spPr>
          <a:xfrm>
            <a:off x="5091137" y="2930181"/>
            <a:ext cx="602805" cy="830997"/>
          </a:xfrm>
          <a:prstGeom prst="rect">
            <a:avLst/>
          </a:prstGeom>
          <a:noFill/>
        </p:spPr>
        <p:txBody>
          <a:bodyPr wrap="square" rtlCol="0">
            <a:spAutoFit/>
          </a:bodyPr>
          <a:lstStyle/>
          <a:p>
            <a:pPr algn="ctr"/>
            <a:r>
              <a:rPr lang="en-GB" sz="4800" b="1" dirty="0">
                <a:solidFill>
                  <a:srgbClr val="C8102E"/>
                </a:solidFill>
                <a:latin typeface="Century Gothic" panose="020B0502020202020204" pitchFamily="34" charset="0"/>
              </a:rPr>
              <a:t>B</a:t>
            </a:r>
          </a:p>
        </p:txBody>
      </p:sp>
      <p:sp>
        <p:nvSpPr>
          <p:cNvPr id="15" name="TextBox 14">
            <a:extLst>
              <a:ext uri="{FF2B5EF4-FFF2-40B4-BE49-F238E27FC236}">
                <a16:creationId xmlns:a16="http://schemas.microsoft.com/office/drawing/2014/main" id="{7150D1B8-3138-B56B-B0C3-441AF2B0C67A}"/>
              </a:ext>
              <a:ext uri="{C183D7F6-B498-43B3-948B-1728B52AA6E4}">
                <adec:decorative xmlns:adec="http://schemas.microsoft.com/office/drawing/2017/decorative" val="1"/>
              </a:ext>
            </a:extLst>
          </p:cNvPr>
          <p:cNvSpPr txBox="1"/>
          <p:nvPr/>
        </p:nvSpPr>
        <p:spPr>
          <a:xfrm>
            <a:off x="6884541" y="3087988"/>
            <a:ext cx="602805" cy="830997"/>
          </a:xfrm>
          <a:prstGeom prst="rect">
            <a:avLst/>
          </a:prstGeom>
          <a:noFill/>
        </p:spPr>
        <p:txBody>
          <a:bodyPr wrap="square" rtlCol="0">
            <a:spAutoFit/>
          </a:bodyPr>
          <a:lstStyle/>
          <a:p>
            <a:pPr algn="ctr"/>
            <a:r>
              <a:rPr lang="en-GB" sz="4800" b="1" dirty="0">
                <a:solidFill>
                  <a:srgbClr val="FFC000"/>
                </a:solidFill>
                <a:latin typeface="Century Gothic" panose="020B0502020202020204" pitchFamily="34" charset="0"/>
              </a:rPr>
              <a:t>C</a:t>
            </a:r>
          </a:p>
        </p:txBody>
      </p:sp>
      <p:sp>
        <p:nvSpPr>
          <p:cNvPr id="16" name="TextBox 15">
            <a:extLst>
              <a:ext uri="{FF2B5EF4-FFF2-40B4-BE49-F238E27FC236}">
                <a16:creationId xmlns:a16="http://schemas.microsoft.com/office/drawing/2014/main" id="{31639276-1492-784E-9243-DEB5BFA10C04}"/>
              </a:ext>
              <a:ext uri="{C183D7F6-B498-43B3-948B-1728B52AA6E4}">
                <adec:decorative xmlns:adec="http://schemas.microsoft.com/office/drawing/2017/decorative" val="1"/>
              </a:ext>
            </a:extLst>
          </p:cNvPr>
          <p:cNvSpPr txBox="1"/>
          <p:nvPr/>
        </p:nvSpPr>
        <p:spPr>
          <a:xfrm>
            <a:off x="8542988" y="3144496"/>
            <a:ext cx="602805" cy="830997"/>
          </a:xfrm>
          <a:prstGeom prst="rect">
            <a:avLst/>
          </a:prstGeom>
          <a:noFill/>
        </p:spPr>
        <p:txBody>
          <a:bodyPr wrap="square" rtlCol="0">
            <a:spAutoFit/>
          </a:bodyPr>
          <a:lstStyle/>
          <a:p>
            <a:pPr algn="ctr"/>
            <a:r>
              <a:rPr lang="en-GB" sz="4800" b="1" dirty="0">
                <a:solidFill>
                  <a:srgbClr val="ED7D31"/>
                </a:solidFill>
                <a:latin typeface="Century Gothic" panose="020B0502020202020204" pitchFamily="34" charset="0"/>
              </a:rPr>
              <a:t>D</a:t>
            </a:r>
          </a:p>
        </p:txBody>
      </p:sp>
      <p:sp>
        <p:nvSpPr>
          <p:cNvPr id="7" name="TextBox 6">
            <a:extLst>
              <a:ext uri="{FF2B5EF4-FFF2-40B4-BE49-F238E27FC236}">
                <a16:creationId xmlns:a16="http://schemas.microsoft.com/office/drawing/2014/main" id="{F2B1079E-34C5-2BBF-2A45-F441DE80597D}"/>
              </a:ext>
            </a:extLst>
          </p:cNvPr>
          <p:cNvSpPr txBox="1"/>
          <p:nvPr/>
        </p:nvSpPr>
        <p:spPr>
          <a:xfrm>
            <a:off x="1455506" y="6686602"/>
            <a:ext cx="981359" cy="230832"/>
          </a:xfrm>
          <a:prstGeom prst="rect">
            <a:avLst/>
          </a:prstGeom>
          <a:noFill/>
        </p:spPr>
        <p:txBody>
          <a:bodyPr wrap="none" rtlCol="0">
            <a:spAutoFit/>
          </a:bodyPr>
          <a:lstStyle/>
          <a:p>
            <a:r>
              <a:rPr lang="en-GB" sz="900" dirty="0">
                <a:latin typeface="Century Gothic" panose="020B0502020202020204" pitchFamily="34" charset="0"/>
              </a:rPr>
              <a:t>© Shutterstock</a:t>
            </a:r>
          </a:p>
        </p:txBody>
      </p:sp>
    </p:spTree>
    <p:extLst>
      <p:ext uri="{BB962C8B-B14F-4D97-AF65-F5344CB8AC3E}">
        <p14:creationId xmlns:p14="http://schemas.microsoft.com/office/powerpoint/2010/main" val="388874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en-US" dirty="0"/>
              <a:t>The problem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60000"/>
                <a:ext cx="6251218" cy="5040000"/>
              </a:xfrm>
            </p:spPr>
            <p:txBody>
              <a:bodyPr>
                <a:normAutofit/>
              </a:bodyPr>
              <a:lstStyle/>
              <a:p>
                <a:r>
                  <a:rPr lang="en-GB" dirty="0"/>
                  <a:t>We sometimes explain the formation of ions in terms of atoms transferring electrons in order to gain a full outer shell of electrons (noble gas electron configurations).</a:t>
                </a:r>
                <a:br>
                  <a:rPr lang="en-GB" dirty="0"/>
                </a:br>
                <a:br>
                  <a:rPr lang="en-GB" dirty="0"/>
                </a:br>
                <a:r>
                  <a:rPr lang="en-GB" dirty="0"/>
                  <a:t>But for the process:</a:t>
                </a:r>
              </a:p>
              <a:p>
                <a:pPr>
                  <a:lnSpc>
                    <a:spcPct val="200000"/>
                  </a:lnSpc>
                </a:pPr>
                <a14:m>
                  <m:oMathPara xmlns:m="http://schemas.openxmlformats.org/officeDocument/2006/math">
                    <m:oMathParaPr>
                      <m:jc m:val="centerGroup"/>
                    </m:oMathParaPr>
                    <m:oMath xmlns:m="http://schemas.openxmlformats.org/officeDocument/2006/math">
                      <m:r>
                        <a:rPr lang="en-GB" sz="2000" b="1" i="1" smtClean="0">
                          <a:effectLst/>
                          <a:latin typeface="Cambria Math" panose="02040503050406030204" pitchFamily="18" charset="0"/>
                          <a:ea typeface="Calibri" panose="020F0502020204030204" pitchFamily="34" charset="0"/>
                        </a:rPr>
                        <m:t>𝐌𝐠</m:t>
                      </m:r>
                      <m:d>
                        <m:dPr>
                          <m:ctrlPr>
                            <a:rPr lang="en-GB" sz="2000" b="1" i="1">
                              <a:effectLst/>
                              <a:latin typeface="Cambria Math" panose="02040503050406030204" pitchFamily="18" charset="0"/>
                              <a:ea typeface="Calibri" panose="020F0502020204030204" pitchFamily="34" charset="0"/>
                            </a:rPr>
                          </m:ctrlPr>
                        </m:dPr>
                        <m:e>
                          <m:r>
                            <a:rPr lang="en-GB" sz="2000" b="1" i="1">
                              <a:effectLst/>
                              <a:latin typeface="Cambria Math" panose="02040503050406030204" pitchFamily="18" charset="0"/>
                              <a:ea typeface="Calibri" panose="020F0502020204030204" pitchFamily="34" charset="0"/>
                            </a:rPr>
                            <m:t>𝐠</m:t>
                          </m:r>
                        </m:e>
                      </m:d>
                      <m:r>
                        <a:rPr lang="en-GB" sz="2000" b="1">
                          <a:effectLst/>
                          <a:latin typeface="Cambria Math" panose="02040503050406030204" pitchFamily="18" charset="0"/>
                          <a:ea typeface="Calibri" panose="020F0502020204030204" pitchFamily="34" charset="0"/>
                        </a:rPr>
                        <m:t>+</m:t>
                      </m:r>
                      <m:r>
                        <a:rPr lang="en-GB" sz="2000" b="1" i="1">
                          <a:effectLst/>
                          <a:latin typeface="Cambria Math" panose="02040503050406030204" pitchFamily="18" charset="0"/>
                          <a:ea typeface="Calibri" panose="020F0502020204030204" pitchFamily="34" charset="0"/>
                        </a:rPr>
                        <m:t>𝐎</m:t>
                      </m:r>
                      <m:d>
                        <m:dPr>
                          <m:ctrlPr>
                            <a:rPr lang="en-GB" sz="2000" b="1" i="1">
                              <a:effectLst/>
                              <a:latin typeface="Cambria Math" panose="02040503050406030204" pitchFamily="18" charset="0"/>
                              <a:ea typeface="Calibri" panose="020F0502020204030204" pitchFamily="34" charset="0"/>
                            </a:rPr>
                          </m:ctrlPr>
                        </m:dPr>
                        <m:e>
                          <m:r>
                            <a:rPr lang="en-GB" sz="2000" b="1" i="1">
                              <a:effectLst/>
                              <a:latin typeface="Cambria Math" panose="02040503050406030204" pitchFamily="18" charset="0"/>
                              <a:ea typeface="Calibri" panose="020F0502020204030204" pitchFamily="34" charset="0"/>
                            </a:rPr>
                            <m:t>𝐠</m:t>
                          </m:r>
                        </m:e>
                      </m:d>
                      <m:r>
                        <a:rPr lang="en-GB" sz="2000" b="1">
                          <a:effectLst/>
                          <a:latin typeface="Cambria Math" panose="02040503050406030204" pitchFamily="18" charset="0"/>
                          <a:ea typeface="Calibri" panose="020F0502020204030204" pitchFamily="34" charset="0"/>
                        </a:rPr>
                        <m:t>→</m:t>
                      </m:r>
                      <m:sSup>
                        <m:sSupPr>
                          <m:ctrlPr>
                            <a:rPr lang="en-GB" sz="2000" b="1" i="1">
                              <a:effectLst/>
                              <a:latin typeface="Cambria Math" panose="02040503050406030204" pitchFamily="18" charset="0"/>
                              <a:ea typeface="Calibri" panose="020F0502020204030204" pitchFamily="34" charset="0"/>
                            </a:rPr>
                          </m:ctrlPr>
                        </m:sSupPr>
                        <m:e>
                          <m:r>
                            <a:rPr lang="en-GB" sz="2000" b="1" i="1">
                              <a:effectLst/>
                              <a:latin typeface="Cambria Math" panose="02040503050406030204" pitchFamily="18" charset="0"/>
                              <a:ea typeface="Calibri" panose="020F0502020204030204" pitchFamily="34" charset="0"/>
                            </a:rPr>
                            <m:t>𝐌𝐠</m:t>
                          </m:r>
                        </m:e>
                        <m:sup>
                          <m:r>
                            <a:rPr lang="en-GB" sz="2000" b="1" i="1">
                              <a:effectLst/>
                              <a:latin typeface="Cambria Math" panose="02040503050406030204" pitchFamily="18" charset="0"/>
                              <a:ea typeface="Calibri" panose="020F0502020204030204" pitchFamily="34" charset="0"/>
                            </a:rPr>
                            <m:t>𝟐</m:t>
                          </m:r>
                          <m:r>
                            <a:rPr lang="en-GB" sz="2000" b="1">
                              <a:effectLst/>
                              <a:latin typeface="Cambria Math" panose="02040503050406030204" pitchFamily="18" charset="0"/>
                              <a:ea typeface="Calibri" panose="020F0502020204030204" pitchFamily="34" charset="0"/>
                            </a:rPr>
                            <m:t>+</m:t>
                          </m:r>
                        </m:sup>
                      </m:sSup>
                      <m:d>
                        <m:dPr>
                          <m:ctrlPr>
                            <a:rPr lang="en-GB" sz="2000" b="1" i="1">
                              <a:effectLst/>
                              <a:latin typeface="Cambria Math" panose="02040503050406030204" pitchFamily="18" charset="0"/>
                              <a:ea typeface="Calibri" panose="020F0502020204030204" pitchFamily="34" charset="0"/>
                            </a:rPr>
                          </m:ctrlPr>
                        </m:dPr>
                        <m:e>
                          <m:r>
                            <a:rPr lang="en-GB" sz="2000" b="1" i="1">
                              <a:effectLst/>
                              <a:latin typeface="Cambria Math" panose="02040503050406030204" pitchFamily="18" charset="0"/>
                              <a:ea typeface="Calibri" panose="020F0502020204030204" pitchFamily="34" charset="0"/>
                            </a:rPr>
                            <m:t>𝐠</m:t>
                          </m:r>
                        </m:e>
                      </m:d>
                      <m:r>
                        <a:rPr lang="en-GB" sz="2000" b="1">
                          <a:effectLst/>
                          <a:latin typeface="Cambria Math" panose="02040503050406030204" pitchFamily="18" charset="0"/>
                          <a:ea typeface="Calibri" panose="020F0502020204030204" pitchFamily="34" charset="0"/>
                        </a:rPr>
                        <m:t>+</m:t>
                      </m:r>
                      <m:sSup>
                        <m:sSupPr>
                          <m:ctrlPr>
                            <a:rPr lang="en-GB" sz="2000" b="1" i="1">
                              <a:effectLst/>
                              <a:latin typeface="Cambria Math" panose="02040503050406030204" pitchFamily="18" charset="0"/>
                              <a:ea typeface="Calibri" panose="020F0502020204030204" pitchFamily="34" charset="0"/>
                            </a:rPr>
                          </m:ctrlPr>
                        </m:sSupPr>
                        <m:e>
                          <m:r>
                            <a:rPr lang="en-GB" sz="2000" b="1" i="1">
                              <a:effectLst/>
                              <a:latin typeface="Cambria Math" panose="02040503050406030204" pitchFamily="18" charset="0"/>
                              <a:ea typeface="Calibri" panose="020F0502020204030204" pitchFamily="34" charset="0"/>
                            </a:rPr>
                            <m:t>𝐎</m:t>
                          </m:r>
                        </m:e>
                        <m:sup>
                          <m:r>
                            <a:rPr lang="en-GB" sz="2000" b="1" i="1">
                              <a:effectLst/>
                              <a:latin typeface="Cambria Math" panose="02040503050406030204" pitchFamily="18" charset="0"/>
                              <a:ea typeface="Calibri" panose="020F0502020204030204" pitchFamily="34" charset="0"/>
                            </a:rPr>
                            <m:t>𝟐</m:t>
                          </m:r>
                          <m:r>
                            <a:rPr lang="en-GB" sz="2000" b="1" i="1">
                              <a:effectLst/>
                              <a:latin typeface="Cambria Math" panose="02040503050406030204" pitchFamily="18" charset="0"/>
                              <a:ea typeface="Calibri" panose="020F0502020204030204" pitchFamily="34" charset="0"/>
                            </a:rPr>
                            <m:t>−</m:t>
                          </m:r>
                        </m:sup>
                      </m:sSup>
                      <m:d>
                        <m:dPr>
                          <m:ctrlPr>
                            <a:rPr lang="en-GB" sz="2000" b="1" i="1">
                              <a:effectLst/>
                              <a:latin typeface="Cambria Math" panose="02040503050406030204" pitchFamily="18" charset="0"/>
                              <a:ea typeface="Calibri" panose="020F0502020204030204" pitchFamily="34" charset="0"/>
                            </a:rPr>
                          </m:ctrlPr>
                        </m:dPr>
                        <m:e>
                          <m:r>
                            <a:rPr lang="en-GB" sz="2000" b="1" i="1">
                              <a:effectLst/>
                              <a:latin typeface="Cambria Math" panose="02040503050406030204" pitchFamily="18" charset="0"/>
                              <a:ea typeface="Calibri" panose="020F0502020204030204" pitchFamily="34" charset="0"/>
                            </a:rPr>
                            <m:t>𝐠</m:t>
                          </m:r>
                        </m:e>
                      </m:d>
                    </m:oMath>
                    <m:oMath xmlns:m="http://schemas.openxmlformats.org/officeDocument/2006/math">
                      <m:r>
                        <a:rPr lang="en-GB" sz="2000" b="1">
                          <a:effectLst/>
                          <a:latin typeface="Cambria Math" panose="02040503050406030204" pitchFamily="18" charset="0"/>
                          <a:ea typeface="Calibri" panose="020F0502020204030204" pitchFamily="34" charset="0"/>
                        </a:rPr>
                        <m:t>∆</m:t>
                      </m:r>
                      <m:r>
                        <a:rPr lang="en-GB" sz="2000" b="1" i="1">
                          <a:effectLst/>
                          <a:latin typeface="Cambria Math" panose="02040503050406030204" pitchFamily="18" charset="0"/>
                          <a:ea typeface="Calibri" panose="020F0502020204030204" pitchFamily="34" charset="0"/>
                        </a:rPr>
                        <m:t>𝐇</m:t>
                      </m:r>
                      <m:r>
                        <a:rPr lang="en-GB" sz="2000" b="1">
                          <a:effectLst/>
                          <a:latin typeface="Cambria Math" panose="02040503050406030204" pitchFamily="18" charset="0"/>
                          <a:ea typeface="Calibri" panose="020F0502020204030204" pitchFamily="34" charset="0"/>
                        </a:rPr>
                        <m:t>= +</m:t>
                      </m:r>
                      <m:r>
                        <a:rPr lang="en-GB" sz="2000" b="1" i="1">
                          <a:effectLst/>
                          <a:latin typeface="Cambria Math" panose="02040503050406030204" pitchFamily="18" charset="0"/>
                          <a:ea typeface="Calibri" panose="020F0502020204030204" pitchFamily="34" charset="0"/>
                        </a:rPr>
                        <m:t>𝟐𝟖𝟒𝟔</m:t>
                      </m:r>
                      <m:r>
                        <a:rPr lang="en-GB" sz="2000" b="1">
                          <a:effectLst/>
                          <a:latin typeface="Cambria Math" panose="02040503050406030204" pitchFamily="18" charset="0"/>
                          <a:ea typeface="Calibri" panose="020F0502020204030204" pitchFamily="34" charset="0"/>
                        </a:rPr>
                        <m:t> </m:t>
                      </m:r>
                      <m:r>
                        <a:rPr lang="en-GB" sz="2000" b="1" i="1">
                          <a:effectLst/>
                          <a:latin typeface="Cambria Math" panose="02040503050406030204" pitchFamily="18" charset="0"/>
                          <a:ea typeface="Calibri" panose="020F0502020204030204" pitchFamily="34" charset="0"/>
                        </a:rPr>
                        <m:t>𝐤𝐉</m:t>
                      </m:r>
                      <m:r>
                        <a:rPr lang="en-GB" sz="2000" b="1">
                          <a:effectLst/>
                          <a:latin typeface="Cambria Math" panose="02040503050406030204" pitchFamily="18" charset="0"/>
                          <a:ea typeface="Calibri" panose="020F0502020204030204" pitchFamily="34" charset="0"/>
                        </a:rPr>
                        <m:t> </m:t>
                      </m:r>
                      <m:sSup>
                        <m:sSupPr>
                          <m:ctrlPr>
                            <a:rPr lang="en-GB" sz="2000" b="1" i="1">
                              <a:effectLst/>
                              <a:latin typeface="Cambria Math" panose="02040503050406030204" pitchFamily="18" charset="0"/>
                              <a:ea typeface="Calibri" panose="020F0502020204030204" pitchFamily="34" charset="0"/>
                            </a:rPr>
                          </m:ctrlPr>
                        </m:sSupPr>
                        <m:e>
                          <m:r>
                            <a:rPr lang="en-GB" sz="2000" b="1" i="1">
                              <a:effectLst/>
                              <a:latin typeface="Cambria Math" panose="02040503050406030204" pitchFamily="18" charset="0"/>
                              <a:ea typeface="Calibri" panose="020F0502020204030204" pitchFamily="34" charset="0"/>
                            </a:rPr>
                            <m:t>𝐦𝐨𝐥</m:t>
                          </m:r>
                        </m:e>
                        <m:sup>
                          <m:r>
                            <a:rPr lang="en-GB" sz="2000" b="1" i="1">
                              <a:effectLst/>
                              <a:latin typeface="Cambria Math" panose="02040503050406030204" pitchFamily="18" charset="0"/>
                              <a:ea typeface="Calibri" panose="020F0502020204030204" pitchFamily="34" charset="0"/>
                            </a:rPr>
                            <m:t>−</m:t>
                          </m:r>
                          <m:r>
                            <a:rPr lang="en-GB" sz="2000" b="1" i="1">
                              <a:effectLst/>
                              <a:latin typeface="Cambria Math" panose="02040503050406030204" pitchFamily="18" charset="0"/>
                              <a:ea typeface="Calibri" panose="020F0502020204030204" pitchFamily="34" charset="0"/>
                            </a:rPr>
                            <m:t>𝟏</m:t>
                          </m:r>
                        </m:sup>
                      </m:sSup>
                    </m:oMath>
                  </m:oMathPara>
                </a14:m>
                <a:endParaRPr lang="en-GB" sz="2000" dirty="0">
                  <a:effectLst/>
                  <a:latin typeface="Arial" panose="020B0604020202020204" pitchFamily="34" charset="0"/>
                  <a:ea typeface="Calibri" panose="020F0502020204030204" pitchFamily="34" charset="0"/>
                </a:endParaRPr>
              </a:p>
              <a:p>
                <a:r>
                  <a:rPr lang="en-GB" dirty="0"/>
                  <a:t>The process is extremely </a:t>
                </a:r>
                <a:r>
                  <a:rPr lang="en-GB" b="1" dirty="0"/>
                  <a:t>endothermic</a:t>
                </a:r>
                <a:r>
                  <a:rPr lang="en-GB" dirty="0"/>
                  <a:t>!</a:t>
                </a:r>
              </a:p>
              <a:p>
                <a:r>
                  <a:rPr lang="en-GB" dirty="0"/>
                  <a:t>It requires a large investment of energy to transfer the electrons from </a:t>
                </a:r>
                <a14:m>
                  <m:oMath xmlns:m="http://schemas.openxmlformats.org/officeDocument/2006/math">
                    <m:r>
                      <m:rPr>
                        <m:sty m:val="p"/>
                      </m:rPr>
                      <a:rPr lang="en-GB" i="0" dirty="0" smtClean="0">
                        <a:latin typeface="Cambria Math" panose="02040503050406030204" pitchFamily="18" charset="0"/>
                      </a:rPr>
                      <m:t>Mg</m:t>
                    </m:r>
                  </m:oMath>
                </a14:m>
                <a:r>
                  <a:rPr lang="en-GB" dirty="0"/>
                  <a:t> to </a:t>
                </a:r>
                <a14:m>
                  <m:oMath xmlns:m="http://schemas.openxmlformats.org/officeDocument/2006/math">
                    <m:r>
                      <m:rPr>
                        <m:sty m:val="p"/>
                      </m:rPr>
                      <a:rPr lang="en-GB" i="0" dirty="0" smtClean="0">
                        <a:latin typeface="Cambria Math" panose="02040503050406030204" pitchFamily="18" charset="0"/>
                      </a:rPr>
                      <m:t>O</m:t>
                    </m:r>
                  </m:oMath>
                </a14:m>
                <a:r>
                  <a:rPr lang="en-GB" dirty="0"/>
                  <a:t>.</a:t>
                </a:r>
              </a:p>
            </p:txBody>
          </p:sp>
        </mc:Choice>
        <mc:Fallback xmlns="">
          <p:sp>
            <p:nvSpPr>
              <p:cNvPr id="3" name="Content Placeholder 2">
                <a:extLst>
                  <a:ext uri="{FF2B5EF4-FFF2-40B4-BE49-F238E27FC236}">
                    <a16:creationId xmlns:a16="http://schemas.microsoft.com/office/drawing/2014/main" id="{CC673AA7-0565-0C45-BCCD-847B36196BF5}"/>
                  </a:ext>
                </a:extLst>
              </p:cNvPr>
              <p:cNvSpPr>
                <a:spLocks noGrp="1" noRot="1" noChangeAspect="1" noMove="1" noResize="1" noEditPoints="1" noAdjustHandles="1" noChangeArrowheads="1" noChangeShapeType="1" noTextEdit="1"/>
              </p:cNvSpPr>
              <p:nvPr>
                <p:ph idx="1"/>
              </p:nvPr>
            </p:nvSpPr>
            <p:spPr>
              <a:xfrm>
                <a:off x="540000" y="1260000"/>
                <a:ext cx="6251218" cy="5040000"/>
              </a:xfrm>
              <a:blipFill>
                <a:blip r:embed="rId3"/>
                <a:stretch>
                  <a:fillRect l="-2732" t="-1816" r="-2732"/>
                </a:stretch>
              </a:blipFill>
            </p:spPr>
            <p:txBody>
              <a:bodyPr/>
              <a:lstStyle/>
              <a:p>
                <a:r>
                  <a:rPr lang="en-GB">
                    <a:noFill/>
                  </a:rPr>
                  <a:t> </a:t>
                </a:r>
              </a:p>
            </p:txBody>
          </p:sp>
        </mc:Fallback>
      </mc:AlternateContent>
      <p:sp>
        <p:nvSpPr>
          <p:cNvPr id="5" name="Vertical Title 1">
            <a:extLst>
              <a:ext uri="{FF2B5EF4-FFF2-40B4-BE49-F238E27FC236}">
                <a16:creationId xmlns:a16="http://schemas.microsoft.com/office/drawing/2014/main" id="{94DF5491-C51B-5546-8D63-8BD341C64B0A}"/>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The problem</a:t>
            </a:r>
            <a:endParaRPr lang="en-US" sz="2200" b="1" i="0" dirty="0">
              <a:solidFill>
                <a:schemeClr val="bg1"/>
              </a:solidFill>
              <a:latin typeface="Century Gothic" panose="020B0502020202020204" pitchFamily="34" charset="0"/>
            </a:endParaRPr>
          </a:p>
        </p:txBody>
      </p:sp>
      <p:pic>
        <p:nvPicPr>
          <p:cNvPr id="1026" name="Picture 2" descr="Magnesium burns with bright white flame">
            <a:extLst>
              <a:ext uri="{FF2B5EF4-FFF2-40B4-BE49-F238E27FC236}">
                <a16:creationId xmlns:a16="http://schemas.microsoft.com/office/drawing/2014/main" id="{D8F70CA3-401D-8EDE-A7A6-04F105E42459}"/>
              </a:ext>
            </a:extLst>
          </p:cNvPr>
          <p:cNvPicPr>
            <a:picLocks noChangeAspect="1" noChangeArrowheads="1"/>
          </p:cNvPicPr>
          <p:nvPr/>
        </p:nvPicPr>
        <p:blipFill>
          <a:blip r:embed="rId4"/>
          <a:srcRect t="6368" b="6368"/>
          <a:stretch/>
        </p:blipFill>
        <p:spPr bwMode="auto">
          <a:xfrm>
            <a:off x="7048977" y="980661"/>
            <a:ext cx="3571023" cy="46746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4E5B023-256D-4071-DBDB-43E75654B643}"/>
              </a:ext>
              <a:ext uri="{C183D7F6-B498-43B3-948B-1728B52AA6E4}">
                <adec:decorative xmlns:adec="http://schemas.microsoft.com/office/drawing/2017/decorative" val="1"/>
              </a:ext>
            </a:extLst>
          </p:cNvPr>
          <p:cNvSpPr txBox="1"/>
          <p:nvPr/>
        </p:nvSpPr>
        <p:spPr>
          <a:xfrm>
            <a:off x="7048976" y="5682636"/>
            <a:ext cx="3571023" cy="646331"/>
          </a:xfrm>
          <a:prstGeom prst="rect">
            <a:avLst/>
          </a:prstGeom>
          <a:noFill/>
        </p:spPr>
        <p:txBody>
          <a:bodyPr wrap="square" rtlCol="0">
            <a:spAutoFit/>
          </a:bodyPr>
          <a:lstStyle/>
          <a:p>
            <a:r>
              <a:rPr lang="en-GB" i="1" dirty="0">
                <a:solidFill>
                  <a:srgbClr val="C8102E"/>
                </a:solidFill>
              </a:rPr>
              <a:t>Magnesium burns with a bright white light</a:t>
            </a:r>
          </a:p>
        </p:txBody>
      </p:sp>
      <p:sp>
        <p:nvSpPr>
          <p:cNvPr id="6" name="TextBox 5">
            <a:extLst>
              <a:ext uri="{FF2B5EF4-FFF2-40B4-BE49-F238E27FC236}">
                <a16:creationId xmlns:a16="http://schemas.microsoft.com/office/drawing/2014/main" id="{AB0F05E8-813A-1591-19E0-A973E8C7F356}"/>
              </a:ext>
            </a:extLst>
          </p:cNvPr>
          <p:cNvSpPr txBox="1"/>
          <p:nvPr/>
        </p:nvSpPr>
        <p:spPr>
          <a:xfrm rot="16200000">
            <a:off x="9299081" y="4174558"/>
            <a:ext cx="2846969" cy="230832"/>
          </a:xfrm>
          <a:prstGeom prst="rect">
            <a:avLst/>
          </a:prstGeom>
          <a:noFill/>
        </p:spPr>
        <p:txBody>
          <a:bodyPr wrap="square" rtlCol="0">
            <a:spAutoFit/>
          </a:bodyPr>
          <a:lstStyle/>
          <a:p>
            <a:r>
              <a:rPr lang="en-GB" sz="900" dirty="0">
                <a:latin typeface="Century Gothic" panose="020B0502020202020204" pitchFamily="34" charset="0"/>
              </a:rPr>
              <a:t>Image source: © Shutterstock / usk75</a:t>
            </a:r>
          </a:p>
        </p:txBody>
      </p:sp>
    </p:spTree>
    <p:extLst>
      <p:ext uri="{BB962C8B-B14F-4D97-AF65-F5344CB8AC3E}">
        <p14:creationId xmlns:p14="http://schemas.microsoft.com/office/powerpoint/2010/main" val="370812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4B1C0-8E2C-C9EA-C544-103A7FD0A5B9}"/>
            </a:ext>
          </a:extLst>
        </p:cNvPr>
        <p:cNvGrpSpPr/>
        <p:nvPr/>
      </p:nvGrpSpPr>
      <p:grpSpPr>
        <a:xfrm>
          <a:off x="0" y="0"/>
          <a:ext cx="0" cy="0"/>
          <a:chOff x="0" y="0"/>
          <a:chExt cx="0" cy="0"/>
        </a:xfrm>
      </p:grpSpPr>
      <p:sp>
        <p:nvSpPr>
          <p:cNvPr id="5" name="Vertical Title 1">
            <a:extLst>
              <a:ext uri="{FF2B5EF4-FFF2-40B4-BE49-F238E27FC236}">
                <a16:creationId xmlns:a16="http://schemas.microsoft.com/office/drawing/2014/main" id="{06CB8FEF-FE3E-C748-C843-05F83BE4D50B}"/>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Opinions</a:t>
            </a:r>
            <a:endParaRPr lang="en-US" sz="2200" b="1" i="0" dirty="0">
              <a:solidFill>
                <a:schemeClr val="bg1"/>
              </a:solidFill>
              <a:latin typeface="Century Gothic" panose="020B0502020202020204" pitchFamily="34" charset="0"/>
            </a:endParaRPr>
          </a:p>
        </p:txBody>
      </p:sp>
      <p:pic>
        <p:nvPicPr>
          <p:cNvPr id="4" name="Picture 3" descr="Four silhouettes of people marked A, B, C and D.. A fifth silhouette asks 'what do you think'?">
            <a:extLst>
              <a:ext uri="{FF2B5EF4-FFF2-40B4-BE49-F238E27FC236}">
                <a16:creationId xmlns:a16="http://schemas.microsoft.com/office/drawing/2014/main" id="{7CA88D99-1054-83B6-78FA-241D6F6BDF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
          <a:stretch/>
        </p:blipFill>
        <p:spPr bwMode="auto">
          <a:xfrm>
            <a:off x="1455506" y="1090581"/>
            <a:ext cx="8044665" cy="5642610"/>
          </a:xfrm>
          <a:prstGeom prst="rect">
            <a:avLst/>
          </a:prstGeom>
          <a:noFill/>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E12646CE-C72A-BDEB-16BA-F9DDB246D6F2}"/>
              </a:ext>
              <a:ext uri="{C183D7F6-B498-43B3-948B-1728B52AA6E4}">
                <adec:decorative xmlns:adec="http://schemas.microsoft.com/office/drawing/2017/decorative" val="1"/>
              </a:ext>
            </a:extLst>
          </p:cNvPr>
          <p:cNvSpPr>
            <a:spLocks noGrp="1"/>
          </p:cNvSpPr>
          <p:nvPr>
            <p:ph type="title"/>
          </p:nvPr>
        </p:nvSpPr>
        <p:spPr/>
        <p:txBody>
          <a:bodyPr/>
          <a:lstStyle/>
          <a:p>
            <a:r>
              <a:rPr lang="en-US" dirty="0"/>
              <a:t>Group discussion</a:t>
            </a:r>
          </a:p>
        </p:txBody>
      </p:sp>
      <p:sp>
        <p:nvSpPr>
          <p:cNvPr id="6" name="Speech Bubble: Rectangle with Corners Rounded 5">
            <a:extLst>
              <a:ext uri="{FF2B5EF4-FFF2-40B4-BE49-F238E27FC236}">
                <a16:creationId xmlns:a16="http://schemas.microsoft.com/office/drawing/2014/main" id="{F2B96B24-8E55-AF75-64EA-E61AF4430FB6}"/>
              </a:ext>
              <a:ext uri="{C183D7F6-B498-43B3-948B-1728B52AA6E4}">
                <adec:decorative xmlns:adec="http://schemas.microsoft.com/office/drawing/2017/decorative" val="1"/>
              </a:ext>
            </a:extLst>
          </p:cNvPr>
          <p:cNvSpPr/>
          <p:nvPr/>
        </p:nvSpPr>
        <p:spPr>
          <a:xfrm>
            <a:off x="113872" y="4911046"/>
            <a:ext cx="1643009" cy="1222827"/>
          </a:xfrm>
          <a:prstGeom prst="wedgeRoundRectCallout">
            <a:avLst>
              <a:gd name="adj1" fmla="val 75286"/>
              <a:gd name="adj2" fmla="val 12894"/>
              <a:gd name="adj3" fmla="val 16667"/>
            </a:avLst>
          </a:prstGeom>
          <a:noFill/>
          <a:ln w="38100">
            <a:solidFill>
              <a:srgbClr val="C8102E"/>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1EC9B90-136F-4BD4-74F9-C2B53ED2C3DE}"/>
              </a:ext>
              <a:ext uri="{C183D7F6-B498-43B3-948B-1728B52AA6E4}">
                <adec:decorative xmlns:adec="http://schemas.microsoft.com/office/drawing/2017/decorative" val="1"/>
              </a:ext>
            </a:extLst>
          </p:cNvPr>
          <p:cNvSpPr txBox="1"/>
          <p:nvPr/>
        </p:nvSpPr>
        <p:spPr>
          <a:xfrm>
            <a:off x="224373" y="4933544"/>
            <a:ext cx="1532508" cy="1200329"/>
          </a:xfrm>
          <a:prstGeom prst="rect">
            <a:avLst/>
          </a:prstGeom>
          <a:noFill/>
        </p:spPr>
        <p:txBody>
          <a:bodyPr wrap="square" rtlCol="0">
            <a:spAutoFit/>
          </a:bodyPr>
          <a:lstStyle/>
          <a:p>
            <a:r>
              <a:rPr lang="en-GB" sz="2400" b="1" dirty="0">
                <a:solidFill>
                  <a:srgbClr val="C8102E"/>
                </a:solidFill>
                <a:latin typeface="Century Gothic" panose="020B0502020202020204" pitchFamily="34" charset="0"/>
              </a:rPr>
              <a:t>What do </a:t>
            </a:r>
            <a:r>
              <a:rPr lang="en-GB" sz="2400" b="1" i="1" dirty="0">
                <a:solidFill>
                  <a:srgbClr val="C8102E"/>
                </a:solidFill>
                <a:latin typeface="Century Gothic" panose="020B0502020202020204" pitchFamily="34" charset="0"/>
              </a:rPr>
              <a:t>you</a:t>
            </a:r>
            <a:r>
              <a:rPr lang="en-GB" sz="2400" b="1" dirty="0">
                <a:solidFill>
                  <a:srgbClr val="C8102E"/>
                </a:solidFill>
                <a:latin typeface="Century Gothic" panose="020B0502020202020204" pitchFamily="34" charset="0"/>
              </a:rPr>
              <a:t> think?</a:t>
            </a:r>
          </a:p>
        </p:txBody>
      </p:sp>
      <p:sp>
        <p:nvSpPr>
          <p:cNvPr id="9" name="Speech Bubble: Rectangle with Corners Rounded 8">
            <a:extLst>
              <a:ext uri="{FF2B5EF4-FFF2-40B4-BE49-F238E27FC236}">
                <a16:creationId xmlns:a16="http://schemas.microsoft.com/office/drawing/2014/main" id="{A12689BD-12E4-A32D-AF9F-66C230A7E9F1}"/>
              </a:ext>
              <a:ext uri="{C183D7F6-B498-43B3-948B-1728B52AA6E4}">
                <adec:decorative xmlns:adec="http://schemas.microsoft.com/office/drawing/2017/decorative" val="1"/>
              </a:ext>
            </a:extLst>
          </p:cNvPr>
          <p:cNvSpPr/>
          <p:nvPr/>
        </p:nvSpPr>
        <p:spPr>
          <a:xfrm>
            <a:off x="852320" y="1303954"/>
            <a:ext cx="2188287" cy="3007774"/>
          </a:xfrm>
          <a:prstGeom prst="wedgeRoundRectCallout">
            <a:avLst>
              <a:gd name="adj1" fmla="val 82704"/>
              <a:gd name="adj2" fmla="val 56494"/>
              <a:gd name="adj3" fmla="val 16667"/>
            </a:avLst>
          </a:prstGeom>
          <a:ln w="38100">
            <a:solidFill>
              <a:srgbClr val="ED7D3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0" name="Speech Bubble: Oval 9">
            <a:extLst>
              <a:ext uri="{FF2B5EF4-FFF2-40B4-BE49-F238E27FC236}">
                <a16:creationId xmlns:a16="http://schemas.microsoft.com/office/drawing/2014/main" id="{94735762-D87A-5994-84F9-CDADE8C2979E}"/>
              </a:ext>
              <a:ext uri="{C183D7F6-B498-43B3-948B-1728B52AA6E4}">
                <adec:decorative xmlns:adec="http://schemas.microsoft.com/office/drawing/2017/decorative" val="1"/>
              </a:ext>
            </a:extLst>
          </p:cNvPr>
          <p:cNvSpPr/>
          <p:nvPr/>
        </p:nvSpPr>
        <p:spPr>
          <a:xfrm>
            <a:off x="3350887" y="1479477"/>
            <a:ext cx="2334848" cy="2250041"/>
          </a:xfrm>
          <a:prstGeom prst="wedgeEllipseCallout">
            <a:avLst>
              <a:gd name="adj1" fmla="val 23777"/>
              <a:gd name="adj2" fmla="val 82350"/>
            </a:avLst>
          </a:prstGeom>
          <a:noFill/>
          <a:ln w="38100">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Speech Bubble: Rectangle 10">
            <a:extLst>
              <a:ext uri="{FF2B5EF4-FFF2-40B4-BE49-F238E27FC236}">
                <a16:creationId xmlns:a16="http://schemas.microsoft.com/office/drawing/2014/main" id="{5E4262FC-F750-789E-5488-157354BDCE49}"/>
              </a:ext>
              <a:ext uri="{C183D7F6-B498-43B3-948B-1728B52AA6E4}">
                <adec:decorative xmlns:adec="http://schemas.microsoft.com/office/drawing/2017/decorative" val="1"/>
              </a:ext>
            </a:extLst>
          </p:cNvPr>
          <p:cNvSpPr/>
          <p:nvPr/>
        </p:nvSpPr>
        <p:spPr>
          <a:xfrm>
            <a:off x="5894060" y="1090581"/>
            <a:ext cx="2125093" cy="3070113"/>
          </a:xfrm>
          <a:prstGeom prst="wedgeRectCallout">
            <a:avLst>
              <a:gd name="adj1" fmla="val 1497"/>
              <a:gd name="adj2" fmla="val 65792"/>
            </a:avLst>
          </a:prstGeom>
          <a:ln w="38100">
            <a:solidFill>
              <a:srgbClr val="FFC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a:p>
        </p:txBody>
      </p:sp>
      <p:sp>
        <p:nvSpPr>
          <p:cNvPr id="12" name="Speech Bubble: Rectangle with Corners Rounded 11">
            <a:extLst>
              <a:ext uri="{FF2B5EF4-FFF2-40B4-BE49-F238E27FC236}">
                <a16:creationId xmlns:a16="http://schemas.microsoft.com/office/drawing/2014/main" id="{5E673F00-267D-0AA5-407B-3353474714D9}"/>
              </a:ext>
              <a:ext uri="{C183D7F6-B498-43B3-948B-1728B52AA6E4}">
                <adec:decorative xmlns:adec="http://schemas.microsoft.com/office/drawing/2017/decorative" val="1"/>
              </a:ext>
            </a:extLst>
          </p:cNvPr>
          <p:cNvSpPr/>
          <p:nvPr/>
        </p:nvSpPr>
        <p:spPr>
          <a:xfrm>
            <a:off x="8315691" y="1672119"/>
            <a:ext cx="2570993" cy="2776591"/>
          </a:xfrm>
          <a:prstGeom prst="wedgeRoundRectCallout">
            <a:avLst>
              <a:gd name="adj1" fmla="val -35252"/>
              <a:gd name="adj2" fmla="val 60244"/>
              <a:gd name="adj3" fmla="val 16667"/>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19" name="TextBox 18">
            <a:extLst>
              <a:ext uri="{FF2B5EF4-FFF2-40B4-BE49-F238E27FC236}">
                <a16:creationId xmlns:a16="http://schemas.microsoft.com/office/drawing/2014/main" id="{0B5FCCBB-8802-C590-CCB8-286E0209E70D}"/>
              </a:ext>
            </a:extLst>
          </p:cNvPr>
          <p:cNvSpPr txBox="1"/>
          <p:nvPr/>
        </p:nvSpPr>
        <p:spPr>
          <a:xfrm>
            <a:off x="887833" y="1447826"/>
            <a:ext cx="2094853" cy="2677656"/>
          </a:xfrm>
          <a:prstGeom prst="rect">
            <a:avLst/>
          </a:prstGeom>
          <a:noFill/>
        </p:spPr>
        <p:txBody>
          <a:bodyPr wrap="square" rtlCol="0">
            <a:spAutoFit/>
          </a:bodyPr>
          <a:lstStyle/>
          <a:p>
            <a:r>
              <a:rPr lang="en-GB" sz="2400" b="1" dirty="0">
                <a:solidFill>
                  <a:srgbClr val="ED7D31"/>
                </a:solidFill>
                <a:latin typeface="Century Gothic" panose="020B0502020202020204" pitchFamily="34" charset="0"/>
              </a:rPr>
              <a:t>A </a:t>
            </a:r>
            <a:r>
              <a:rPr lang="en-GB" dirty="0">
                <a:latin typeface="Century Gothic" panose="020B0502020202020204" pitchFamily="34" charset="0"/>
              </a:rPr>
              <a:t>We know by experience that magnesium burns exothermically so electron transfer cannot be the only thing going on.</a:t>
            </a:r>
          </a:p>
        </p:txBody>
      </p:sp>
      <p:sp>
        <p:nvSpPr>
          <p:cNvPr id="20" name="TextBox 19">
            <a:extLst>
              <a:ext uri="{FF2B5EF4-FFF2-40B4-BE49-F238E27FC236}">
                <a16:creationId xmlns:a16="http://schemas.microsoft.com/office/drawing/2014/main" id="{37247F72-6D9E-2F46-D0B4-20662A72B918}"/>
              </a:ext>
            </a:extLst>
          </p:cNvPr>
          <p:cNvSpPr txBox="1"/>
          <p:nvPr/>
        </p:nvSpPr>
        <p:spPr>
          <a:xfrm>
            <a:off x="3576688" y="1766871"/>
            <a:ext cx="2088151" cy="1631216"/>
          </a:xfrm>
          <a:prstGeom prst="rect">
            <a:avLst/>
          </a:prstGeom>
          <a:noFill/>
        </p:spPr>
        <p:txBody>
          <a:bodyPr wrap="square" rtlCol="0">
            <a:spAutoFit/>
          </a:bodyPr>
          <a:lstStyle/>
          <a:p>
            <a:r>
              <a:rPr lang="en-GB" sz="2400" b="1" dirty="0">
                <a:solidFill>
                  <a:srgbClr val="C8102E"/>
                </a:solidFill>
                <a:latin typeface="Century Gothic" panose="020B0502020202020204" pitchFamily="34" charset="0"/>
              </a:rPr>
              <a:t>B</a:t>
            </a:r>
            <a:r>
              <a:rPr lang="en-GB" sz="2800" b="1" dirty="0">
                <a:solidFill>
                  <a:srgbClr val="C8102E"/>
                </a:solidFill>
                <a:latin typeface="Century Gothic" panose="020B0502020202020204" pitchFamily="34" charset="0"/>
              </a:rPr>
              <a:t> </a:t>
            </a:r>
            <a:r>
              <a:rPr lang="en-GB" dirty="0">
                <a:latin typeface="Century Gothic" panose="020B0502020202020204" pitchFamily="34" charset="0"/>
              </a:rPr>
              <a:t>The bonding in magnesium oxide must not be ionic – it must be covalent.</a:t>
            </a:r>
          </a:p>
        </p:txBody>
      </p:sp>
      <p:sp>
        <p:nvSpPr>
          <p:cNvPr id="21" name="TextBox 20">
            <a:extLst>
              <a:ext uri="{FF2B5EF4-FFF2-40B4-BE49-F238E27FC236}">
                <a16:creationId xmlns:a16="http://schemas.microsoft.com/office/drawing/2014/main" id="{40BF2A00-FDDB-B128-4445-188E6DE86F0D}"/>
              </a:ext>
            </a:extLst>
          </p:cNvPr>
          <p:cNvSpPr txBox="1"/>
          <p:nvPr/>
        </p:nvSpPr>
        <p:spPr>
          <a:xfrm>
            <a:off x="5917833" y="1147557"/>
            <a:ext cx="2101320" cy="3016210"/>
          </a:xfrm>
          <a:prstGeom prst="rect">
            <a:avLst/>
          </a:prstGeom>
          <a:noFill/>
        </p:spPr>
        <p:txBody>
          <a:bodyPr wrap="square" rtlCol="0">
            <a:spAutoFit/>
          </a:bodyPr>
          <a:lstStyle/>
          <a:p>
            <a:r>
              <a:rPr lang="en-GB" sz="2400" b="1" dirty="0">
                <a:solidFill>
                  <a:srgbClr val="FFC000"/>
                </a:solidFill>
                <a:latin typeface="Century Gothic" panose="020B0502020202020204" pitchFamily="34" charset="0"/>
              </a:rPr>
              <a:t>C</a:t>
            </a:r>
            <a:r>
              <a:rPr lang="en-GB" sz="2800" b="1" dirty="0">
                <a:solidFill>
                  <a:srgbClr val="FFC000"/>
                </a:solidFill>
                <a:latin typeface="Century Gothic" panose="020B0502020202020204" pitchFamily="34" charset="0"/>
              </a:rPr>
              <a:t> </a:t>
            </a:r>
            <a:r>
              <a:rPr lang="en-GB" dirty="0">
                <a:latin typeface="Century Gothic" panose="020B0502020202020204" pitchFamily="34" charset="0"/>
              </a:rPr>
              <a:t>Ionic bonding occurs because oppositely charged ions attract each other. Energy is given out when the ions come together in a lattice.</a:t>
            </a:r>
          </a:p>
        </p:txBody>
      </p:sp>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42960C7C-6824-6482-4781-A57E937C29E3}"/>
                  </a:ext>
                </a:extLst>
              </p:cNvPr>
              <p:cNvSpPr txBox="1"/>
              <p:nvPr/>
            </p:nvSpPr>
            <p:spPr>
              <a:xfrm>
                <a:off x="8407418" y="1690808"/>
                <a:ext cx="2482045" cy="2739211"/>
              </a:xfrm>
              <a:prstGeom prst="rect">
                <a:avLst/>
              </a:prstGeom>
              <a:noFill/>
            </p:spPr>
            <p:txBody>
              <a:bodyPr wrap="square" rtlCol="0">
                <a:spAutoFit/>
              </a:bodyPr>
              <a:lstStyle/>
              <a:p>
                <a:r>
                  <a:rPr lang="en-GB" sz="2400" b="1" dirty="0">
                    <a:solidFill>
                      <a:srgbClr val="ED7D31"/>
                    </a:solidFill>
                    <a:latin typeface="Century Gothic" panose="020B0502020202020204" pitchFamily="34" charset="0"/>
                  </a:rPr>
                  <a:t>D</a:t>
                </a:r>
                <a:r>
                  <a:rPr lang="en-GB" sz="2800" dirty="0">
                    <a:latin typeface="Century Gothic" panose="020B0502020202020204" pitchFamily="34" charset="0"/>
                  </a:rPr>
                  <a:t> </a:t>
                </a:r>
                <a:r>
                  <a:rPr lang="en-GB" dirty="0">
                    <a:latin typeface="Century Gothic" panose="020B0502020202020204" pitchFamily="34" charset="0"/>
                  </a:rPr>
                  <a:t>When you react magnesium and oxygen you do not actually have separate atoms. The magnesium is in a giant lattice and the oxygen is in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O</m:t>
                        </m:r>
                      </m:e>
                      <m:sub>
                        <m:r>
                          <a:rPr lang="en-GB" b="0" i="0" dirty="0" smtClean="0">
                            <a:latin typeface="Cambria Math" panose="02040503050406030204" pitchFamily="18" charset="0"/>
                          </a:rPr>
                          <m:t>2</m:t>
                        </m:r>
                      </m:sub>
                    </m:sSub>
                  </m:oMath>
                </a14:m>
                <a:r>
                  <a:rPr lang="en-GB" dirty="0">
                    <a:latin typeface="Century Gothic" panose="020B0502020202020204" pitchFamily="34" charset="0"/>
                  </a:rPr>
                  <a:t> molecules.</a:t>
                </a:r>
              </a:p>
            </p:txBody>
          </p:sp>
        </mc:Choice>
        <mc:Fallback>
          <p:sp>
            <p:nvSpPr>
              <p:cNvPr id="22" name="TextBox 21">
                <a:extLst>
                  <a:ext uri="{FF2B5EF4-FFF2-40B4-BE49-F238E27FC236}">
                    <a16:creationId xmlns:a16="http://schemas.microsoft.com/office/drawing/2014/main" id="{42960C7C-6824-6482-4781-A57E937C29E3}"/>
                  </a:ext>
                </a:extLst>
              </p:cNvPr>
              <p:cNvSpPr txBox="1">
                <a:spLocks noRot="1" noChangeAspect="1" noMove="1" noResize="1" noEditPoints="1" noAdjustHandles="1" noChangeArrowheads="1" noChangeShapeType="1" noTextEdit="1"/>
              </p:cNvSpPr>
              <p:nvPr/>
            </p:nvSpPr>
            <p:spPr>
              <a:xfrm>
                <a:off x="8407418" y="1690808"/>
                <a:ext cx="2482045" cy="2739211"/>
              </a:xfrm>
              <a:prstGeom prst="rect">
                <a:avLst/>
              </a:prstGeom>
              <a:blipFill>
                <a:blip r:embed="rId4"/>
                <a:stretch>
                  <a:fillRect l="-3686" r="-4177" b="-2444"/>
                </a:stretch>
              </a:blipFill>
            </p:spPr>
            <p:txBody>
              <a:bodyPr/>
              <a:lstStyle/>
              <a:p>
                <a:r>
                  <a:rPr lang="en-GB">
                    <a:noFill/>
                  </a:rPr>
                  <a:t> </a:t>
                </a:r>
              </a:p>
            </p:txBody>
          </p:sp>
        </mc:Fallback>
      </mc:AlternateContent>
      <p:sp>
        <p:nvSpPr>
          <p:cNvPr id="23" name="TextBox 22">
            <a:extLst>
              <a:ext uri="{FF2B5EF4-FFF2-40B4-BE49-F238E27FC236}">
                <a16:creationId xmlns:a16="http://schemas.microsoft.com/office/drawing/2014/main" id="{C19F8CA2-2239-E258-E43C-CB96F9EC4AAE}"/>
              </a:ext>
              <a:ext uri="{C183D7F6-B498-43B3-948B-1728B52AA6E4}">
                <adec:decorative xmlns:adec="http://schemas.microsoft.com/office/drawing/2017/decorative" val="1"/>
              </a:ext>
            </a:extLst>
          </p:cNvPr>
          <p:cNvSpPr txBox="1"/>
          <p:nvPr/>
        </p:nvSpPr>
        <p:spPr>
          <a:xfrm>
            <a:off x="3779879" y="6120379"/>
            <a:ext cx="602805" cy="707886"/>
          </a:xfrm>
          <a:prstGeom prst="rect">
            <a:avLst/>
          </a:prstGeom>
          <a:noFill/>
        </p:spPr>
        <p:txBody>
          <a:bodyPr wrap="square" rtlCol="0">
            <a:spAutoFit/>
          </a:bodyPr>
          <a:lstStyle/>
          <a:p>
            <a:pPr algn="ctr"/>
            <a:r>
              <a:rPr lang="en-GB" sz="4000" b="1" dirty="0">
                <a:solidFill>
                  <a:srgbClr val="ED7D31"/>
                </a:solidFill>
                <a:latin typeface="Century Gothic" panose="020B0502020202020204" pitchFamily="34" charset="0"/>
              </a:rPr>
              <a:t>A</a:t>
            </a:r>
          </a:p>
        </p:txBody>
      </p:sp>
      <p:sp>
        <p:nvSpPr>
          <p:cNvPr id="24" name="TextBox 23">
            <a:extLst>
              <a:ext uri="{FF2B5EF4-FFF2-40B4-BE49-F238E27FC236}">
                <a16:creationId xmlns:a16="http://schemas.microsoft.com/office/drawing/2014/main" id="{3365BDAA-03C5-0986-CEAB-D3E916D0A5D1}"/>
              </a:ext>
              <a:ext uri="{C183D7F6-B498-43B3-948B-1728B52AA6E4}">
                <adec:decorative xmlns:adec="http://schemas.microsoft.com/office/drawing/2017/decorative" val="1"/>
              </a:ext>
            </a:extLst>
          </p:cNvPr>
          <p:cNvSpPr txBox="1"/>
          <p:nvPr/>
        </p:nvSpPr>
        <p:spPr>
          <a:xfrm>
            <a:off x="5218288" y="6133873"/>
            <a:ext cx="602805" cy="707886"/>
          </a:xfrm>
          <a:prstGeom prst="rect">
            <a:avLst/>
          </a:prstGeom>
          <a:noFill/>
        </p:spPr>
        <p:txBody>
          <a:bodyPr wrap="square" rtlCol="0">
            <a:spAutoFit/>
          </a:bodyPr>
          <a:lstStyle/>
          <a:p>
            <a:pPr algn="ctr"/>
            <a:r>
              <a:rPr lang="en-GB" sz="4000" b="1" dirty="0">
                <a:solidFill>
                  <a:srgbClr val="C8102E"/>
                </a:solidFill>
                <a:latin typeface="Century Gothic" panose="020B0502020202020204" pitchFamily="34" charset="0"/>
              </a:rPr>
              <a:t>B</a:t>
            </a:r>
          </a:p>
        </p:txBody>
      </p:sp>
      <p:sp>
        <p:nvSpPr>
          <p:cNvPr id="25" name="TextBox 24">
            <a:extLst>
              <a:ext uri="{FF2B5EF4-FFF2-40B4-BE49-F238E27FC236}">
                <a16:creationId xmlns:a16="http://schemas.microsoft.com/office/drawing/2014/main" id="{25AFE2D5-B34B-1471-19F2-C8D6A4537006}"/>
              </a:ext>
              <a:ext uri="{C183D7F6-B498-43B3-948B-1728B52AA6E4}">
                <adec:decorative xmlns:adec="http://schemas.microsoft.com/office/drawing/2017/decorative" val="1"/>
              </a:ext>
            </a:extLst>
          </p:cNvPr>
          <p:cNvSpPr txBox="1"/>
          <p:nvPr/>
        </p:nvSpPr>
        <p:spPr>
          <a:xfrm>
            <a:off x="6631814" y="6113394"/>
            <a:ext cx="602805" cy="707886"/>
          </a:xfrm>
          <a:prstGeom prst="rect">
            <a:avLst/>
          </a:prstGeom>
          <a:noFill/>
        </p:spPr>
        <p:txBody>
          <a:bodyPr wrap="square" rtlCol="0">
            <a:spAutoFit/>
          </a:bodyPr>
          <a:lstStyle/>
          <a:p>
            <a:pPr algn="ctr"/>
            <a:r>
              <a:rPr lang="en-GB" sz="4000" b="1" dirty="0">
                <a:solidFill>
                  <a:srgbClr val="FFC000"/>
                </a:solidFill>
                <a:latin typeface="Century Gothic" panose="020B0502020202020204" pitchFamily="34" charset="0"/>
              </a:rPr>
              <a:t>C</a:t>
            </a:r>
          </a:p>
        </p:txBody>
      </p:sp>
      <p:sp>
        <p:nvSpPr>
          <p:cNvPr id="26" name="TextBox 25">
            <a:extLst>
              <a:ext uri="{FF2B5EF4-FFF2-40B4-BE49-F238E27FC236}">
                <a16:creationId xmlns:a16="http://schemas.microsoft.com/office/drawing/2014/main" id="{F97EC4B7-72DC-93BE-03E9-B2706E858C7B}"/>
              </a:ext>
              <a:ext uri="{C183D7F6-B498-43B3-948B-1728B52AA6E4}">
                <adec:decorative xmlns:adec="http://schemas.microsoft.com/office/drawing/2017/decorative" val="1"/>
              </a:ext>
            </a:extLst>
          </p:cNvPr>
          <p:cNvSpPr txBox="1"/>
          <p:nvPr/>
        </p:nvSpPr>
        <p:spPr>
          <a:xfrm>
            <a:off x="8143801" y="6099831"/>
            <a:ext cx="602805" cy="707886"/>
          </a:xfrm>
          <a:prstGeom prst="rect">
            <a:avLst/>
          </a:prstGeom>
          <a:noFill/>
        </p:spPr>
        <p:txBody>
          <a:bodyPr wrap="square" rtlCol="0">
            <a:spAutoFit/>
          </a:bodyPr>
          <a:lstStyle/>
          <a:p>
            <a:pPr algn="ctr"/>
            <a:r>
              <a:rPr lang="en-GB" sz="4000" b="1" dirty="0">
                <a:solidFill>
                  <a:srgbClr val="ED7D31"/>
                </a:solidFill>
                <a:latin typeface="Century Gothic" panose="020B0502020202020204" pitchFamily="34" charset="0"/>
              </a:rPr>
              <a:t>D</a:t>
            </a:r>
          </a:p>
        </p:txBody>
      </p:sp>
      <p:sp>
        <p:nvSpPr>
          <p:cNvPr id="3" name="TextBox 2">
            <a:extLst>
              <a:ext uri="{FF2B5EF4-FFF2-40B4-BE49-F238E27FC236}">
                <a16:creationId xmlns:a16="http://schemas.microsoft.com/office/drawing/2014/main" id="{F5D03B05-2092-01CB-1DD1-D602E1A59152}"/>
              </a:ext>
            </a:extLst>
          </p:cNvPr>
          <p:cNvSpPr txBox="1"/>
          <p:nvPr/>
        </p:nvSpPr>
        <p:spPr>
          <a:xfrm>
            <a:off x="1455506" y="6686602"/>
            <a:ext cx="981359" cy="230832"/>
          </a:xfrm>
          <a:prstGeom prst="rect">
            <a:avLst/>
          </a:prstGeom>
          <a:noFill/>
        </p:spPr>
        <p:txBody>
          <a:bodyPr wrap="none" rtlCol="0">
            <a:spAutoFit/>
          </a:bodyPr>
          <a:lstStyle/>
          <a:p>
            <a:r>
              <a:rPr lang="en-GB" sz="900" dirty="0">
                <a:latin typeface="Century Gothic" panose="020B0502020202020204" pitchFamily="34" charset="0"/>
              </a:rPr>
              <a:t>© Shutterstock</a:t>
            </a:r>
          </a:p>
        </p:txBody>
      </p:sp>
    </p:spTree>
    <p:extLst>
      <p:ext uri="{BB962C8B-B14F-4D97-AF65-F5344CB8AC3E}">
        <p14:creationId xmlns:p14="http://schemas.microsoft.com/office/powerpoint/2010/main" val="3417604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AB85C-010A-3FA0-7FF8-657764B084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99C8B8-B68D-3813-BED1-3EF13E31A9A9}"/>
              </a:ext>
            </a:extLst>
          </p:cNvPr>
          <p:cNvSpPr>
            <a:spLocks noGrp="1"/>
          </p:cNvSpPr>
          <p:nvPr>
            <p:ph type="title"/>
          </p:nvPr>
        </p:nvSpPr>
        <p:spPr/>
        <p:txBody>
          <a:bodyPr/>
          <a:lstStyle/>
          <a:p>
            <a:r>
              <a:rPr lang="en-US" dirty="0"/>
              <a:t>Discussion of answers</a:t>
            </a:r>
          </a:p>
        </p:txBody>
      </p:sp>
      <p:sp>
        <p:nvSpPr>
          <p:cNvPr id="4" name="Vertical Title 1">
            <a:extLst>
              <a:ext uri="{FF2B5EF4-FFF2-40B4-BE49-F238E27FC236}">
                <a16:creationId xmlns:a16="http://schemas.microsoft.com/office/drawing/2014/main" id="{1B376089-7DBD-B133-DDE6-DDF77D7EC8B4}"/>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Discussion of answers</a:t>
            </a:r>
            <a:endParaRPr lang="en-US" sz="2200" b="1" i="0" dirty="0">
              <a:solidFill>
                <a:schemeClr val="bg1"/>
              </a:solidFill>
              <a:latin typeface="Century Gothic" panose="020B0502020202020204" pitchFamily="34" charset="0"/>
            </a:endParaRPr>
          </a:p>
        </p:txBody>
      </p:sp>
      <p:graphicFrame>
        <p:nvGraphicFramePr>
          <p:cNvPr id="6" name="Table 4">
            <a:extLst>
              <a:ext uri="{FF2B5EF4-FFF2-40B4-BE49-F238E27FC236}">
                <a16:creationId xmlns:a16="http://schemas.microsoft.com/office/drawing/2014/main" id="{7CE5EC18-EF7A-1BDC-6EE8-7CC60501E5B9}"/>
              </a:ext>
            </a:extLst>
          </p:cNvPr>
          <p:cNvGraphicFramePr>
            <a:graphicFrameLocks noGrp="1"/>
          </p:cNvGraphicFramePr>
          <p:nvPr>
            <p:extLst>
              <p:ext uri="{D42A27DB-BD31-4B8C-83A1-F6EECF244321}">
                <p14:modId xmlns:p14="http://schemas.microsoft.com/office/powerpoint/2010/main" val="3634872087"/>
              </p:ext>
            </p:extLst>
          </p:nvPr>
        </p:nvGraphicFramePr>
        <p:xfrm>
          <a:off x="499786" y="1113731"/>
          <a:ext cx="10120214" cy="5536826"/>
        </p:xfrm>
        <a:graphic>
          <a:graphicData uri="http://schemas.openxmlformats.org/drawingml/2006/table">
            <a:tbl>
              <a:tblPr firstRow="1" bandRow="1">
                <a:tableStyleId>{5C22544A-7EE6-4342-B048-85BDC9FD1C3A}</a:tableStyleId>
              </a:tblPr>
              <a:tblGrid>
                <a:gridCol w="1113257">
                  <a:extLst>
                    <a:ext uri="{9D8B030D-6E8A-4147-A177-3AD203B41FA5}">
                      <a16:colId xmlns:a16="http://schemas.microsoft.com/office/drawing/2014/main" val="785412375"/>
                    </a:ext>
                  </a:extLst>
                </a:gridCol>
                <a:gridCol w="9006957">
                  <a:extLst>
                    <a:ext uri="{9D8B030D-6E8A-4147-A177-3AD203B41FA5}">
                      <a16:colId xmlns:a16="http://schemas.microsoft.com/office/drawing/2014/main" val="1723039764"/>
                    </a:ext>
                  </a:extLst>
                </a:gridCol>
              </a:tblGrid>
              <a:tr h="3704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solidFill>
                            <a:srgbClr val="C8102E"/>
                          </a:solidFill>
                          <a:latin typeface="Century Gothic" panose="020B0502020202020204" pitchFamily="34" charset="0"/>
                        </a:rPr>
                        <a:t>Opinion</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6E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i="0" dirty="0">
                          <a:solidFill>
                            <a:srgbClr val="C8102E"/>
                          </a:solidFill>
                          <a:latin typeface="Century Gothic" panose="020B0502020202020204" pitchFamily="34" charset="0"/>
                        </a:rPr>
                        <a:t>Discussion</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6E0C0"/>
                    </a:solidFill>
                  </a:tcPr>
                </a:tc>
                <a:extLst>
                  <a:ext uri="{0D108BD9-81ED-4DB2-BD59-A6C34878D82A}">
                    <a16:rowId xmlns:a16="http://schemas.microsoft.com/office/drawing/2014/main" val="1202464764"/>
                  </a:ext>
                </a:extLst>
              </a:tr>
              <a:tr h="92296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000" b="1" i="0" dirty="0">
                          <a:solidFill>
                            <a:srgbClr val="ED7D31"/>
                          </a:solidFill>
                          <a:latin typeface="Century Gothic" panose="020B0502020202020204" pitchFamily="34" charset="0"/>
                        </a:rPr>
                        <a:t>A</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dk1"/>
                          </a:solidFill>
                          <a:effectLst/>
                          <a:latin typeface="Century Gothic" panose="020B0502020202020204" pitchFamily="34" charset="0"/>
                          <a:ea typeface="+mn-ea"/>
                          <a:cs typeface="+mn-cs"/>
                        </a:rPr>
                        <a:t>Person A is making a sensible point. The information given suggests that the process of electron transfer on its own is strongly endothermic. Since burning magnesium is exothermic, it must involve more than electron transfer.</a:t>
                      </a:r>
                      <a:endParaRPr lang="en-US" sz="16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4927119"/>
                  </a:ext>
                </a:extLst>
              </a:tr>
              <a:tr h="922966">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000" b="1" i="0" dirty="0">
                          <a:solidFill>
                            <a:srgbClr val="C8102E"/>
                          </a:solidFill>
                          <a:latin typeface="Century Gothic" panose="020B0502020202020204" pitchFamily="34" charset="0"/>
                        </a:rPr>
                        <a:t>B</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dk1"/>
                          </a:solidFill>
                          <a:effectLst/>
                          <a:latin typeface="Century Gothic" panose="020B0502020202020204" pitchFamily="34" charset="0"/>
                          <a:ea typeface="+mn-ea"/>
                          <a:cs typeface="+mn-cs"/>
                        </a:rPr>
                        <a:t>Person B has abandoned the ionic model too readily. There is good evidence for the existence of ions – e.g. the conductivity of solutions and molten salts. Since magnesium is a metal and oxygen a non-metal, the bonding is ionic.</a:t>
                      </a:r>
                      <a:endParaRPr lang="en-US" sz="16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4319752"/>
                  </a:ext>
                </a:extLst>
              </a:tr>
              <a:tr h="1379164">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000" b="1" i="0" dirty="0">
                          <a:solidFill>
                            <a:srgbClr val="FFC000"/>
                          </a:solidFill>
                          <a:latin typeface="Century Gothic" panose="020B0502020202020204" pitchFamily="34" charset="0"/>
                        </a:rPr>
                        <a:t>C</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dk1"/>
                          </a:solidFill>
                          <a:effectLst/>
                          <a:latin typeface="Century Gothic" panose="020B0502020202020204" pitchFamily="34" charset="0"/>
                          <a:ea typeface="+mn-ea"/>
                          <a:cs typeface="+mn-cs"/>
                        </a:rPr>
                        <a:t>Person C has made a crucial point. The exothermic part of the whole process comes from the coming together of oppositely charged ions into a giant lattice. Opposite charges have potential energy when they are held apart which is converted to heat when they move closer. The mutual attraction of oppositely charged ions is the driving force behind ionic bonding.</a:t>
                      </a:r>
                      <a:endParaRPr lang="en-US" sz="16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1426753"/>
                  </a:ext>
                </a:extLst>
              </a:tr>
              <a:tr h="1941289">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000" b="1" i="0" dirty="0">
                          <a:solidFill>
                            <a:srgbClr val="ED7D31"/>
                          </a:solidFill>
                          <a:latin typeface="Century Gothic" panose="020B0502020202020204" pitchFamily="34" charset="0"/>
                        </a:rPr>
                        <a:t>D</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kern="1200" dirty="0">
                          <a:solidFill>
                            <a:schemeClr val="dk1"/>
                          </a:solidFill>
                          <a:effectLst/>
                          <a:latin typeface="Century Gothic" panose="020B0502020202020204" pitchFamily="34" charset="0"/>
                          <a:ea typeface="+mn-ea"/>
                          <a:cs typeface="+mn-cs"/>
                        </a:rPr>
                        <a:t>Person D is correct that the data are about isolated atoms, but the real reaction is between solid magnesium and oxygen molecules. However, this observation only gets us so far. You can form the isolated atoms of magnesium and oxygen from the solid and gas by investing the energy to break all the bonds. Breaking the bonds will be endothermic, so we have not explained why the process of burning is exothermic and indeed what drives the magnesium to react with the oxygen.</a:t>
                      </a: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3945399"/>
                  </a:ext>
                </a:extLst>
              </a:tr>
            </a:tbl>
          </a:graphicData>
        </a:graphic>
      </p:graphicFrame>
    </p:spTree>
    <p:extLst>
      <p:ext uri="{BB962C8B-B14F-4D97-AF65-F5344CB8AC3E}">
        <p14:creationId xmlns:p14="http://schemas.microsoft.com/office/powerpoint/2010/main" val="756833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44462-B9F7-7435-20D0-83D624E4EB45}"/>
              </a:ext>
            </a:extLst>
          </p:cNvPr>
          <p:cNvSpPr>
            <a:spLocks noGrp="1"/>
          </p:cNvSpPr>
          <p:nvPr>
            <p:ph type="title"/>
          </p:nvPr>
        </p:nvSpPr>
        <p:spPr/>
        <p:txBody>
          <a:bodyPr/>
          <a:lstStyle/>
          <a:p>
            <a:r>
              <a:rPr lang="en-GB" dirty="0"/>
              <a:t>A model of ionic bonding</a:t>
            </a:r>
          </a:p>
        </p:txBody>
      </p:sp>
      <p:pic>
        <p:nvPicPr>
          <p:cNvPr id="6" name="Content Placeholder 5" descr="A photograph of a model of sodium chloride. The model consists of 14 green plastic balls with six holes (representing chloride) and 13 smaller silver plastic balls with six holes (representing sodium). The balls are alternately arranged in a 3 x 3 x 3 cube and are connected by a short pale grey plastic connector representing the electrostatic force of attraction between the ions.">
            <a:extLst>
              <a:ext uri="{FF2B5EF4-FFF2-40B4-BE49-F238E27FC236}">
                <a16:creationId xmlns:a16="http://schemas.microsoft.com/office/drawing/2014/main" id="{E4EAAAEE-126D-9A02-581A-E73AA304D9FD}"/>
              </a:ext>
            </a:extLst>
          </p:cNvPr>
          <p:cNvPicPr>
            <a:picLocks noGrp="1" noChangeAspect="1"/>
          </p:cNvPicPr>
          <p:nvPr>
            <p:ph idx="1"/>
          </p:nvPr>
        </p:nvPicPr>
        <p:blipFill>
          <a:blip r:embed="rId3"/>
          <a:srcRect l="87" r="87"/>
          <a:stretch/>
        </p:blipFill>
        <p:spPr>
          <a:xfrm>
            <a:off x="540000" y="1260475"/>
            <a:ext cx="6866911" cy="4585521"/>
          </a:xfrm>
          <a:prstGeom prst="rect">
            <a:avLst/>
          </a:prstGeom>
        </p:spPr>
      </p:pic>
      <p:sp>
        <p:nvSpPr>
          <p:cNvPr id="7" name="Vertical Title 1">
            <a:extLst>
              <a:ext uri="{FF2B5EF4-FFF2-40B4-BE49-F238E27FC236}">
                <a16:creationId xmlns:a16="http://schemas.microsoft.com/office/drawing/2014/main" id="{09D49919-9F22-ACC0-C4C1-86F90F6EA627}"/>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Discussion of answers</a:t>
            </a:r>
            <a:endParaRPr lang="en-US" sz="2200" b="1" i="0" dirty="0">
              <a:solidFill>
                <a:schemeClr val="bg1"/>
              </a:solidFill>
              <a:latin typeface="Century Gothic" panose="020B0502020202020204" pitchFamily="34" charset="0"/>
            </a:endParaRPr>
          </a:p>
        </p:txBody>
      </p:sp>
      <p:sp>
        <p:nvSpPr>
          <p:cNvPr id="9" name="TextBox 8">
            <a:extLst>
              <a:ext uri="{FF2B5EF4-FFF2-40B4-BE49-F238E27FC236}">
                <a16:creationId xmlns:a16="http://schemas.microsoft.com/office/drawing/2014/main" id="{0FE5FA20-039C-B81C-9E82-FC03291AF943}"/>
              </a:ext>
            </a:extLst>
          </p:cNvPr>
          <p:cNvSpPr txBox="1"/>
          <p:nvPr/>
        </p:nvSpPr>
        <p:spPr>
          <a:xfrm>
            <a:off x="7406910" y="4501367"/>
            <a:ext cx="3720001" cy="1671227"/>
          </a:xfrm>
          <a:prstGeom prst="rect">
            <a:avLst/>
          </a:prstGeom>
          <a:noFill/>
        </p:spPr>
        <p:txBody>
          <a:bodyPr wrap="square">
            <a:spAutoFit/>
          </a:bodyPr>
          <a:lstStyle/>
          <a:p>
            <a:pPr>
              <a:lnSpc>
                <a:spcPct val="107000"/>
              </a:lnSpc>
              <a:spcAft>
                <a:spcPts val="600"/>
              </a:spcAft>
              <a:buNone/>
            </a:pPr>
            <a:r>
              <a:rPr lang="en-GB" sz="2000" dirty="0">
                <a:solidFill>
                  <a:srgbClr val="C8102E"/>
                </a:solidFill>
                <a:effectLst/>
                <a:latin typeface="Century Gothic" panose="020B0502020202020204" pitchFamily="34" charset="0"/>
                <a:ea typeface="Calibri" panose="020F0502020204030204" pitchFamily="34" charset="0"/>
                <a:cs typeface="Arial" panose="020B0604020202020204" pitchFamily="34" charset="0"/>
              </a:rPr>
              <a:t>A model of an ionic lattice; the ions are held to each other by electrostatic attraction.</a:t>
            </a:r>
            <a:r>
              <a:rPr lang="en-GB" sz="2000" dirty="0">
                <a:effectLst/>
                <a:latin typeface="Century Gothic" panose="020B0502020202020204" pitchFamily="34" charset="0"/>
                <a:ea typeface="Calibri" panose="020F0502020204030204" pitchFamily="34" charset="0"/>
                <a:cs typeface="Arial" panose="020B0604020202020204" pitchFamily="34" charset="0"/>
              </a:rPr>
              <a:t>  </a:t>
            </a:r>
          </a:p>
          <a:p>
            <a:pPr algn="l">
              <a:spcAft>
                <a:spcPts val="600"/>
              </a:spcAft>
              <a:buNone/>
            </a:pPr>
            <a:r>
              <a:rPr lang="en-GB" sz="1200" dirty="0">
                <a:effectLst/>
                <a:latin typeface="Arial" panose="020B0604020202020204" pitchFamily="34" charset="0"/>
                <a:ea typeface="Calibri" panose="020F0502020204030204" pitchFamily="34" charset="0"/>
              </a:rPr>
              <a:t> </a:t>
            </a:r>
            <a:endParaRPr lang="en-GB" sz="1600" dirty="0">
              <a:effectLst/>
              <a:latin typeface="Arial" panose="020B0604020202020204" pitchFamily="34" charset="0"/>
              <a:ea typeface="Calibri" panose="020F0502020204030204" pitchFamily="34" charset="0"/>
            </a:endParaRPr>
          </a:p>
        </p:txBody>
      </p:sp>
      <p:sp>
        <p:nvSpPr>
          <p:cNvPr id="10" name="TextBox 9">
            <a:extLst>
              <a:ext uri="{FF2B5EF4-FFF2-40B4-BE49-F238E27FC236}">
                <a16:creationId xmlns:a16="http://schemas.microsoft.com/office/drawing/2014/main" id="{C1B228F4-D914-C73F-4FCA-95C7D2A09612}"/>
              </a:ext>
            </a:extLst>
          </p:cNvPr>
          <p:cNvSpPr txBox="1"/>
          <p:nvPr/>
        </p:nvSpPr>
        <p:spPr>
          <a:xfrm rot="16200000">
            <a:off x="-505084" y="4785450"/>
            <a:ext cx="1890261" cy="230832"/>
          </a:xfrm>
          <a:prstGeom prst="rect">
            <a:avLst/>
          </a:prstGeom>
          <a:noFill/>
        </p:spPr>
        <p:txBody>
          <a:bodyPr wrap="none" rtlCol="0">
            <a:spAutoFit/>
          </a:bodyPr>
          <a:lstStyle/>
          <a:p>
            <a:r>
              <a:rPr lang="en-GB" sz="900" dirty="0">
                <a:latin typeface="Century Gothic" panose="020B0502020202020204" pitchFamily="34" charset="0"/>
              </a:rPr>
              <a:t>© Shutterstock / TOP-STOCKER </a:t>
            </a:r>
          </a:p>
        </p:txBody>
      </p:sp>
    </p:spTree>
    <p:extLst>
      <p:ext uri="{BB962C8B-B14F-4D97-AF65-F5344CB8AC3E}">
        <p14:creationId xmlns:p14="http://schemas.microsoft.com/office/powerpoint/2010/main" val="41538069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1e359e7040c60661ae7072c482267ad9">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9332d97d0f911b960840dd6ec88f9031"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3C07BB-AAEE-4FF2-B6E9-2DDB74D62BC4}">
  <ds:schemaRefs>
    <ds:schemaRef ds:uri="http://schemas.microsoft.com/office/infopath/2007/PartnerControl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 ds:uri="http://purl.org/dc/dcmitype/"/>
    <ds:schemaRef ds:uri="9e3c562f-56b0-4bc9-96c8-d04b09868558"/>
    <ds:schemaRef ds:uri="5c7d88b2-bc5d-47d8-b067-5f30c82b40fb"/>
    <ds:schemaRef ds:uri="http://purl.org/dc/elements/1.1/"/>
  </ds:schemaRefs>
</ds:datastoreItem>
</file>

<file path=customXml/itemProps2.xml><?xml version="1.0" encoding="utf-8"?>
<ds:datastoreItem xmlns:ds="http://schemas.openxmlformats.org/officeDocument/2006/customXml" ds:itemID="{E018A755-587D-496E-95A2-0343AA4079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430828A-8E51-44DB-8663-A266C86BE7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4375</TotalTime>
  <Words>596</Words>
  <Application>Microsoft Office PowerPoint</Application>
  <PresentationFormat>Widescreen</PresentationFormat>
  <Paragraphs>57</Paragraphs>
  <Slides>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Calibri Light</vt:lpstr>
      <vt:lpstr>Cambria Math</vt:lpstr>
      <vt:lpstr>Century Gothic</vt:lpstr>
      <vt:lpstr>Office Theme</vt:lpstr>
      <vt:lpstr>14–16 years  Stretch and challenge</vt:lpstr>
      <vt:lpstr>Introduction</vt:lpstr>
      <vt:lpstr>The problem</vt:lpstr>
      <vt:lpstr>Group discussion</vt:lpstr>
      <vt:lpstr>Discussion of answers</vt:lpstr>
      <vt:lpstr>A model of ionic bonding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Ionic bonding and electron transfer stretch and challenge presentation slides</dc:title>
  <dc:creator>Royal Society of Chemistry</dc:creator>
  <cp:keywords>Ionic bonding; electron transfer; exothermic; burning magnesium; stretch and challenge; discussion; group work; chemistry GCSE</cp:keywords>
  <dc:description>From https://rsc.li/4jUWg02; teacher guidance and student worksheet also available</dc:description>
  <cp:lastModifiedBy>Kirsty Patterson</cp:lastModifiedBy>
  <cp:revision>578</cp:revision>
  <dcterms:created xsi:type="dcterms:W3CDTF">2021-04-13T16:26:00Z</dcterms:created>
  <dcterms:modified xsi:type="dcterms:W3CDTF">2025-06-10T14:55:15Z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