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259" r:id="rId5"/>
    <p:sldId id="262" r:id="rId6"/>
    <p:sldId id="263" r:id="rId7"/>
    <p:sldId id="264"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74" autoAdjust="0"/>
  </p:normalViewPr>
  <p:slideViewPr>
    <p:cSldViewPr>
      <p:cViewPr varScale="1">
        <p:scale>
          <a:sx n="90" d="100"/>
          <a:sy n="90" d="100"/>
        </p:scale>
        <p:origin x="221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146F3B-23F6-44B5-B608-756CBC5814F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ABCC4CAB-3B48-48D5-B90E-360B912FFCFB}">
      <dgm:prSet phldrT="[Text]"/>
      <dgm:spPr/>
      <dgm:t>
        <a:bodyPr/>
        <a:lstStyle/>
        <a:p>
          <a:r>
            <a:rPr lang="en-GB" dirty="0">
              <a:latin typeface="Arial" panose="020B0604020202020204" pitchFamily="34" charset="0"/>
              <a:cs typeface="Arial" panose="020B0604020202020204" pitchFamily="34" charset="0"/>
            </a:rPr>
            <a:t>Proposition</a:t>
          </a:r>
        </a:p>
      </dgm:t>
    </dgm:pt>
    <dgm:pt modelId="{5749DD0B-43CD-48DA-AC4D-3670F80F017E}" type="parTrans" cxnId="{C70F9C40-9ECC-4B68-AA36-01C3A52E45EA}">
      <dgm:prSet/>
      <dgm:spPr/>
      <dgm:t>
        <a:bodyPr/>
        <a:lstStyle/>
        <a:p>
          <a:endParaRPr lang="en-GB"/>
        </a:p>
      </dgm:t>
    </dgm:pt>
    <dgm:pt modelId="{9F44AC22-68CA-419C-8654-5E0401038EAA}" type="sibTrans" cxnId="{C70F9C40-9ECC-4B68-AA36-01C3A52E45EA}">
      <dgm:prSet/>
      <dgm:spPr/>
      <dgm:t>
        <a:bodyPr/>
        <a:lstStyle/>
        <a:p>
          <a:endParaRPr lang="en-GB"/>
        </a:p>
      </dgm:t>
    </dgm:pt>
    <dgm:pt modelId="{0BAAA0D8-00C8-4E9D-9658-8C884373961D}">
      <dgm:prSet phldrT="[Text]"/>
      <dgm:spPr/>
      <dgm:t>
        <a:bodyPr/>
        <a:lstStyle/>
        <a:p>
          <a:r>
            <a:rPr lang="en-GB" dirty="0">
              <a:latin typeface="Arial" panose="020B0604020202020204" pitchFamily="34" charset="0"/>
              <a:cs typeface="Arial" panose="020B0604020202020204" pitchFamily="34" charset="0"/>
            </a:rPr>
            <a:t>Looks for evidence in support of the current </a:t>
          </a:r>
          <a:r>
            <a:rPr lang="en-GB" dirty="0" smtClean="0">
              <a:latin typeface="Arial" panose="020B0604020202020204" pitchFamily="34" charset="0"/>
              <a:cs typeface="Arial" panose="020B0604020202020204" pitchFamily="34" charset="0"/>
            </a:rPr>
            <a:t>model.</a:t>
          </a:r>
          <a:endParaRPr lang="en-GB" dirty="0">
            <a:latin typeface="Arial" panose="020B0604020202020204" pitchFamily="34" charset="0"/>
            <a:cs typeface="Arial" panose="020B0604020202020204" pitchFamily="34" charset="0"/>
          </a:endParaRPr>
        </a:p>
      </dgm:t>
    </dgm:pt>
    <dgm:pt modelId="{F7024395-CC29-44E1-83C5-FB4E7BC2E022}" type="parTrans" cxnId="{02455858-84C7-4B01-B298-45659095CE4C}">
      <dgm:prSet/>
      <dgm:spPr/>
      <dgm:t>
        <a:bodyPr/>
        <a:lstStyle/>
        <a:p>
          <a:endParaRPr lang="en-GB"/>
        </a:p>
      </dgm:t>
    </dgm:pt>
    <dgm:pt modelId="{5DD092F2-6A83-436C-A112-47A011B14FA4}" type="sibTrans" cxnId="{02455858-84C7-4B01-B298-45659095CE4C}">
      <dgm:prSet/>
      <dgm:spPr/>
      <dgm:t>
        <a:bodyPr/>
        <a:lstStyle/>
        <a:p>
          <a:endParaRPr lang="en-GB"/>
        </a:p>
      </dgm:t>
    </dgm:pt>
    <dgm:pt modelId="{6B55622C-2FE1-4AED-B0AD-728A264CDDF6}">
      <dgm:prSet phldrT="[Text]"/>
      <dgm:spPr/>
      <dgm:t>
        <a:bodyPr/>
        <a:lstStyle/>
        <a:p>
          <a:r>
            <a:rPr lang="en-GB" dirty="0">
              <a:latin typeface="Arial" panose="020B0604020202020204" pitchFamily="34" charset="0"/>
              <a:cs typeface="Arial" panose="020B0604020202020204" pitchFamily="34" charset="0"/>
            </a:rPr>
            <a:t>Summary speaker</a:t>
          </a:r>
        </a:p>
      </dgm:t>
    </dgm:pt>
    <dgm:pt modelId="{43EEAF37-E6D9-4D0C-99F3-03884FCFCE45}" type="parTrans" cxnId="{DDEC4D8A-56C9-4760-9E72-06D278F3F6B4}">
      <dgm:prSet/>
      <dgm:spPr/>
      <dgm:t>
        <a:bodyPr/>
        <a:lstStyle/>
        <a:p>
          <a:endParaRPr lang="en-GB"/>
        </a:p>
      </dgm:t>
    </dgm:pt>
    <dgm:pt modelId="{925057E8-A341-4A66-A468-2FC85878CEF7}" type="sibTrans" cxnId="{DDEC4D8A-56C9-4760-9E72-06D278F3F6B4}">
      <dgm:prSet/>
      <dgm:spPr/>
      <dgm:t>
        <a:bodyPr/>
        <a:lstStyle/>
        <a:p>
          <a:endParaRPr lang="en-GB"/>
        </a:p>
      </dgm:t>
    </dgm:pt>
    <dgm:pt modelId="{F2D59B6B-7A17-4902-9026-B4AEB9440436}">
      <dgm:prSet phldrT="[Text]"/>
      <dgm:spPr/>
      <dgm:t>
        <a:bodyPr/>
        <a:lstStyle/>
        <a:p>
          <a:r>
            <a:rPr lang="en-GB" dirty="0" smtClean="0">
              <a:latin typeface="Arial" panose="020B0604020202020204" pitchFamily="34" charset="0"/>
              <a:cs typeface="Arial" panose="020B0604020202020204" pitchFamily="34" charset="0"/>
            </a:rPr>
            <a:t>Summarises </a:t>
          </a:r>
          <a:r>
            <a:rPr lang="en-GB" dirty="0">
              <a:latin typeface="Arial" panose="020B0604020202020204" pitchFamily="34" charset="0"/>
              <a:cs typeface="Arial" panose="020B0604020202020204" pitchFamily="34" charset="0"/>
            </a:rPr>
            <a:t>the arguments and with the help of the judges, comes up with a refined </a:t>
          </a:r>
          <a:r>
            <a:rPr lang="en-GB" dirty="0" smtClean="0">
              <a:latin typeface="Arial" panose="020B0604020202020204" pitchFamily="34" charset="0"/>
              <a:cs typeface="Arial" panose="020B0604020202020204" pitchFamily="34" charset="0"/>
            </a:rPr>
            <a:t>model.</a:t>
          </a:r>
          <a:endParaRPr lang="en-GB" dirty="0">
            <a:latin typeface="Arial" panose="020B0604020202020204" pitchFamily="34" charset="0"/>
            <a:cs typeface="Arial" panose="020B0604020202020204" pitchFamily="34" charset="0"/>
          </a:endParaRPr>
        </a:p>
      </dgm:t>
    </dgm:pt>
    <dgm:pt modelId="{510E9F8E-9977-4544-9946-5867E65667BE}" type="parTrans" cxnId="{02201FF1-4E8E-47C3-84CE-68DA9C977254}">
      <dgm:prSet/>
      <dgm:spPr/>
      <dgm:t>
        <a:bodyPr/>
        <a:lstStyle/>
        <a:p>
          <a:endParaRPr lang="en-GB"/>
        </a:p>
      </dgm:t>
    </dgm:pt>
    <dgm:pt modelId="{7453E1AA-50BA-4278-8384-10EBF4D65CB5}" type="sibTrans" cxnId="{02201FF1-4E8E-47C3-84CE-68DA9C977254}">
      <dgm:prSet/>
      <dgm:spPr/>
      <dgm:t>
        <a:bodyPr/>
        <a:lstStyle/>
        <a:p>
          <a:endParaRPr lang="en-GB"/>
        </a:p>
      </dgm:t>
    </dgm:pt>
    <dgm:pt modelId="{9B066349-3848-4BE8-9005-C77019674459}">
      <dgm:prSet phldrT="[Text]"/>
      <dgm:spPr/>
      <dgm:t>
        <a:bodyPr/>
        <a:lstStyle/>
        <a:p>
          <a:r>
            <a:rPr lang="en-GB" dirty="0">
              <a:latin typeface="Arial" panose="020B0604020202020204" pitchFamily="34" charset="0"/>
              <a:cs typeface="Arial" panose="020B0604020202020204" pitchFamily="34" charset="0"/>
            </a:rPr>
            <a:t>Judges</a:t>
          </a:r>
        </a:p>
      </dgm:t>
    </dgm:pt>
    <dgm:pt modelId="{FE9B1630-D298-420B-939B-552B02BE2ACD}" type="parTrans" cxnId="{A033B9D8-1CA2-4D06-9E0B-66E9EAD6FBBD}">
      <dgm:prSet/>
      <dgm:spPr/>
      <dgm:t>
        <a:bodyPr/>
        <a:lstStyle/>
        <a:p>
          <a:endParaRPr lang="en-GB"/>
        </a:p>
      </dgm:t>
    </dgm:pt>
    <dgm:pt modelId="{82EB5200-6EFA-4BA2-9011-4DCBC2DCF142}" type="sibTrans" cxnId="{A033B9D8-1CA2-4D06-9E0B-66E9EAD6FBBD}">
      <dgm:prSet/>
      <dgm:spPr/>
      <dgm:t>
        <a:bodyPr/>
        <a:lstStyle/>
        <a:p>
          <a:endParaRPr lang="en-GB"/>
        </a:p>
      </dgm:t>
    </dgm:pt>
    <dgm:pt modelId="{7F74C7B5-F885-4016-83DB-7C47CD737A2D}">
      <dgm:prSet phldrT="[Text]"/>
      <dgm:spPr/>
      <dgm:t>
        <a:bodyPr/>
        <a:lstStyle/>
        <a:p>
          <a:r>
            <a:rPr lang="en-GB" dirty="0">
              <a:latin typeface="Arial" panose="020B0604020202020204" pitchFamily="34" charset="0"/>
              <a:cs typeface="Arial" panose="020B0604020202020204" pitchFamily="34" charset="0"/>
            </a:rPr>
            <a:t>Decide which of the points are valid and should be included in the new model. </a:t>
          </a:r>
        </a:p>
      </dgm:t>
    </dgm:pt>
    <dgm:pt modelId="{F2F64EF8-C71A-4C43-A52D-B09A5C187108}" type="parTrans" cxnId="{B1EA8A79-A4CC-41CD-B77A-07FC7A3FCC2E}">
      <dgm:prSet/>
      <dgm:spPr/>
      <dgm:t>
        <a:bodyPr/>
        <a:lstStyle/>
        <a:p>
          <a:endParaRPr lang="en-GB"/>
        </a:p>
      </dgm:t>
    </dgm:pt>
    <dgm:pt modelId="{7471B20B-1597-41CA-984A-1E43E69A495F}" type="sibTrans" cxnId="{B1EA8A79-A4CC-41CD-B77A-07FC7A3FCC2E}">
      <dgm:prSet/>
      <dgm:spPr/>
      <dgm:t>
        <a:bodyPr/>
        <a:lstStyle/>
        <a:p>
          <a:endParaRPr lang="en-GB"/>
        </a:p>
      </dgm:t>
    </dgm:pt>
    <dgm:pt modelId="{70ABC27E-66E4-4CB2-9A2E-79202F43B249}">
      <dgm:prSet/>
      <dgm:spPr/>
      <dgm:t>
        <a:bodyPr/>
        <a:lstStyle/>
        <a:p>
          <a:r>
            <a:rPr lang="en-GB" dirty="0">
              <a:latin typeface="Arial" panose="020B0604020202020204" pitchFamily="34" charset="0"/>
              <a:cs typeface="Arial" panose="020B0604020202020204" pitchFamily="34" charset="0"/>
            </a:rPr>
            <a:t>Opposition</a:t>
          </a:r>
        </a:p>
      </dgm:t>
    </dgm:pt>
    <dgm:pt modelId="{A66EE806-26A2-48D0-919D-1BEC427A4292}" type="parTrans" cxnId="{C00B1ECE-01A6-4D87-A640-BB7B6DD99835}">
      <dgm:prSet/>
      <dgm:spPr/>
      <dgm:t>
        <a:bodyPr/>
        <a:lstStyle/>
        <a:p>
          <a:endParaRPr lang="en-GB"/>
        </a:p>
      </dgm:t>
    </dgm:pt>
    <dgm:pt modelId="{0B366676-04C0-4771-A67B-524FB6E97ED0}" type="sibTrans" cxnId="{C00B1ECE-01A6-4D87-A640-BB7B6DD99835}">
      <dgm:prSet/>
      <dgm:spPr/>
      <dgm:t>
        <a:bodyPr/>
        <a:lstStyle/>
        <a:p>
          <a:endParaRPr lang="en-GB"/>
        </a:p>
      </dgm:t>
    </dgm:pt>
    <dgm:pt modelId="{C3B92DCC-5EC9-4369-A8A3-B8193D25778B}">
      <dgm:prSet/>
      <dgm:spPr/>
      <dgm:t>
        <a:bodyPr/>
        <a:lstStyle/>
        <a:p>
          <a:r>
            <a:rPr lang="en-GB" dirty="0">
              <a:latin typeface="Arial" panose="020B0604020202020204" pitchFamily="34" charset="0"/>
              <a:cs typeface="Arial" panose="020B0604020202020204" pitchFamily="34" charset="0"/>
            </a:rPr>
            <a:t>Looks for evidence against the current model and in support of a new, refined </a:t>
          </a:r>
          <a:r>
            <a:rPr lang="en-GB" dirty="0" smtClean="0">
              <a:latin typeface="Arial" panose="020B0604020202020204" pitchFamily="34" charset="0"/>
              <a:cs typeface="Arial" panose="020B0604020202020204" pitchFamily="34" charset="0"/>
            </a:rPr>
            <a:t>model.</a:t>
          </a:r>
          <a:endParaRPr lang="en-GB" dirty="0">
            <a:latin typeface="Arial" panose="020B0604020202020204" pitchFamily="34" charset="0"/>
            <a:cs typeface="Arial" panose="020B0604020202020204" pitchFamily="34" charset="0"/>
          </a:endParaRPr>
        </a:p>
      </dgm:t>
    </dgm:pt>
    <dgm:pt modelId="{BB1D950E-A517-41FB-8B93-52ED52DF5EB4}" type="parTrans" cxnId="{439A19D6-612B-4581-873E-AEE630F04B69}">
      <dgm:prSet/>
      <dgm:spPr/>
      <dgm:t>
        <a:bodyPr/>
        <a:lstStyle/>
        <a:p>
          <a:endParaRPr lang="en-GB"/>
        </a:p>
      </dgm:t>
    </dgm:pt>
    <dgm:pt modelId="{2F7B8F5C-9A0E-4202-887A-A529CD6B2609}" type="sibTrans" cxnId="{439A19D6-612B-4581-873E-AEE630F04B69}">
      <dgm:prSet/>
      <dgm:spPr/>
      <dgm:t>
        <a:bodyPr/>
        <a:lstStyle/>
        <a:p>
          <a:endParaRPr lang="en-GB"/>
        </a:p>
      </dgm:t>
    </dgm:pt>
    <dgm:pt modelId="{23272FB1-0343-4A49-859C-86079632428A}">
      <dgm:prSet phldrT="[Text]"/>
      <dgm:spPr/>
      <dgm:t>
        <a:bodyPr/>
        <a:lstStyle/>
        <a:p>
          <a:r>
            <a:rPr lang="en-GB" dirty="0">
              <a:latin typeface="Arial" panose="020B0604020202020204" pitchFamily="34" charset="0"/>
              <a:cs typeface="Arial" panose="020B0604020202020204" pitchFamily="34" charset="0"/>
            </a:rPr>
            <a:t>Presents the new model to the </a:t>
          </a:r>
          <a:r>
            <a:rPr lang="en-GB" dirty="0" smtClean="0">
              <a:latin typeface="Arial" panose="020B0604020202020204" pitchFamily="34" charset="0"/>
              <a:cs typeface="Arial" panose="020B0604020202020204" pitchFamily="34" charset="0"/>
            </a:rPr>
            <a:t>team.</a:t>
          </a:r>
          <a:endParaRPr lang="en-GB" dirty="0">
            <a:latin typeface="Arial" panose="020B0604020202020204" pitchFamily="34" charset="0"/>
            <a:cs typeface="Arial" panose="020B0604020202020204" pitchFamily="34" charset="0"/>
          </a:endParaRPr>
        </a:p>
      </dgm:t>
    </dgm:pt>
    <dgm:pt modelId="{69AC71CA-8A01-4353-8CDF-DB57F795FD4F}" type="parTrans" cxnId="{121FF0F0-7A32-40FB-99A4-A848E4447992}">
      <dgm:prSet/>
      <dgm:spPr/>
      <dgm:t>
        <a:bodyPr/>
        <a:lstStyle/>
        <a:p>
          <a:endParaRPr lang="en-GB"/>
        </a:p>
      </dgm:t>
    </dgm:pt>
    <dgm:pt modelId="{DC0F4525-AFEC-41BC-85F1-41248AC7CF7E}" type="sibTrans" cxnId="{121FF0F0-7A32-40FB-99A4-A848E4447992}">
      <dgm:prSet/>
      <dgm:spPr/>
      <dgm:t>
        <a:bodyPr/>
        <a:lstStyle/>
        <a:p>
          <a:endParaRPr lang="en-GB"/>
        </a:p>
      </dgm:t>
    </dgm:pt>
    <dgm:pt modelId="{D4311AAD-FB07-4D88-87DD-BA2743D5DCBD}">
      <dgm:prSet phldrT="[Text]"/>
      <dgm:spPr/>
      <dgm:t>
        <a:bodyPr/>
        <a:lstStyle/>
        <a:p>
          <a:r>
            <a:rPr lang="en-GB" dirty="0">
              <a:latin typeface="Arial" panose="020B0604020202020204" pitchFamily="34" charset="0"/>
              <a:cs typeface="Arial" panose="020B0604020202020204" pitchFamily="34" charset="0"/>
            </a:rPr>
            <a:t>Passes the information on to the summary speaker.</a:t>
          </a:r>
        </a:p>
      </dgm:t>
    </dgm:pt>
    <dgm:pt modelId="{F81F2066-AD3C-4116-846C-8EAFC1D05FE1}" type="parTrans" cxnId="{9FE43349-45CB-4F0D-848A-14DEBD317E7A}">
      <dgm:prSet/>
      <dgm:spPr/>
      <dgm:t>
        <a:bodyPr/>
        <a:lstStyle/>
        <a:p>
          <a:endParaRPr lang="en-GB"/>
        </a:p>
      </dgm:t>
    </dgm:pt>
    <dgm:pt modelId="{89292C30-EF0F-4379-8024-95F4F155D45B}" type="sibTrans" cxnId="{9FE43349-45CB-4F0D-848A-14DEBD317E7A}">
      <dgm:prSet/>
      <dgm:spPr/>
      <dgm:t>
        <a:bodyPr/>
        <a:lstStyle/>
        <a:p>
          <a:endParaRPr lang="en-GB"/>
        </a:p>
      </dgm:t>
    </dgm:pt>
    <dgm:pt modelId="{A1E84E31-D1B5-4739-AF64-91CC0A0C9B6E}" type="pres">
      <dgm:prSet presAssocID="{9A146F3B-23F6-44B5-B608-756CBC5814FE}" presName="Name0" presStyleCnt="0">
        <dgm:presLayoutVars>
          <dgm:dir/>
          <dgm:animLvl val="lvl"/>
          <dgm:resizeHandles val="exact"/>
        </dgm:presLayoutVars>
      </dgm:prSet>
      <dgm:spPr/>
      <dgm:t>
        <a:bodyPr/>
        <a:lstStyle/>
        <a:p>
          <a:endParaRPr lang="en-US"/>
        </a:p>
      </dgm:t>
    </dgm:pt>
    <dgm:pt modelId="{31C24B27-9487-44B5-B5BD-23026A002961}" type="pres">
      <dgm:prSet presAssocID="{ABCC4CAB-3B48-48D5-B90E-360B912FFCFB}" presName="composite" presStyleCnt="0"/>
      <dgm:spPr/>
    </dgm:pt>
    <dgm:pt modelId="{5A5F4146-68B6-4F87-9239-7E163AD20CBE}" type="pres">
      <dgm:prSet presAssocID="{ABCC4CAB-3B48-48D5-B90E-360B912FFCFB}" presName="parTx" presStyleLbl="alignNode1" presStyleIdx="0" presStyleCnt="4">
        <dgm:presLayoutVars>
          <dgm:chMax val="0"/>
          <dgm:chPref val="0"/>
          <dgm:bulletEnabled val="1"/>
        </dgm:presLayoutVars>
      </dgm:prSet>
      <dgm:spPr/>
      <dgm:t>
        <a:bodyPr/>
        <a:lstStyle/>
        <a:p>
          <a:endParaRPr lang="en-US"/>
        </a:p>
      </dgm:t>
    </dgm:pt>
    <dgm:pt modelId="{EEC6F741-A626-4880-93DB-9DD93985AB29}" type="pres">
      <dgm:prSet presAssocID="{ABCC4CAB-3B48-48D5-B90E-360B912FFCFB}" presName="desTx" presStyleLbl="alignAccFollowNode1" presStyleIdx="0" presStyleCnt="4">
        <dgm:presLayoutVars>
          <dgm:bulletEnabled val="1"/>
        </dgm:presLayoutVars>
      </dgm:prSet>
      <dgm:spPr/>
      <dgm:t>
        <a:bodyPr/>
        <a:lstStyle/>
        <a:p>
          <a:endParaRPr lang="en-US"/>
        </a:p>
      </dgm:t>
    </dgm:pt>
    <dgm:pt modelId="{32184B3B-E5EA-4BF6-A4E9-2B0E692AAE78}" type="pres">
      <dgm:prSet presAssocID="{9F44AC22-68CA-419C-8654-5E0401038EAA}" presName="space" presStyleCnt="0"/>
      <dgm:spPr/>
    </dgm:pt>
    <dgm:pt modelId="{243EB34E-1CD9-4A3D-9DEF-D6E01AF24183}" type="pres">
      <dgm:prSet presAssocID="{70ABC27E-66E4-4CB2-9A2E-79202F43B249}" presName="composite" presStyleCnt="0"/>
      <dgm:spPr/>
    </dgm:pt>
    <dgm:pt modelId="{5FD337CA-47D9-4923-A991-2481F573989E}" type="pres">
      <dgm:prSet presAssocID="{70ABC27E-66E4-4CB2-9A2E-79202F43B249}" presName="parTx" presStyleLbl="alignNode1" presStyleIdx="1" presStyleCnt="4">
        <dgm:presLayoutVars>
          <dgm:chMax val="0"/>
          <dgm:chPref val="0"/>
          <dgm:bulletEnabled val="1"/>
        </dgm:presLayoutVars>
      </dgm:prSet>
      <dgm:spPr/>
      <dgm:t>
        <a:bodyPr/>
        <a:lstStyle/>
        <a:p>
          <a:endParaRPr lang="en-US"/>
        </a:p>
      </dgm:t>
    </dgm:pt>
    <dgm:pt modelId="{A85600F2-FE74-461C-8950-168E4AABC43E}" type="pres">
      <dgm:prSet presAssocID="{70ABC27E-66E4-4CB2-9A2E-79202F43B249}" presName="desTx" presStyleLbl="alignAccFollowNode1" presStyleIdx="1" presStyleCnt="4">
        <dgm:presLayoutVars>
          <dgm:bulletEnabled val="1"/>
        </dgm:presLayoutVars>
      </dgm:prSet>
      <dgm:spPr/>
      <dgm:t>
        <a:bodyPr/>
        <a:lstStyle/>
        <a:p>
          <a:endParaRPr lang="en-US"/>
        </a:p>
      </dgm:t>
    </dgm:pt>
    <dgm:pt modelId="{B6BD1878-CA6A-4C16-8BBE-65A55349ECB4}" type="pres">
      <dgm:prSet presAssocID="{0B366676-04C0-4771-A67B-524FB6E97ED0}" presName="space" presStyleCnt="0"/>
      <dgm:spPr/>
    </dgm:pt>
    <dgm:pt modelId="{0FD93070-74F8-40CF-BE41-166416C56440}" type="pres">
      <dgm:prSet presAssocID="{6B55622C-2FE1-4AED-B0AD-728A264CDDF6}" presName="composite" presStyleCnt="0"/>
      <dgm:spPr/>
    </dgm:pt>
    <dgm:pt modelId="{41EA7EA7-2EB5-4317-8CEB-33D243775CCD}" type="pres">
      <dgm:prSet presAssocID="{6B55622C-2FE1-4AED-B0AD-728A264CDDF6}" presName="parTx" presStyleLbl="alignNode1" presStyleIdx="2" presStyleCnt="4">
        <dgm:presLayoutVars>
          <dgm:chMax val="0"/>
          <dgm:chPref val="0"/>
          <dgm:bulletEnabled val="1"/>
        </dgm:presLayoutVars>
      </dgm:prSet>
      <dgm:spPr/>
      <dgm:t>
        <a:bodyPr/>
        <a:lstStyle/>
        <a:p>
          <a:endParaRPr lang="en-US"/>
        </a:p>
      </dgm:t>
    </dgm:pt>
    <dgm:pt modelId="{C6573481-040D-44C3-925B-91852B34DB60}" type="pres">
      <dgm:prSet presAssocID="{6B55622C-2FE1-4AED-B0AD-728A264CDDF6}" presName="desTx" presStyleLbl="alignAccFollowNode1" presStyleIdx="2" presStyleCnt="4">
        <dgm:presLayoutVars>
          <dgm:bulletEnabled val="1"/>
        </dgm:presLayoutVars>
      </dgm:prSet>
      <dgm:spPr/>
      <dgm:t>
        <a:bodyPr/>
        <a:lstStyle/>
        <a:p>
          <a:endParaRPr lang="en-US"/>
        </a:p>
      </dgm:t>
    </dgm:pt>
    <dgm:pt modelId="{F2FCE362-5944-4774-B037-7A16E04F03A0}" type="pres">
      <dgm:prSet presAssocID="{925057E8-A341-4A66-A468-2FC85878CEF7}" presName="space" presStyleCnt="0"/>
      <dgm:spPr/>
    </dgm:pt>
    <dgm:pt modelId="{733E57D5-2725-4C19-8193-1F62681F1A22}" type="pres">
      <dgm:prSet presAssocID="{9B066349-3848-4BE8-9005-C77019674459}" presName="composite" presStyleCnt="0"/>
      <dgm:spPr/>
    </dgm:pt>
    <dgm:pt modelId="{5D836EAA-0C92-47A0-AB38-9E008880ADE2}" type="pres">
      <dgm:prSet presAssocID="{9B066349-3848-4BE8-9005-C77019674459}" presName="parTx" presStyleLbl="alignNode1" presStyleIdx="3" presStyleCnt="4">
        <dgm:presLayoutVars>
          <dgm:chMax val="0"/>
          <dgm:chPref val="0"/>
          <dgm:bulletEnabled val="1"/>
        </dgm:presLayoutVars>
      </dgm:prSet>
      <dgm:spPr/>
      <dgm:t>
        <a:bodyPr/>
        <a:lstStyle/>
        <a:p>
          <a:endParaRPr lang="en-US"/>
        </a:p>
      </dgm:t>
    </dgm:pt>
    <dgm:pt modelId="{2958579F-FB99-4971-9252-5241B3FAC275}" type="pres">
      <dgm:prSet presAssocID="{9B066349-3848-4BE8-9005-C77019674459}" presName="desTx" presStyleLbl="alignAccFollowNode1" presStyleIdx="3" presStyleCnt="4">
        <dgm:presLayoutVars>
          <dgm:bulletEnabled val="1"/>
        </dgm:presLayoutVars>
      </dgm:prSet>
      <dgm:spPr/>
      <dgm:t>
        <a:bodyPr/>
        <a:lstStyle/>
        <a:p>
          <a:endParaRPr lang="en-US"/>
        </a:p>
      </dgm:t>
    </dgm:pt>
  </dgm:ptLst>
  <dgm:cxnLst>
    <dgm:cxn modelId="{02455858-84C7-4B01-B298-45659095CE4C}" srcId="{ABCC4CAB-3B48-48D5-B90E-360B912FFCFB}" destId="{0BAAA0D8-00C8-4E9D-9658-8C884373961D}" srcOrd="0" destOrd="0" parTransId="{F7024395-CC29-44E1-83C5-FB4E7BC2E022}" sibTransId="{5DD092F2-6A83-436C-A112-47A011B14FA4}"/>
    <dgm:cxn modelId="{57E565C6-6926-43A7-B610-134D9C7F966E}" type="presOf" srcId="{F2D59B6B-7A17-4902-9026-B4AEB9440436}" destId="{C6573481-040D-44C3-925B-91852B34DB60}" srcOrd="0" destOrd="0" presId="urn:microsoft.com/office/officeart/2005/8/layout/hList1"/>
    <dgm:cxn modelId="{404D8FEC-5437-4269-A4E9-5C2BB85E7C51}" type="presOf" srcId="{ABCC4CAB-3B48-48D5-B90E-360B912FFCFB}" destId="{5A5F4146-68B6-4F87-9239-7E163AD20CBE}" srcOrd="0" destOrd="0" presId="urn:microsoft.com/office/officeart/2005/8/layout/hList1"/>
    <dgm:cxn modelId="{ECDCC39E-19AC-4E15-AE9C-AAF0FF1998A3}" type="presOf" srcId="{0BAAA0D8-00C8-4E9D-9658-8C884373961D}" destId="{EEC6F741-A626-4880-93DB-9DD93985AB29}" srcOrd="0" destOrd="0" presId="urn:microsoft.com/office/officeart/2005/8/layout/hList1"/>
    <dgm:cxn modelId="{B1EA8A79-A4CC-41CD-B77A-07FC7A3FCC2E}" srcId="{9B066349-3848-4BE8-9005-C77019674459}" destId="{7F74C7B5-F885-4016-83DB-7C47CD737A2D}" srcOrd="0" destOrd="0" parTransId="{F2F64EF8-C71A-4C43-A52D-B09A5C187108}" sibTransId="{7471B20B-1597-41CA-984A-1E43E69A495F}"/>
    <dgm:cxn modelId="{5357C5F7-FDD5-4F14-85E6-CD947745D7E0}" type="presOf" srcId="{9B066349-3848-4BE8-9005-C77019674459}" destId="{5D836EAA-0C92-47A0-AB38-9E008880ADE2}" srcOrd="0" destOrd="0" presId="urn:microsoft.com/office/officeart/2005/8/layout/hList1"/>
    <dgm:cxn modelId="{F40A30AA-1C91-46AF-865E-F6483BDD13E8}" type="presOf" srcId="{6B55622C-2FE1-4AED-B0AD-728A264CDDF6}" destId="{41EA7EA7-2EB5-4317-8CEB-33D243775CCD}" srcOrd="0" destOrd="0" presId="urn:microsoft.com/office/officeart/2005/8/layout/hList1"/>
    <dgm:cxn modelId="{3BEAEF75-522C-4802-B8B5-F848799F6AD8}" type="presOf" srcId="{23272FB1-0343-4A49-859C-86079632428A}" destId="{C6573481-040D-44C3-925B-91852B34DB60}" srcOrd="0" destOrd="1" presId="urn:microsoft.com/office/officeart/2005/8/layout/hList1"/>
    <dgm:cxn modelId="{A033B9D8-1CA2-4D06-9E0B-66E9EAD6FBBD}" srcId="{9A146F3B-23F6-44B5-B608-756CBC5814FE}" destId="{9B066349-3848-4BE8-9005-C77019674459}" srcOrd="3" destOrd="0" parTransId="{FE9B1630-D298-420B-939B-552B02BE2ACD}" sibTransId="{82EB5200-6EFA-4BA2-9011-4DCBC2DCF142}"/>
    <dgm:cxn modelId="{DDEC4D8A-56C9-4760-9E72-06D278F3F6B4}" srcId="{9A146F3B-23F6-44B5-B608-756CBC5814FE}" destId="{6B55622C-2FE1-4AED-B0AD-728A264CDDF6}" srcOrd="2" destOrd="0" parTransId="{43EEAF37-E6D9-4D0C-99F3-03884FCFCE45}" sibTransId="{925057E8-A341-4A66-A468-2FC85878CEF7}"/>
    <dgm:cxn modelId="{E4DB362F-4A41-4D54-86C1-CF6EEF8BB6BD}" type="presOf" srcId="{D4311AAD-FB07-4D88-87DD-BA2743D5DCBD}" destId="{2958579F-FB99-4971-9252-5241B3FAC275}" srcOrd="0" destOrd="1" presId="urn:microsoft.com/office/officeart/2005/8/layout/hList1"/>
    <dgm:cxn modelId="{8122A0A7-ACCE-4F49-80BC-3EBD6E860F0B}" type="presOf" srcId="{70ABC27E-66E4-4CB2-9A2E-79202F43B249}" destId="{5FD337CA-47D9-4923-A991-2481F573989E}" srcOrd="0" destOrd="0" presId="urn:microsoft.com/office/officeart/2005/8/layout/hList1"/>
    <dgm:cxn modelId="{C70F9C40-9ECC-4B68-AA36-01C3A52E45EA}" srcId="{9A146F3B-23F6-44B5-B608-756CBC5814FE}" destId="{ABCC4CAB-3B48-48D5-B90E-360B912FFCFB}" srcOrd="0" destOrd="0" parTransId="{5749DD0B-43CD-48DA-AC4D-3670F80F017E}" sibTransId="{9F44AC22-68CA-419C-8654-5E0401038EAA}"/>
    <dgm:cxn modelId="{F1D1DC0B-D2B6-4A60-951E-9DD044A375D5}" type="presOf" srcId="{7F74C7B5-F885-4016-83DB-7C47CD737A2D}" destId="{2958579F-FB99-4971-9252-5241B3FAC275}" srcOrd="0" destOrd="0" presId="urn:microsoft.com/office/officeart/2005/8/layout/hList1"/>
    <dgm:cxn modelId="{9594B934-DE2D-492F-8A23-1E58DB3876D9}" type="presOf" srcId="{9A146F3B-23F6-44B5-B608-756CBC5814FE}" destId="{A1E84E31-D1B5-4739-AF64-91CC0A0C9B6E}" srcOrd="0" destOrd="0" presId="urn:microsoft.com/office/officeart/2005/8/layout/hList1"/>
    <dgm:cxn modelId="{439A19D6-612B-4581-873E-AEE630F04B69}" srcId="{70ABC27E-66E4-4CB2-9A2E-79202F43B249}" destId="{C3B92DCC-5EC9-4369-A8A3-B8193D25778B}" srcOrd="0" destOrd="0" parTransId="{BB1D950E-A517-41FB-8B93-52ED52DF5EB4}" sibTransId="{2F7B8F5C-9A0E-4202-887A-A529CD6B2609}"/>
    <dgm:cxn modelId="{C00B1ECE-01A6-4D87-A640-BB7B6DD99835}" srcId="{9A146F3B-23F6-44B5-B608-756CBC5814FE}" destId="{70ABC27E-66E4-4CB2-9A2E-79202F43B249}" srcOrd="1" destOrd="0" parTransId="{A66EE806-26A2-48D0-919D-1BEC427A4292}" sibTransId="{0B366676-04C0-4771-A67B-524FB6E97ED0}"/>
    <dgm:cxn modelId="{2C1A74D1-D66F-4DC2-B62C-B22048A4D188}" type="presOf" srcId="{C3B92DCC-5EC9-4369-A8A3-B8193D25778B}" destId="{A85600F2-FE74-461C-8950-168E4AABC43E}" srcOrd="0" destOrd="0" presId="urn:microsoft.com/office/officeart/2005/8/layout/hList1"/>
    <dgm:cxn modelId="{02201FF1-4E8E-47C3-84CE-68DA9C977254}" srcId="{6B55622C-2FE1-4AED-B0AD-728A264CDDF6}" destId="{F2D59B6B-7A17-4902-9026-B4AEB9440436}" srcOrd="0" destOrd="0" parTransId="{510E9F8E-9977-4544-9946-5867E65667BE}" sibTransId="{7453E1AA-50BA-4278-8384-10EBF4D65CB5}"/>
    <dgm:cxn modelId="{9FE43349-45CB-4F0D-848A-14DEBD317E7A}" srcId="{9B066349-3848-4BE8-9005-C77019674459}" destId="{D4311AAD-FB07-4D88-87DD-BA2743D5DCBD}" srcOrd="1" destOrd="0" parTransId="{F81F2066-AD3C-4116-846C-8EAFC1D05FE1}" sibTransId="{89292C30-EF0F-4379-8024-95F4F155D45B}"/>
    <dgm:cxn modelId="{121FF0F0-7A32-40FB-99A4-A848E4447992}" srcId="{6B55622C-2FE1-4AED-B0AD-728A264CDDF6}" destId="{23272FB1-0343-4A49-859C-86079632428A}" srcOrd="1" destOrd="0" parTransId="{69AC71CA-8A01-4353-8CDF-DB57F795FD4F}" sibTransId="{DC0F4525-AFEC-41BC-85F1-41248AC7CF7E}"/>
    <dgm:cxn modelId="{7DEAF509-CD28-47A4-B40C-41CABEE5A9C0}" type="presParOf" srcId="{A1E84E31-D1B5-4739-AF64-91CC0A0C9B6E}" destId="{31C24B27-9487-44B5-B5BD-23026A002961}" srcOrd="0" destOrd="0" presId="urn:microsoft.com/office/officeart/2005/8/layout/hList1"/>
    <dgm:cxn modelId="{CC96702C-05E2-472B-83F8-9439C7230BA4}" type="presParOf" srcId="{31C24B27-9487-44B5-B5BD-23026A002961}" destId="{5A5F4146-68B6-4F87-9239-7E163AD20CBE}" srcOrd="0" destOrd="0" presId="urn:microsoft.com/office/officeart/2005/8/layout/hList1"/>
    <dgm:cxn modelId="{A265F819-1291-4BB3-82CB-B4BA0D02E125}" type="presParOf" srcId="{31C24B27-9487-44B5-B5BD-23026A002961}" destId="{EEC6F741-A626-4880-93DB-9DD93985AB29}" srcOrd="1" destOrd="0" presId="urn:microsoft.com/office/officeart/2005/8/layout/hList1"/>
    <dgm:cxn modelId="{1C393DAB-70D3-41E6-B289-CD54D1C1D73C}" type="presParOf" srcId="{A1E84E31-D1B5-4739-AF64-91CC0A0C9B6E}" destId="{32184B3B-E5EA-4BF6-A4E9-2B0E692AAE78}" srcOrd="1" destOrd="0" presId="urn:microsoft.com/office/officeart/2005/8/layout/hList1"/>
    <dgm:cxn modelId="{731F34A4-376B-4747-B5CF-C552BFDC73CE}" type="presParOf" srcId="{A1E84E31-D1B5-4739-AF64-91CC0A0C9B6E}" destId="{243EB34E-1CD9-4A3D-9DEF-D6E01AF24183}" srcOrd="2" destOrd="0" presId="urn:microsoft.com/office/officeart/2005/8/layout/hList1"/>
    <dgm:cxn modelId="{B3193C32-89BB-4D34-B665-5D27A96271D3}" type="presParOf" srcId="{243EB34E-1CD9-4A3D-9DEF-D6E01AF24183}" destId="{5FD337CA-47D9-4923-A991-2481F573989E}" srcOrd="0" destOrd="0" presId="urn:microsoft.com/office/officeart/2005/8/layout/hList1"/>
    <dgm:cxn modelId="{3BE79DF0-5DB6-4345-B1E6-FF60CEF0E230}" type="presParOf" srcId="{243EB34E-1CD9-4A3D-9DEF-D6E01AF24183}" destId="{A85600F2-FE74-461C-8950-168E4AABC43E}" srcOrd="1" destOrd="0" presId="urn:microsoft.com/office/officeart/2005/8/layout/hList1"/>
    <dgm:cxn modelId="{780DFEAA-F72A-48D8-935F-A7BF6764ABE8}" type="presParOf" srcId="{A1E84E31-D1B5-4739-AF64-91CC0A0C9B6E}" destId="{B6BD1878-CA6A-4C16-8BBE-65A55349ECB4}" srcOrd="3" destOrd="0" presId="urn:microsoft.com/office/officeart/2005/8/layout/hList1"/>
    <dgm:cxn modelId="{3ED30CC9-A916-42B8-BD13-64CB07B759C5}" type="presParOf" srcId="{A1E84E31-D1B5-4739-AF64-91CC0A0C9B6E}" destId="{0FD93070-74F8-40CF-BE41-166416C56440}" srcOrd="4" destOrd="0" presId="urn:microsoft.com/office/officeart/2005/8/layout/hList1"/>
    <dgm:cxn modelId="{59F1CBF0-0B5B-4F44-AA51-33D663BF7287}" type="presParOf" srcId="{0FD93070-74F8-40CF-BE41-166416C56440}" destId="{41EA7EA7-2EB5-4317-8CEB-33D243775CCD}" srcOrd="0" destOrd="0" presId="urn:microsoft.com/office/officeart/2005/8/layout/hList1"/>
    <dgm:cxn modelId="{0192A86B-4567-4985-AC70-DFC61131A80E}" type="presParOf" srcId="{0FD93070-74F8-40CF-BE41-166416C56440}" destId="{C6573481-040D-44C3-925B-91852B34DB60}" srcOrd="1" destOrd="0" presId="urn:microsoft.com/office/officeart/2005/8/layout/hList1"/>
    <dgm:cxn modelId="{E17849D4-4A70-4299-975C-A60257907CF0}" type="presParOf" srcId="{A1E84E31-D1B5-4739-AF64-91CC0A0C9B6E}" destId="{F2FCE362-5944-4774-B037-7A16E04F03A0}" srcOrd="5" destOrd="0" presId="urn:microsoft.com/office/officeart/2005/8/layout/hList1"/>
    <dgm:cxn modelId="{4A3A820B-87F4-41FE-830E-377ADAA5C804}" type="presParOf" srcId="{A1E84E31-D1B5-4739-AF64-91CC0A0C9B6E}" destId="{733E57D5-2725-4C19-8193-1F62681F1A22}" srcOrd="6" destOrd="0" presId="urn:microsoft.com/office/officeart/2005/8/layout/hList1"/>
    <dgm:cxn modelId="{0940D1AF-9948-4121-AA47-01E49A4B62E5}" type="presParOf" srcId="{733E57D5-2725-4C19-8193-1F62681F1A22}" destId="{5D836EAA-0C92-47A0-AB38-9E008880ADE2}" srcOrd="0" destOrd="0" presId="urn:microsoft.com/office/officeart/2005/8/layout/hList1"/>
    <dgm:cxn modelId="{F68CDE03-1531-4CE0-B46D-AC361E12EC46}" type="presParOf" srcId="{733E57D5-2725-4C19-8193-1F62681F1A22}" destId="{2958579F-FB99-4971-9252-5241B3FAC27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F4146-68B6-4F87-9239-7E163AD20CBE}">
      <dsp:nvSpPr>
        <dsp:cNvPr id="0" name=""/>
        <dsp:cNvSpPr/>
      </dsp:nvSpPr>
      <dsp:spPr>
        <a:xfrm>
          <a:off x="2985" y="76201"/>
          <a:ext cx="1795298" cy="65402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GB" sz="1900" kern="1200" dirty="0">
              <a:latin typeface="Arial" panose="020B0604020202020204" pitchFamily="34" charset="0"/>
              <a:cs typeface="Arial" panose="020B0604020202020204" pitchFamily="34" charset="0"/>
            </a:rPr>
            <a:t>Proposition</a:t>
          </a:r>
        </a:p>
      </dsp:txBody>
      <dsp:txXfrm>
        <a:off x="2985" y="76201"/>
        <a:ext cx="1795298" cy="654024"/>
      </dsp:txXfrm>
    </dsp:sp>
    <dsp:sp modelId="{EEC6F741-A626-4880-93DB-9DD93985AB29}">
      <dsp:nvSpPr>
        <dsp:cNvPr id="0" name=""/>
        <dsp:cNvSpPr/>
      </dsp:nvSpPr>
      <dsp:spPr>
        <a:xfrm>
          <a:off x="2985" y="730226"/>
          <a:ext cx="1795298" cy="354491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a:latin typeface="Arial" panose="020B0604020202020204" pitchFamily="34" charset="0"/>
              <a:cs typeface="Arial" panose="020B0604020202020204" pitchFamily="34" charset="0"/>
            </a:rPr>
            <a:t>Looks for evidence in support of the current </a:t>
          </a:r>
          <a:r>
            <a:rPr lang="en-GB" sz="1900" kern="1200" dirty="0" smtClean="0">
              <a:latin typeface="Arial" panose="020B0604020202020204" pitchFamily="34" charset="0"/>
              <a:cs typeface="Arial" panose="020B0604020202020204" pitchFamily="34" charset="0"/>
            </a:rPr>
            <a:t>model.</a:t>
          </a:r>
          <a:endParaRPr lang="en-GB" sz="1900" kern="1200" dirty="0">
            <a:latin typeface="Arial" panose="020B0604020202020204" pitchFamily="34" charset="0"/>
            <a:cs typeface="Arial" panose="020B0604020202020204" pitchFamily="34" charset="0"/>
          </a:endParaRPr>
        </a:p>
      </dsp:txBody>
      <dsp:txXfrm>
        <a:off x="2985" y="730226"/>
        <a:ext cx="1795298" cy="3544910"/>
      </dsp:txXfrm>
    </dsp:sp>
    <dsp:sp modelId="{5FD337CA-47D9-4923-A991-2481F573989E}">
      <dsp:nvSpPr>
        <dsp:cNvPr id="0" name=""/>
        <dsp:cNvSpPr/>
      </dsp:nvSpPr>
      <dsp:spPr>
        <a:xfrm>
          <a:off x="2049626" y="76201"/>
          <a:ext cx="1795298" cy="65402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GB" sz="1900" kern="1200" dirty="0">
              <a:latin typeface="Arial" panose="020B0604020202020204" pitchFamily="34" charset="0"/>
              <a:cs typeface="Arial" panose="020B0604020202020204" pitchFamily="34" charset="0"/>
            </a:rPr>
            <a:t>Opposition</a:t>
          </a:r>
        </a:p>
      </dsp:txBody>
      <dsp:txXfrm>
        <a:off x="2049626" y="76201"/>
        <a:ext cx="1795298" cy="654024"/>
      </dsp:txXfrm>
    </dsp:sp>
    <dsp:sp modelId="{A85600F2-FE74-461C-8950-168E4AABC43E}">
      <dsp:nvSpPr>
        <dsp:cNvPr id="0" name=""/>
        <dsp:cNvSpPr/>
      </dsp:nvSpPr>
      <dsp:spPr>
        <a:xfrm>
          <a:off x="2049626" y="730226"/>
          <a:ext cx="1795298" cy="354491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a:latin typeface="Arial" panose="020B0604020202020204" pitchFamily="34" charset="0"/>
              <a:cs typeface="Arial" panose="020B0604020202020204" pitchFamily="34" charset="0"/>
            </a:rPr>
            <a:t>Looks for evidence against the current model and in support of a new, refined </a:t>
          </a:r>
          <a:r>
            <a:rPr lang="en-GB" sz="1900" kern="1200" dirty="0" smtClean="0">
              <a:latin typeface="Arial" panose="020B0604020202020204" pitchFamily="34" charset="0"/>
              <a:cs typeface="Arial" panose="020B0604020202020204" pitchFamily="34" charset="0"/>
            </a:rPr>
            <a:t>model.</a:t>
          </a:r>
          <a:endParaRPr lang="en-GB" sz="1900" kern="1200" dirty="0">
            <a:latin typeface="Arial" panose="020B0604020202020204" pitchFamily="34" charset="0"/>
            <a:cs typeface="Arial" panose="020B0604020202020204" pitchFamily="34" charset="0"/>
          </a:endParaRPr>
        </a:p>
      </dsp:txBody>
      <dsp:txXfrm>
        <a:off x="2049626" y="730226"/>
        <a:ext cx="1795298" cy="3544910"/>
      </dsp:txXfrm>
    </dsp:sp>
    <dsp:sp modelId="{41EA7EA7-2EB5-4317-8CEB-33D243775CCD}">
      <dsp:nvSpPr>
        <dsp:cNvPr id="0" name=""/>
        <dsp:cNvSpPr/>
      </dsp:nvSpPr>
      <dsp:spPr>
        <a:xfrm>
          <a:off x="4096266" y="76201"/>
          <a:ext cx="1795298" cy="65402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GB" sz="1900" kern="1200" dirty="0">
              <a:latin typeface="Arial" panose="020B0604020202020204" pitchFamily="34" charset="0"/>
              <a:cs typeface="Arial" panose="020B0604020202020204" pitchFamily="34" charset="0"/>
            </a:rPr>
            <a:t>Summary speaker</a:t>
          </a:r>
        </a:p>
      </dsp:txBody>
      <dsp:txXfrm>
        <a:off x="4096266" y="76201"/>
        <a:ext cx="1795298" cy="654024"/>
      </dsp:txXfrm>
    </dsp:sp>
    <dsp:sp modelId="{C6573481-040D-44C3-925B-91852B34DB60}">
      <dsp:nvSpPr>
        <dsp:cNvPr id="0" name=""/>
        <dsp:cNvSpPr/>
      </dsp:nvSpPr>
      <dsp:spPr>
        <a:xfrm>
          <a:off x="4096266" y="730226"/>
          <a:ext cx="1795298" cy="354491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smtClean="0">
              <a:latin typeface="Arial" panose="020B0604020202020204" pitchFamily="34" charset="0"/>
              <a:cs typeface="Arial" panose="020B0604020202020204" pitchFamily="34" charset="0"/>
            </a:rPr>
            <a:t>Summarises </a:t>
          </a:r>
          <a:r>
            <a:rPr lang="en-GB" sz="1900" kern="1200" dirty="0">
              <a:latin typeface="Arial" panose="020B0604020202020204" pitchFamily="34" charset="0"/>
              <a:cs typeface="Arial" panose="020B0604020202020204" pitchFamily="34" charset="0"/>
            </a:rPr>
            <a:t>the arguments and with the help of the judges, comes up with a refined </a:t>
          </a:r>
          <a:r>
            <a:rPr lang="en-GB" sz="1900" kern="1200" dirty="0" smtClean="0">
              <a:latin typeface="Arial" panose="020B0604020202020204" pitchFamily="34" charset="0"/>
              <a:cs typeface="Arial" panose="020B0604020202020204" pitchFamily="34" charset="0"/>
            </a:rPr>
            <a:t>model.</a:t>
          </a:r>
          <a:endParaRPr lang="en-GB" sz="1900" kern="1200" dirty="0">
            <a:latin typeface="Arial" panose="020B0604020202020204" pitchFamily="34" charset="0"/>
            <a:cs typeface="Arial" panose="020B0604020202020204" pitchFamily="34" charset="0"/>
          </a:endParaRPr>
        </a:p>
        <a:p>
          <a:pPr marL="171450" lvl="1" indent="-171450" algn="l" defTabSz="844550">
            <a:lnSpc>
              <a:spcPct val="90000"/>
            </a:lnSpc>
            <a:spcBef>
              <a:spcPct val="0"/>
            </a:spcBef>
            <a:spcAft>
              <a:spcPct val="15000"/>
            </a:spcAft>
            <a:buChar char="••"/>
          </a:pPr>
          <a:r>
            <a:rPr lang="en-GB" sz="1900" kern="1200" dirty="0">
              <a:latin typeface="Arial" panose="020B0604020202020204" pitchFamily="34" charset="0"/>
              <a:cs typeface="Arial" panose="020B0604020202020204" pitchFamily="34" charset="0"/>
            </a:rPr>
            <a:t>Presents the new model to the </a:t>
          </a:r>
          <a:r>
            <a:rPr lang="en-GB" sz="1900" kern="1200" dirty="0" smtClean="0">
              <a:latin typeface="Arial" panose="020B0604020202020204" pitchFamily="34" charset="0"/>
              <a:cs typeface="Arial" panose="020B0604020202020204" pitchFamily="34" charset="0"/>
            </a:rPr>
            <a:t>team.</a:t>
          </a:r>
          <a:endParaRPr lang="en-GB" sz="1900" kern="1200" dirty="0">
            <a:latin typeface="Arial" panose="020B0604020202020204" pitchFamily="34" charset="0"/>
            <a:cs typeface="Arial" panose="020B0604020202020204" pitchFamily="34" charset="0"/>
          </a:endParaRPr>
        </a:p>
      </dsp:txBody>
      <dsp:txXfrm>
        <a:off x="4096266" y="730226"/>
        <a:ext cx="1795298" cy="3544910"/>
      </dsp:txXfrm>
    </dsp:sp>
    <dsp:sp modelId="{5D836EAA-0C92-47A0-AB38-9E008880ADE2}">
      <dsp:nvSpPr>
        <dsp:cNvPr id="0" name=""/>
        <dsp:cNvSpPr/>
      </dsp:nvSpPr>
      <dsp:spPr>
        <a:xfrm>
          <a:off x="6142907" y="76201"/>
          <a:ext cx="1795298" cy="65402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GB" sz="1900" kern="1200" dirty="0">
              <a:latin typeface="Arial" panose="020B0604020202020204" pitchFamily="34" charset="0"/>
              <a:cs typeface="Arial" panose="020B0604020202020204" pitchFamily="34" charset="0"/>
            </a:rPr>
            <a:t>Judges</a:t>
          </a:r>
        </a:p>
      </dsp:txBody>
      <dsp:txXfrm>
        <a:off x="6142907" y="76201"/>
        <a:ext cx="1795298" cy="654024"/>
      </dsp:txXfrm>
    </dsp:sp>
    <dsp:sp modelId="{2958579F-FB99-4971-9252-5241B3FAC275}">
      <dsp:nvSpPr>
        <dsp:cNvPr id="0" name=""/>
        <dsp:cNvSpPr/>
      </dsp:nvSpPr>
      <dsp:spPr>
        <a:xfrm>
          <a:off x="6142907" y="730226"/>
          <a:ext cx="1795298" cy="354491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a:latin typeface="Arial" panose="020B0604020202020204" pitchFamily="34" charset="0"/>
              <a:cs typeface="Arial" panose="020B0604020202020204" pitchFamily="34" charset="0"/>
            </a:rPr>
            <a:t>Decide which of the points are valid and should be included in the new model. </a:t>
          </a:r>
        </a:p>
        <a:p>
          <a:pPr marL="171450" lvl="1" indent="-171450" algn="l" defTabSz="844550">
            <a:lnSpc>
              <a:spcPct val="90000"/>
            </a:lnSpc>
            <a:spcBef>
              <a:spcPct val="0"/>
            </a:spcBef>
            <a:spcAft>
              <a:spcPct val="15000"/>
            </a:spcAft>
            <a:buChar char="••"/>
          </a:pPr>
          <a:r>
            <a:rPr lang="en-GB" sz="1900" kern="1200" dirty="0">
              <a:latin typeface="Arial" panose="020B0604020202020204" pitchFamily="34" charset="0"/>
              <a:cs typeface="Arial" panose="020B0604020202020204" pitchFamily="34" charset="0"/>
            </a:rPr>
            <a:t>Passes the information on to the summary speaker.</a:t>
          </a:r>
        </a:p>
      </dsp:txBody>
      <dsp:txXfrm>
        <a:off x="6142907" y="730226"/>
        <a:ext cx="1795298" cy="354491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8D5665-CABD-4426-A6FE-5C6FDCB964EE}" type="datetimeFigureOut">
              <a:rPr lang="en-GB" smtClean="0"/>
              <a:t>18/06/2019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3173E5-7675-4744-8C34-0237284A9A33}" type="slidenum">
              <a:rPr lang="en-GB" smtClean="0"/>
              <a:t>‹#›</a:t>
            </a:fld>
            <a:endParaRPr lang="en-GB"/>
          </a:p>
        </p:txBody>
      </p:sp>
    </p:spTree>
    <p:extLst>
      <p:ext uri="{BB962C8B-B14F-4D97-AF65-F5344CB8AC3E}">
        <p14:creationId xmlns:p14="http://schemas.microsoft.com/office/powerpoint/2010/main" val="1189979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group exercise challenges students to think about metallic bonding, by drawing diagrams of bonds and evaluating them, and then discussing them with their team mates. </a:t>
            </a:r>
          </a:p>
          <a:p>
            <a:r>
              <a:rPr lang="en-GB" dirty="0" smtClean="0"/>
              <a:t>First, divide your class into groups of four.</a:t>
            </a:r>
            <a:r>
              <a:rPr lang="en-GB" baseline="0" dirty="0" smtClean="0"/>
              <a:t> Then ask each student to draw their own diagram. Next, in their groups they can evaluate them. You can then introduce more ideas on the topic, before asking them to debate in their groups, using the defined </a:t>
            </a:r>
            <a:r>
              <a:rPr lang="en-GB" baseline="0" smtClean="0"/>
              <a:t>team roles.</a:t>
            </a:r>
            <a:endParaRPr lang="en-GB" dirty="0" smtClean="0"/>
          </a:p>
          <a:p>
            <a:r>
              <a:rPr lang="en-GB" dirty="0" smtClean="0"/>
              <a:t>You can use this as a template for debate on other topics. </a:t>
            </a:r>
          </a:p>
          <a:p>
            <a:endParaRPr lang="en-GB" dirty="0"/>
          </a:p>
        </p:txBody>
      </p:sp>
      <p:sp>
        <p:nvSpPr>
          <p:cNvPr id="4" name="Slide Number Placeholder 3"/>
          <p:cNvSpPr>
            <a:spLocks noGrp="1"/>
          </p:cNvSpPr>
          <p:nvPr>
            <p:ph type="sldNum" sz="quarter" idx="10"/>
          </p:nvPr>
        </p:nvSpPr>
        <p:spPr/>
        <p:txBody>
          <a:bodyPr/>
          <a:lstStyle/>
          <a:p>
            <a:fld id="{093173E5-7675-4744-8C34-0237284A9A33}" type="slidenum">
              <a:rPr lang="en-GB" smtClean="0"/>
              <a:t>1</a:t>
            </a:fld>
            <a:endParaRPr lang="en-GB"/>
          </a:p>
        </p:txBody>
      </p:sp>
    </p:spTree>
    <p:extLst>
      <p:ext uri="{BB962C8B-B14F-4D97-AF65-F5344CB8AC3E}">
        <p14:creationId xmlns:p14="http://schemas.microsoft.com/office/powerpoint/2010/main" val="19147436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rsc.li/2XYF9A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Debating metal bonding</a:t>
            </a:r>
            <a:endParaRPr lang="en-GB" dirty="0"/>
          </a:p>
        </p:txBody>
      </p:sp>
      <p:sp>
        <p:nvSpPr>
          <p:cNvPr id="4" name="Subtitle 3"/>
          <p:cNvSpPr>
            <a:spLocks noGrp="1"/>
          </p:cNvSpPr>
          <p:nvPr>
            <p:ph type="subTitle" idx="1"/>
          </p:nvPr>
        </p:nvSpPr>
        <p:spPr/>
        <p:txBody>
          <a:bodyPr>
            <a:normAutofit fontScale="77500" lnSpcReduction="20000"/>
          </a:bodyPr>
          <a:lstStyle/>
          <a:p>
            <a:r>
              <a:rPr lang="en-GB" dirty="0" smtClean="0"/>
              <a:t>This group exercise </a:t>
            </a:r>
            <a:r>
              <a:rPr lang="en-GB" smtClean="0"/>
              <a:t>creates conflict to </a:t>
            </a:r>
            <a:r>
              <a:rPr lang="en-GB" dirty="0" smtClean="0"/>
              <a:t>encourage students to challenge their thinking and construct new ideas</a:t>
            </a:r>
            <a:endParaRPr lang="en-GB" dirty="0"/>
          </a:p>
        </p:txBody>
      </p:sp>
      <p:pic>
        <p:nvPicPr>
          <p:cNvPr id="5" name="Picture 4" descr="W:\EiC\PRODUCTION\EiC Web and CMYK Masthead\EiCMasthead_300x30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520" y="188640"/>
            <a:ext cx="1255779" cy="125577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635896" y="6290156"/>
            <a:ext cx="3304456" cy="523220"/>
          </a:xfrm>
          <a:prstGeom prst="rect">
            <a:avLst/>
          </a:prstGeom>
          <a:noFill/>
        </p:spPr>
        <p:txBody>
          <a:bodyPr wrap="square" rtlCol="0">
            <a:spAutoFit/>
          </a:bodyPr>
          <a:lstStyle/>
          <a:p>
            <a:r>
              <a:rPr lang="en-GB" sz="1400" dirty="0" smtClean="0">
                <a:solidFill>
                  <a:schemeClr val="tx1">
                    <a:lumMod val="75000"/>
                    <a:lumOff val="25000"/>
                  </a:schemeClr>
                </a:solidFill>
              </a:rPr>
              <a:t>From </a:t>
            </a:r>
            <a:r>
              <a:rPr lang="en-GB" sz="1400" i="1" dirty="0" smtClean="0">
                <a:solidFill>
                  <a:schemeClr val="tx1">
                    <a:lumMod val="75000"/>
                    <a:lumOff val="25000"/>
                  </a:schemeClr>
                </a:solidFill>
              </a:rPr>
              <a:t>Education in </a:t>
            </a:r>
            <a:r>
              <a:rPr lang="en-GB" sz="1400" i="1" dirty="0" smtClean="0">
                <a:solidFill>
                  <a:schemeClr val="tx1">
                    <a:lumMod val="75000"/>
                    <a:lumOff val="25000"/>
                  </a:schemeClr>
                </a:solidFill>
              </a:rPr>
              <a:t>Chemistry</a:t>
            </a:r>
            <a:br>
              <a:rPr lang="en-GB" sz="1400" i="1" dirty="0" smtClean="0">
                <a:solidFill>
                  <a:schemeClr val="tx1">
                    <a:lumMod val="75000"/>
                    <a:lumOff val="25000"/>
                  </a:schemeClr>
                </a:solidFill>
              </a:rPr>
            </a:br>
            <a:r>
              <a:rPr lang="en-GB" sz="1400" dirty="0" smtClean="0">
                <a:solidFill>
                  <a:schemeClr val="tx1">
                    <a:lumMod val="75000"/>
                    <a:lumOff val="25000"/>
                  </a:schemeClr>
                </a:solidFill>
                <a:hlinkClick r:id="rId4"/>
              </a:rPr>
              <a:t>rsc.li/2XYF9A2</a:t>
            </a:r>
            <a:endParaRPr lang="en-GB" sz="1400" dirty="0">
              <a:solidFill>
                <a:schemeClr val="tx1">
                  <a:lumMod val="75000"/>
                  <a:lumOff val="25000"/>
                </a:schemeClr>
              </a:solidFill>
            </a:endParaRPr>
          </a:p>
        </p:txBody>
      </p:sp>
    </p:spTree>
    <p:extLst>
      <p:ext uri="{BB962C8B-B14F-4D97-AF65-F5344CB8AC3E}">
        <p14:creationId xmlns:p14="http://schemas.microsoft.com/office/powerpoint/2010/main" val="2438550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p:txBody>
          <a:bodyPr/>
          <a:lstStyle/>
          <a:p>
            <a:endParaRPr lang="en-GB"/>
          </a:p>
        </p:txBody>
      </p:sp>
      <p:sp>
        <p:nvSpPr>
          <p:cNvPr id="7" name="Title 1">
            <a:extLst>
              <a:ext uri="{FF2B5EF4-FFF2-40B4-BE49-F238E27FC236}">
                <a16:creationId xmlns:a16="http://schemas.microsoft.com/office/drawing/2014/main" id="{5C2FC496-834D-4ED2-824B-254D13C66E72}"/>
              </a:ext>
            </a:extLst>
          </p:cNvPr>
          <p:cNvSpPr txBox="1">
            <a:spLocks/>
          </p:cNvSpPr>
          <p:nvPr/>
        </p:nvSpPr>
        <p:spPr>
          <a:xfrm>
            <a:off x="628650" y="365126"/>
            <a:ext cx="7886700" cy="1325563"/>
          </a:xfrm>
          <a:prstGeom prst="rect">
            <a:avLst/>
          </a:prstGeom>
        </p:spPr>
        <p:txBody>
          <a:bodyPr/>
          <a:lstStyle>
            <a:lvl1pPr algn="ctr" defTabSz="914400" rtl="0" eaLnBrk="1" latinLnBrk="0" hangingPunct="1">
              <a:spcBef>
                <a:spcPct val="0"/>
              </a:spcBef>
              <a:buNone/>
              <a:defRPr sz="4200" kern="1200">
                <a:solidFill>
                  <a:srgbClr val="505759"/>
                </a:solidFill>
                <a:latin typeface="+mj-lt"/>
                <a:ea typeface="+mj-ea"/>
                <a:cs typeface="+mj-cs"/>
              </a:defRPr>
            </a:lvl1pPr>
          </a:lstStyle>
          <a:p>
            <a:r>
              <a:rPr lang="en-GB" smtClean="0">
                <a:latin typeface="Arial" panose="020B0604020202020204" pitchFamily="34" charset="0"/>
                <a:cs typeface="Arial" panose="020B0604020202020204" pitchFamily="34" charset="0"/>
              </a:rPr>
              <a:t>Today we are looking at the following idea: </a:t>
            </a:r>
            <a:endParaRPr lang="en-GB" dirty="0">
              <a:latin typeface="Arial" panose="020B0604020202020204" pitchFamily="34" charset="0"/>
              <a:cs typeface="Arial" panose="020B0604020202020204" pitchFamily="34" charset="0"/>
            </a:endParaRPr>
          </a:p>
        </p:txBody>
      </p:sp>
      <p:sp>
        <p:nvSpPr>
          <p:cNvPr id="8" name="Content Placeholder 2">
            <a:extLst>
              <a:ext uri="{FF2B5EF4-FFF2-40B4-BE49-F238E27FC236}">
                <a16:creationId xmlns:a16="http://schemas.microsoft.com/office/drawing/2014/main" id="{D6F5AE18-3F20-4F8A-88B6-EC048066B959}"/>
              </a:ext>
            </a:extLst>
          </p:cNvPr>
          <p:cNvSpPr txBox="1">
            <a:spLocks/>
          </p:cNvSpPr>
          <p:nvPr/>
        </p:nvSpPr>
        <p:spPr>
          <a:xfrm>
            <a:off x="628650" y="5215269"/>
            <a:ext cx="7886700" cy="96169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mtClean="0">
                <a:latin typeface="Arial" panose="020B0604020202020204" pitchFamily="34" charset="0"/>
                <a:cs typeface="Arial" panose="020B0604020202020204" pitchFamily="34" charset="0"/>
              </a:rPr>
              <a:t>Draw a diagram to illustrate your understanding of this. Include labels as necessary.</a:t>
            </a:r>
            <a:endParaRPr lang="en-GB" dirty="0">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88BCA867-63FD-4764-AE33-CC40BEF47ABE}"/>
              </a:ext>
            </a:extLst>
          </p:cNvPr>
          <p:cNvSpPr/>
          <p:nvPr/>
        </p:nvSpPr>
        <p:spPr>
          <a:xfrm>
            <a:off x="1810193" y="2014869"/>
            <a:ext cx="5523614" cy="26315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latin typeface="Arial" panose="020B0604020202020204" pitchFamily="34" charset="0"/>
                <a:cs typeface="Arial" panose="020B0604020202020204" pitchFamily="34" charset="0"/>
              </a:rPr>
              <a:t>Bonding in Metals</a:t>
            </a:r>
          </a:p>
        </p:txBody>
      </p:sp>
    </p:spTree>
    <p:extLst>
      <p:ext uri="{BB962C8B-B14F-4D97-AF65-F5344CB8AC3E}">
        <p14:creationId xmlns:p14="http://schemas.microsoft.com/office/powerpoint/2010/main" val="369282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sp>
        <p:nvSpPr>
          <p:cNvPr id="5" name="Title 1">
            <a:extLst>
              <a:ext uri="{FF2B5EF4-FFF2-40B4-BE49-F238E27FC236}">
                <a16:creationId xmlns:a16="http://schemas.microsoft.com/office/drawing/2014/main" id="{D3278AE6-4C95-447B-97BC-B2D61EC5848D}"/>
              </a:ext>
            </a:extLst>
          </p:cNvPr>
          <p:cNvSpPr txBox="1">
            <a:spLocks/>
          </p:cNvSpPr>
          <p:nvPr/>
        </p:nvSpPr>
        <p:spPr>
          <a:xfrm>
            <a:off x="628650" y="365126"/>
            <a:ext cx="7886700" cy="1325563"/>
          </a:xfrm>
          <a:prstGeom prst="rect">
            <a:avLst/>
          </a:prstGeom>
        </p:spPr>
        <p:txBody>
          <a:bodyPr/>
          <a:lstStyle>
            <a:lvl1pPr algn="ctr" defTabSz="914400" rtl="0" eaLnBrk="1" latinLnBrk="0" hangingPunct="1">
              <a:spcBef>
                <a:spcPct val="0"/>
              </a:spcBef>
              <a:buNone/>
              <a:defRPr sz="4200" kern="1200">
                <a:solidFill>
                  <a:srgbClr val="505759"/>
                </a:solidFill>
                <a:latin typeface="+mj-lt"/>
                <a:ea typeface="+mj-ea"/>
                <a:cs typeface="+mj-cs"/>
              </a:defRPr>
            </a:lvl1pPr>
          </a:lstStyle>
          <a:p>
            <a:r>
              <a:rPr lang="en-GB" dirty="0" smtClean="0">
                <a:latin typeface="Arial" panose="020B0604020202020204" pitchFamily="34" charset="0"/>
                <a:cs typeface="Arial" panose="020B0604020202020204" pitchFamily="34" charset="0"/>
              </a:rPr>
              <a:t>Compare your diagram with those of your teammates. </a:t>
            </a:r>
            <a:endParaRPr lang="en-GB" dirty="0">
              <a:latin typeface="Arial" panose="020B0604020202020204" pitchFamily="34" charset="0"/>
              <a:cs typeface="Arial" panose="020B0604020202020204" pitchFamily="34" charset="0"/>
            </a:endParaRPr>
          </a:p>
        </p:txBody>
      </p:sp>
      <p:sp>
        <p:nvSpPr>
          <p:cNvPr id="6" name="Content Placeholder 2">
            <a:extLst>
              <a:ext uri="{FF2B5EF4-FFF2-40B4-BE49-F238E27FC236}">
                <a16:creationId xmlns:a16="http://schemas.microsoft.com/office/drawing/2014/main" id="{CD01AC6B-EEE8-4FF3-8FE6-0F38AD8D7BC2}"/>
              </a:ext>
            </a:extLst>
          </p:cNvPr>
          <p:cNvSpPr txBox="1">
            <a:spLocks/>
          </p:cNvSpPr>
          <p:nvPr/>
        </p:nvSpPr>
        <p:spPr>
          <a:xfrm>
            <a:off x="628650" y="1825625"/>
            <a:ext cx="7886700" cy="435133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latin typeface="Arial" panose="020B0604020202020204" pitchFamily="34" charset="0"/>
                <a:cs typeface="Arial" panose="020B0604020202020204" pitchFamily="34" charset="0"/>
              </a:rPr>
              <a:t>Which describes your understanding of metallic bonding the best?</a:t>
            </a:r>
          </a:p>
          <a:p>
            <a:r>
              <a:rPr lang="en-GB" dirty="0" smtClean="0">
                <a:latin typeface="Arial" panose="020B0604020202020204" pitchFamily="34" charset="0"/>
                <a:cs typeface="Arial" panose="020B0604020202020204" pitchFamily="34" charset="0"/>
              </a:rPr>
              <a:t>Use all of the diagrams to produce one final illustration.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9650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sp>
        <p:nvSpPr>
          <p:cNvPr id="5" name="Title 1">
            <a:extLst>
              <a:ext uri="{FF2B5EF4-FFF2-40B4-BE49-F238E27FC236}">
                <a16:creationId xmlns:a16="http://schemas.microsoft.com/office/drawing/2014/main" id="{F49824F0-8AF8-448A-BA52-5DB8DCB5E44C}"/>
              </a:ext>
            </a:extLst>
          </p:cNvPr>
          <p:cNvSpPr txBox="1">
            <a:spLocks/>
          </p:cNvSpPr>
          <p:nvPr/>
        </p:nvSpPr>
        <p:spPr>
          <a:xfrm>
            <a:off x="628650" y="365126"/>
            <a:ext cx="7886700" cy="1325563"/>
          </a:xfrm>
          <a:prstGeom prst="rect">
            <a:avLst/>
          </a:prstGeom>
        </p:spPr>
        <p:txBody>
          <a:bodyPr>
            <a:normAutofit fontScale="90000"/>
          </a:bodyPr>
          <a:lstStyle>
            <a:lvl1pPr algn="ctr" defTabSz="914400" rtl="0" eaLnBrk="1" latinLnBrk="0" hangingPunct="1">
              <a:spcBef>
                <a:spcPct val="0"/>
              </a:spcBef>
              <a:buNone/>
              <a:defRPr sz="4200" kern="1200">
                <a:solidFill>
                  <a:srgbClr val="505759"/>
                </a:solidFill>
                <a:latin typeface="+mj-lt"/>
                <a:ea typeface="+mj-ea"/>
                <a:cs typeface="+mj-cs"/>
              </a:defRPr>
            </a:lvl1pPr>
          </a:lstStyle>
          <a:p>
            <a:r>
              <a:rPr lang="en-GB" smtClean="0">
                <a:latin typeface="Arial" panose="020B0604020202020204" pitchFamily="34" charset="0"/>
                <a:cs typeface="Arial" panose="020B0604020202020204" pitchFamily="34" charset="0"/>
              </a:rPr>
              <a:t>You are now going to be provided with more information on this topic. </a:t>
            </a:r>
            <a:endParaRPr lang="en-GB" dirty="0">
              <a:latin typeface="Arial" panose="020B0604020202020204" pitchFamily="34" charset="0"/>
              <a:cs typeface="Arial" panose="020B0604020202020204" pitchFamily="34" charset="0"/>
            </a:endParaRPr>
          </a:p>
        </p:txBody>
      </p:sp>
      <p:sp>
        <p:nvSpPr>
          <p:cNvPr id="6" name="Content Placeholder 2">
            <a:extLst>
              <a:ext uri="{FF2B5EF4-FFF2-40B4-BE49-F238E27FC236}">
                <a16:creationId xmlns:a16="http://schemas.microsoft.com/office/drawing/2014/main" id="{62B2E7B3-95FB-4E64-93B8-72C6EF768AE2}"/>
              </a:ext>
            </a:extLst>
          </p:cNvPr>
          <p:cNvSpPr txBox="1">
            <a:spLocks/>
          </p:cNvSpPr>
          <p:nvPr/>
        </p:nvSpPr>
        <p:spPr>
          <a:xfrm>
            <a:off x="628650" y="1825625"/>
            <a:ext cx="7886700" cy="435133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latin typeface="Arial" panose="020B0604020202020204" pitchFamily="34" charset="0"/>
                <a:cs typeface="Arial" panose="020B0604020202020204" pitchFamily="34" charset="0"/>
              </a:rPr>
              <a:t>Debate the pros and cons of your model in light of the new information. </a:t>
            </a:r>
          </a:p>
          <a:p>
            <a:r>
              <a:rPr lang="en-GB" dirty="0" smtClean="0">
                <a:latin typeface="Arial" panose="020B0604020202020204" pitchFamily="34" charset="0"/>
                <a:cs typeface="Arial" panose="020B0604020202020204" pitchFamily="34" charset="0"/>
              </a:rPr>
              <a:t>In your group, chose one person to play each role: proposition, opposition, summary speaker, judge. You have one minute to choose roles.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0122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sp>
        <p:nvSpPr>
          <p:cNvPr id="5" name="Title 1">
            <a:extLst>
              <a:ext uri="{FF2B5EF4-FFF2-40B4-BE49-F238E27FC236}">
                <a16:creationId xmlns:a16="http://schemas.microsoft.com/office/drawing/2014/main" id="{99030FA0-B442-4A0C-BB2B-CF83742B641C}"/>
              </a:ext>
            </a:extLst>
          </p:cNvPr>
          <p:cNvSpPr txBox="1">
            <a:spLocks/>
          </p:cNvSpPr>
          <p:nvPr/>
        </p:nvSpPr>
        <p:spPr>
          <a:xfrm>
            <a:off x="628650" y="365126"/>
            <a:ext cx="7886700" cy="1325563"/>
          </a:xfrm>
          <a:prstGeom prst="rect">
            <a:avLst/>
          </a:prstGeom>
        </p:spPr>
        <p:txBody>
          <a:bodyPr/>
          <a:lstStyle>
            <a:lvl1pPr algn="ctr" defTabSz="914400" rtl="0" eaLnBrk="1" latinLnBrk="0" hangingPunct="1">
              <a:spcBef>
                <a:spcPct val="0"/>
              </a:spcBef>
              <a:buNone/>
              <a:defRPr sz="4200" kern="1200">
                <a:solidFill>
                  <a:srgbClr val="505759"/>
                </a:solidFill>
                <a:latin typeface="+mj-lt"/>
                <a:ea typeface="+mj-ea"/>
                <a:cs typeface="+mj-cs"/>
              </a:defRPr>
            </a:lvl1pPr>
          </a:lstStyle>
          <a:p>
            <a:r>
              <a:rPr lang="en-GB" smtClean="0">
                <a:latin typeface="Arial" panose="020B0604020202020204" pitchFamily="34" charset="0"/>
                <a:cs typeface="Arial" panose="020B0604020202020204" pitchFamily="34" charset="0"/>
              </a:rPr>
              <a:t>Team roles</a:t>
            </a:r>
            <a:endParaRPr lang="en-GB" dirty="0">
              <a:latin typeface="Arial" panose="020B0604020202020204" pitchFamily="34" charset="0"/>
              <a:cs typeface="Arial" panose="020B0604020202020204" pitchFamily="34" charset="0"/>
            </a:endParaRPr>
          </a:p>
        </p:txBody>
      </p:sp>
      <p:graphicFrame>
        <p:nvGraphicFramePr>
          <p:cNvPr id="6" name="Content Placeholder 4">
            <a:extLst>
              <a:ext uri="{FF2B5EF4-FFF2-40B4-BE49-F238E27FC236}">
                <a16:creationId xmlns:a16="http://schemas.microsoft.com/office/drawing/2014/main" id="{35E90983-B2C0-4ABD-A6EC-F89ECD3BF1AC}"/>
              </a:ext>
            </a:extLst>
          </p:cNvPr>
          <p:cNvGraphicFramePr>
            <a:graphicFrameLocks/>
          </p:cNvGraphicFramePr>
          <p:nvPr>
            <p:extLst>
              <p:ext uri="{D42A27DB-BD31-4B8C-83A1-F6EECF244321}">
                <p14:modId xmlns:p14="http://schemas.microsoft.com/office/powerpoint/2010/main" val="3977168565"/>
              </p:ext>
            </p:extLst>
          </p:nvPr>
        </p:nvGraphicFramePr>
        <p:xfrm>
          <a:off x="628650" y="1825625"/>
          <a:ext cx="7941192"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3079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purl.org/dc/dcmitype/"/>
    <ds:schemaRef ds:uri="http://purl.org/dc/elements/1.1/"/>
    <ds:schemaRef ds:uri="http://schemas.microsoft.com/office/2006/metadata/properties"/>
    <ds:schemaRef ds:uri="http://schemas.microsoft.com/office/2006/documentManagement/types"/>
    <ds:schemaRef ds:uri="27d643f5-4560-4eff-9f48-d0fe6b2bec2d"/>
    <ds:schemaRef ds:uri="http://www.w3.org/XML/1998/namespace"/>
  </ds:schemaRefs>
</ds:datastoreItem>
</file>

<file path=customXml/itemProps2.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763</TotalTime>
  <Words>321</Words>
  <Application>Microsoft Office PowerPoint</Application>
  <PresentationFormat>On-screen Show (4:3)</PresentationFormat>
  <Paragraphs>27</Paragraphs>
  <Slides>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Debating metal bonding</vt:lpstr>
      <vt:lpstr>PowerPoint Presentation</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Debating metal bonding</dc:title>
  <dc:creator>Matt Baldwin</dc:creator>
  <cp:keywords/>
  <dc:description>From Build understanding through debate, Education in Chemistry, rsc.li/2XYF9A2</dc:description>
  <cp:lastModifiedBy>Lisa Clatworthy</cp:lastModifiedBy>
  <cp:revision>62</cp:revision>
  <dcterms:created xsi:type="dcterms:W3CDTF">2013-06-04T12:27:23Z</dcterms:created>
  <dcterms:modified xsi:type="dcterms:W3CDTF">2019-06-18T16:03:59Z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