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88" autoAdjust="0"/>
  </p:normalViewPr>
  <p:slideViewPr>
    <p:cSldViewPr>
      <p:cViewPr varScale="1">
        <p:scale>
          <a:sx n="90" d="100"/>
          <a:sy n="90" d="100"/>
        </p:scale>
        <p:origin x="22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4779C-79A7-49E8-BEAB-D399194BACEE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Royal Society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Chemistry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 It also contains questions which can be used to engage pupils.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Royal Society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Chemistry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0.09 * 0.075 = 0.00675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0.675 %. Yields in sequence must not be added or averaged, but multiplied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 H atoms, formula is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Enzymes are stereospecific,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because of their shape they only work with one enantiomer. For medicines, this means that only one of the molecules is useful. This other molecule is either a waste of money or potentially dangerous, as in the case of thalidomide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09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li/2jaMrN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li/2jaMrN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solidFill>
                  <a:schemeClr val="bg1"/>
                </a:solidFill>
              </a:rPr>
              <a:t>Trinorbornane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620730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schemeClr val="bg1"/>
                </a:solidFill>
              </a:rPr>
              <a:t>Read the full article </a:t>
            </a:r>
            <a:r>
              <a:rPr lang="en-GB" sz="1200" i="1" dirty="0">
                <a:solidFill>
                  <a:schemeClr val="bg1"/>
                </a:solidFill>
              </a:rPr>
              <a:t>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rsc.li/2jaMrNZ</a:t>
            </a:r>
            <a:r>
              <a:rPr lang="en-GB" sz="1200" i="1" dirty="0">
                <a:solidFill>
                  <a:schemeClr val="bg1"/>
                </a:solidFill>
              </a:rPr>
              <a:t>, published </a:t>
            </a:r>
            <a:r>
              <a:rPr lang="en-GB" sz="1200" i="1" dirty="0" smtClean="0">
                <a:solidFill>
                  <a:schemeClr val="bg1"/>
                </a:solidFill>
              </a:rPr>
              <a:t>13 December 2017</a:t>
            </a:r>
            <a:endParaRPr lang="en-GB" sz="1200" i="1" dirty="0">
              <a:solidFill>
                <a:schemeClr val="bg1"/>
              </a:solidFill>
            </a:endParaRP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48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 smtClean="0">
                <a:solidFill>
                  <a:schemeClr val="bg1"/>
                </a:solidFill>
              </a:rPr>
              <a:t>Trinorbornane</a:t>
            </a:r>
            <a:r>
              <a:rPr lang="en-GB" sz="2400" dirty="0" smtClean="0">
                <a:solidFill>
                  <a:schemeClr val="bg1"/>
                </a:solidFill>
              </a:rPr>
              <a:t> has been made for the first time by a team from the University of Basel. Previously, it was only theoretical.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It is a polycyclic molecule, which means it has several rings of carbon atoms. Their process for making this 11 carbon-structure has a 9% yield.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They made it as a racemic mixture, meaning it contains both mirror images of the molecule. Their next goal is to make an enantiomerically pure sample.</a:t>
            </a:r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solidFill>
                  <a:schemeClr val="bg1"/>
                </a:solidFill>
              </a:rPr>
              <a:t>Trinorbornane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507" y="4117721"/>
            <a:ext cx="3024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>
                <a:solidFill>
                  <a:schemeClr val="bg1"/>
                </a:solidFill>
                <a:hlinkClick r:id="rId3"/>
              </a:rPr>
              <a:t>rsc.li/2jaMrNZ</a:t>
            </a:r>
            <a:r>
              <a:rPr lang="en-GB" sz="1200" i="1" dirty="0">
                <a:solidFill>
                  <a:schemeClr val="bg1"/>
                </a:solidFill>
              </a:rPr>
              <a:t>, published 13 December 2017</a:t>
            </a: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1" y="1024860"/>
            <a:ext cx="86409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err="1" smtClean="0">
                <a:solidFill>
                  <a:schemeClr val="bg1"/>
                </a:solidFill>
              </a:rPr>
              <a:t>Trinorbornane</a:t>
            </a:r>
            <a:r>
              <a:rPr lang="en-GB" sz="2000" dirty="0" smtClean="0">
                <a:solidFill>
                  <a:schemeClr val="bg1"/>
                </a:solidFill>
              </a:rPr>
              <a:t> has been made for the first time by a team from the University of Basel. Previously, it was only theoretical.</a:t>
            </a:r>
          </a:p>
          <a:p>
            <a:endParaRPr lang="en-GB" sz="2000" dirty="0" smtClean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It is a polycyclic molecule, which means it has several rings of carbon atoms. Their process for making this 11 carbon-structure has a 9% yield.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They made it as a racemic mixture, meaning it contains both mirror images of the molecule. Their next goal is to make an enantiomerically pure sample.</a:t>
            </a:r>
          </a:p>
        </p:txBody>
      </p:sp>
      <p:sp>
        <p:nvSpPr>
          <p:cNvPr id="7" name="Rectangle 6"/>
          <p:cNvSpPr/>
          <p:nvPr/>
        </p:nvSpPr>
        <p:spPr>
          <a:xfrm>
            <a:off x="3851920" y="4289314"/>
            <a:ext cx="475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Suppose that the synthesis occurs in two steps, one with 9% yield, the other with 7.5% yield. What is the overall yield?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How many hydrogen atoms are in this molecule, and, therefore, what is its chemical formula?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Why are enantiomers significant in biochemistry and medicinal chemistry? </a:t>
            </a:r>
          </a:p>
        </p:txBody>
      </p:sp>
    </p:spTree>
    <p:extLst>
      <p:ext uri="{BB962C8B-B14F-4D97-AF65-F5344CB8AC3E}">
        <p14:creationId xmlns:p14="http://schemas.microsoft.com/office/powerpoint/2010/main" val="225477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27d643f5-4560-4eff-9f48-d0fe6b2bec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</TotalTime>
  <Words>387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Trinorbornane</dc:title>
  <dc:creator>Matt Baldwin</dc:creator>
  <cp:lastModifiedBy>Luke Blackburn</cp:lastModifiedBy>
  <cp:revision>92</cp:revision>
  <dcterms:created xsi:type="dcterms:W3CDTF">2013-06-04T12:27:23Z</dcterms:created>
  <dcterms:modified xsi:type="dcterms:W3CDTF">2018-02-13T14:16:31Z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