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8C323-7709-40D1-AA38-23F50840CBF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407F5-4F33-4FA9-A257-5A6F431BBC4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B6E8B-8C17-4B82-8407-34909E53E471}" type="datetimeFigureOut">
              <a:rPr lang="en-GB" smtClean="0"/>
              <a:pPr/>
              <a:t>08/08/2012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7022C-D8A8-46C1-A25F-BC35E91DB00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SC_logo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637184" y="1600200"/>
            <a:ext cx="5271120" cy="609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Arial Bold"/>
                <a:cs typeface="Arial Bold"/>
              </a:rPr>
              <a:t>YOU ARE WHAT YOU ATE</a:t>
            </a:r>
            <a:endParaRPr lang="en-US" sz="3200" b="1" dirty="0">
              <a:solidFill>
                <a:srgbClr val="000000"/>
              </a:solidFill>
              <a:latin typeface="Arial Bold"/>
              <a:cs typeface="Arial Bold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 bwMode="auto">
          <a:xfrm>
            <a:off x="1187624" y="2898775"/>
            <a:ext cx="64008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old"/>
                <a:cs typeface="Arial Bold"/>
              </a:rPr>
              <a:t>The Chemistry of the Obesity Epidemic</a:t>
            </a:r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764704"/>
            <a:ext cx="516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OVERVIEW OF THE COURSE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29021"/>
            <a:ext cx="73216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Introduction. </a:t>
            </a:r>
          </a:p>
          <a:p>
            <a:pPr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The brief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Overview of the obesity and diabetes epidemic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Formation of teams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Presentation of the brief to groups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764704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/>
            <a:r>
              <a:rPr lang="en-GB" sz="2400" dirty="0" smtClean="0">
                <a:latin typeface="Arial" pitchFamily="34" charset="0"/>
                <a:cs typeface="Arial" pitchFamily="34" charset="0"/>
              </a:rPr>
              <a:t>The Brief – each team will: </a:t>
            </a:r>
          </a:p>
          <a:p>
            <a:pPr marL="457200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Write a letter to a local Education Authority proposing delivering presentations to local schools on the obesity epidemic (30% mark)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Compose and deliver a 20 minute presentation for   delivery to sixth-formers on diet, nutrition and obesity (60%) </a:t>
            </a: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Write a short (four-page) report, a flier for your presentation and a list of recommendations to government for reducing the risk of obesity in young people (10%)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188640"/>
            <a:ext cx="516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OVERVIEW OF THE COURSE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1405" y="381000"/>
            <a:ext cx="516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OVERVIEW OF THE COURSE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73088"/>
            <a:ext cx="84604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Tutor-led introduction to the obesity and diabetes 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 epidemic.  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Appraisal of the problem using information from 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 public sources – press, journal articles, government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 publications</a:t>
            </a: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Teams assign responsibilities to members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Writing of a proposal letter to support preparing 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  and delivery of presentations to schools on the topic</a:t>
            </a: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Submission and appraisal of proposal letters</a:t>
            </a:r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9397" y="457200"/>
            <a:ext cx="525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OVERVIEW OF THE COURSE 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42893"/>
            <a:ext cx="84604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Tutor-led overview of the causes of obesity and 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  diabetes epidemic  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 Access to published information</a:t>
            </a:r>
          </a:p>
          <a:p>
            <a:pPr lvl="1">
              <a:buFont typeface="Arial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Tutor-led discussions of metabolic chemistry </a:t>
            </a:r>
          </a:p>
          <a:p>
            <a:pPr lvl="1">
              <a:buFont typeface="Arial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Teams assign responsibilities to members</a:t>
            </a:r>
          </a:p>
          <a:p>
            <a:pPr lvl="1">
              <a:buFont typeface="Arial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Teams explore aspects of the obesity crisis and decide</a:t>
            </a:r>
          </a:p>
          <a:p>
            <a:pPr lvl="1"/>
            <a:r>
              <a:rPr lang="en-GB" sz="2400" dirty="0" smtClean="0">
                <a:latin typeface="Arial" pitchFamily="34" charset="0"/>
                <a:cs typeface="Arial" pitchFamily="34" charset="0"/>
              </a:rPr>
              <a:t>  on the scope of the presentations.</a:t>
            </a: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525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OVERVIEW OF THE COURSE 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86399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Preparation of presentations and fliers 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Practice presentation sessions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Presentations and assessments</a:t>
            </a:r>
          </a:p>
          <a:p>
            <a:pPr lvl="1">
              <a:buFont typeface="Arial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Selection of a presentation for delivery in a local school </a:t>
            </a: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Writing of a report and policy recommendations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SC_logo (2)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6237312"/>
            <a:ext cx="1911350" cy="282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286</Words>
  <Application>Microsoft Office PowerPoint</Application>
  <PresentationFormat>On-screen Show (4:3)</PresentationFormat>
  <Paragraphs>61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INTRODUCTION</vt:lpstr>
      <vt:lpstr>YOU ARE WHAT YOU ATE</vt:lpstr>
      <vt:lpstr>Slide 3</vt:lpstr>
      <vt:lpstr>Slide 4</vt:lpstr>
      <vt:lpstr>Slide 5</vt:lpstr>
      <vt:lpstr>Slide 6</vt:lpstr>
      <vt:lpstr>Slide 7</vt:lpstr>
    </vt:vector>
  </TitlesOfParts>
  <Company>University of Hull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ARE WHAT YOU ATE</dc:title>
  <dc:creator>John S Bradley</dc:creator>
  <cp:lastModifiedBy> </cp:lastModifiedBy>
  <cp:revision>21</cp:revision>
  <dcterms:created xsi:type="dcterms:W3CDTF">2012-08-05T15:38:54Z</dcterms:created>
  <dcterms:modified xsi:type="dcterms:W3CDTF">2012-08-08T12:50:10Z</dcterms:modified>
</cp:coreProperties>
</file>