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377" r:id="rId2"/>
    <p:sldId id="376" r:id="rId3"/>
    <p:sldId id="280" r:id="rId4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76319" autoAdjust="0"/>
  </p:normalViewPr>
  <p:slideViewPr>
    <p:cSldViewPr snapToGrid="0" snapToObjects="1">
      <p:cViewPr varScale="1">
        <p:scale>
          <a:sx n="43" d="100"/>
          <a:sy n="43" d="100"/>
        </p:scale>
        <p:origin x="780" y="3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1526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4600"/>
            <a:ext cx="5962650" cy="3354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0" tIns="45925" rIns="91850" bIns="459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86364"/>
            <a:ext cx="5486400" cy="3916115"/>
          </a:xfrm>
          <a:prstGeom prst="rect">
            <a:avLst/>
          </a:prstGeom>
        </p:spPr>
        <p:txBody>
          <a:bodyPr vert="horz" lIns="91850" tIns="45925" rIns="91850" bIns="459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Preparing a soluble salt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15 cm</a:t>
            </a:r>
            <a:r>
              <a:rPr lang="en-GB" baseline="30000" dirty="0"/>
              <a:t>3</a:t>
            </a:r>
            <a:r>
              <a:rPr lang="en-GB" baseline="0" dirty="0"/>
              <a:t> 1.5M sulfuric acid into a boiling tube using a measuring cylinder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Half fill a beaker with just boiled water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the boiling tube into the beaker for 2-3 minutes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Weigh out 1.8-2.0g copper(II) oxide into a weighing boat using a top pan balance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half the copper(II) oxide into the acid – agitate to mix and return to the beaker for 1-2 minutes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the remaining copper(II) oxide into the acid – agitate to mix and return to the beaker for 1-2 minutes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Filter the mixture through fluted paper into a conical flask.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2-3 </a:t>
            </a:r>
            <a:r>
              <a:rPr lang="en-GB" baseline="0" dirty="0" err="1"/>
              <a:t>antibumping</a:t>
            </a:r>
            <a:r>
              <a:rPr lang="en-GB" baseline="0" dirty="0"/>
              <a:t> granules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Heat the filtrate for 2 minutes.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Pour the filtrate into the evaporating dish.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06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2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4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9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93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09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51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99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32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01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creativecommons.org/licenses/by-nc-sa/2.0/uk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5894" cy="6858000"/>
          </a:xfr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431321" y="3072721"/>
            <a:ext cx="4120808" cy="103665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</a:t>
            </a:r>
          </a:p>
          <a:p>
            <a:pPr algn="l"/>
            <a:r>
              <a:rPr lang="en-GB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  <a:endParaRPr lang="en-GB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38040" y="6518171"/>
            <a:ext cx="22098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Gotham Book"/>
              <a:ea typeface="Source Sans Pro" panose="020B0503030403020204" pitchFamily="34" charset="0"/>
              <a:cs typeface="Source Sans Pro" panose="020B0503030403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23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Arc 158">
            <a:extLst>
              <a:ext uri="{FF2B5EF4-FFF2-40B4-BE49-F238E27FC236}">
                <a16:creationId xmlns:a16="http://schemas.microsoft.com/office/drawing/2014/main" id="{C0ECADBE-668A-409E-A529-81874E21410C}"/>
              </a:ext>
            </a:extLst>
          </p:cNvPr>
          <p:cNvSpPr/>
          <p:nvPr/>
        </p:nvSpPr>
        <p:spPr>
          <a:xfrm rot="9885302">
            <a:off x="6504490" y="524408"/>
            <a:ext cx="3669712" cy="3229278"/>
          </a:xfrm>
          <a:prstGeom prst="arc">
            <a:avLst>
              <a:gd name="adj1" fmla="val 6823148"/>
              <a:gd name="adj2" fmla="val 15664059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2672956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Practical</a:t>
            </a:r>
          </a:p>
          <a:p>
            <a:r>
              <a:rPr lang="en-GB" sz="1200" b="1" dirty="0">
                <a:sym typeface="Wingdings 2" panose="05020102010507070707" pitchFamily="18" charset="2"/>
              </a:rPr>
              <a:t>Preparing a soluble salt</a:t>
            </a: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4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Bent Arrow 118">
            <a:extLst>
              <a:ext uri="{FF2B5EF4-FFF2-40B4-BE49-F238E27FC236}">
                <a16:creationId xmlns:a16="http://schemas.microsoft.com/office/drawing/2014/main" id="{B198A7EB-AD06-48E9-8E7C-43B398C08121}"/>
              </a:ext>
            </a:extLst>
          </p:cNvPr>
          <p:cNvSpPr/>
          <p:nvPr/>
        </p:nvSpPr>
        <p:spPr>
          <a:xfrm rot="5400000">
            <a:off x="3854536" y="3716986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AE3604-0E9F-4EBF-9F28-F5A6820227D1}"/>
              </a:ext>
            </a:extLst>
          </p:cNvPr>
          <p:cNvGrpSpPr/>
          <p:nvPr/>
        </p:nvGrpSpPr>
        <p:grpSpPr>
          <a:xfrm>
            <a:off x="3957229" y="3426702"/>
            <a:ext cx="313317" cy="922311"/>
            <a:chOff x="3372459" y="1892659"/>
            <a:chExt cx="404080" cy="122940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3C47AC-C8FB-4617-A37D-6B19C398563F}"/>
                </a:ext>
              </a:extLst>
            </p:cNvPr>
            <p:cNvSpPr/>
            <p:nvPr/>
          </p:nvSpPr>
          <p:spPr>
            <a:xfrm>
              <a:off x="3434330" y="1917021"/>
              <a:ext cx="289819" cy="1205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1843F84-4168-4B5D-A831-F29BBE564548}"/>
                </a:ext>
              </a:extLst>
            </p:cNvPr>
            <p:cNvCxnSpPr/>
            <p:nvPr/>
          </p:nvCxnSpPr>
          <p:spPr>
            <a:xfrm rot="10800000" flipV="1">
              <a:off x="3434331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4730581-CE1F-4473-BC3C-BC1E74A04AC0}"/>
                </a:ext>
              </a:extLst>
            </p:cNvPr>
            <p:cNvCxnSpPr/>
            <p:nvPr/>
          </p:nvCxnSpPr>
          <p:spPr>
            <a:xfrm rot="10800000" flipV="1">
              <a:off x="3724150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1789003-3D1D-44AB-B300-89DF5DE81C31}"/>
                </a:ext>
              </a:extLst>
            </p:cNvPr>
            <p:cNvCxnSpPr/>
            <p:nvPr/>
          </p:nvCxnSpPr>
          <p:spPr>
            <a:xfrm rot="10800000" flipH="1" flipV="1">
              <a:off x="3434331" y="3004349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99E2371-271A-45AC-A104-9A6B6EB6B4A0}"/>
                </a:ext>
              </a:extLst>
            </p:cNvPr>
            <p:cNvCxnSpPr/>
            <p:nvPr/>
          </p:nvCxnSpPr>
          <p:spPr>
            <a:xfrm rot="10800000" flipH="1" flipV="1">
              <a:off x="3434331" y="284739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B3BDC3D-23FA-4BCB-B234-EB79F5D78D11}"/>
                </a:ext>
              </a:extLst>
            </p:cNvPr>
            <p:cNvCxnSpPr/>
            <p:nvPr/>
          </p:nvCxnSpPr>
          <p:spPr>
            <a:xfrm rot="10800000" flipH="1" flipV="1">
              <a:off x="3434331" y="269043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88A5E04-D226-4917-9855-575A0406A585}"/>
                </a:ext>
              </a:extLst>
            </p:cNvPr>
            <p:cNvCxnSpPr/>
            <p:nvPr/>
          </p:nvCxnSpPr>
          <p:spPr>
            <a:xfrm rot="10800000" flipH="1" flipV="1">
              <a:off x="3434331" y="2533478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02ADDA-E298-42A4-813C-E469CEEE38EF}"/>
                </a:ext>
              </a:extLst>
            </p:cNvPr>
            <p:cNvCxnSpPr/>
            <p:nvPr/>
          </p:nvCxnSpPr>
          <p:spPr>
            <a:xfrm rot="10800000" flipH="1" flipV="1">
              <a:off x="3434331" y="237652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44ED663-68EA-4F30-A438-470D592E0B7B}"/>
                </a:ext>
              </a:extLst>
            </p:cNvPr>
            <p:cNvCxnSpPr/>
            <p:nvPr/>
          </p:nvCxnSpPr>
          <p:spPr>
            <a:xfrm rot="10800000" flipH="1" flipV="1">
              <a:off x="3434331" y="221956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3A87A2E-6C47-4AB7-940C-DCCBAAD46213}"/>
                </a:ext>
              </a:extLst>
            </p:cNvPr>
            <p:cNvCxnSpPr/>
            <p:nvPr/>
          </p:nvCxnSpPr>
          <p:spPr>
            <a:xfrm rot="10800000" flipH="1" flipV="1">
              <a:off x="3434331" y="204961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D2BF849-D9B1-478C-B97E-BF17173717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2459" y="3122066"/>
              <a:ext cx="404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Bent Arrow 118">
            <a:extLst>
              <a:ext uri="{FF2B5EF4-FFF2-40B4-BE49-F238E27FC236}">
                <a16:creationId xmlns:a16="http://schemas.microsoft.com/office/drawing/2014/main" id="{63C68C2A-DE0D-4242-B120-05BE3E430729}"/>
              </a:ext>
            </a:extLst>
          </p:cNvPr>
          <p:cNvSpPr/>
          <p:nvPr/>
        </p:nvSpPr>
        <p:spPr>
          <a:xfrm rot="5400000">
            <a:off x="3857617" y="2515551"/>
            <a:ext cx="711200" cy="136798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2489DA03-64CF-4539-A1C3-6DC145B81FB5}"/>
              </a:ext>
            </a:extLst>
          </p:cNvPr>
          <p:cNvGrpSpPr/>
          <p:nvPr/>
        </p:nvGrpSpPr>
        <p:grpSpPr>
          <a:xfrm>
            <a:off x="4210136" y="2536046"/>
            <a:ext cx="956731" cy="454435"/>
            <a:chOff x="4124014" y="1573432"/>
            <a:chExt cx="956731" cy="45443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668610E-2091-4040-BF25-8A08C8A04CBF}"/>
                </a:ext>
              </a:extLst>
            </p:cNvPr>
            <p:cNvGrpSpPr/>
            <p:nvPr/>
          </p:nvGrpSpPr>
          <p:grpSpPr>
            <a:xfrm>
              <a:off x="4124014" y="1704308"/>
              <a:ext cx="956731" cy="323559"/>
              <a:chOff x="3987338" y="1729764"/>
              <a:chExt cx="956731" cy="32355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1D0396B-37AB-4DD8-B1CE-B0C402385194}"/>
                  </a:ext>
                </a:extLst>
              </p:cNvPr>
              <p:cNvSpPr/>
              <p:nvPr/>
            </p:nvSpPr>
            <p:spPr>
              <a:xfrm>
                <a:off x="3987338" y="1810819"/>
                <a:ext cx="956731" cy="24250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9" name="Rounded Rectangle 144">
                <a:extLst>
                  <a:ext uri="{FF2B5EF4-FFF2-40B4-BE49-F238E27FC236}">
                    <a16:creationId xmlns:a16="http://schemas.microsoft.com/office/drawing/2014/main" id="{76414147-DF69-455A-ADC9-FC5A3FBFB495}"/>
                  </a:ext>
                </a:extLst>
              </p:cNvPr>
              <p:cNvSpPr/>
              <p:nvPr/>
            </p:nvSpPr>
            <p:spPr>
              <a:xfrm>
                <a:off x="4124014" y="1833464"/>
                <a:ext cx="683379" cy="18451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dirty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0.00 g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4F61170-09BD-42F1-B30E-288CC9FEF10F}"/>
                  </a:ext>
                </a:extLst>
              </p:cNvPr>
              <p:cNvSpPr/>
              <p:nvPr/>
            </p:nvSpPr>
            <p:spPr>
              <a:xfrm>
                <a:off x="4068101" y="1729764"/>
                <a:ext cx="795205" cy="7009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2" name="Right Bracket 31">
              <a:extLst>
                <a:ext uri="{FF2B5EF4-FFF2-40B4-BE49-F238E27FC236}">
                  <a16:creationId xmlns:a16="http://schemas.microsoft.com/office/drawing/2014/main" id="{688B3FF1-0A60-4B39-8BD8-92519F841A58}"/>
                </a:ext>
              </a:extLst>
            </p:cNvPr>
            <p:cNvSpPr/>
            <p:nvPr/>
          </p:nvSpPr>
          <p:spPr>
            <a:xfrm rot="5400000">
              <a:off x="4562734" y="1366531"/>
              <a:ext cx="93088" cy="506889"/>
            </a:xfrm>
            <a:prstGeom prst="righ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FFCADAB-8FA6-4B95-BA26-5210B6D205ED}"/>
              </a:ext>
            </a:extLst>
          </p:cNvPr>
          <p:cNvGrpSpPr/>
          <p:nvPr/>
        </p:nvGrpSpPr>
        <p:grpSpPr>
          <a:xfrm>
            <a:off x="4011349" y="4684973"/>
            <a:ext cx="1319412" cy="1916845"/>
            <a:chOff x="4011349" y="4684973"/>
            <a:chExt cx="1319412" cy="191684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3AE55C7-6EE8-45EE-ADD6-3F15EBE255B0}"/>
                </a:ext>
              </a:extLst>
            </p:cNvPr>
            <p:cNvSpPr/>
            <p:nvPr/>
          </p:nvSpPr>
          <p:spPr>
            <a:xfrm>
              <a:off x="4073461" y="6008696"/>
              <a:ext cx="1257300" cy="593122"/>
            </a:xfrm>
            <a:prstGeom prst="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 54">
              <a:extLst>
                <a:ext uri="{FF2B5EF4-FFF2-40B4-BE49-F238E27FC236}">
                  <a16:creationId xmlns:a16="http://schemas.microsoft.com/office/drawing/2014/main" id="{68D7FB71-00DB-4276-B9A8-7635EF2BB205}"/>
                </a:ext>
              </a:extLst>
            </p:cNvPr>
            <p:cNvSpPr/>
            <p:nvPr/>
          </p:nvSpPr>
          <p:spPr>
            <a:xfrm>
              <a:off x="4011349" y="4938440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4AB5DDF-5757-4E30-81B0-89EF9C0B83CD}"/>
                </a:ext>
              </a:extLst>
            </p:cNvPr>
            <p:cNvGrpSpPr/>
            <p:nvPr/>
          </p:nvGrpSpPr>
          <p:grpSpPr>
            <a:xfrm>
              <a:off x="4504456" y="4684973"/>
              <a:ext cx="471467" cy="1896039"/>
              <a:chOff x="9006678" y="3719901"/>
              <a:chExt cx="530901" cy="2096776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7D9EEBAA-8AFD-4266-A3D7-2BEF38296DFE}"/>
                  </a:ext>
                </a:extLst>
              </p:cNvPr>
              <p:cNvSpPr/>
              <p:nvPr/>
            </p:nvSpPr>
            <p:spPr>
              <a:xfrm>
                <a:off x="9006678" y="5236478"/>
                <a:ext cx="530901" cy="580199"/>
              </a:xfrm>
              <a:custGeom>
                <a:avLst/>
                <a:gdLst>
                  <a:gd name="connsiteX0" fmla="*/ 34022 w 728966"/>
                  <a:gd name="connsiteY0" fmla="*/ 0 h 2610214"/>
                  <a:gd name="connsiteX1" fmla="*/ 34022 w 728966"/>
                  <a:gd name="connsiteY1" fmla="*/ 2133600 h 2610214"/>
                  <a:gd name="connsiteX2" fmla="*/ 387590 w 728966"/>
                  <a:gd name="connsiteY2" fmla="*/ 2609088 h 2610214"/>
                  <a:gd name="connsiteX3" fmla="*/ 655814 w 728966"/>
                  <a:gd name="connsiteY3" fmla="*/ 2072640 h 2610214"/>
                  <a:gd name="connsiteX4" fmla="*/ 728966 w 728966"/>
                  <a:gd name="connsiteY4" fmla="*/ 24384 h 2610214"/>
                  <a:gd name="connsiteX0" fmla="*/ 1019 w 1472251"/>
                  <a:gd name="connsiteY0" fmla="*/ 0 h 2600668"/>
                  <a:gd name="connsiteX1" fmla="*/ 777307 w 1472251"/>
                  <a:gd name="connsiteY1" fmla="*/ 2124075 h 2600668"/>
                  <a:gd name="connsiteX2" fmla="*/ 1130875 w 1472251"/>
                  <a:gd name="connsiteY2" fmla="*/ 2599563 h 2600668"/>
                  <a:gd name="connsiteX3" fmla="*/ 1399099 w 1472251"/>
                  <a:gd name="connsiteY3" fmla="*/ 2063115 h 2600668"/>
                  <a:gd name="connsiteX4" fmla="*/ 1472251 w 1472251"/>
                  <a:gd name="connsiteY4" fmla="*/ 14859 h 2600668"/>
                  <a:gd name="connsiteX0" fmla="*/ 1268 w 1322481"/>
                  <a:gd name="connsiteY0" fmla="*/ 87535 h 2585616"/>
                  <a:gd name="connsiteX1" fmla="*/ 627537 w 1322481"/>
                  <a:gd name="connsiteY1" fmla="*/ 2109216 h 2585616"/>
                  <a:gd name="connsiteX2" fmla="*/ 981105 w 1322481"/>
                  <a:gd name="connsiteY2" fmla="*/ 2584704 h 2585616"/>
                  <a:gd name="connsiteX3" fmla="*/ 1249329 w 1322481"/>
                  <a:gd name="connsiteY3" fmla="*/ 2048256 h 2585616"/>
                  <a:gd name="connsiteX4" fmla="*/ 1322481 w 1322481"/>
                  <a:gd name="connsiteY4" fmla="*/ 0 h 2585616"/>
                  <a:gd name="connsiteX0" fmla="*/ 1038 w 1457982"/>
                  <a:gd name="connsiteY0" fmla="*/ 0 h 2607827"/>
                  <a:gd name="connsiteX1" fmla="*/ 763038 w 1457982"/>
                  <a:gd name="connsiteY1" fmla="*/ 2131218 h 2607827"/>
                  <a:gd name="connsiteX2" fmla="*/ 1116606 w 1457982"/>
                  <a:gd name="connsiteY2" fmla="*/ 2606706 h 2607827"/>
                  <a:gd name="connsiteX3" fmla="*/ 1384830 w 1457982"/>
                  <a:gd name="connsiteY3" fmla="*/ 2070258 h 2607827"/>
                  <a:gd name="connsiteX4" fmla="*/ 1457982 w 1457982"/>
                  <a:gd name="connsiteY4" fmla="*/ 22002 h 2607827"/>
                  <a:gd name="connsiteX0" fmla="*/ 1038 w 1387307"/>
                  <a:gd name="connsiteY0" fmla="*/ 0 h 2607827"/>
                  <a:gd name="connsiteX1" fmla="*/ 763038 w 1387307"/>
                  <a:gd name="connsiteY1" fmla="*/ 2131218 h 2607827"/>
                  <a:gd name="connsiteX2" fmla="*/ 1116606 w 1387307"/>
                  <a:gd name="connsiteY2" fmla="*/ 2606706 h 2607827"/>
                  <a:gd name="connsiteX3" fmla="*/ 1384830 w 1387307"/>
                  <a:gd name="connsiteY3" fmla="*/ 2070258 h 2607827"/>
                  <a:gd name="connsiteX4" fmla="*/ 507863 w 1387307"/>
                  <a:gd name="connsiteY4" fmla="*/ 571 h 2607827"/>
                  <a:gd name="connsiteX0" fmla="*/ 89580 w 1475849"/>
                  <a:gd name="connsiteY0" fmla="*/ 0 h 2606712"/>
                  <a:gd name="connsiteX1" fmla="*/ 89580 w 1475849"/>
                  <a:gd name="connsiteY1" fmla="*/ 2064543 h 2606712"/>
                  <a:gd name="connsiteX2" fmla="*/ 1205148 w 1475849"/>
                  <a:gd name="connsiteY2" fmla="*/ 2606706 h 2606712"/>
                  <a:gd name="connsiteX3" fmla="*/ 1473372 w 1475849"/>
                  <a:gd name="connsiteY3" fmla="*/ 2070258 h 2606712"/>
                  <a:gd name="connsiteX4" fmla="*/ 596405 w 1475849"/>
                  <a:gd name="connsiteY4" fmla="*/ 571 h 2606712"/>
                  <a:gd name="connsiteX0" fmla="*/ 89580 w 1211812"/>
                  <a:gd name="connsiteY0" fmla="*/ 0 h 2606713"/>
                  <a:gd name="connsiteX1" fmla="*/ 89580 w 1211812"/>
                  <a:gd name="connsiteY1" fmla="*/ 2064543 h 2606713"/>
                  <a:gd name="connsiteX2" fmla="*/ 1205148 w 1211812"/>
                  <a:gd name="connsiteY2" fmla="*/ 2606706 h 2606713"/>
                  <a:gd name="connsiteX3" fmla="*/ 597072 w 1211812"/>
                  <a:gd name="connsiteY3" fmla="*/ 2058352 h 2606713"/>
                  <a:gd name="connsiteX4" fmla="*/ 596405 w 1211812"/>
                  <a:gd name="connsiteY4" fmla="*/ 571 h 2606713"/>
                  <a:gd name="connsiteX0" fmla="*/ 27107 w 558022"/>
                  <a:gd name="connsiteY0" fmla="*/ 0 h 2351458"/>
                  <a:gd name="connsiteX1" fmla="*/ 27107 w 558022"/>
                  <a:gd name="connsiteY1" fmla="*/ 2064543 h 2351458"/>
                  <a:gd name="connsiteX2" fmla="*/ 280663 w 558022"/>
                  <a:gd name="connsiteY2" fmla="*/ 2318575 h 2351458"/>
                  <a:gd name="connsiteX3" fmla="*/ 534599 w 558022"/>
                  <a:gd name="connsiteY3" fmla="*/ 2058352 h 2351458"/>
                  <a:gd name="connsiteX4" fmla="*/ 533932 w 558022"/>
                  <a:gd name="connsiteY4" fmla="*/ 571 h 2351458"/>
                  <a:gd name="connsiteX0" fmla="*/ 27107 w 558022"/>
                  <a:gd name="connsiteY0" fmla="*/ 0 h 2351458"/>
                  <a:gd name="connsiteX1" fmla="*/ 27107 w 558022"/>
                  <a:gd name="connsiteY1" fmla="*/ 2064543 h 2351458"/>
                  <a:gd name="connsiteX2" fmla="*/ 280663 w 558022"/>
                  <a:gd name="connsiteY2" fmla="*/ 2318575 h 2351458"/>
                  <a:gd name="connsiteX3" fmla="*/ 534599 w 558022"/>
                  <a:gd name="connsiteY3" fmla="*/ 2058352 h 2351458"/>
                  <a:gd name="connsiteX4" fmla="*/ 533932 w 558022"/>
                  <a:gd name="connsiteY4" fmla="*/ 571 h 2351458"/>
                  <a:gd name="connsiteX0" fmla="*/ 20698 w 551613"/>
                  <a:gd name="connsiteY0" fmla="*/ 0 h 2351458"/>
                  <a:gd name="connsiteX1" fmla="*/ 20698 w 551613"/>
                  <a:gd name="connsiteY1" fmla="*/ 2064543 h 2351458"/>
                  <a:gd name="connsiteX2" fmla="*/ 274254 w 551613"/>
                  <a:gd name="connsiteY2" fmla="*/ 2318575 h 2351458"/>
                  <a:gd name="connsiteX3" fmla="*/ 528190 w 551613"/>
                  <a:gd name="connsiteY3" fmla="*/ 2058352 h 2351458"/>
                  <a:gd name="connsiteX4" fmla="*/ 527523 w 551613"/>
                  <a:gd name="connsiteY4" fmla="*/ 571 h 2351458"/>
                  <a:gd name="connsiteX0" fmla="*/ 20698 w 551613"/>
                  <a:gd name="connsiteY0" fmla="*/ 0 h 2351458"/>
                  <a:gd name="connsiteX1" fmla="*/ 20698 w 551613"/>
                  <a:gd name="connsiteY1" fmla="*/ 2064543 h 2351458"/>
                  <a:gd name="connsiteX2" fmla="*/ 274254 w 551613"/>
                  <a:gd name="connsiteY2" fmla="*/ 2318575 h 2351458"/>
                  <a:gd name="connsiteX3" fmla="*/ 528190 w 551613"/>
                  <a:gd name="connsiteY3" fmla="*/ 2058352 h 2351458"/>
                  <a:gd name="connsiteX4" fmla="*/ 527523 w 551613"/>
                  <a:gd name="connsiteY4" fmla="*/ 571 h 2351458"/>
                  <a:gd name="connsiteX0" fmla="*/ 20698 w 553090"/>
                  <a:gd name="connsiteY0" fmla="*/ 0 h 2351458"/>
                  <a:gd name="connsiteX1" fmla="*/ 20698 w 553090"/>
                  <a:gd name="connsiteY1" fmla="*/ 2064543 h 2351458"/>
                  <a:gd name="connsiteX2" fmla="*/ 274254 w 553090"/>
                  <a:gd name="connsiteY2" fmla="*/ 2318575 h 2351458"/>
                  <a:gd name="connsiteX3" fmla="*/ 528190 w 553090"/>
                  <a:gd name="connsiteY3" fmla="*/ 2058352 h 2351458"/>
                  <a:gd name="connsiteX4" fmla="*/ 527523 w 553090"/>
                  <a:gd name="connsiteY4" fmla="*/ 571 h 2351458"/>
                  <a:gd name="connsiteX0" fmla="*/ 20698 w 541453"/>
                  <a:gd name="connsiteY0" fmla="*/ 0 h 2351458"/>
                  <a:gd name="connsiteX1" fmla="*/ 20698 w 541453"/>
                  <a:gd name="connsiteY1" fmla="*/ 2064543 h 2351458"/>
                  <a:gd name="connsiteX2" fmla="*/ 274254 w 541453"/>
                  <a:gd name="connsiteY2" fmla="*/ 2318575 h 2351458"/>
                  <a:gd name="connsiteX3" fmla="*/ 528190 w 541453"/>
                  <a:gd name="connsiteY3" fmla="*/ 2058352 h 2351458"/>
                  <a:gd name="connsiteX4" fmla="*/ 527523 w 541453"/>
                  <a:gd name="connsiteY4" fmla="*/ 571 h 2351458"/>
                  <a:gd name="connsiteX0" fmla="*/ 1597405 w 1597405"/>
                  <a:gd name="connsiteY0" fmla="*/ 0 h 2497508"/>
                  <a:gd name="connsiteX1" fmla="*/ 63880 w 1597405"/>
                  <a:gd name="connsiteY1" fmla="*/ 2210593 h 2497508"/>
                  <a:gd name="connsiteX2" fmla="*/ 317436 w 1597405"/>
                  <a:gd name="connsiteY2" fmla="*/ 2464625 h 2497508"/>
                  <a:gd name="connsiteX3" fmla="*/ 571372 w 1597405"/>
                  <a:gd name="connsiteY3" fmla="*/ 2204402 h 2497508"/>
                  <a:gd name="connsiteX4" fmla="*/ 570705 w 1597405"/>
                  <a:gd name="connsiteY4" fmla="*/ 146621 h 2497508"/>
                  <a:gd name="connsiteX0" fmla="*/ 1597405 w 2113755"/>
                  <a:gd name="connsiteY0" fmla="*/ 0 h 2497508"/>
                  <a:gd name="connsiteX1" fmla="*/ 63880 w 2113755"/>
                  <a:gd name="connsiteY1" fmla="*/ 2210593 h 2497508"/>
                  <a:gd name="connsiteX2" fmla="*/ 317436 w 2113755"/>
                  <a:gd name="connsiteY2" fmla="*/ 2464625 h 2497508"/>
                  <a:gd name="connsiteX3" fmla="*/ 571372 w 2113755"/>
                  <a:gd name="connsiteY3" fmla="*/ 2204402 h 2497508"/>
                  <a:gd name="connsiteX4" fmla="*/ 2113755 w 2113755"/>
                  <a:gd name="connsiteY4" fmla="*/ 19621 h 2497508"/>
                  <a:gd name="connsiteX0" fmla="*/ 1597405 w 2113757"/>
                  <a:gd name="connsiteY0" fmla="*/ 0 h 2497508"/>
                  <a:gd name="connsiteX1" fmla="*/ 63880 w 2113757"/>
                  <a:gd name="connsiteY1" fmla="*/ 2210593 h 2497508"/>
                  <a:gd name="connsiteX2" fmla="*/ 317436 w 2113757"/>
                  <a:gd name="connsiteY2" fmla="*/ 2464625 h 2497508"/>
                  <a:gd name="connsiteX3" fmla="*/ 571372 w 2113757"/>
                  <a:gd name="connsiteY3" fmla="*/ 2204402 h 2497508"/>
                  <a:gd name="connsiteX4" fmla="*/ 2113755 w 2113757"/>
                  <a:gd name="connsiteY4" fmla="*/ 19621 h 2497508"/>
                  <a:gd name="connsiteX0" fmla="*/ 1307293 w 1823645"/>
                  <a:gd name="connsiteY0" fmla="*/ 0 h 2578728"/>
                  <a:gd name="connsiteX1" fmla="*/ 1008843 w 1823645"/>
                  <a:gd name="connsiteY1" fmla="*/ 1073943 h 2578728"/>
                  <a:gd name="connsiteX2" fmla="*/ 27324 w 1823645"/>
                  <a:gd name="connsiteY2" fmla="*/ 2464625 h 2578728"/>
                  <a:gd name="connsiteX3" fmla="*/ 281260 w 1823645"/>
                  <a:gd name="connsiteY3" fmla="*/ 2204402 h 2578728"/>
                  <a:gd name="connsiteX4" fmla="*/ 1823643 w 1823645"/>
                  <a:gd name="connsiteY4" fmla="*/ 19621 h 2578728"/>
                  <a:gd name="connsiteX0" fmla="*/ 1324913 w 1841265"/>
                  <a:gd name="connsiteY0" fmla="*/ 0 h 2499915"/>
                  <a:gd name="connsiteX1" fmla="*/ 1324913 w 1841265"/>
                  <a:gd name="connsiteY1" fmla="*/ 2175668 h 2499915"/>
                  <a:gd name="connsiteX2" fmla="*/ 44944 w 1841265"/>
                  <a:gd name="connsiteY2" fmla="*/ 2464625 h 2499915"/>
                  <a:gd name="connsiteX3" fmla="*/ 298880 w 1841265"/>
                  <a:gd name="connsiteY3" fmla="*/ 2204402 h 2499915"/>
                  <a:gd name="connsiteX4" fmla="*/ 1841263 w 1841265"/>
                  <a:gd name="connsiteY4" fmla="*/ 19621 h 2499915"/>
                  <a:gd name="connsiteX0" fmla="*/ 1027982 w 1544334"/>
                  <a:gd name="connsiteY0" fmla="*/ 0 h 2530597"/>
                  <a:gd name="connsiteX1" fmla="*/ 1027982 w 1544334"/>
                  <a:gd name="connsiteY1" fmla="*/ 2175668 h 2530597"/>
                  <a:gd name="connsiteX2" fmla="*/ 1322813 w 1544334"/>
                  <a:gd name="connsiteY2" fmla="*/ 2512250 h 2530597"/>
                  <a:gd name="connsiteX3" fmla="*/ 1949 w 1544334"/>
                  <a:gd name="connsiteY3" fmla="*/ 2204402 h 2530597"/>
                  <a:gd name="connsiteX4" fmla="*/ 1544332 w 1544334"/>
                  <a:gd name="connsiteY4" fmla="*/ 19621 h 2530597"/>
                  <a:gd name="connsiteX0" fmla="*/ 23737 w 552449"/>
                  <a:gd name="connsiteY0" fmla="*/ 0 h 2521068"/>
                  <a:gd name="connsiteX1" fmla="*/ 23737 w 552449"/>
                  <a:gd name="connsiteY1" fmla="*/ 2175668 h 2521068"/>
                  <a:gd name="connsiteX2" fmla="*/ 318568 w 552449"/>
                  <a:gd name="connsiteY2" fmla="*/ 2512250 h 2521068"/>
                  <a:gd name="connsiteX3" fmla="*/ 537579 w 552449"/>
                  <a:gd name="connsiteY3" fmla="*/ 2144077 h 2521068"/>
                  <a:gd name="connsiteX4" fmla="*/ 540087 w 552449"/>
                  <a:gd name="connsiteY4" fmla="*/ 19621 h 2521068"/>
                  <a:gd name="connsiteX0" fmla="*/ 23737 w 554962"/>
                  <a:gd name="connsiteY0" fmla="*/ 0 h 2521068"/>
                  <a:gd name="connsiteX1" fmla="*/ 23737 w 554962"/>
                  <a:gd name="connsiteY1" fmla="*/ 2175668 h 2521068"/>
                  <a:gd name="connsiteX2" fmla="*/ 318568 w 554962"/>
                  <a:gd name="connsiteY2" fmla="*/ 2512250 h 2521068"/>
                  <a:gd name="connsiteX3" fmla="*/ 537579 w 554962"/>
                  <a:gd name="connsiteY3" fmla="*/ 2144077 h 2521068"/>
                  <a:gd name="connsiteX4" fmla="*/ 547231 w 554962"/>
                  <a:gd name="connsiteY4" fmla="*/ 5333 h 2521068"/>
                  <a:gd name="connsiteX0" fmla="*/ 23737 w 554962"/>
                  <a:gd name="connsiteY0" fmla="*/ 0 h 2521068"/>
                  <a:gd name="connsiteX1" fmla="*/ 23737 w 554962"/>
                  <a:gd name="connsiteY1" fmla="*/ 2175668 h 2521068"/>
                  <a:gd name="connsiteX2" fmla="*/ 318568 w 554962"/>
                  <a:gd name="connsiteY2" fmla="*/ 2512250 h 2521068"/>
                  <a:gd name="connsiteX3" fmla="*/ 537579 w 554962"/>
                  <a:gd name="connsiteY3" fmla="*/ 2144077 h 2521068"/>
                  <a:gd name="connsiteX4" fmla="*/ 547231 w 554962"/>
                  <a:gd name="connsiteY4" fmla="*/ 5333 h 2521068"/>
                  <a:gd name="connsiteX0" fmla="*/ 23737 w 554962"/>
                  <a:gd name="connsiteY0" fmla="*/ 4192 h 2515461"/>
                  <a:gd name="connsiteX1" fmla="*/ 23737 w 554962"/>
                  <a:gd name="connsiteY1" fmla="*/ 2170335 h 2515461"/>
                  <a:gd name="connsiteX2" fmla="*/ 318568 w 554962"/>
                  <a:gd name="connsiteY2" fmla="*/ 2506917 h 2515461"/>
                  <a:gd name="connsiteX3" fmla="*/ 537579 w 554962"/>
                  <a:gd name="connsiteY3" fmla="*/ 2138744 h 2515461"/>
                  <a:gd name="connsiteX4" fmla="*/ 547231 w 554962"/>
                  <a:gd name="connsiteY4" fmla="*/ 0 h 2515461"/>
                  <a:gd name="connsiteX0" fmla="*/ 20043 w 551268"/>
                  <a:gd name="connsiteY0" fmla="*/ 4192 h 2515461"/>
                  <a:gd name="connsiteX1" fmla="*/ 20043 w 551268"/>
                  <a:gd name="connsiteY1" fmla="*/ 2170335 h 2515461"/>
                  <a:gd name="connsiteX2" fmla="*/ 314874 w 551268"/>
                  <a:gd name="connsiteY2" fmla="*/ 2506917 h 2515461"/>
                  <a:gd name="connsiteX3" fmla="*/ 533885 w 551268"/>
                  <a:gd name="connsiteY3" fmla="*/ 2138744 h 2515461"/>
                  <a:gd name="connsiteX4" fmla="*/ 543537 w 551268"/>
                  <a:gd name="connsiteY4" fmla="*/ 0 h 2515461"/>
                  <a:gd name="connsiteX0" fmla="*/ 18208 w 549433"/>
                  <a:gd name="connsiteY0" fmla="*/ 4192 h 2511456"/>
                  <a:gd name="connsiteX1" fmla="*/ 20589 w 549433"/>
                  <a:gd name="connsiteY1" fmla="*/ 2153667 h 2511456"/>
                  <a:gd name="connsiteX2" fmla="*/ 313039 w 549433"/>
                  <a:gd name="connsiteY2" fmla="*/ 2506917 h 2511456"/>
                  <a:gd name="connsiteX3" fmla="*/ 532050 w 549433"/>
                  <a:gd name="connsiteY3" fmla="*/ 2138744 h 2511456"/>
                  <a:gd name="connsiteX4" fmla="*/ 541702 w 549433"/>
                  <a:gd name="connsiteY4" fmla="*/ 0 h 2511456"/>
                  <a:gd name="connsiteX0" fmla="*/ 18208 w 549433"/>
                  <a:gd name="connsiteY0" fmla="*/ 4192 h 2511456"/>
                  <a:gd name="connsiteX1" fmla="*/ 20589 w 549433"/>
                  <a:gd name="connsiteY1" fmla="*/ 2153667 h 2511456"/>
                  <a:gd name="connsiteX2" fmla="*/ 313039 w 549433"/>
                  <a:gd name="connsiteY2" fmla="*/ 2506917 h 2511456"/>
                  <a:gd name="connsiteX3" fmla="*/ 532050 w 549433"/>
                  <a:gd name="connsiteY3" fmla="*/ 2138744 h 2511456"/>
                  <a:gd name="connsiteX4" fmla="*/ 541702 w 549433"/>
                  <a:gd name="connsiteY4" fmla="*/ 0 h 2511456"/>
                  <a:gd name="connsiteX0" fmla="*/ 0 w 531225"/>
                  <a:gd name="connsiteY0" fmla="*/ 4192 h 2511456"/>
                  <a:gd name="connsiteX1" fmla="*/ 2381 w 531225"/>
                  <a:gd name="connsiteY1" fmla="*/ 2153667 h 2511456"/>
                  <a:gd name="connsiteX2" fmla="*/ 294831 w 531225"/>
                  <a:gd name="connsiteY2" fmla="*/ 2506917 h 2511456"/>
                  <a:gd name="connsiteX3" fmla="*/ 513842 w 531225"/>
                  <a:gd name="connsiteY3" fmla="*/ 2138744 h 2511456"/>
                  <a:gd name="connsiteX4" fmla="*/ 523494 w 531225"/>
                  <a:gd name="connsiteY4" fmla="*/ 0 h 2511456"/>
                  <a:gd name="connsiteX0" fmla="*/ 0 w 531225"/>
                  <a:gd name="connsiteY0" fmla="*/ 4192 h 2513386"/>
                  <a:gd name="connsiteX1" fmla="*/ 2381 w 531225"/>
                  <a:gd name="connsiteY1" fmla="*/ 2153667 h 2513386"/>
                  <a:gd name="connsiteX2" fmla="*/ 294831 w 531225"/>
                  <a:gd name="connsiteY2" fmla="*/ 2506917 h 2513386"/>
                  <a:gd name="connsiteX3" fmla="*/ 513842 w 531225"/>
                  <a:gd name="connsiteY3" fmla="*/ 2157794 h 2513386"/>
                  <a:gd name="connsiteX4" fmla="*/ 523494 w 531225"/>
                  <a:gd name="connsiteY4" fmla="*/ 0 h 2513386"/>
                  <a:gd name="connsiteX0" fmla="*/ 0 w 524227"/>
                  <a:gd name="connsiteY0" fmla="*/ 4192 h 2513386"/>
                  <a:gd name="connsiteX1" fmla="*/ 2381 w 524227"/>
                  <a:gd name="connsiteY1" fmla="*/ 2153667 h 2513386"/>
                  <a:gd name="connsiteX2" fmla="*/ 294831 w 524227"/>
                  <a:gd name="connsiteY2" fmla="*/ 2506917 h 2513386"/>
                  <a:gd name="connsiteX3" fmla="*/ 513842 w 524227"/>
                  <a:gd name="connsiteY3" fmla="*/ 2157794 h 2513386"/>
                  <a:gd name="connsiteX4" fmla="*/ 523494 w 524227"/>
                  <a:gd name="connsiteY4" fmla="*/ 0 h 2513386"/>
                  <a:gd name="connsiteX0" fmla="*/ 0 w 524227"/>
                  <a:gd name="connsiteY0" fmla="*/ 4192 h 2533594"/>
                  <a:gd name="connsiteX1" fmla="*/ 2381 w 524227"/>
                  <a:gd name="connsiteY1" fmla="*/ 2153667 h 2533594"/>
                  <a:gd name="connsiteX2" fmla="*/ 268638 w 524227"/>
                  <a:gd name="connsiteY2" fmla="*/ 2530730 h 2533594"/>
                  <a:gd name="connsiteX3" fmla="*/ 513842 w 524227"/>
                  <a:gd name="connsiteY3" fmla="*/ 2157794 h 2533594"/>
                  <a:gd name="connsiteX4" fmla="*/ 523494 w 524227"/>
                  <a:gd name="connsiteY4" fmla="*/ 0 h 2533594"/>
                  <a:gd name="connsiteX0" fmla="*/ 0 w 524227"/>
                  <a:gd name="connsiteY0" fmla="*/ 4192 h 2532657"/>
                  <a:gd name="connsiteX1" fmla="*/ 2381 w 524227"/>
                  <a:gd name="connsiteY1" fmla="*/ 2153667 h 2532657"/>
                  <a:gd name="connsiteX2" fmla="*/ 268638 w 524227"/>
                  <a:gd name="connsiteY2" fmla="*/ 2530730 h 2532657"/>
                  <a:gd name="connsiteX3" fmla="*/ 513842 w 524227"/>
                  <a:gd name="connsiteY3" fmla="*/ 2157794 h 2532657"/>
                  <a:gd name="connsiteX4" fmla="*/ 523494 w 524227"/>
                  <a:gd name="connsiteY4" fmla="*/ 0 h 2532657"/>
                  <a:gd name="connsiteX0" fmla="*/ 0 w 524227"/>
                  <a:gd name="connsiteY0" fmla="*/ 4192 h 2532354"/>
                  <a:gd name="connsiteX1" fmla="*/ 2381 w 524227"/>
                  <a:gd name="connsiteY1" fmla="*/ 2153667 h 2532354"/>
                  <a:gd name="connsiteX2" fmla="*/ 268638 w 524227"/>
                  <a:gd name="connsiteY2" fmla="*/ 2530730 h 2532354"/>
                  <a:gd name="connsiteX3" fmla="*/ 513842 w 524227"/>
                  <a:gd name="connsiteY3" fmla="*/ 2157794 h 2532354"/>
                  <a:gd name="connsiteX4" fmla="*/ 523494 w 524227"/>
                  <a:gd name="connsiteY4" fmla="*/ 0 h 2532354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8059"/>
                  <a:gd name="connsiteY0" fmla="*/ 4192 h 2533129"/>
                  <a:gd name="connsiteX1" fmla="*/ 2381 w 528059"/>
                  <a:gd name="connsiteY1" fmla="*/ 2153667 h 2533129"/>
                  <a:gd name="connsiteX2" fmla="*/ 268638 w 528059"/>
                  <a:gd name="connsiteY2" fmla="*/ 2530730 h 2533129"/>
                  <a:gd name="connsiteX3" fmla="*/ 523367 w 528059"/>
                  <a:gd name="connsiteY3" fmla="*/ 2160175 h 2533129"/>
                  <a:gd name="connsiteX4" fmla="*/ 523494 w 528059"/>
                  <a:gd name="connsiteY4" fmla="*/ 0 h 2533129"/>
                  <a:gd name="connsiteX0" fmla="*/ 0 w 528059"/>
                  <a:gd name="connsiteY0" fmla="*/ 4192 h 2533129"/>
                  <a:gd name="connsiteX1" fmla="*/ 2381 w 528059"/>
                  <a:gd name="connsiteY1" fmla="*/ 2153667 h 2533129"/>
                  <a:gd name="connsiteX2" fmla="*/ 268638 w 528059"/>
                  <a:gd name="connsiteY2" fmla="*/ 2530730 h 2533129"/>
                  <a:gd name="connsiteX3" fmla="*/ 523367 w 528059"/>
                  <a:gd name="connsiteY3" fmla="*/ 2160175 h 2533129"/>
                  <a:gd name="connsiteX4" fmla="*/ 523494 w 528059"/>
                  <a:gd name="connsiteY4" fmla="*/ 0 h 2533129"/>
                  <a:gd name="connsiteX0" fmla="*/ 0 w 528059"/>
                  <a:gd name="connsiteY0" fmla="*/ 4192 h 2530742"/>
                  <a:gd name="connsiteX1" fmla="*/ 2381 w 528059"/>
                  <a:gd name="connsiteY1" fmla="*/ 2153667 h 2530742"/>
                  <a:gd name="connsiteX2" fmla="*/ 268638 w 528059"/>
                  <a:gd name="connsiteY2" fmla="*/ 2530730 h 2530742"/>
                  <a:gd name="connsiteX3" fmla="*/ 523367 w 528059"/>
                  <a:gd name="connsiteY3" fmla="*/ 2160175 h 2530742"/>
                  <a:gd name="connsiteX4" fmla="*/ 523494 w 528059"/>
                  <a:gd name="connsiteY4" fmla="*/ 0 h 2530742"/>
                  <a:gd name="connsiteX0" fmla="*/ 0 w 528059"/>
                  <a:gd name="connsiteY0" fmla="*/ 4192 h 2530742"/>
                  <a:gd name="connsiteX1" fmla="*/ 2381 w 528059"/>
                  <a:gd name="connsiteY1" fmla="*/ 2153667 h 2530742"/>
                  <a:gd name="connsiteX2" fmla="*/ 268638 w 528059"/>
                  <a:gd name="connsiteY2" fmla="*/ 2530730 h 2530742"/>
                  <a:gd name="connsiteX3" fmla="*/ 523367 w 528059"/>
                  <a:gd name="connsiteY3" fmla="*/ 2160175 h 2530742"/>
                  <a:gd name="connsiteX4" fmla="*/ 523494 w 528059"/>
                  <a:gd name="connsiteY4" fmla="*/ 0 h 2530742"/>
                  <a:gd name="connsiteX0" fmla="*/ 0 w 528059"/>
                  <a:gd name="connsiteY0" fmla="*/ 4192 h 2521218"/>
                  <a:gd name="connsiteX1" fmla="*/ 2381 w 528059"/>
                  <a:gd name="connsiteY1" fmla="*/ 2153667 h 2521218"/>
                  <a:gd name="connsiteX2" fmla="*/ 268638 w 528059"/>
                  <a:gd name="connsiteY2" fmla="*/ 2521205 h 2521218"/>
                  <a:gd name="connsiteX3" fmla="*/ 523367 w 528059"/>
                  <a:gd name="connsiteY3" fmla="*/ 2160175 h 2521218"/>
                  <a:gd name="connsiteX4" fmla="*/ 523494 w 528059"/>
                  <a:gd name="connsiteY4" fmla="*/ 0 h 2521218"/>
                  <a:gd name="connsiteX0" fmla="*/ 0 w 528059"/>
                  <a:gd name="connsiteY0" fmla="*/ 4192 h 2521218"/>
                  <a:gd name="connsiteX1" fmla="*/ 2381 w 528059"/>
                  <a:gd name="connsiteY1" fmla="*/ 2153667 h 2521218"/>
                  <a:gd name="connsiteX2" fmla="*/ 268638 w 528059"/>
                  <a:gd name="connsiteY2" fmla="*/ 2521205 h 2521218"/>
                  <a:gd name="connsiteX3" fmla="*/ 523367 w 528059"/>
                  <a:gd name="connsiteY3" fmla="*/ 2160175 h 2521218"/>
                  <a:gd name="connsiteX4" fmla="*/ 523494 w 528059"/>
                  <a:gd name="connsiteY4" fmla="*/ 0 h 2521218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4762 w 528059"/>
                  <a:gd name="connsiteY1" fmla="*/ 2163192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4762 w 528059"/>
                  <a:gd name="connsiteY1" fmla="*/ 2163192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7145 w 523297"/>
                  <a:gd name="connsiteY0" fmla="*/ 1810 h 2521205"/>
                  <a:gd name="connsiteX1" fmla="*/ 0 w 523297"/>
                  <a:gd name="connsiteY1" fmla="*/ 2163192 h 2521205"/>
                  <a:gd name="connsiteX2" fmla="*/ 263876 w 523297"/>
                  <a:gd name="connsiteY2" fmla="*/ 2521205 h 2521205"/>
                  <a:gd name="connsiteX3" fmla="*/ 518605 w 523297"/>
                  <a:gd name="connsiteY3" fmla="*/ 2160175 h 2521205"/>
                  <a:gd name="connsiteX4" fmla="*/ 518732 w 523297"/>
                  <a:gd name="connsiteY4" fmla="*/ 0 h 2521205"/>
                  <a:gd name="connsiteX0" fmla="*/ 7145 w 523297"/>
                  <a:gd name="connsiteY0" fmla="*/ 1810 h 2521205"/>
                  <a:gd name="connsiteX1" fmla="*/ 0 w 523297"/>
                  <a:gd name="connsiteY1" fmla="*/ 2163192 h 2521205"/>
                  <a:gd name="connsiteX2" fmla="*/ 263876 w 523297"/>
                  <a:gd name="connsiteY2" fmla="*/ 2521205 h 2521205"/>
                  <a:gd name="connsiteX3" fmla="*/ 518605 w 523297"/>
                  <a:gd name="connsiteY3" fmla="*/ 2160175 h 2521205"/>
                  <a:gd name="connsiteX4" fmla="*/ 518732 w 523297"/>
                  <a:gd name="connsiteY4" fmla="*/ 0 h 2521205"/>
                  <a:gd name="connsiteX0" fmla="*/ 7145 w 518605"/>
                  <a:gd name="connsiteY0" fmla="*/ 0 h 2519395"/>
                  <a:gd name="connsiteX1" fmla="*/ 0 w 518605"/>
                  <a:gd name="connsiteY1" fmla="*/ 2161382 h 2519395"/>
                  <a:gd name="connsiteX2" fmla="*/ 263876 w 518605"/>
                  <a:gd name="connsiteY2" fmla="*/ 2519395 h 2519395"/>
                  <a:gd name="connsiteX3" fmla="*/ 518605 w 518605"/>
                  <a:gd name="connsiteY3" fmla="*/ 2158365 h 2519395"/>
                  <a:gd name="connsiteX0" fmla="*/ 0 w 518605"/>
                  <a:gd name="connsiteY0" fmla="*/ 3017 h 361030"/>
                  <a:gd name="connsiteX1" fmla="*/ 263876 w 518605"/>
                  <a:gd name="connsiteY1" fmla="*/ 361030 h 361030"/>
                  <a:gd name="connsiteX2" fmla="*/ 518605 w 518605"/>
                  <a:gd name="connsiteY2" fmla="*/ 0 h 361030"/>
                  <a:gd name="connsiteX0" fmla="*/ 0 w 520986"/>
                  <a:gd name="connsiteY0" fmla="*/ 342059 h 700072"/>
                  <a:gd name="connsiteX1" fmla="*/ 263876 w 520986"/>
                  <a:gd name="connsiteY1" fmla="*/ 700072 h 700072"/>
                  <a:gd name="connsiteX2" fmla="*/ 520986 w 520986"/>
                  <a:gd name="connsiteY2" fmla="*/ 0 h 700072"/>
                  <a:gd name="connsiteX0" fmla="*/ 0 w 520986"/>
                  <a:gd name="connsiteY0" fmla="*/ 31749 h 700072"/>
                  <a:gd name="connsiteX1" fmla="*/ 263876 w 520986"/>
                  <a:gd name="connsiteY1" fmla="*/ 700072 h 700072"/>
                  <a:gd name="connsiteX2" fmla="*/ 520986 w 520986"/>
                  <a:gd name="connsiteY2" fmla="*/ 0 h 700072"/>
                  <a:gd name="connsiteX0" fmla="*/ 0 w 535273"/>
                  <a:gd name="connsiteY0" fmla="*/ 0 h 711421"/>
                  <a:gd name="connsiteX1" fmla="*/ 278163 w 535273"/>
                  <a:gd name="connsiteY1" fmla="*/ 711421 h 711421"/>
                  <a:gd name="connsiteX2" fmla="*/ 535273 w 535273"/>
                  <a:gd name="connsiteY2" fmla="*/ 11349 h 711421"/>
                  <a:gd name="connsiteX0" fmla="*/ 0 w 525748"/>
                  <a:gd name="connsiteY0" fmla="*/ 144 h 700072"/>
                  <a:gd name="connsiteX1" fmla="*/ 268638 w 525748"/>
                  <a:gd name="connsiteY1" fmla="*/ 700072 h 700072"/>
                  <a:gd name="connsiteX2" fmla="*/ 525748 w 525748"/>
                  <a:gd name="connsiteY2" fmla="*/ 0 h 700072"/>
                  <a:gd name="connsiteX0" fmla="*/ 0 w 525748"/>
                  <a:gd name="connsiteY0" fmla="*/ 144 h 700072"/>
                  <a:gd name="connsiteX1" fmla="*/ 268638 w 525748"/>
                  <a:gd name="connsiteY1" fmla="*/ 700072 h 700072"/>
                  <a:gd name="connsiteX2" fmla="*/ 525748 w 525748"/>
                  <a:gd name="connsiteY2" fmla="*/ 0 h 700072"/>
                  <a:gd name="connsiteX0" fmla="*/ 851 w 526599"/>
                  <a:gd name="connsiteY0" fmla="*/ 144 h 700072"/>
                  <a:gd name="connsiteX1" fmla="*/ 269489 w 526599"/>
                  <a:gd name="connsiteY1" fmla="*/ 700072 h 700072"/>
                  <a:gd name="connsiteX2" fmla="*/ 526599 w 526599"/>
                  <a:gd name="connsiteY2" fmla="*/ 0 h 700072"/>
                  <a:gd name="connsiteX0" fmla="*/ 0 w 525748"/>
                  <a:gd name="connsiteY0" fmla="*/ 144 h 700072"/>
                  <a:gd name="connsiteX1" fmla="*/ 268638 w 525748"/>
                  <a:gd name="connsiteY1" fmla="*/ 700072 h 700072"/>
                  <a:gd name="connsiteX2" fmla="*/ 525748 w 525748"/>
                  <a:gd name="connsiteY2" fmla="*/ 0 h 700072"/>
                  <a:gd name="connsiteX0" fmla="*/ 0 w 530901"/>
                  <a:gd name="connsiteY0" fmla="*/ 144 h 700072"/>
                  <a:gd name="connsiteX1" fmla="*/ 268638 w 530901"/>
                  <a:gd name="connsiteY1" fmla="*/ 700072 h 700072"/>
                  <a:gd name="connsiteX2" fmla="*/ 525748 w 530901"/>
                  <a:gd name="connsiteY2" fmla="*/ 0 h 700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901" h="700072">
                    <a:moveTo>
                      <a:pt x="0" y="144"/>
                    </a:moveTo>
                    <a:cubicBezTo>
                      <a:pt x="1514" y="585584"/>
                      <a:pt x="9564" y="699384"/>
                      <a:pt x="268638" y="700072"/>
                    </a:cubicBezTo>
                    <a:cubicBezTo>
                      <a:pt x="520567" y="698379"/>
                      <a:pt x="545051" y="544590"/>
                      <a:pt x="525748" y="0"/>
                    </a:cubicBezTo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18B8C636-B1D6-4223-8764-5CF03FD6BE82}"/>
                  </a:ext>
                </a:extLst>
              </p:cNvPr>
              <p:cNvSpPr/>
              <p:nvPr/>
            </p:nvSpPr>
            <p:spPr>
              <a:xfrm>
                <a:off x="9011509" y="3719901"/>
                <a:ext cx="523297" cy="2089497"/>
              </a:xfrm>
              <a:custGeom>
                <a:avLst/>
                <a:gdLst>
                  <a:gd name="connsiteX0" fmla="*/ 34022 w 728966"/>
                  <a:gd name="connsiteY0" fmla="*/ 0 h 2610214"/>
                  <a:gd name="connsiteX1" fmla="*/ 34022 w 728966"/>
                  <a:gd name="connsiteY1" fmla="*/ 2133600 h 2610214"/>
                  <a:gd name="connsiteX2" fmla="*/ 387590 w 728966"/>
                  <a:gd name="connsiteY2" fmla="*/ 2609088 h 2610214"/>
                  <a:gd name="connsiteX3" fmla="*/ 655814 w 728966"/>
                  <a:gd name="connsiteY3" fmla="*/ 2072640 h 2610214"/>
                  <a:gd name="connsiteX4" fmla="*/ 728966 w 728966"/>
                  <a:gd name="connsiteY4" fmla="*/ 24384 h 2610214"/>
                  <a:gd name="connsiteX0" fmla="*/ 1019 w 1472251"/>
                  <a:gd name="connsiteY0" fmla="*/ 0 h 2600668"/>
                  <a:gd name="connsiteX1" fmla="*/ 777307 w 1472251"/>
                  <a:gd name="connsiteY1" fmla="*/ 2124075 h 2600668"/>
                  <a:gd name="connsiteX2" fmla="*/ 1130875 w 1472251"/>
                  <a:gd name="connsiteY2" fmla="*/ 2599563 h 2600668"/>
                  <a:gd name="connsiteX3" fmla="*/ 1399099 w 1472251"/>
                  <a:gd name="connsiteY3" fmla="*/ 2063115 h 2600668"/>
                  <a:gd name="connsiteX4" fmla="*/ 1472251 w 1472251"/>
                  <a:gd name="connsiteY4" fmla="*/ 14859 h 2600668"/>
                  <a:gd name="connsiteX0" fmla="*/ 1268 w 1322481"/>
                  <a:gd name="connsiteY0" fmla="*/ 87535 h 2585616"/>
                  <a:gd name="connsiteX1" fmla="*/ 627537 w 1322481"/>
                  <a:gd name="connsiteY1" fmla="*/ 2109216 h 2585616"/>
                  <a:gd name="connsiteX2" fmla="*/ 981105 w 1322481"/>
                  <a:gd name="connsiteY2" fmla="*/ 2584704 h 2585616"/>
                  <a:gd name="connsiteX3" fmla="*/ 1249329 w 1322481"/>
                  <a:gd name="connsiteY3" fmla="*/ 2048256 h 2585616"/>
                  <a:gd name="connsiteX4" fmla="*/ 1322481 w 1322481"/>
                  <a:gd name="connsiteY4" fmla="*/ 0 h 2585616"/>
                  <a:gd name="connsiteX0" fmla="*/ 1038 w 1457982"/>
                  <a:gd name="connsiteY0" fmla="*/ 0 h 2607827"/>
                  <a:gd name="connsiteX1" fmla="*/ 763038 w 1457982"/>
                  <a:gd name="connsiteY1" fmla="*/ 2131218 h 2607827"/>
                  <a:gd name="connsiteX2" fmla="*/ 1116606 w 1457982"/>
                  <a:gd name="connsiteY2" fmla="*/ 2606706 h 2607827"/>
                  <a:gd name="connsiteX3" fmla="*/ 1384830 w 1457982"/>
                  <a:gd name="connsiteY3" fmla="*/ 2070258 h 2607827"/>
                  <a:gd name="connsiteX4" fmla="*/ 1457982 w 1457982"/>
                  <a:gd name="connsiteY4" fmla="*/ 22002 h 2607827"/>
                  <a:gd name="connsiteX0" fmla="*/ 1038 w 1387307"/>
                  <a:gd name="connsiteY0" fmla="*/ 0 h 2607827"/>
                  <a:gd name="connsiteX1" fmla="*/ 763038 w 1387307"/>
                  <a:gd name="connsiteY1" fmla="*/ 2131218 h 2607827"/>
                  <a:gd name="connsiteX2" fmla="*/ 1116606 w 1387307"/>
                  <a:gd name="connsiteY2" fmla="*/ 2606706 h 2607827"/>
                  <a:gd name="connsiteX3" fmla="*/ 1384830 w 1387307"/>
                  <a:gd name="connsiteY3" fmla="*/ 2070258 h 2607827"/>
                  <a:gd name="connsiteX4" fmla="*/ 507863 w 1387307"/>
                  <a:gd name="connsiteY4" fmla="*/ 571 h 2607827"/>
                  <a:gd name="connsiteX0" fmla="*/ 89580 w 1475849"/>
                  <a:gd name="connsiteY0" fmla="*/ 0 h 2606712"/>
                  <a:gd name="connsiteX1" fmla="*/ 89580 w 1475849"/>
                  <a:gd name="connsiteY1" fmla="*/ 2064543 h 2606712"/>
                  <a:gd name="connsiteX2" fmla="*/ 1205148 w 1475849"/>
                  <a:gd name="connsiteY2" fmla="*/ 2606706 h 2606712"/>
                  <a:gd name="connsiteX3" fmla="*/ 1473372 w 1475849"/>
                  <a:gd name="connsiteY3" fmla="*/ 2070258 h 2606712"/>
                  <a:gd name="connsiteX4" fmla="*/ 596405 w 1475849"/>
                  <a:gd name="connsiteY4" fmla="*/ 571 h 2606712"/>
                  <a:gd name="connsiteX0" fmla="*/ 89580 w 1211812"/>
                  <a:gd name="connsiteY0" fmla="*/ 0 h 2606713"/>
                  <a:gd name="connsiteX1" fmla="*/ 89580 w 1211812"/>
                  <a:gd name="connsiteY1" fmla="*/ 2064543 h 2606713"/>
                  <a:gd name="connsiteX2" fmla="*/ 1205148 w 1211812"/>
                  <a:gd name="connsiteY2" fmla="*/ 2606706 h 2606713"/>
                  <a:gd name="connsiteX3" fmla="*/ 597072 w 1211812"/>
                  <a:gd name="connsiteY3" fmla="*/ 2058352 h 2606713"/>
                  <a:gd name="connsiteX4" fmla="*/ 596405 w 1211812"/>
                  <a:gd name="connsiteY4" fmla="*/ 571 h 2606713"/>
                  <a:gd name="connsiteX0" fmla="*/ 27107 w 558022"/>
                  <a:gd name="connsiteY0" fmla="*/ 0 h 2351458"/>
                  <a:gd name="connsiteX1" fmla="*/ 27107 w 558022"/>
                  <a:gd name="connsiteY1" fmla="*/ 2064543 h 2351458"/>
                  <a:gd name="connsiteX2" fmla="*/ 280663 w 558022"/>
                  <a:gd name="connsiteY2" fmla="*/ 2318575 h 2351458"/>
                  <a:gd name="connsiteX3" fmla="*/ 534599 w 558022"/>
                  <a:gd name="connsiteY3" fmla="*/ 2058352 h 2351458"/>
                  <a:gd name="connsiteX4" fmla="*/ 533932 w 558022"/>
                  <a:gd name="connsiteY4" fmla="*/ 571 h 2351458"/>
                  <a:gd name="connsiteX0" fmla="*/ 27107 w 558022"/>
                  <a:gd name="connsiteY0" fmla="*/ 0 h 2351458"/>
                  <a:gd name="connsiteX1" fmla="*/ 27107 w 558022"/>
                  <a:gd name="connsiteY1" fmla="*/ 2064543 h 2351458"/>
                  <a:gd name="connsiteX2" fmla="*/ 280663 w 558022"/>
                  <a:gd name="connsiteY2" fmla="*/ 2318575 h 2351458"/>
                  <a:gd name="connsiteX3" fmla="*/ 534599 w 558022"/>
                  <a:gd name="connsiteY3" fmla="*/ 2058352 h 2351458"/>
                  <a:gd name="connsiteX4" fmla="*/ 533932 w 558022"/>
                  <a:gd name="connsiteY4" fmla="*/ 571 h 2351458"/>
                  <a:gd name="connsiteX0" fmla="*/ 20698 w 551613"/>
                  <a:gd name="connsiteY0" fmla="*/ 0 h 2351458"/>
                  <a:gd name="connsiteX1" fmla="*/ 20698 w 551613"/>
                  <a:gd name="connsiteY1" fmla="*/ 2064543 h 2351458"/>
                  <a:gd name="connsiteX2" fmla="*/ 274254 w 551613"/>
                  <a:gd name="connsiteY2" fmla="*/ 2318575 h 2351458"/>
                  <a:gd name="connsiteX3" fmla="*/ 528190 w 551613"/>
                  <a:gd name="connsiteY3" fmla="*/ 2058352 h 2351458"/>
                  <a:gd name="connsiteX4" fmla="*/ 527523 w 551613"/>
                  <a:gd name="connsiteY4" fmla="*/ 571 h 2351458"/>
                  <a:gd name="connsiteX0" fmla="*/ 20698 w 551613"/>
                  <a:gd name="connsiteY0" fmla="*/ 0 h 2351458"/>
                  <a:gd name="connsiteX1" fmla="*/ 20698 w 551613"/>
                  <a:gd name="connsiteY1" fmla="*/ 2064543 h 2351458"/>
                  <a:gd name="connsiteX2" fmla="*/ 274254 w 551613"/>
                  <a:gd name="connsiteY2" fmla="*/ 2318575 h 2351458"/>
                  <a:gd name="connsiteX3" fmla="*/ 528190 w 551613"/>
                  <a:gd name="connsiteY3" fmla="*/ 2058352 h 2351458"/>
                  <a:gd name="connsiteX4" fmla="*/ 527523 w 551613"/>
                  <a:gd name="connsiteY4" fmla="*/ 571 h 2351458"/>
                  <a:gd name="connsiteX0" fmla="*/ 20698 w 553090"/>
                  <a:gd name="connsiteY0" fmla="*/ 0 h 2351458"/>
                  <a:gd name="connsiteX1" fmla="*/ 20698 w 553090"/>
                  <a:gd name="connsiteY1" fmla="*/ 2064543 h 2351458"/>
                  <a:gd name="connsiteX2" fmla="*/ 274254 w 553090"/>
                  <a:gd name="connsiteY2" fmla="*/ 2318575 h 2351458"/>
                  <a:gd name="connsiteX3" fmla="*/ 528190 w 553090"/>
                  <a:gd name="connsiteY3" fmla="*/ 2058352 h 2351458"/>
                  <a:gd name="connsiteX4" fmla="*/ 527523 w 553090"/>
                  <a:gd name="connsiteY4" fmla="*/ 571 h 2351458"/>
                  <a:gd name="connsiteX0" fmla="*/ 20698 w 541453"/>
                  <a:gd name="connsiteY0" fmla="*/ 0 h 2351458"/>
                  <a:gd name="connsiteX1" fmla="*/ 20698 w 541453"/>
                  <a:gd name="connsiteY1" fmla="*/ 2064543 h 2351458"/>
                  <a:gd name="connsiteX2" fmla="*/ 274254 w 541453"/>
                  <a:gd name="connsiteY2" fmla="*/ 2318575 h 2351458"/>
                  <a:gd name="connsiteX3" fmla="*/ 528190 w 541453"/>
                  <a:gd name="connsiteY3" fmla="*/ 2058352 h 2351458"/>
                  <a:gd name="connsiteX4" fmla="*/ 527523 w 541453"/>
                  <a:gd name="connsiteY4" fmla="*/ 571 h 2351458"/>
                  <a:gd name="connsiteX0" fmla="*/ 1597405 w 1597405"/>
                  <a:gd name="connsiteY0" fmla="*/ 0 h 2497508"/>
                  <a:gd name="connsiteX1" fmla="*/ 63880 w 1597405"/>
                  <a:gd name="connsiteY1" fmla="*/ 2210593 h 2497508"/>
                  <a:gd name="connsiteX2" fmla="*/ 317436 w 1597405"/>
                  <a:gd name="connsiteY2" fmla="*/ 2464625 h 2497508"/>
                  <a:gd name="connsiteX3" fmla="*/ 571372 w 1597405"/>
                  <a:gd name="connsiteY3" fmla="*/ 2204402 h 2497508"/>
                  <a:gd name="connsiteX4" fmla="*/ 570705 w 1597405"/>
                  <a:gd name="connsiteY4" fmla="*/ 146621 h 2497508"/>
                  <a:gd name="connsiteX0" fmla="*/ 1597405 w 2113755"/>
                  <a:gd name="connsiteY0" fmla="*/ 0 h 2497508"/>
                  <a:gd name="connsiteX1" fmla="*/ 63880 w 2113755"/>
                  <a:gd name="connsiteY1" fmla="*/ 2210593 h 2497508"/>
                  <a:gd name="connsiteX2" fmla="*/ 317436 w 2113755"/>
                  <a:gd name="connsiteY2" fmla="*/ 2464625 h 2497508"/>
                  <a:gd name="connsiteX3" fmla="*/ 571372 w 2113755"/>
                  <a:gd name="connsiteY3" fmla="*/ 2204402 h 2497508"/>
                  <a:gd name="connsiteX4" fmla="*/ 2113755 w 2113755"/>
                  <a:gd name="connsiteY4" fmla="*/ 19621 h 2497508"/>
                  <a:gd name="connsiteX0" fmla="*/ 1597405 w 2113757"/>
                  <a:gd name="connsiteY0" fmla="*/ 0 h 2497508"/>
                  <a:gd name="connsiteX1" fmla="*/ 63880 w 2113757"/>
                  <a:gd name="connsiteY1" fmla="*/ 2210593 h 2497508"/>
                  <a:gd name="connsiteX2" fmla="*/ 317436 w 2113757"/>
                  <a:gd name="connsiteY2" fmla="*/ 2464625 h 2497508"/>
                  <a:gd name="connsiteX3" fmla="*/ 571372 w 2113757"/>
                  <a:gd name="connsiteY3" fmla="*/ 2204402 h 2497508"/>
                  <a:gd name="connsiteX4" fmla="*/ 2113755 w 2113757"/>
                  <a:gd name="connsiteY4" fmla="*/ 19621 h 2497508"/>
                  <a:gd name="connsiteX0" fmla="*/ 1307293 w 1823645"/>
                  <a:gd name="connsiteY0" fmla="*/ 0 h 2578728"/>
                  <a:gd name="connsiteX1" fmla="*/ 1008843 w 1823645"/>
                  <a:gd name="connsiteY1" fmla="*/ 1073943 h 2578728"/>
                  <a:gd name="connsiteX2" fmla="*/ 27324 w 1823645"/>
                  <a:gd name="connsiteY2" fmla="*/ 2464625 h 2578728"/>
                  <a:gd name="connsiteX3" fmla="*/ 281260 w 1823645"/>
                  <a:gd name="connsiteY3" fmla="*/ 2204402 h 2578728"/>
                  <a:gd name="connsiteX4" fmla="*/ 1823643 w 1823645"/>
                  <a:gd name="connsiteY4" fmla="*/ 19621 h 2578728"/>
                  <a:gd name="connsiteX0" fmla="*/ 1324913 w 1841265"/>
                  <a:gd name="connsiteY0" fmla="*/ 0 h 2499915"/>
                  <a:gd name="connsiteX1" fmla="*/ 1324913 w 1841265"/>
                  <a:gd name="connsiteY1" fmla="*/ 2175668 h 2499915"/>
                  <a:gd name="connsiteX2" fmla="*/ 44944 w 1841265"/>
                  <a:gd name="connsiteY2" fmla="*/ 2464625 h 2499915"/>
                  <a:gd name="connsiteX3" fmla="*/ 298880 w 1841265"/>
                  <a:gd name="connsiteY3" fmla="*/ 2204402 h 2499915"/>
                  <a:gd name="connsiteX4" fmla="*/ 1841263 w 1841265"/>
                  <a:gd name="connsiteY4" fmla="*/ 19621 h 2499915"/>
                  <a:gd name="connsiteX0" fmla="*/ 1027982 w 1544334"/>
                  <a:gd name="connsiteY0" fmla="*/ 0 h 2530597"/>
                  <a:gd name="connsiteX1" fmla="*/ 1027982 w 1544334"/>
                  <a:gd name="connsiteY1" fmla="*/ 2175668 h 2530597"/>
                  <a:gd name="connsiteX2" fmla="*/ 1322813 w 1544334"/>
                  <a:gd name="connsiteY2" fmla="*/ 2512250 h 2530597"/>
                  <a:gd name="connsiteX3" fmla="*/ 1949 w 1544334"/>
                  <a:gd name="connsiteY3" fmla="*/ 2204402 h 2530597"/>
                  <a:gd name="connsiteX4" fmla="*/ 1544332 w 1544334"/>
                  <a:gd name="connsiteY4" fmla="*/ 19621 h 2530597"/>
                  <a:gd name="connsiteX0" fmla="*/ 23737 w 552449"/>
                  <a:gd name="connsiteY0" fmla="*/ 0 h 2521068"/>
                  <a:gd name="connsiteX1" fmla="*/ 23737 w 552449"/>
                  <a:gd name="connsiteY1" fmla="*/ 2175668 h 2521068"/>
                  <a:gd name="connsiteX2" fmla="*/ 318568 w 552449"/>
                  <a:gd name="connsiteY2" fmla="*/ 2512250 h 2521068"/>
                  <a:gd name="connsiteX3" fmla="*/ 537579 w 552449"/>
                  <a:gd name="connsiteY3" fmla="*/ 2144077 h 2521068"/>
                  <a:gd name="connsiteX4" fmla="*/ 540087 w 552449"/>
                  <a:gd name="connsiteY4" fmla="*/ 19621 h 2521068"/>
                  <a:gd name="connsiteX0" fmla="*/ 23737 w 554962"/>
                  <a:gd name="connsiteY0" fmla="*/ 0 h 2521068"/>
                  <a:gd name="connsiteX1" fmla="*/ 23737 w 554962"/>
                  <a:gd name="connsiteY1" fmla="*/ 2175668 h 2521068"/>
                  <a:gd name="connsiteX2" fmla="*/ 318568 w 554962"/>
                  <a:gd name="connsiteY2" fmla="*/ 2512250 h 2521068"/>
                  <a:gd name="connsiteX3" fmla="*/ 537579 w 554962"/>
                  <a:gd name="connsiteY3" fmla="*/ 2144077 h 2521068"/>
                  <a:gd name="connsiteX4" fmla="*/ 547231 w 554962"/>
                  <a:gd name="connsiteY4" fmla="*/ 5333 h 2521068"/>
                  <a:gd name="connsiteX0" fmla="*/ 23737 w 554962"/>
                  <a:gd name="connsiteY0" fmla="*/ 0 h 2521068"/>
                  <a:gd name="connsiteX1" fmla="*/ 23737 w 554962"/>
                  <a:gd name="connsiteY1" fmla="*/ 2175668 h 2521068"/>
                  <a:gd name="connsiteX2" fmla="*/ 318568 w 554962"/>
                  <a:gd name="connsiteY2" fmla="*/ 2512250 h 2521068"/>
                  <a:gd name="connsiteX3" fmla="*/ 537579 w 554962"/>
                  <a:gd name="connsiteY3" fmla="*/ 2144077 h 2521068"/>
                  <a:gd name="connsiteX4" fmla="*/ 547231 w 554962"/>
                  <a:gd name="connsiteY4" fmla="*/ 5333 h 2521068"/>
                  <a:gd name="connsiteX0" fmla="*/ 23737 w 554962"/>
                  <a:gd name="connsiteY0" fmla="*/ 4192 h 2515461"/>
                  <a:gd name="connsiteX1" fmla="*/ 23737 w 554962"/>
                  <a:gd name="connsiteY1" fmla="*/ 2170335 h 2515461"/>
                  <a:gd name="connsiteX2" fmla="*/ 318568 w 554962"/>
                  <a:gd name="connsiteY2" fmla="*/ 2506917 h 2515461"/>
                  <a:gd name="connsiteX3" fmla="*/ 537579 w 554962"/>
                  <a:gd name="connsiteY3" fmla="*/ 2138744 h 2515461"/>
                  <a:gd name="connsiteX4" fmla="*/ 547231 w 554962"/>
                  <a:gd name="connsiteY4" fmla="*/ 0 h 2515461"/>
                  <a:gd name="connsiteX0" fmla="*/ 20043 w 551268"/>
                  <a:gd name="connsiteY0" fmla="*/ 4192 h 2515461"/>
                  <a:gd name="connsiteX1" fmla="*/ 20043 w 551268"/>
                  <a:gd name="connsiteY1" fmla="*/ 2170335 h 2515461"/>
                  <a:gd name="connsiteX2" fmla="*/ 314874 w 551268"/>
                  <a:gd name="connsiteY2" fmla="*/ 2506917 h 2515461"/>
                  <a:gd name="connsiteX3" fmla="*/ 533885 w 551268"/>
                  <a:gd name="connsiteY3" fmla="*/ 2138744 h 2515461"/>
                  <a:gd name="connsiteX4" fmla="*/ 543537 w 551268"/>
                  <a:gd name="connsiteY4" fmla="*/ 0 h 2515461"/>
                  <a:gd name="connsiteX0" fmla="*/ 18208 w 549433"/>
                  <a:gd name="connsiteY0" fmla="*/ 4192 h 2511456"/>
                  <a:gd name="connsiteX1" fmla="*/ 20589 w 549433"/>
                  <a:gd name="connsiteY1" fmla="*/ 2153667 h 2511456"/>
                  <a:gd name="connsiteX2" fmla="*/ 313039 w 549433"/>
                  <a:gd name="connsiteY2" fmla="*/ 2506917 h 2511456"/>
                  <a:gd name="connsiteX3" fmla="*/ 532050 w 549433"/>
                  <a:gd name="connsiteY3" fmla="*/ 2138744 h 2511456"/>
                  <a:gd name="connsiteX4" fmla="*/ 541702 w 549433"/>
                  <a:gd name="connsiteY4" fmla="*/ 0 h 2511456"/>
                  <a:gd name="connsiteX0" fmla="*/ 18208 w 549433"/>
                  <a:gd name="connsiteY0" fmla="*/ 4192 h 2511456"/>
                  <a:gd name="connsiteX1" fmla="*/ 20589 w 549433"/>
                  <a:gd name="connsiteY1" fmla="*/ 2153667 h 2511456"/>
                  <a:gd name="connsiteX2" fmla="*/ 313039 w 549433"/>
                  <a:gd name="connsiteY2" fmla="*/ 2506917 h 2511456"/>
                  <a:gd name="connsiteX3" fmla="*/ 532050 w 549433"/>
                  <a:gd name="connsiteY3" fmla="*/ 2138744 h 2511456"/>
                  <a:gd name="connsiteX4" fmla="*/ 541702 w 549433"/>
                  <a:gd name="connsiteY4" fmla="*/ 0 h 2511456"/>
                  <a:gd name="connsiteX0" fmla="*/ 0 w 531225"/>
                  <a:gd name="connsiteY0" fmla="*/ 4192 h 2511456"/>
                  <a:gd name="connsiteX1" fmla="*/ 2381 w 531225"/>
                  <a:gd name="connsiteY1" fmla="*/ 2153667 h 2511456"/>
                  <a:gd name="connsiteX2" fmla="*/ 294831 w 531225"/>
                  <a:gd name="connsiteY2" fmla="*/ 2506917 h 2511456"/>
                  <a:gd name="connsiteX3" fmla="*/ 513842 w 531225"/>
                  <a:gd name="connsiteY3" fmla="*/ 2138744 h 2511456"/>
                  <a:gd name="connsiteX4" fmla="*/ 523494 w 531225"/>
                  <a:gd name="connsiteY4" fmla="*/ 0 h 2511456"/>
                  <a:gd name="connsiteX0" fmla="*/ 0 w 531225"/>
                  <a:gd name="connsiteY0" fmla="*/ 4192 h 2513386"/>
                  <a:gd name="connsiteX1" fmla="*/ 2381 w 531225"/>
                  <a:gd name="connsiteY1" fmla="*/ 2153667 h 2513386"/>
                  <a:gd name="connsiteX2" fmla="*/ 294831 w 531225"/>
                  <a:gd name="connsiteY2" fmla="*/ 2506917 h 2513386"/>
                  <a:gd name="connsiteX3" fmla="*/ 513842 w 531225"/>
                  <a:gd name="connsiteY3" fmla="*/ 2157794 h 2513386"/>
                  <a:gd name="connsiteX4" fmla="*/ 523494 w 531225"/>
                  <a:gd name="connsiteY4" fmla="*/ 0 h 2513386"/>
                  <a:gd name="connsiteX0" fmla="*/ 0 w 524227"/>
                  <a:gd name="connsiteY0" fmla="*/ 4192 h 2513386"/>
                  <a:gd name="connsiteX1" fmla="*/ 2381 w 524227"/>
                  <a:gd name="connsiteY1" fmla="*/ 2153667 h 2513386"/>
                  <a:gd name="connsiteX2" fmla="*/ 294831 w 524227"/>
                  <a:gd name="connsiteY2" fmla="*/ 2506917 h 2513386"/>
                  <a:gd name="connsiteX3" fmla="*/ 513842 w 524227"/>
                  <a:gd name="connsiteY3" fmla="*/ 2157794 h 2513386"/>
                  <a:gd name="connsiteX4" fmla="*/ 523494 w 524227"/>
                  <a:gd name="connsiteY4" fmla="*/ 0 h 2513386"/>
                  <a:gd name="connsiteX0" fmla="*/ 0 w 524227"/>
                  <a:gd name="connsiteY0" fmla="*/ 4192 h 2533594"/>
                  <a:gd name="connsiteX1" fmla="*/ 2381 w 524227"/>
                  <a:gd name="connsiteY1" fmla="*/ 2153667 h 2533594"/>
                  <a:gd name="connsiteX2" fmla="*/ 268638 w 524227"/>
                  <a:gd name="connsiteY2" fmla="*/ 2530730 h 2533594"/>
                  <a:gd name="connsiteX3" fmla="*/ 513842 w 524227"/>
                  <a:gd name="connsiteY3" fmla="*/ 2157794 h 2533594"/>
                  <a:gd name="connsiteX4" fmla="*/ 523494 w 524227"/>
                  <a:gd name="connsiteY4" fmla="*/ 0 h 2533594"/>
                  <a:gd name="connsiteX0" fmla="*/ 0 w 524227"/>
                  <a:gd name="connsiteY0" fmla="*/ 4192 h 2532657"/>
                  <a:gd name="connsiteX1" fmla="*/ 2381 w 524227"/>
                  <a:gd name="connsiteY1" fmla="*/ 2153667 h 2532657"/>
                  <a:gd name="connsiteX2" fmla="*/ 268638 w 524227"/>
                  <a:gd name="connsiteY2" fmla="*/ 2530730 h 2532657"/>
                  <a:gd name="connsiteX3" fmla="*/ 513842 w 524227"/>
                  <a:gd name="connsiteY3" fmla="*/ 2157794 h 2532657"/>
                  <a:gd name="connsiteX4" fmla="*/ 523494 w 524227"/>
                  <a:gd name="connsiteY4" fmla="*/ 0 h 2532657"/>
                  <a:gd name="connsiteX0" fmla="*/ 0 w 524227"/>
                  <a:gd name="connsiteY0" fmla="*/ 4192 h 2532354"/>
                  <a:gd name="connsiteX1" fmla="*/ 2381 w 524227"/>
                  <a:gd name="connsiteY1" fmla="*/ 2153667 h 2532354"/>
                  <a:gd name="connsiteX2" fmla="*/ 268638 w 524227"/>
                  <a:gd name="connsiteY2" fmla="*/ 2530730 h 2532354"/>
                  <a:gd name="connsiteX3" fmla="*/ 513842 w 524227"/>
                  <a:gd name="connsiteY3" fmla="*/ 2157794 h 2532354"/>
                  <a:gd name="connsiteX4" fmla="*/ 523494 w 524227"/>
                  <a:gd name="connsiteY4" fmla="*/ 0 h 2532354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4227"/>
                  <a:gd name="connsiteY0" fmla="*/ 4192 h 2533129"/>
                  <a:gd name="connsiteX1" fmla="*/ 2381 w 524227"/>
                  <a:gd name="connsiteY1" fmla="*/ 2153667 h 2533129"/>
                  <a:gd name="connsiteX2" fmla="*/ 268638 w 524227"/>
                  <a:gd name="connsiteY2" fmla="*/ 2530730 h 2533129"/>
                  <a:gd name="connsiteX3" fmla="*/ 513842 w 524227"/>
                  <a:gd name="connsiteY3" fmla="*/ 2157794 h 2533129"/>
                  <a:gd name="connsiteX4" fmla="*/ 523494 w 524227"/>
                  <a:gd name="connsiteY4" fmla="*/ 0 h 2533129"/>
                  <a:gd name="connsiteX0" fmla="*/ 0 w 528059"/>
                  <a:gd name="connsiteY0" fmla="*/ 4192 h 2533129"/>
                  <a:gd name="connsiteX1" fmla="*/ 2381 w 528059"/>
                  <a:gd name="connsiteY1" fmla="*/ 2153667 h 2533129"/>
                  <a:gd name="connsiteX2" fmla="*/ 268638 w 528059"/>
                  <a:gd name="connsiteY2" fmla="*/ 2530730 h 2533129"/>
                  <a:gd name="connsiteX3" fmla="*/ 523367 w 528059"/>
                  <a:gd name="connsiteY3" fmla="*/ 2160175 h 2533129"/>
                  <a:gd name="connsiteX4" fmla="*/ 523494 w 528059"/>
                  <a:gd name="connsiteY4" fmla="*/ 0 h 2533129"/>
                  <a:gd name="connsiteX0" fmla="*/ 0 w 528059"/>
                  <a:gd name="connsiteY0" fmla="*/ 4192 h 2533129"/>
                  <a:gd name="connsiteX1" fmla="*/ 2381 w 528059"/>
                  <a:gd name="connsiteY1" fmla="*/ 2153667 h 2533129"/>
                  <a:gd name="connsiteX2" fmla="*/ 268638 w 528059"/>
                  <a:gd name="connsiteY2" fmla="*/ 2530730 h 2533129"/>
                  <a:gd name="connsiteX3" fmla="*/ 523367 w 528059"/>
                  <a:gd name="connsiteY3" fmla="*/ 2160175 h 2533129"/>
                  <a:gd name="connsiteX4" fmla="*/ 523494 w 528059"/>
                  <a:gd name="connsiteY4" fmla="*/ 0 h 2533129"/>
                  <a:gd name="connsiteX0" fmla="*/ 0 w 528059"/>
                  <a:gd name="connsiteY0" fmla="*/ 4192 h 2530742"/>
                  <a:gd name="connsiteX1" fmla="*/ 2381 w 528059"/>
                  <a:gd name="connsiteY1" fmla="*/ 2153667 h 2530742"/>
                  <a:gd name="connsiteX2" fmla="*/ 268638 w 528059"/>
                  <a:gd name="connsiteY2" fmla="*/ 2530730 h 2530742"/>
                  <a:gd name="connsiteX3" fmla="*/ 523367 w 528059"/>
                  <a:gd name="connsiteY3" fmla="*/ 2160175 h 2530742"/>
                  <a:gd name="connsiteX4" fmla="*/ 523494 w 528059"/>
                  <a:gd name="connsiteY4" fmla="*/ 0 h 2530742"/>
                  <a:gd name="connsiteX0" fmla="*/ 0 w 528059"/>
                  <a:gd name="connsiteY0" fmla="*/ 4192 h 2530742"/>
                  <a:gd name="connsiteX1" fmla="*/ 2381 w 528059"/>
                  <a:gd name="connsiteY1" fmla="*/ 2153667 h 2530742"/>
                  <a:gd name="connsiteX2" fmla="*/ 268638 w 528059"/>
                  <a:gd name="connsiteY2" fmla="*/ 2530730 h 2530742"/>
                  <a:gd name="connsiteX3" fmla="*/ 523367 w 528059"/>
                  <a:gd name="connsiteY3" fmla="*/ 2160175 h 2530742"/>
                  <a:gd name="connsiteX4" fmla="*/ 523494 w 528059"/>
                  <a:gd name="connsiteY4" fmla="*/ 0 h 2530742"/>
                  <a:gd name="connsiteX0" fmla="*/ 0 w 528059"/>
                  <a:gd name="connsiteY0" fmla="*/ 4192 h 2521218"/>
                  <a:gd name="connsiteX1" fmla="*/ 2381 w 528059"/>
                  <a:gd name="connsiteY1" fmla="*/ 2153667 h 2521218"/>
                  <a:gd name="connsiteX2" fmla="*/ 268638 w 528059"/>
                  <a:gd name="connsiteY2" fmla="*/ 2521205 h 2521218"/>
                  <a:gd name="connsiteX3" fmla="*/ 523367 w 528059"/>
                  <a:gd name="connsiteY3" fmla="*/ 2160175 h 2521218"/>
                  <a:gd name="connsiteX4" fmla="*/ 523494 w 528059"/>
                  <a:gd name="connsiteY4" fmla="*/ 0 h 2521218"/>
                  <a:gd name="connsiteX0" fmla="*/ 0 w 528059"/>
                  <a:gd name="connsiteY0" fmla="*/ 4192 h 2521218"/>
                  <a:gd name="connsiteX1" fmla="*/ 2381 w 528059"/>
                  <a:gd name="connsiteY1" fmla="*/ 2153667 h 2521218"/>
                  <a:gd name="connsiteX2" fmla="*/ 268638 w 528059"/>
                  <a:gd name="connsiteY2" fmla="*/ 2521205 h 2521218"/>
                  <a:gd name="connsiteX3" fmla="*/ 523367 w 528059"/>
                  <a:gd name="connsiteY3" fmla="*/ 2160175 h 2521218"/>
                  <a:gd name="connsiteX4" fmla="*/ 523494 w 528059"/>
                  <a:gd name="connsiteY4" fmla="*/ 0 h 2521218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2381 w 528059"/>
                  <a:gd name="connsiteY1" fmla="*/ 2153667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4762 w 528059"/>
                  <a:gd name="connsiteY1" fmla="*/ 2163192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0 w 528059"/>
                  <a:gd name="connsiteY0" fmla="*/ 4192 h 2521205"/>
                  <a:gd name="connsiteX1" fmla="*/ 4762 w 528059"/>
                  <a:gd name="connsiteY1" fmla="*/ 2163192 h 2521205"/>
                  <a:gd name="connsiteX2" fmla="*/ 268638 w 528059"/>
                  <a:gd name="connsiteY2" fmla="*/ 2521205 h 2521205"/>
                  <a:gd name="connsiteX3" fmla="*/ 523367 w 528059"/>
                  <a:gd name="connsiteY3" fmla="*/ 2160175 h 2521205"/>
                  <a:gd name="connsiteX4" fmla="*/ 523494 w 528059"/>
                  <a:gd name="connsiteY4" fmla="*/ 0 h 2521205"/>
                  <a:gd name="connsiteX0" fmla="*/ 7145 w 523297"/>
                  <a:gd name="connsiteY0" fmla="*/ 1810 h 2521205"/>
                  <a:gd name="connsiteX1" fmla="*/ 0 w 523297"/>
                  <a:gd name="connsiteY1" fmla="*/ 2163192 h 2521205"/>
                  <a:gd name="connsiteX2" fmla="*/ 263876 w 523297"/>
                  <a:gd name="connsiteY2" fmla="*/ 2521205 h 2521205"/>
                  <a:gd name="connsiteX3" fmla="*/ 518605 w 523297"/>
                  <a:gd name="connsiteY3" fmla="*/ 2160175 h 2521205"/>
                  <a:gd name="connsiteX4" fmla="*/ 518732 w 523297"/>
                  <a:gd name="connsiteY4" fmla="*/ 0 h 2521205"/>
                  <a:gd name="connsiteX0" fmla="*/ 7145 w 523297"/>
                  <a:gd name="connsiteY0" fmla="*/ 1810 h 2521205"/>
                  <a:gd name="connsiteX1" fmla="*/ 0 w 523297"/>
                  <a:gd name="connsiteY1" fmla="*/ 2163192 h 2521205"/>
                  <a:gd name="connsiteX2" fmla="*/ 263876 w 523297"/>
                  <a:gd name="connsiteY2" fmla="*/ 2521205 h 2521205"/>
                  <a:gd name="connsiteX3" fmla="*/ 518605 w 523297"/>
                  <a:gd name="connsiteY3" fmla="*/ 2160175 h 2521205"/>
                  <a:gd name="connsiteX4" fmla="*/ 518732 w 523297"/>
                  <a:gd name="connsiteY4" fmla="*/ 0 h 252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97" h="2521205">
                    <a:moveTo>
                      <a:pt x="7145" y="1810"/>
                    </a:moveTo>
                    <a:cubicBezTo>
                      <a:pt x="8637" y="1079786"/>
                      <a:pt x="868" y="1091228"/>
                      <a:pt x="0" y="2163192"/>
                    </a:cubicBezTo>
                    <a:cubicBezTo>
                      <a:pt x="1513" y="2363620"/>
                      <a:pt x="4802" y="2520517"/>
                      <a:pt x="263876" y="2521205"/>
                    </a:cubicBezTo>
                    <a:cubicBezTo>
                      <a:pt x="515805" y="2519512"/>
                      <a:pt x="516477" y="2359977"/>
                      <a:pt x="518605" y="2160175"/>
                    </a:cubicBezTo>
                    <a:cubicBezTo>
                      <a:pt x="527876" y="1081691"/>
                      <a:pt x="520923" y="1080198"/>
                      <a:pt x="518732" y="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9" name="Bent Arrow 118">
            <a:extLst>
              <a:ext uri="{FF2B5EF4-FFF2-40B4-BE49-F238E27FC236}">
                <a16:creationId xmlns:a16="http://schemas.microsoft.com/office/drawing/2014/main" id="{86932882-DB67-45C2-9BB5-4F6296AE55D8}"/>
              </a:ext>
            </a:extLst>
          </p:cNvPr>
          <p:cNvSpPr/>
          <p:nvPr/>
        </p:nvSpPr>
        <p:spPr>
          <a:xfrm rot="5400000">
            <a:off x="3522238" y="4454590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8A3672-C243-42E5-8689-4D4E1945D918}"/>
              </a:ext>
            </a:extLst>
          </p:cNvPr>
          <p:cNvSpPr txBox="1"/>
          <p:nvPr/>
        </p:nvSpPr>
        <p:spPr>
          <a:xfrm>
            <a:off x="382584" y="315841"/>
            <a:ext cx="3315113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❺ Repeat </a:t>
            </a:r>
            <a:r>
              <a:rPr lang="en-GB" sz="2400" dirty="0">
                <a:solidFill>
                  <a:srgbClr val="FF0000"/>
                </a:solidFill>
              </a:rPr>
              <a:t>❸</a:t>
            </a:r>
            <a:r>
              <a:rPr lang="en-GB" sz="2400" dirty="0"/>
              <a:t> &amp; </a:t>
            </a:r>
            <a:r>
              <a:rPr lang="en-GB" sz="2400" dirty="0">
                <a:solidFill>
                  <a:srgbClr val="FF0000"/>
                </a:solidFill>
              </a:rPr>
              <a:t>❹</a:t>
            </a:r>
            <a:r>
              <a:rPr lang="en-GB" sz="2400" dirty="0"/>
              <a:t>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D18CD4-EEF4-4233-AB0B-1CA48C56661A}"/>
              </a:ext>
            </a:extLst>
          </p:cNvPr>
          <p:cNvGrpSpPr/>
          <p:nvPr/>
        </p:nvGrpSpPr>
        <p:grpSpPr>
          <a:xfrm>
            <a:off x="6977848" y="799118"/>
            <a:ext cx="1070442" cy="2105385"/>
            <a:chOff x="6977848" y="799118"/>
            <a:chExt cx="1070442" cy="2105385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17EC923-EED2-495A-9411-02F64E582BDA}"/>
                </a:ext>
              </a:extLst>
            </p:cNvPr>
            <p:cNvGrpSpPr/>
            <p:nvPr/>
          </p:nvGrpSpPr>
          <p:grpSpPr>
            <a:xfrm>
              <a:off x="7042221" y="799118"/>
              <a:ext cx="926239" cy="1075362"/>
              <a:chOff x="5492727" y="1176014"/>
              <a:chExt cx="1166548" cy="1506322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25538BAB-DBB6-49C1-A944-33E47AD30273}"/>
                  </a:ext>
                </a:extLst>
              </p:cNvPr>
              <p:cNvGrpSpPr/>
              <p:nvPr/>
            </p:nvGrpSpPr>
            <p:grpSpPr>
              <a:xfrm>
                <a:off x="5492727" y="1287426"/>
                <a:ext cx="1166548" cy="1394910"/>
                <a:chOff x="5492727" y="1287426"/>
                <a:chExt cx="1166548" cy="1394910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63ACE186-3815-40AC-8122-F05F78729DE7}"/>
                    </a:ext>
                  </a:extLst>
                </p:cNvPr>
                <p:cNvCxnSpPr/>
                <p:nvPr/>
              </p:nvCxnSpPr>
              <p:spPr>
                <a:xfrm>
                  <a:off x="5492727" y="1287426"/>
                  <a:ext cx="511760" cy="62415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C826A93-E39D-4425-8642-6FFC885D09EA}"/>
                    </a:ext>
                  </a:extLst>
                </p:cNvPr>
                <p:cNvCxnSpPr/>
                <p:nvPr/>
              </p:nvCxnSpPr>
              <p:spPr>
                <a:xfrm flipH="1">
                  <a:off x="6147515" y="1287426"/>
                  <a:ext cx="511760" cy="62415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93097DB0-D58F-44E6-9A85-9C109A509533}"/>
                    </a:ext>
                  </a:extLst>
                </p:cNvPr>
                <p:cNvCxnSpPr/>
                <p:nvPr/>
              </p:nvCxnSpPr>
              <p:spPr>
                <a:xfrm>
                  <a:off x="6004487" y="1911577"/>
                  <a:ext cx="0" cy="77075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70A7A46D-86B3-4782-92F6-A921185E7475}"/>
                    </a:ext>
                  </a:extLst>
                </p:cNvPr>
                <p:cNvCxnSpPr/>
                <p:nvPr/>
              </p:nvCxnSpPr>
              <p:spPr>
                <a:xfrm>
                  <a:off x="6147515" y="1911576"/>
                  <a:ext cx="0" cy="77075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8E9F847-D99B-41FD-A3EF-9B4CB4D41733}"/>
                  </a:ext>
                </a:extLst>
              </p:cNvPr>
              <p:cNvCxnSpPr/>
              <p:nvPr/>
            </p:nvCxnSpPr>
            <p:spPr>
              <a:xfrm>
                <a:off x="5566393" y="1176014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C8BD6EC-7991-4541-BEAE-C7D4177EBD03}"/>
                  </a:ext>
                </a:extLst>
              </p:cNvPr>
              <p:cNvCxnSpPr/>
              <p:nvPr/>
            </p:nvCxnSpPr>
            <p:spPr>
              <a:xfrm flipH="1">
                <a:off x="6061064" y="1181401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646BF6DB-93A2-4293-AEDD-D10AF1D703DE}"/>
                </a:ext>
              </a:extLst>
            </p:cNvPr>
            <p:cNvGrpSpPr/>
            <p:nvPr/>
          </p:nvGrpSpPr>
          <p:grpSpPr>
            <a:xfrm>
              <a:off x="6977848" y="1271379"/>
              <a:ext cx="1070442" cy="1633124"/>
              <a:chOff x="6058982" y="1867433"/>
              <a:chExt cx="1070442" cy="1633124"/>
            </a:xfrm>
          </p:grpSpPr>
          <p:sp>
            <p:nvSpPr>
              <p:cNvPr id="80" name="Trapezoid 79">
                <a:extLst>
                  <a:ext uri="{FF2B5EF4-FFF2-40B4-BE49-F238E27FC236}">
                    <a16:creationId xmlns:a16="http://schemas.microsoft.com/office/drawing/2014/main" id="{6C04C26C-E2B4-4121-86CB-6EC4CCDBEEE4}"/>
                  </a:ext>
                </a:extLst>
              </p:cNvPr>
              <p:cNvSpPr/>
              <p:nvPr/>
            </p:nvSpPr>
            <p:spPr>
              <a:xfrm rot="10800000" flipV="1">
                <a:off x="6071369" y="3292991"/>
                <a:ext cx="1045668" cy="202180"/>
              </a:xfrm>
              <a:prstGeom prst="trapezoid">
                <a:avLst>
                  <a:gd name="adj" fmla="val 35096"/>
                </a:avLst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AE2CAE92-8398-47A5-837D-25FF3F34B821}"/>
                  </a:ext>
                </a:extLst>
              </p:cNvPr>
              <p:cNvGrpSpPr/>
              <p:nvPr/>
            </p:nvGrpSpPr>
            <p:grpSpPr>
              <a:xfrm>
                <a:off x="6058982" y="1867433"/>
                <a:ext cx="1070442" cy="1633124"/>
                <a:chOff x="744477" y="2686663"/>
                <a:chExt cx="750559" cy="965171"/>
              </a:xfrm>
            </p:grpSpPr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6F9F8202-3546-4912-A0AF-A358549AA475}"/>
                    </a:ext>
                  </a:extLst>
                </p:cNvPr>
                <p:cNvGrpSpPr/>
                <p:nvPr/>
              </p:nvGrpSpPr>
              <p:grpSpPr>
                <a:xfrm>
                  <a:off x="744477" y="2686663"/>
                  <a:ext cx="274040" cy="965171"/>
                  <a:chOff x="1736942" y="2690436"/>
                  <a:chExt cx="274040" cy="965171"/>
                </a:xfrm>
              </p:grpSpPr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5514ACF2-9BA3-404C-803A-467984CE73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10982" y="2690436"/>
                    <a:ext cx="0" cy="31391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>
                    <a:extLst>
                      <a:ext uri="{FF2B5EF4-FFF2-40B4-BE49-F238E27FC236}">
                        <a16:creationId xmlns:a16="http://schemas.microsoft.com/office/drawing/2014/main" id="{CC6D642E-2F3D-44B7-B4DB-803B68C889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36942" y="2997995"/>
                    <a:ext cx="274039" cy="65761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549D3926-FE0B-4B26-9680-27BD0C7561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4477" y="3651834"/>
                  <a:ext cx="75055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442F69B7-8298-4662-AB36-58AE563D46A1}"/>
                    </a:ext>
                  </a:extLst>
                </p:cNvPr>
                <p:cNvGrpSpPr/>
                <p:nvPr/>
              </p:nvGrpSpPr>
              <p:grpSpPr>
                <a:xfrm flipH="1">
                  <a:off x="1220996" y="2686663"/>
                  <a:ext cx="274040" cy="965171"/>
                  <a:chOff x="1736942" y="2690436"/>
                  <a:chExt cx="274040" cy="965171"/>
                </a:xfrm>
              </p:grpSpPr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9FFA7D08-8C93-4335-B13F-4F1771C807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10982" y="2690436"/>
                    <a:ext cx="0" cy="313914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77EF56E6-88EE-4F77-A464-8ABC845917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36942" y="2997995"/>
                    <a:ext cx="274039" cy="657612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F1FBE0B6-2537-47AB-A134-34F75A9FAABD}"/>
              </a:ext>
            </a:extLst>
          </p:cNvPr>
          <p:cNvGrpSpPr/>
          <p:nvPr/>
        </p:nvGrpSpPr>
        <p:grpSpPr>
          <a:xfrm>
            <a:off x="5040463" y="659378"/>
            <a:ext cx="1889457" cy="672097"/>
            <a:chOff x="5040463" y="659378"/>
            <a:chExt cx="1889457" cy="672097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DA896C3-6FB2-461E-8887-1A130D6D85BE}"/>
                </a:ext>
              </a:extLst>
            </p:cNvPr>
            <p:cNvSpPr/>
            <p:nvPr/>
          </p:nvSpPr>
          <p:spPr>
            <a:xfrm rot="3792006" flipH="1">
              <a:off x="5365814" y="635466"/>
              <a:ext cx="440560" cy="951458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  <a:gd name="connsiteX0" fmla="*/ 0 w 518858"/>
                <a:gd name="connsiteY0" fmla="*/ 0 h 738373"/>
                <a:gd name="connsiteX1" fmla="*/ 268638 w 518858"/>
                <a:gd name="connsiteY1" fmla="*/ 699928 h 738373"/>
                <a:gd name="connsiteX2" fmla="*/ 512616 w 518858"/>
                <a:gd name="connsiteY2" fmla="*/ 363696 h 738373"/>
                <a:gd name="connsiteX0" fmla="*/ 1 w 519792"/>
                <a:gd name="connsiteY0" fmla="*/ 0 h 1008360"/>
                <a:gd name="connsiteX1" fmla="*/ 269572 w 519792"/>
                <a:gd name="connsiteY1" fmla="*/ 969914 h 1008360"/>
                <a:gd name="connsiteX2" fmla="*/ 513550 w 519792"/>
                <a:gd name="connsiteY2" fmla="*/ 633682 h 1008360"/>
                <a:gd name="connsiteX0" fmla="*/ 0 w 517914"/>
                <a:gd name="connsiteY0" fmla="*/ 1 h 1158998"/>
                <a:gd name="connsiteX1" fmla="*/ 267694 w 517914"/>
                <a:gd name="connsiteY1" fmla="*/ 1120552 h 1158998"/>
                <a:gd name="connsiteX2" fmla="*/ 511672 w 517914"/>
                <a:gd name="connsiteY2" fmla="*/ 784320 h 1158998"/>
                <a:gd name="connsiteX0" fmla="*/ 0 w 514047"/>
                <a:gd name="connsiteY0" fmla="*/ 0 h 1232700"/>
                <a:gd name="connsiteX1" fmla="*/ 267694 w 514047"/>
                <a:gd name="connsiteY1" fmla="*/ 1120551 h 1232700"/>
                <a:gd name="connsiteX2" fmla="*/ 507377 w 514047"/>
                <a:gd name="connsiteY2" fmla="*/ 929283 h 1232700"/>
                <a:gd name="connsiteX0" fmla="*/ 0 w 514292"/>
                <a:gd name="connsiteY0" fmla="*/ 0 h 1303749"/>
                <a:gd name="connsiteX1" fmla="*/ 267939 w 514292"/>
                <a:gd name="connsiteY1" fmla="*/ 1191600 h 1303749"/>
                <a:gd name="connsiteX2" fmla="*/ 507622 w 514292"/>
                <a:gd name="connsiteY2" fmla="*/ 1000332 h 1303749"/>
                <a:gd name="connsiteX0" fmla="*/ 0 w 489744"/>
                <a:gd name="connsiteY0" fmla="*/ 0 h 1341211"/>
                <a:gd name="connsiteX1" fmla="*/ 267939 w 489744"/>
                <a:gd name="connsiteY1" fmla="*/ 1191600 h 1341211"/>
                <a:gd name="connsiteX2" fmla="*/ 479049 w 489744"/>
                <a:gd name="connsiteY2" fmla="*/ 1060153 h 1341211"/>
                <a:gd name="connsiteX0" fmla="*/ 0 w 492261"/>
                <a:gd name="connsiteY0" fmla="*/ 0 h 1375304"/>
                <a:gd name="connsiteX1" fmla="*/ 270456 w 492261"/>
                <a:gd name="connsiteY1" fmla="*/ 1225693 h 1375304"/>
                <a:gd name="connsiteX2" fmla="*/ 481566 w 492261"/>
                <a:gd name="connsiteY2" fmla="*/ 1094246 h 1375304"/>
                <a:gd name="connsiteX0" fmla="*/ 0 w 490087"/>
                <a:gd name="connsiteY0" fmla="*/ 1 h 1440681"/>
                <a:gd name="connsiteX1" fmla="*/ 268282 w 490087"/>
                <a:gd name="connsiteY1" fmla="*/ 1291070 h 1440681"/>
                <a:gd name="connsiteX2" fmla="*/ 479392 w 490087"/>
                <a:gd name="connsiteY2" fmla="*/ 1159623 h 1440681"/>
                <a:gd name="connsiteX0" fmla="*/ 24027 w 505727"/>
                <a:gd name="connsiteY0" fmla="*/ 0 h 1429499"/>
                <a:gd name="connsiteX1" fmla="*/ 169876 w 505727"/>
                <a:gd name="connsiteY1" fmla="*/ 1257562 h 1429499"/>
                <a:gd name="connsiteX2" fmla="*/ 503419 w 505727"/>
                <a:gd name="connsiteY2" fmla="*/ 1159622 h 1429499"/>
                <a:gd name="connsiteX0" fmla="*/ 24027 w 505727"/>
                <a:gd name="connsiteY0" fmla="*/ 0 h 1429499"/>
                <a:gd name="connsiteX1" fmla="*/ 169876 w 505727"/>
                <a:gd name="connsiteY1" fmla="*/ 1257562 h 1429499"/>
                <a:gd name="connsiteX2" fmla="*/ 503419 w 505727"/>
                <a:gd name="connsiteY2" fmla="*/ 1159622 h 1429499"/>
                <a:gd name="connsiteX0" fmla="*/ 24027 w 503419"/>
                <a:gd name="connsiteY0" fmla="*/ 0 h 1263180"/>
                <a:gd name="connsiteX1" fmla="*/ 169876 w 503419"/>
                <a:gd name="connsiteY1" fmla="*/ 1257562 h 1263180"/>
                <a:gd name="connsiteX2" fmla="*/ 503419 w 503419"/>
                <a:gd name="connsiteY2" fmla="*/ 1159622 h 1263180"/>
                <a:gd name="connsiteX0" fmla="*/ 24027 w 520245"/>
                <a:gd name="connsiteY0" fmla="*/ 0 h 1267358"/>
                <a:gd name="connsiteX1" fmla="*/ 169876 w 520245"/>
                <a:gd name="connsiteY1" fmla="*/ 1257562 h 1267358"/>
                <a:gd name="connsiteX2" fmla="*/ 520245 w 520245"/>
                <a:gd name="connsiteY2" fmla="*/ 1170908 h 1267358"/>
                <a:gd name="connsiteX0" fmla="*/ 28500 w 515145"/>
                <a:gd name="connsiteY0" fmla="*/ 0 h 1273089"/>
                <a:gd name="connsiteX1" fmla="*/ 164776 w 515145"/>
                <a:gd name="connsiteY1" fmla="*/ 1263293 h 1273089"/>
                <a:gd name="connsiteX2" fmla="*/ 515145 w 515145"/>
                <a:gd name="connsiteY2" fmla="*/ 1176639 h 1273089"/>
                <a:gd name="connsiteX0" fmla="*/ 24247 w 510892"/>
                <a:gd name="connsiteY0" fmla="*/ 0 h 1273089"/>
                <a:gd name="connsiteX1" fmla="*/ 160523 w 510892"/>
                <a:gd name="connsiteY1" fmla="*/ 1263293 h 1273089"/>
                <a:gd name="connsiteX2" fmla="*/ 510892 w 510892"/>
                <a:gd name="connsiteY2" fmla="*/ 1176639 h 1273089"/>
                <a:gd name="connsiteX0" fmla="*/ 9455 w 496100"/>
                <a:gd name="connsiteY0" fmla="*/ 0 h 1273089"/>
                <a:gd name="connsiteX1" fmla="*/ 145731 w 496100"/>
                <a:gd name="connsiteY1" fmla="*/ 1263293 h 1273089"/>
                <a:gd name="connsiteX2" fmla="*/ 496100 w 496100"/>
                <a:gd name="connsiteY2" fmla="*/ 1176639 h 1273089"/>
                <a:gd name="connsiteX0" fmla="*/ 9455 w 496100"/>
                <a:gd name="connsiteY0" fmla="*/ 0 h 1269581"/>
                <a:gd name="connsiteX1" fmla="*/ 145731 w 496100"/>
                <a:gd name="connsiteY1" fmla="*/ 1263293 h 1269581"/>
                <a:gd name="connsiteX2" fmla="*/ 496100 w 496100"/>
                <a:gd name="connsiteY2" fmla="*/ 1176639 h 126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6100" h="1269581">
                  <a:moveTo>
                    <a:pt x="9455" y="0"/>
                  </a:moveTo>
                  <a:cubicBezTo>
                    <a:pt x="50099" y="804082"/>
                    <a:pt x="-101549" y="1205707"/>
                    <a:pt x="145731" y="1263293"/>
                  </a:cubicBezTo>
                  <a:cubicBezTo>
                    <a:pt x="397660" y="1261600"/>
                    <a:pt x="386854" y="1306919"/>
                    <a:pt x="496100" y="1176639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12BDAA3-5B58-4A8D-AEAB-885E13D087E5}"/>
                </a:ext>
              </a:extLst>
            </p:cNvPr>
            <p:cNvSpPr/>
            <p:nvPr/>
          </p:nvSpPr>
          <p:spPr>
            <a:xfrm rot="3792006" flipH="1">
              <a:off x="5752835" y="-52994"/>
              <a:ext cx="464714" cy="188945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Freeform 90">
            <a:extLst>
              <a:ext uri="{FF2B5EF4-FFF2-40B4-BE49-F238E27FC236}">
                <a16:creationId xmlns:a16="http://schemas.microsoft.com/office/drawing/2014/main" id="{4CDAC073-9BC5-4B1B-85B3-C89AAAE0D9E6}"/>
              </a:ext>
            </a:extLst>
          </p:cNvPr>
          <p:cNvSpPr/>
          <p:nvPr/>
        </p:nvSpPr>
        <p:spPr>
          <a:xfrm>
            <a:off x="3937413" y="38100"/>
            <a:ext cx="1711126" cy="6804660"/>
          </a:xfrm>
          <a:custGeom>
            <a:avLst/>
            <a:gdLst>
              <a:gd name="connsiteX0" fmla="*/ 0 w 1341120"/>
              <a:gd name="connsiteY0" fmla="*/ 0 h 6842760"/>
              <a:gd name="connsiteX1" fmla="*/ 243840 w 1341120"/>
              <a:gd name="connsiteY1" fmla="*/ 2453640 h 6842760"/>
              <a:gd name="connsiteX2" fmla="*/ 899160 w 1341120"/>
              <a:gd name="connsiteY2" fmla="*/ 4373880 h 6842760"/>
              <a:gd name="connsiteX3" fmla="*/ 1341120 w 1341120"/>
              <a:gd name="connsiteY3" fmla="*/ 6842760 h 6842760"/>
              <a:gd name="connsiteX0" fmla="*/ 601215 w 1942335"/>
              <a:gd name="connsiteY0" fmla="*/ 0 h 6842760"/>
              <a:gd name="connsiteX1" fmla="*/ 19183 w 1942335"/>
              <a:gd name="connsiteY1" fmla="*/ 1932940 h 6842760"/>
              <a:gd name="connsiteX2" fmla="*/ 1500375 w 1942335"/>
              <a:gd name="connsiteY2" fmla="*/ 4373880 h 6842760"/>
              <a:gd name="connsiteX3" fmla="*/ 1942335 w 1942335"/>
              <a:gd name="connsiteY3" fmla="*/ 6842760 h 6842760"/>
              <a:gd name="connsiteX0" fmla="*/ 0 w 7948106"/>
              <a:gd name="connsiteY0" fmla="*/ 0 h 6804660"/>
              <a:gd name="connsiteX1" fmla="*/ 6024954 w 7948106"/>
              <a:gd name="connsiteY1" fmla="*/ 1894840 h 6804660"/>
              <a:gd name="connsiteX2" fmla="*/ 7506146 w 7948106"/>
              <a:gd name="connsiteY2" fmla="*/ 4335780 h 6804660"/>
              <a:gd name="connsiteX3" fmla="*/ 7948106 w 7948106"/>
              <a:gd name="connsiteY3" fmla="*/ 6804660 h 6804660"/>
              <a:gd name="connsiteX0" fmla="*/ 0 w 7948106"/>
              <a:gd name="connsiteY0" fmla="*/ 0 h 6804660"/>
              <a:gd name="connsiteX1" fmla="*/ 5376054 w 7948106"/>
              <a:gd name="connsiteY1" fmla="*/ 1869440 h 6804660"/>
              <a:gd name="connsiteX2" fmla="*/ 7506146 w 7948106"/>
              <a:gd name="connsiteY2" fmla="*/ 4335780 h 6804660"/>
              <a:gd name="connsiteX3" fmla="*/ 7948106 w 7948106"/>
              <a:gd name="connsiteY3" fmla="*/ 6804660 h 680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8106" h="6804660">
                <a:moveTo>
                  <a:pt x="0" y="0"/>
                </a:moveTo>
                <a:cubicBezTo>
                  <a:pt x="46990" y="862330"/>
                  <a:pt x="4125030" y="1146810"/>
                  <a:pt x="5376054" y="1869440"/>
                </a:cubicBezTo>
                <a:cubicBezTo>
                  <a:pt x="6627078" y="2592070"/>
                  <a:pt x="7323266" y="3604260"/>
                  <a:pt x="7506146" y="4335780"/>
                </a:cubicBezTo>
                <a:cubicBezTo>
                  <a:pt x="7689026" y="5067300"/>
                  <a:pt x="7818566" y="5935980"/>
                  <a:pt x="7948106" y="6804660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Bent Arrow 118">
            <a:extLst>
              <a:ext uri="{FF2B5EF4-FFF2-40B4-BE49-F238E27FC236}">
                <a16:creationId xmlns:a16="http://schemas.microsoft.com/office/drawing/2014/main" id="{4FCD17F1-D042-4A69-968C-5B7A5DEF3947}"/>
              </a:ext>
            </a:extLst>
          </p:cNvPr>
          <p:cNvSpPr/>
          <p:nvPr/>
        </p:nvSpPr>
        <p:spPr>
          <a:xfrm rot="3889668">
            <a:off x="6805833" y="284421"/>
            <a:ext cx="711200" cy="705055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357D5A-429B-4372-99CD-346AEED1F7DD}"/>
              </a:ext>
            </a:extLst>
          </p:cNvPr>
          <p:cNvSpPr txBox="1"/>
          <p:nvPr/>
        </p:nvSpPr>
        <p:spPr>
          <a:xfrm>
            <a:off x="7950196" y="163688"/>
            <a:ext cx="3315113" cy="4659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❻ Filter mixture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  <a:endParaRPr lang="en-GB" sz="2400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3233659-4BA7-4BC0-86F4-76B0E73465CC}"/>
              </a:ext>
            </a:extLst>
          </p:cNvPr>
          <p:cNvGrpSpPr/>
          <p:nvPr/>
        </p:nvGrpSpPr>
        <p:grpSpPr>
          <a:xfrm>
            <a:off x="10460552" y="2743716"/>
            <a:ext cx="1070442" cy="1633124"/>
            <a:chOff x="6058982" y="1867433"/>
            <a:chExt cx="1070442" cy="1633124"/>
          </a:xfrm>
        </p:grpSpPr>
        <p:sp>
          <p:nvSpPr>
            <p:cNvPr id="84" name="Trapezoid 83">
              <a:extLst>
                <a:ext uri="{FF2B5EF4-FFF2-40B4-BE49-F238E27FC236}">
                  <a16:creationId xmlns:a16="http://schemas.microsoft.com/office/drawing/2014/main" id="{2114A812-9EE0-4292-B855-E71568AC16B7}"/>
                </a:ext>
              </a:extLst>
            </p:cNvPr>
            <p:cNvSpPr/>
            <p:nvPr/>
          </p:nvSpPr>
          <p:spPr>
            <a:xfrm rot="10800000" flipV="1">
              <a:off x="6071368" y="3292991"/>
              <a:ext cx="1058055" cy="202180"/>
            </a:xfrm>
            <a:prstGeom prst="trapezoid">
              <a:avLst>
                <a:gd name="adj" fmla="val 35096"/>
              </a:avLst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0FE73B8F-D783-41C8-8368-1AB16EDA5F35}"/>
                </a:ext>
              </a:extLst>
            </p:cNvPr>
            <p:cNvGrpSpPr/>
            <p:nvPr/>
          </p:nvGrpSpPr>
          <p:grpSpPr>
            <a:xfrm>
              <a:off x="6058982" y="1867433"/>
              <a:ext cx="1070442" cy="1633124"/>
              <a:chOff x="744477" y="2686663"/>
              <a:chExt cx="750559" cy="965171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A096F622-2D5F-4978-B8AE-2DD72DE253E4}"/>
                  </a:ext>
                </a:extLst>
              </p:cNvPr>
              <p:cNvGrpSpPr/>
              <p:nvPr/>
            </p:nvGrpSpPr>
            <p:grpSpPr>
              <a:xfrm>
                <a:off x="744477" y="2686663"/>
                <a:ext cx="274040" cy="965171"/>
                <a:chOff x="1736942" y="2690436"/>
                <a:chExt cx="274040" cy="965171"/>
              </a:xfrm>
            </p:grpSpPr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F20C568F-1AB7-4DD7-A9CE-B46B4A4B9A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0982" y="2690436"/>
                  <a:ext cx="0" cy="31391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58CF1C29-3207-4DC6-9FD1-A7DAB7505D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36942" y="2997995"/>
                  <a:ext cx="274039" cy="65761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E05CF598-DD5D-4890-B8AE-42C0AFFA7D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4477" y="3651834"/>
                <a:ext cx="7505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EB6F2639-4972-425A-BF4C-01F954DD53FF}"/>
                  </a:ext>
                </a:extLst>
              </p:cNvPr>
              <p:cNvGrpSpPr/>
              <p:nvPr/>
            </p:nvGrpSpPr>
            <p:grpSpPr>
              <a:xfrm flipH="1">
                <a:off x="1220996" y="2686663"/>
                <a:ext cx="274040" cy="965171"/>
                <a:chOff x="1736942" y="2690436"/>
                <a:chExt cx="274040" cy="965171"/>
              </a:xfrm>
            </p:grpSpPr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E1C92575-15A8-4F4F-845B-44901035BD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0982" y="2690436"/>
                  <a:ext cx="0" cy="31391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AE0F6FB6-CE18-412E-A129-4B8C1BF61F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36942" y="2997995"/>
                  <a:ext cx="274039" cy="65761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D7AAABC-F16C-4C73-BCED-F8F0067A9CA5}"/>
              </a:ext>
            </a:extLst>
          </p:cNvPr>
          <p:cNvGrpSpPr/>
          <p:nvPr/>
        </p:nvGrpSpPr>
        <p:grpSpPr>
          <a:xfrm>
            <a:off x="9772017" y="4369320"/>
            <a:ext cx="2284019" cy="2001679"/>
            <a:chOff x="9772017" y="4369320"/>
            <a:chExt cx="2284019" cy="2001679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EF6896B3-EBD3-4458-9801-08A6E7C08BAD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0A51B09A-C835-4E22-B76F-B2F7C1442D46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B18BED22-D2D0-40EC-B1E3-01D0D54F5855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E0B2DBDD-7978-4B59-92AC-0E4FB90927FD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321BF95-91A1-4CC0-A55C-C77B22520D49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0363A9E2-D3BA-41CE-A0BB-147A5487ACB5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B6124755-EB19-4F8E-ACAE-FB0FFDC9E577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16771AB-BA8A-4F08-A228-794EC0CA3CE6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8EA47AE2-B5B5-4926-8B73-41C80D349655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17C35B47-D0EC-4BFF-A9F0-A67367BBC87B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5212A2F1-1B37-4D36-9CE4-4582866264EA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9507E8E-5B5B-4DA3-AF6E-B4CB493529C6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1EC80F2E-4B95-4651-80C5-7221B5AA2CAB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117" name="Multiplication Sign 116">
                <a:extLst>
                  <a:ext uri="{FF2B5EF4-FFF2-40B4-BE49-F238E27FC236}">
                    <a16:creationId xmlns:a16="http://schemas.microsoft.com/office/drawing/2014/main" id="{794A4F7E-51FD-4493-B957-297757E46C9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Multiplication Sign 118">
                <a:extLst>
                  <a:ext uri="{FF2B5EF4-FFF2-40B4-BE49-F238E27FC236}">
                    <a16:creationId xmlns:a16="http://schemas.microsoft.com/office/drawing/2014/main" id="{49662F6B-E90C-42F5-B05F-8B4971EA736C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Multiplication Sign 119">
                <a:extLst>
                  <a:ext uri="{FF2B5EF4-FFF2-40B4-BE49-F238E27FC236}">
                    <a16:creationId xmlns:a16="http://schemas.microsoft.com/office/drawing/2014/main" id="{95AAE0F9-D648-44DB-9081-BFD43B0CAB71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Multiplication Sign 120">
                <a:extLst>
                  <a:ext uri="{FF2B5EF4-FFF2-40B4-BE49-F238E27FC236}">
                    <a16:creationId xmlns:a16="http://schemas.microsoft.com/office/drawing/2014/main" id="{29A625C3-4361-4EAF-BC5C-1963A7BFFB64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Multiplication Sign 121">
                <a:extLst>
                  <a:ext uri="{FF2B5EF4-FFF2-40B4-BE49-F238E27FC236}">
                    <a16:creationId xmlns:a16="http://schemas.microsoft.com/office/drawing/2014/main" id="{42111C0C-2982-44E1-BB49-0CB232049BF5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Multiplication Sign 122">
                <a:extLst>
                  <a:ext uri="{FF2B5EF4-FFF2-40B4-BE49-F238E27FC236}">
                    <a16:creationId xmlns:a16="http://schemas.microsoft.com/office/drawing/2014/main" id="{BEAEF2B2-4431-4993-B12E-9450EA2B64B0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Multiplication Sign 123">
                <a:extLst>
                  <a:ext uri="{FF2B5EF4-FFF2-40B4-BE49-F238E27FC236}">
                    <a16:creationId xmlns:a16="http://schemas.microsoft.com/office/drawing/2014/main" id="{5B5EE298-3795-4CF0-BB1C-BF808F598F38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Multiplication Sign 124">
                <a:extLst>
                  <a:ext uri="{FF2B5EF4-FFF2-40B4-BE49-F238E27FC236}">
                    <a16:creationId xmlns:a16="http://schemas.microsoft.com/office/drawing/2014/main" id="{506FA97E-76CF-4CCF-9E99-706BFDF3F67A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Multiplication Sign 125">
                <a:extLst>
                  <a:ext uri="{FF2B5EF4-FFF2-40B4-BE49-F238E27FC236}">
                    <a16:creationId xmlns:a16="http://schemas.microsoft.com/office/drawing/2014/main" id="{F9074049-766D-4CCC-8826-697CB3A8818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Multiplication Sign 126">
                <a:extLst>
                  <a:ext uri="{FF2B5EF4-FFF2-40B4-BE49-F238E27FC236}">
                    <a16:creationId xmlns:a16="http://schemas.microsoft.com/office/drawing/2014/main" id="{2C40B796-0FBC-4FF1-AC9F-4DC2183FCC6A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Multiplication Sign 127">
                <a:extLst>
                  <a:ext uri="{FF2B5EF4-FFF2-40B4-BE49-F238E27FC236}">
                    <a16:creationId xmlns:a16="http://schemas.microsoft.com/office/drawing/2014/main" id="{350588FD-552D-4138-9C08-A07496748E7E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Multiplication Sign 128">
                <a:extLst>
                  <a:ext uri="{FF2B5EF4-FFF2-40B4-BE49-F238E27FC236}">
                    <a16:creationId xmlns:a16="http://schemas.microsoft.com/office/drawing/2014/main" id="{5300F576-6B90-4B2E-995E-48C58BE83990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Multiplication Sign 129">
                <a:extLst>
                  <a:ext uri="{FF2B5EF4-FFF2-40B4-BE49-F238E27FC236}">
                    <a16:creationId xmlns:a16="http://schemas.microsoft.com/office/drawing/2014/main" id="{1732ABDD-E868-4264-8C66-C20E4372CA62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Multiplication Sign 130">
                <a:extLst>
                  <a:ext uri="{FF2B5EF4-FFF2-40B4-BE49-F238E27FC236}">
                    <a16:creationId xmlns:a16="http://schemas.microsoft.com/office/drawing/2014/main" id="{A78598BD-3C2C-416D-963E-7884513313EF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C3E7FACC-21FA-4707-8F4D-B0F542C05318}"/>
              </a:ext>
            </a:extLst>
          </p:cNvPr>
          <p:cNvSpPr txBox="1"/>
          <p:nvPr/>
        </p:nvSpPr>
        <p:spPr>
          <a:xfrm>
            <a:off x="8761939" y="960349"/>
            <a:ext cx="3315113" cy="15532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❼ Gently boil mixture + 2-3 anti-bumping granules for 2 minutes</a:t>
            </a:r>
            <a:r>
              <a:rPr lang="en-GB" sz="2400" dirty="0">
                <a:sym typeface="Wingdings" panose="05000000000000000000" pitchFamily="2" charset="2"/>
              </a:rPr>
              <a:t>	</a:t>
            </a:r>
            <a:endParaRPr lang="en-GB" sz="24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3DD713A-C4AF-4625-9F17-7E53A1571993}"/>
              </a:ext>
            </a:extLst>
          </p:cNvPr>
          <p:cNvSpPr txBox="1"/>
          <p:nvPr/>
        </p:nvSpPr>
        <p:spPr>
          <a:xfrm>
            <a:off x="5928950" y="3589216"/>
            <a:ext cx="3315113" cy="11813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❽ Pour solution into crystallising dish &amp; observe</a:t>
            </a:r>
            <a:r>
              <a:rPr lang="en-GB" sz="2400" dirty="0">
                <a:sym typeface="Wingdings" panose="05000000000000000000" pitchFamily="2" charset="2"/>
              </a:rPr>
              <a:t>	</a:t>
            </a:r>
            <a:endParaRPr lang="en-GB" sz="2400" dirty="0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2EB65C4-7A02-42E7-B800-DB7C44344A96}"/>
              </a:ext>
            </a:extLst>
          </p:cNvPr>
          <p:cNvGrpSpPr/>
          <p:nvPr/>
        </p:nvGrpSpPr>
        <p:grpSpPr>
          <a:xfrm rot="18755511">
            <a:off x="8087921" y="5287964"/>
            <a:ext cx="390834" cy="1633124"/>
            <a:chOff x="1736942" y="2690436"/>
            <a:chExt cx="274040" cy="965171"/>
          </a:xfrm>
        </p:grpSpPr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C16BDA5-4984-4B1B-B5B8-36CCD08B24E6}"/>
                </a:ext>
              </a:extLst>
            </p:cNvPr>
            <p:cNvCxnSpPr>
              <a:cxnSpLocks/>
            </p:cNvCxnSpPr>
            <p:nvPr/>
          </p:nvCxnSpPr>
          <p:spPr>
            <a:xfrm>
              <a:off x="2010982" y="2690436"/>
              <a:ext cx="0" cy="3139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79C2D41-4987-428F-BC22-755055C652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36942" y="2997995"/>
              <a:ext cx="274039" cy="6576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931115F3-A224-48EA-BFFA-7FCA1E1FD43E}"/>
              </a:ext>
            </a:extLst>
          </p:cNvPr>
          <p:cNvCxnSpPr>
            <a:cxnSpLocks/>
          </p:cNvCxnSpPr>
          <p:nvPr/>
        </p:nvCxnSpPr>
        <p:spPr>
          <a:xfrm rot="18755511" flipH="1">
            <a:off x="8579235" y="6406991"/>
            <a:ext cx="10704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9B317EA-39EE-41C4-8CC5-0C00BDD0C730}"/>
              </a:ext>
            </a:extLst>
          </p:cNvPr>
          <p:cNvGrpSpPr/>
          <p:nvPr/>
        </p:nvGrpSpPr>
        <p:grpSpPr>
          <a:xfrm>
            <a:off x="7926716" y="5408787"/>
            <a:ext cx="1633124" cy="1279024"/>
            <a:chOff x="7926716" y="5408787"/>
            <a:chExt cx="1633124" cy="1279024"/>
          </a:xfrm>
        </p:grpSpPr>
        <p:sp>
          <p:nvSpPr>
            <p:cNvPr id="138" name="Trapezoid 137">
              <a:extLst>
                <a:ext uri="{FF2B5EF4-FFF2-40B4-BE49-F238E27FC236}">
                  <a16:creationId xmlns:a16="http://schemas.microsoft.com/office/drawing/2014/main" id="{96ED747E-7A23-42D1-8882-94291C707F49}"/>
                </a:ext>
              </a:extLst>
            </p:cNvPr>
            <p:cNvSpPr/>
            <p:nvPr/>
          </p:nvSpPr>
          <p:spPr>
            <a:xfrm rot="7955511" flipV="1">
              <a:off x="8423326" y="6022381"/>
              <a:ext cx="734395" cy="596465"/>
            </a:xfrm>
            <a:custGeom>
              <a:avLst/>
              <a:gdLst>
                <a:gd name="connsiteX0" fmla="*/ 0 w 1045668"/>
                <a:gd name="connsiteY0" fmla="*/ 202180 h 202180"/>
                <a:gd name="connsiteX1" fmla="*/ 70957 w 1045668"/>
                <a:gd name="connsiteY1" fmla="*/ 0 h 202180"/>
                <a:gd name="connsiteX2" fmla="*/ 974711 w 1045668"/>
                <a:gd name="connsiteY2" fmla="*/ 0 h 202180"/>
                <a:gd name="connsiteX3" fmla="*/ 1045668 w 1045668"/>
                <a:gd name="connsiteY3" fmla="*/ 202180 h 202180"/>
                <a:gd name="connsiteX4" fmla="*/ 0 w 1045668"/>
                <a:gd name="connsiteY4" fmla="*/ 202180 h 202180"/>
                <a:gd name="connsiteX0" fmla="*/ 0 w 1045668"/>
                <a:gd name="connsiteY0" fmla="*/ 399328 h 399328"/>
                <a:gd name="connsiteX1" fmla="*/ 70957 w 1045668"/>
                <a:gd name="connsiteY1" fmla="*/ 197148 h 399328"/>
                <a:gd name="connsiteX2" fmla="*/ 917884 w 1045668"/>
                <a:gd name="connsiteY2" fmla="*/ 0 h 399328"/>
                <a:gd name="connsiteX3" fmla="*/ 1045668 w 1045668"/>
                <a:gd name="connsiteY3" fmla="*/ 399328 h 399328"/>
                <a:gd name="connsiteX4" fmla="*/ 0 w 1045668"/>
                <a:gd name="connsiteY4" fmla="*/ 399328 h 399328"/>
                <a:gd name="connsiteX0" fmla="*/ 0 w 1045668"/>
                <a:gd name="connsiteY0" fmla="*/ 399328 h 399328"/>
                <a:gd name="connsiteX1" fmla="*/ 449153 w 1045668"/>
                <a:gd name="connsiteY1" fmla="*/ 213600 h 399328"/>
                <a:gd name="connsiteX2" fmla="*/ 917884 w 1045668"/>
                <a:gd name="connsiteY2" fmla="*/ 0 h 399328"/>
                <a:gd name="connsiteX3" fmla="*/ 1045668 w 1045668"/>
                <a:gd name="connsiteY3" fmla="*/ 399328 h 399328"/>
                <a:gd name="connsiteX4" fmla="*/ 0 w 1045668"/>
                <a:gd name="connsiteY4" fmla="*/ 399328 h 399328"/>
                <a:gd name="connsiteX0" fmla="*/ 0 w 1045668"/>
                <a:gd name="connsiteY0" fmla="*/ 399328 h 399328"/>
                <a:gd name="connsiteX1" fmla="*/ 917884 w 1045668"/>
                <a:gd name="connsiteY1" fmla="*/ 0 h 399328"/>
                <a:gd name="connsiteX2" fmla="*/ 1045668 w 1045668"/>
                <a:gd name="connsiteY2" fmla="*/ 399328 h 399328"/>
                <a:gd name="connsiteX3" fmla="*/ 0 w 1045668"/>
                <a:gd name="connsiteY3" fmla="*/ 399328 h 399328"/>
                <a:gd name="connsiteX0" fmla="*/ 0 w 646844"/>
                <a:gd name="connsiteY0" fmla="*/ 393342 h 399328"/>
                <a:gd name="connsiteX1" fmla="*/ 519060 w 646844"/>
                <a:gd name="connsiteY1" fmla="*/ 0 h 399328"/>
                <a:gd name="connsiteX2" fmla="*/ 646844 w 646844"/>
                <a:gd name="connsiteY2" fmla="*/ 399328 h 399328"/>
                <a:gd name="connsiteX3" fmla="*/ 0 w 646844"/>
                <a:gd name="connsiteY3" fmla="*/ 393342 h 399328"/>
                <a:gd name="connsiteX0" fmla="*/ 0 w 646844"/>
                <a:gd name="connsiteY0" fmla="*/ 552581 h 558567"/>
                <a:gd name="connsiteX1" fmla="*/ 458434 w 646844"/>
                <a:gd name="connsiteY1" fmla="*/ 0 h 558567"/>
                <a:gd name="connsiteX2" fmla="*/ 646844 w 646844"/>
                <a:gd name="connsiteY2" fmla="*/ 558567 h 558567"/>
                <a:gd name="connsiteX3" fmla="*/ 0 w 646844"/>
                <a:gd name="connsiteY3" fmla="*/ 552581 h 558567"/>
                <a:gd name="connsiteX0" fmla="*/ 0 w 743745"/>
                <a:gd name="connsiteY0" fmla="*/ 556656 h 558567"/>
                <a:gd name="connsiteX1" fmla="*/ 555335 w 743745"/>
                <a:gd name="connsiteY1" fmla="*/ 0 h 558567"/>
                <a:gd name="connsiteX2" fmla="*/ 743745 w 743745"/>
                <a:gd name="connsiteY2" fmla="*/ 558567 h 558567"/>
                <a:gd name="connsiteX3" fmla="*/ 0 w 743745"/>
                <a:gd name="connsiteY3" fmla="*/ 556656 h 558567"/>
                <a:gd name="connsiteX0" fmla="*/ 0 w 743745"/>
                <a:gd name="connsiteY0" fmla="*/ 587870 h 589781"/>
                <a:gd name="connsiteX1" fmla="*/ 549528 w 743745"/>
                <a:gd name="connsiteY1" fmla="*/ 0 h 589781"/>
                <a:gd name="connsiteX2" fmla="*/ 743745 w 743745"/>
                <a:gd name="connsiteY2" fmla="*/ 589781 h 589781"/>
                <a:gd name="connsiteX3" fmla="*/ 0 w 743745"/>
                <a:gd name="connsiteY3" fmla="*/ 587870 h 589781"/>
                <a:gd name="connsiteX0" fmla="*/ 0 w 734395"/>
                <a:gd name="connsiteY0" fmla="*/ 596465 h 596465"/>
                <a:gd name="connsiteX1" fmla="*/ 540178 w 734395"/>
                <a:gd name="connsiteY1" fmla="*/ 0 h 596465"/>
                <a:gd name="connsiteX2" fmla="*/ 734395 w 734395"/>
                <a:gd name="connsiteY2" fmla="*/ 589781 h 596465"/>
                <a:gd name="connsiteX3" fmla="*/ 0 w 734395"/>
                <a:gd name="connsiteY3" fmla="*/ 596465 h 596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4395" h="596465">
                  <a:moveTo>
                    <a:pt x="0" y="596465"/>
                  </a:moveTo>
                  <a:lnTo>
                    <a:pt x="540178" y="0"/>
                  </a:lnTo>
                  <a:lnTo>
                    <a:pt x="734395" y="589781"/>
                  </a:lnTo>
                  <a:lnTo>
                    <a:pt x="0" y="596465"/>
                  </a:lnTo>
                  <a:close/>
                </a:path>
              </a:pathLst>
            </a:cu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1FF70545-E641-4CE0-9332-B55C3BFB9AC3}"/>
                </a:ext>
              </a:extLst>
            </p:cNvPr>
            <p:cNvGrpSpPr/>
            <p:nvPr/>
          </p:nvGrpSpPr>
          <p:grpSpPr>
            <a:xfrm rot="18755511" flipH="1">
              <a:off x="8547861" y="4787642"/>
              <a:ext cx="390834" cy="1633124"/>
              <a:chOff x="1736942" y="2690436"/>
              <a:chExt cx="274040" cy="965171"/>
            </a:xfrm>
          </p:grpSpPr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A0A85A09-AAA4-44A3-8714-38E0F51C3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86317359-0F80-4137-A67E-882FFDE17A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8" name="Right Bracket 147">
            <a:extLst>
              <a:ext uri="{FF2B5EF4-FFF2-40B4-BE49-F238E27FC236}">
                <a16:creationId xmlns:a16="http://schemas.microsoft.com/office/drawing/2014/main" id="{80F0A838-BED0-46CA-93EE-2375161C4628}"/>
              </a:ext>
            </a:extLst>
          </p:cNvPr>
          <p:cNvSpPr/>
          <p:nvPr/>
        </p:nvSpPr>
        <p:spPr>
          <a:xfrm rot="5400000">
            <a:off x="7114865" y="5299429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9" name="Bent Arrow 118">
            <a:extLst>
              <a:ext uri="{FF2B5EF4-FFF2-40B4-BE49-F238E27FC236}">
                <a16:creationId xmlns:a16="http://schemas.microsoft.com/office/drawing/2014/main" id="{691C3E12-4701-4665-BB70-E6D4FC5B7ACE}"/>
              </a:ext>
            </a:extLst>
          </p:cNvPr>
          <p:cNvSpPr/>
          <p:nvPr/>
        </p:nvSpPr>
        <p:spPr>
          <a:xfrm rot="17710332" flipH="1">
            <a:off x="7145313" y="5108477"/>
            <a:ext cx="711200" cy="705055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0698601-1A49-4A3A-A0B6-2D9020DB2330}"/>
              </a:ext>
            </a:extLst>
          </p:cNvPr>
          <p:cNvGrpSpPr/>
          <p:nvPr/>
        </p:nvGrpSpPr>
        <p:grpSpPr>
          <a:xfrm rot="1451605">
            <a:off x="5636465" y="4699362"/>
            <a:ext cx="721988" cy="720000"/>
            <a:chOff x="1724093" y="4217043"/>
            <a:chExt cx="721988" cy="720000"/>
          </a:xfrm>
        </p:grpSpPr>
        <p:sp>
          <p:nvSpPr>
            <p:cNvPr id="152" name="Partial Circle 151">
              <a:extLst>
                <a:ext uri="{FF2B5EF4-FFF2-40B4-BE49-F238E27FC236}">
                  <a16:creationId xmlns:a16="http://schemas.microsoft.com/office/drawing/2014/main" id="{D6E02331-6055-40E9-B410-F703B883DC65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46936EDB-5027-4452-8C8A-52ECBC56AA57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7DF4AB23-2F9E-4D41-A477-9A7ABAD16521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A7799043-5D50-4B87-94F2-D640572DFD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D993891D-334E-490F-95C4-2D1CFD9261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0" name="Arc 159">
            <a:extLst>
              <a:ext uri="{FF2B5EF4-FFF2-40B4-BE49-F238E27FC236}">
                <a16:creationId xmlns:a16="http://schemas.microsoft.com/office/drawing/2014/main" id="{8FCA6899-EE2A-4170-A612-9014D1717F5A}"/>
              </a:ext>
            </a:extLst>
          </p:cNvPr>
          <p:cNvSpPr/>
          <p:nvPr/>
        </p:nvSpPr>
        <p:spPr>
          <a:xfrm rot="3622774">
            <a:off x="141190" y="880839"/>
            <a:ext cx="7720722" cy="5777685"/>
          </a:xfrm>
          <a:prstGeom prst="arc">
            <a:avLst>
              <a:gd name="adj1" fmla="val 5928903"/>
              <a:gd name="adj2" fmla="val 9857977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C2CB6F9-AFB5-416E-B442-EAC4F4B86E87}"/>
              </a:ext>
            </a:extLst>
          </p:cNvPr>
          <p:cNvSpPr txBox="1"/>
          <p:nvPr/>
        </p:nvSpPr>
        <p:spPr>
          <a:xfrm>
            <a:off x="373000" y="3688326"/>
            <a:ext cx="3315113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❷ 15 cm</a:t>
            </a:r>
            <a:r>
              <a:rPr lang="en-GB" sz="2400" baseline="30000" dirty="0"/>
              <a:t>3</a:t>
            </a:r>
            <a:r>
              <a:rPr lang="en-GB" sz="2400" dirty="0"/>
              <a:t> sulfuric acid 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2D3E71B-5FA0-43A5-B3C9-951654BADA52}"/>
              </a:ext>
            </a:extLst>
          </p:cNvPr>
          <p:cNvSpPr txBox="1"/>
          <p:nvPr/>
        </p:nvSpPr>
        <p:spPr>
          <a:xfrm>
            <a:off x="372999" y="2731294"/>
            <a:ext cx="3315113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>
                <a:solidFill>
                  <a:srgbClr val="FF0000"/>
                </a:solidFill>
              </a:rPr>
              <a:t>❸</a:t>
            </a:r>
            <a:r>
              <a:rPr lang="en-GB" sz="2400" dirty="0"/>
              <a:t> ~ 1g </a:t>
            </a:r>
            <a:r>
              <a:rPr lang="en-GB" sz="2400" dirty="0" err="1"/>
              <a:t>CuO</a:t>
            </a:r>
            <a:r>
              <a:rPr lang="en-GB" sz="2400" dirty="0"/>
              <a:t> – agitate to mix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50F8124-35CC-4259-BBFE-E05A81C856D4}"/>
              </a:ext>
            </a:extLst>
          </p:cNvPr>
          <p:cNvSpPr txBox="1"/>
          <p:nvPr/>
        </p:nvSpPr>
        <p:spPr>
          <a:xfrm>
            <a:off x="373000" y="4645358"/>
            <a:ext cx="3315113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/>
              <a:t>❶ Half fill with just-boiled water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C904B34A-657C-44F4-BB7D-D0CAF4E732A9}"/>
              </a:ext>
            </a:extLst>
          </p:cNvPr>
          <p:cNvSpPr txBox="1"/>
          <p:nvPr/>
        </p:nvSpPr>
        <p:spPr>
          <a:xfrm>
            <a:off x="372998" y="1774262"/>
            <a:ext cx="3315113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048000" algn="r"/>
              </a:tabLst>
            </a:pPr>
            <a:r>
              <a:rPr lang="en-GB" sz="2400" dirty="0">
                <a:solidFill>
                  <a:srgbClr val="FF0000"/>
                </a:solidFill>
              </a:rPr>
              <a:t>❹</a:t>
            </a:r>
            <a:r>
              <a:rPr lang="en-GB" sz="2400" dirty="0"/>
              <a:t> Leave tube in beaker for 1-2 min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pic>
        <p:nvPicPr>
          <p:cNvPr id="168" name="Picture 167" title="Moderate hazard">
            <a:extLst>
              <a:ext uri="{FF2B5EF4-FFF2-40B4-BE49-F238E27FC236}">
                <a16:creationId xmlns:a16="http://schemas.microsoft.com/office/drawing/2014/main" id="{E5C33477-0DD8-47CA-9100-7DEF7A72870A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487" y="6268791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Picture 168" title="Environmental hazard">
            <a:extLst>
              <a:ext uri="{FF2B5EF4-FFF2-40B4-BE49-F238E27FC236}">
                <a16:creationId xmlns:a16="http://schemas.microsoft.com/office/drawing/2014/main" id="{F16A5803-5092-4567-A1B8-90D0614C1CB0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401" y="5737386"/>
            <a:ext cx="535940" cy="5359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0" name="Group 169">
            <a:extLst>
              <a:ext uri="{FF2B5EF4-FFF2-40B4-BE49-F238E27FC236}">
                <a16:creationId xmlns:a16="http://schemas.microsoft.com/office/drawing/2014/main" id="{2CF8B079-3A1A-4587-A62B-66781902F7D6}"/>
              </a:ext>
            </a:extLst>
          </p:cNvPr>
          <p:cNvGrpSpPr/>
          <p:nvPr/>
        </p:nvGrpSpPr>
        <p:grpSpPr>
          <a:xfrm>
            <a:off x="3574389" y="1490525"/>
            <a:ext cx="594504" cy="549198"/>
            <a:chOff x="9674226" y="1571251"/>
            <a:chExt cx="749300" cy="682999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E3002BC0-F240-4986-9ACE-2AFA22A77883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EBC70C5F-D5B0-4A68-8CBC-DEDD433B0F3E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173" name="Rounded Rectangle 149">
              <a:extLst>
                <a:ext uri="{FF2B5EF4-FFF2-40B4-BE49-F238E27FC236}">
                  <a16:creationId xmlns:a16="http://schemas.microsoft.com/office/drawing/2014/main" id="{2EC5105D-D528-4BD1-A97D-FFB6D4E77568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4" name="Rounded Rectangle 150">
              <a:extLst>
                <a:ext uri="{FF2B5EF4-FFF2-40B4-BE49-F238E27FC236}">
                  <a16:creationId xmlns:a16="http://schemas.microsoft.com/office/drawing/2014/main" id="{AC94B73A-10E4-43C4-8A00-5FAD77F16FAD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1853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495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8746</TotalTime>
  <Words>229</Words>
  <Application>Microsoft Office PowerPoint</Application>
  <PresentationFormat>Widescreen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 DJ</dc:creator>
  <cp:lastModifiedBy>Juliet Kennard</cp:lastModifiedBy>
  <cp:revision>401</cp:revision>
  <cp:lastPrinted>2019-10-13T17:18:54Z</cp:lastPrinted>
  <dcterms:created xsi:type="dcterms:W3CDTF">2017-10-18T10:44:09Z</dcterms:created>
  <dcterms:modified xsi:type="dcterms:W3CDTF">2021-02-25T15:00:15Z</dcterms:modified>
</cp:coreProperties>
</file>