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Create your own telluric screw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Instructions – download the template </a:t>
            </a:r>
            <a:r>
              <a:rPr lang="en-GB" sz="2400" dirty="0" smtClean="0"/>
              <a:t>from rsc.li/2P8PCb1</a:t>
            </a:r>
            <a:endParaRPr lang="en-GB" sz="2400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rsc.li/2P8PCb1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Create your own telluric screw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265113" indent="-265113">
              <a:buFont typeface="+mj-lt"/>
              <a:buAutoNum type="arabicPeriod"/>
            </a:pPr>
            <a:r>
              <a:rPr lang="en-GB" sz="1600" dirty="0" smtClean="0"/>
              <a:t>The </a:t>
            </a:r>
            <a:r>
              <a:rPr lang="en-GB" sz="1600" dirty="0"/>
              <a:t>numbers shown are what we now call relative atomic masses. Write the symbols of the first 20 elements (H to Ca) under the appropriate relative atomic mass.</a:t>
            </a:r>
          </a:p>
          <a:p>
            <a:pPr marL="265113" indent="-265113">
              <a:buFont typeface="+mj-lt"/>
              <a:buAutoNum type="arabicPeriod"/>
            </a:pPr>
            <a:r>
              <a:rPr lang="en-GB" sz="1600" dirty="0" smtClean="0"/>
              <a:t>Cut </a:t>
            </a:r>
            <a:r>
              <a:rPr lang="en-GB" sz="1600" dirty="0"/>
              <a:t>out the rows, including the grey tabs. Stick the three rows together using tabs 1 and 2 to form one long row from relative atomic mass 1 to relative atomic mass 40.</a:t>
            </a:r>
          </a:p>
          <a:p>
            <a:pPr marL="265113" indent="-265113">
              <a:buFont typeface="+mj-lt"/>
              <a:buAutoNum type="arabicPeriod"/>
            </a:pPr>
            <a:r>
              <a:rPr lang="en-GB" sz="1600" dirty="0" smtClean="0"/>
              <a:t>Gently </a:t>
            </a:r>
            <a:r>
              <a:rPr lang="en-GB" sz="1600" dirty="0"/>
              <a:t>crease along the line between each relative atomic mass.</a:t>
            </a:r>
          </a:p>
          <a:p>
            <a:pPr marL="265113" indent="-265113">
              <a:buFont typeface="+mj-lt"/>
              <a:buAutoNum type="arabicPeriod"/>
            </a:pPr>
            <a:r>
              <a:rPr lang="en-GB" sz="1600" dirty="0" smtClean="0"/>
              <a:t>Curl </a:t>
            </a:r>
            <a:r>
              <a:rPr lang="en-GB" sz="1600" dirty="0"/>
              <a:t>the strip to create a helix with a circumference of 16 atomic mass units, </a:t>
            </a:r>
            <a:r>
              <a:rPr lang="en-GB" sz="1600" dirty="0" err="1"/>
              <a:t>ie</a:t>
            </a:r>
            <a:r>
              <a:rPr lang="en-GB" sz="1600" dirty="0"/>
              <a:t> the element with a relative atomic mass of 17 lies below the element with a relative atomic mass of 1. Use tabs 3 and 4 to secure the helix in place.</a:t>
            </a:r>
          </a:p>
          <a:p>
            <a:pPr marL="265113" indent="-265113">
              <a:buFont typeface="+mj-lt"/>
              <a:buAutoNum type="arabicPeriod"/>
            </a:pPr>
            <a:r>
              <a:rPr lang="en-GB" sz="1600" dirty="0" smtClean="0"/>
              <a:t>What </a:t>
            </a:r>
            <a:r>
              <a:rPr lang="en-GB" sz="1600" dirty="0"/>
              <a:t>do you notice about the elements directly below each other on the helix? Are there any elements that don’t fit the pattern? </a:t>
            </a:r>
          </a:p>
          <a:p>
            <a:r>
              <a:rPr lang="en-GB" sz="1600" dirty="0"/>
              <a:t>Extension activity: think about what circumference (in atomic mass units) future turns of the helix will need in order for similar elements to lie beneath each other</a:t>
            </a:r>
            <a:r>
              <a:rPr lang="en-GB" sz="1600" dirty="0" smtClean="0"/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9282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27d643f5-4560-4eff-9f48-d0fe6b2bec2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</TotalTime>
  <Words>203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Create your own telluric screw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telluric screw – instructions</dc:title>
  <dc:creator>Matt Baldwin</dc:creator>
  <dc:description>From 'The evolution of the periodic table', Education in Chemistry, November 2018, rsc.li/2P8PCb1</dc:description>
  <cp:lastModifiedBy>David Sait</cp:lastModifiedBy>
  <cp:revision>53</cp:revision>
  <dcterms:created xsi:type="dcterms:W3CDTF">2013-06-04T12:27:23Z</dcterms:created>
  <dcterms:modified xsi:type="dcterms:W3CDTF">2018-10-22T09:50:48Z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