
<file path=[Content_Types].xml><?xml version="1.0" encoding="utf-8"?>
<Types xmlns="http://schemas.openxmlformats.org/package/2006/content-types">
  <Override PartName="/ppt/slideLayouts/slideLayout8.xml" ContentType="application/vnd.openxmlformats-officedocument.presentationml.slideLayout+xml"/>
  <Override PartName="/ppt/slides/slide68.xml" ContentType="application/vnd.openxmlformats-officedocument.presentationml.slide+xml"/>
  <Override PartName="/ppt/slides/slide22.xml" ContentType="application/vnd.openxmlformats-officedocument.presentationml.slide+xml"/>
  <Override PartName="/ppt/slides/slide28.xml" ContentType="application/vnd.openxmlformats-officedocument.presentationml.slide+xml"/>
  <Override PartName="/ppt/slides/slide66.xml" ContentType="application/vnd.openxmlformats-officedocument.presentationml.slide+xml"/>
  <Override PartName="/ppt/slides/slide85.xml" ContentType="application/vnd.openxmlformats-officedocument.presentationml.slide+xml"/>
  <Override PartName="/docProps/app.xml" ContentType="application/vnd.openxmlformats-officedocument.extended-properties+xml"/>
  <Override PartName="/ppt/slides/slide30.xml" ContentType="application/vnd.openxmlformats-officedocument.presentationml.slide+xml"/>
  <Override PartName="/ppt/slides/slide36.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s/slide47.xml" ContentType="application/vnd.openxmlformats-officedocument.presentationml.slide+xml"/>
  <Override PartName="/ppt/charts/chart1.xml" ContentType="application/vnd.openxmlformats-officedocument.drawingml.chart+xml"/>
  <Override PartName="/ppt/slideLayouts/slideLayout3.xml" ContentType="application/vnd.openxmlformats-officedocument.presentationml.slideLayout+xml"/>
  <Override PartName="/ppt/slides/slide21.xml" ContentType="application/vnd.openxmlformats-officedocument.presentationml.slide+xml"/>
  <Override PartName="/ppt/slides/slide23.xml" ContentType="application/vnd.openxmlformats-officedocument.presentationml.slide+xml"/>
  <Override PartName="/ppt/slideLayouts/slideLayout9.xml" ContentType="application/vnd.openxmlformats-officedocument.presentationml.slideLayout+xml"/>
  <Override PartName="/ppt/charts/chart2.xml" ContentType="application/vnd.openxmlformats-officedocument.drawingml.chart+xml"/>
  <Override PartName="/ppt/slides/slide52.xml" ContentType="application/vnd.openxmlformats-officedocument.presentationml.slide+xml"/>
  <Override PartName="/ppt/slides/slide1.xml" ContentType="application/vnd.openxmlformats-officedocument.presentationml.slide+xml"/>
  <Override PartName="/ppt/slides/slide51.xml" ContentType="application/vnd.openxmlformats-officedocument.presentationml.slide+xml"/>
  <Override PartName="/ppt/slides/slide7.xml" ContentType="application/vnd.openxmlformats-officedocument.presentationml.slide+xml"/>
  <Override PartName="/ppt/slides/slide62.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viewProps.xml" ContentType="application/vnd.openxmlformats-officedocument.presentationml.viewProps+xml"/>
  <Override PartName="/ppt/tableStyles.xml" ContentType="application/vnd.openxmlformats-officedocument.presentationml.tableStyles+xml"/>
  <Override PartName="/ppt/slides/slide13.xml" ContentType="application/vnd.openxmlformats-officedocument.presentationml.slide+xml"/>
  <Override PartName="/ppt/slides/slide87.xml" ContentType="application/vnd.openxmlformats-officedocument.presentationml.slide+xml"/>
  <Override PartName="/ppt/slides/slide20.xml" ContentType="application/vnd.openxmlformats-officedocument.presentationml.slide+xml"/>
  <Override PartName="/ppt/slides/slide17.xml" ContentType="application/vnd.openxmlformats-officedocument.presentationml.slide+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slides/slide89.xml" ContentType="application/vnd.openxmlformats-officedocument.presentationml.slide+xml"/>
  <Override PartName="/ppt/slides/slide78.xml" ContentType="application/vnd.openxmlformats-officedocument.presentationml.slide+xml"/>
  <Override PartName="/ppt/notesSlides/notesSlide1.xml" ContentType="application/vnd.openxmlformats-officedocument.presentationml.notesSlide+xml"/>
  <Override PartName="/ppt/slides/slide61.xml" ContentType="application/vnd.openxmlformats-officedocument.presentationml.slide+xml"/>
  <Override PartName="/ppt/slides/slide43.xml" ContentType="application/vnd.openxmlformats-officedocument.presentationml.slide+xml"/>
  <Override PartName="/ppt/slideLayouts/slideLayout6.xml" ContentType="application/vnd.openxmlformats-officedocument.presentationml.slideLayout+xml"/>
  <Default Extension="emf" ContentType="image/x-emf"/>
  <Override PartName="/ppt/slides/slide37.xml" ContentType="application/vnd.openxmlformats-officedocument.presentationml.slide+xml"/>
  <Override PartName="/ppt/slides/slide10.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Default Extension="png" ContentType="image/png"/>
  <Override PartName="/ppt/slides/slide83.xml" ContentType="application/vnd.openxmlformats-officedocument.presentationml.slide+xml"/>
  <Override PartName="/ppt/slides/slide27.xml" ContentType="application/vnd.openxmlformats-officedocument.presentationml.slide+xml"/>
  <Override PartName="/docProps/core.xml" ContentType="application/vnd.openxmlformats-package.core-properties+xml"/>
  <Override PartName="/ppt/slides/slide56.xml" ContentType="application/vnd.openxmlformats-officedocument.presentationml.slide+xml"/>
  <Override PartName="/ppt/slides/slide31.xml" ContentType="application/vnd.openxmlformats-officedocument.presentationml.slide+xml"/>
  <Default Extension="bin" ContentType="application/vnd.openxmlformats-officedocument.presentationml.printerSettings"/>
  <Override PartName="/ppt/slides/slide53.xml" ContentType="application/vnd.openxmlformats-officedocument.presentationml.slide+xml"/>
  <Override PartName="/ppt/slides/slide76.xml" ContentType="application/vnd.openxmlformats-officedocument.presentationml.slide+xml"/>
  <Override PartName="/ppt/slides/slide55.xml" ContentType="application/vnd.openxmlformats-officedocument.presentationml.slide+xml"/>
  <Override PartName="/ppt/slides/slide67.xml" ContentType="application/vnd.openxmlformats-officedocument.presentationml.slide+xml"/>
  <Override PartName="/ppt/slides/slide12.xml" ContentType="application/vnd.openxmlformats-officedocument.presentationml.slide+xml"/>
  <Override PartName="/ppt/slides/slide19.xml" ContentType="application/vnd.openxmlformats-officedocument.presentationml.slide+xml"/>
  <Override PartName="/ppt/slides/slide41.xml" ContentType="application/vnd.openxmlformats-officedocument.presentationml.slide+xml"/>
  <Override PartName="/ppt/slides/slide46.xml" ContentType="application/vnd.openxmlformats-officedocument.presentationml.slide+xml"/>
  <Override PartName="/ppt/theme/theme2.xml" ContentType="application/vnd.openxmlformats-officedocument.theme+xml"/>
  <Override PartName="/ppt/slides/slide84.xml" ContentType="application/vnd.openxmlformats-officedocument.presentationml.slide+xml"/>
  <Override PartName="/ppt/slides/slide2.xml" ContentType="application/vnd.openxmlformats-officedocument.presentationml.slide+xml"/>
  <Override PartName="/ppt/slides/slide80.xml" ContentType="application/vnd.openxmlformats-officedocument.presentationml.slide+xml"/>
  <Override PartName="/ppt/slides/slide69.xml" ContentType="application/vnd.openxmlformats-officedocument.presentationml.slide+xml"/>
  <Override PartName="/ppt/slides/slide35.xml" ContentType="application/vnd.openxmlformats-officedocument.presentationml.slide+xml"/>
  <Override PartName="/ppt/slides/slide42.xml" ContentType="application/vnd.openxmlformats-officedocument.presentationml.slide+xml"/>
  <Override PartName="/ppt/slides/slide45.xml" ContentType="application/vnd.openxmlformats-officedocument.presentationml.slide+xml"/>
  <Override PartName="/ppt/slideLayouts/slideLayout5.xml" ContentType="application/vnd.openxmlformats-officedocument.presentationml.slideLayout+xml"/>
  <Override PartName="/ppt/slideLayouts/slideLayout10.xml" ContentType="application/vnd.openxmlformats-officedocument.presentationml.slideLayout+xml"/>
  <Override PartName="/ppt/slides/slide50.xml" ContentType="application/vnd.openxmlformats-officedocument.presentationml.slide+xml"/>
  <Override PartName="/ppt/slides/slide54.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Default Extension="xml" ContentType="application/xml"/>
  <Override PartName="/ppt/slides/slide26.xml" ContentType="application/vnd.openxmlformats-officedocument.presentationml.slide+xml"/>
  <Override PartName="/ppt/slideMasters/slideMaster1.xml" ContentType="application/vnd.openxmlformats-officedocument.presentationml.slideMaster+xml"/>
  <Override PartName="/ppt/slides/slide86.xml" ContentType="application/vnd.openxmlformats-officedocument.presentationml.slide+xml"/>
  <Override PartName="/ppt/slides/slide81.xml" ContentType="application/vnd.openxmlformats-officedocument.presentationml.slide+xml"/>
  <Override PartName="/ppt/slides/slide25.xml" ContentType="application/vnd.openxmlformats-officedocument.presentationml.slide+xml"/>
  <Override PartName="/ppt/slides/slide63.xml" ContentType="application/vnd.openxmlformats-officedocument.presentationml.slide+xml"/>
  <Override PartName="/ppt/slides/slide14.xml" ContentType="application/vnd.openxmlformats-officedocument.presentationml.slide+xml"/>
  <Override PartName="/ppt/slides/slide40.xml" ContentType="application/vnd.openxmlformats-officedocument.presentationml.slide+xml"/>
  <Override PartName="/ppt/slides/slide82.xml" ContentType="application/vnd.openxmlformats-officedocument.presentationml.slide+xml"/>
  <Override PartName="/ppt/slides/slide34.xml" ContentType="application/vnd.openxmlformats-officedocument.presentationml.slide+xml"/>
  <Override PartName="/ppt/slides/slide44.xml" ContentType="application/vnd.openxmlformats-officedocument.presentationml.slide+xml"/>
  <Override PartName="/ppt/slides/slide49.xml" ContentType="application/vnd.openxmlformats-officedocument.presentationml.slide+xml"/>
  <Override PartName="/ppt/slideLayouts/slideLayout1.xml" ContentType="application/vnd.openxmlformats-officedocument.presentationml.slideLayout+xml"/>
  <Override PartName="/ppt/slides/slide70.xml" ContentType="application/vnd.openxmlformats-officedocument.presentationml.slide+xml"/>
  <Override PartName="/ppt/slides/slide88.xml" ContentType="application/vnd.openxmlformats-officedocument.presentationml.slide+xml"/>
  <Override PartName="/ppt/slides/slide48.xml" ContentType="application/vnd.openxmlformats-officedocument.presentationml.slide+xml"/>
  <Override PartName="/ppt/theme/theme1.xml" ContentType="application/vnd.openxmlformats-officedocument.theme+xml"/>
  <Override PartName="/ppt/presentation.xml" ContentType="application/vnd.openxmlformats-officedocument.presentationml.presentation.main+xml"/>
  <Override PartName="/ppt/slides/slide77.xml" ContentType="application/vnd.openxmlformats-officedocument.presentationml.slide+xml"/>
  <Override PartName="/ppt/slides/slide5.xml" ContentType="application/vnd.openxmlformats-officedocument.presentationml.slide+xml"/>
  <Override PartName="/ppt/slideLayouts/slideLayout7.xml" ContentType="application/vnd.openxmlformats-officedocument.presentationml.slideLayout+xml"/>
  <Override PartName="/ppt/slides/slide59.xml" ContentType="application/vnd.openxmlformats-officedocument.presentationml.slide+xml"/>
  <Override PartName="/ppt/slides/slide79.xml" ContentType="application/vnd.openxmlformats-officedocument.presentationml.slide+xml"/>
  <Default Extension="jpeg" ContentType="image/jpeg"/>
  <Override PartName="/ppt/slides/slide6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Layouts/slideLayout11.xml" ContentType="application/vnd.openxmlformats-officedocument.presentationml.slideLayout+xml"/>
  <Override PartName="/ppt/slides/slide72.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8.xml" ContentType="application/vnd.openxmlformats-officedocument.presentationml.slide+xml"/>
  <Override PartName="/ppt/theme/themeOverride1.xml" ContentType="application/vnd.openxmlformats-officedocument.themeOverride+xml"/>
  <Override PartName="/ppt/slides/slide15.xml" ContentType="application/vnd.openxmlformats-officedocument.presentationml.slide+xml"/>
  <Default Extension="rels" ContentType="application/vnd.openxmlformats-package.relationships+xml"/>
  <Override PartName="/ppt/slides/slide9.xml" ContentType="application/vnd.openxmlformats-officedocument.presentationml.slide+xml"/>
  <Override PartName="/ppt/slides/slide60.xml" ContentType="application/vnd.openxmlformats-officedocument.presentationml.slide+xml"/>
  <Override PartName="/ppt/slides/slide24.xml" ContentType="application/vnd.openxmlformats-officedocument.presentationml.slide+xml"/>
  <Override PartName="/ppt/slides/slide39.xml" ContentType="application/vnd.openxmlformats-officedocument.presentationml.slide+xml"/>
  <Override PartName="/ppt/slides/slide73.xml" ContentType="application/vnd.openxmlformats-officedocument.presentationml.slide+xml"/>
  <Override PartName="/ppt/slides/slide32.xml" ContentType="application/vnd.openxmlformats-officedocument.presentationml.slide+xml"/>
  <Override PartName="/ppt/slides/slide71.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Override PartName="/ppt/slides/slide38.xml" ContentType="application/vnd.openxmlformats-officedocument.presentationml.slide+xml"/>
  <Override PartName="/ppt/slideLayouts/slideLayout12.xml" ContentType="application/vnd.openxmlformats-officedocument.presentationml.slideLayout+xml"/>
  <Override PartName="/ppt/slides/slide29.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91"/>
  </p:notesMasterIdLst>
  <p:sldIdLst>
    <p:sldId id="349" r:id="rId2"/>
    <p:sldId id="261" r:id="rId3"/>
    <p:sldId id="262" r:id="rId4"/>
    <p:sldId id="263" r:id="rId5"/>
    <p:sldId id="264" r:id="rId6"/>
    <p:sldId id="266" r:id="rId7"/>
    <p:sldId id="267" r:id="rId8"/>
    <p:sldId id="265" r:id="rId9"/>
    <p:sldId id="268" r:id="rId10"/>
    <p:sldId id="269" r:id="rId11"/>
    <p:sldId id="270" r:id="rId12"/>
    <p:sldId id="271" r:id="rId13"/>
    <p:sldId id="272" r:id="rId14"/>
    <p:sldId id="273" r:id="rId15"/>
    <p:sldId id="274" r:id="rId16"/>
    <p:sldId id="275" r:id="rId17"/>
    <p:sldId id="276" r:id="rId18"/>
    <p:sldId id="278" r:id="rId19"/>
    <p:sldId id="279" r:id="rId20"/>
    <p:sldId id="277" r:id="rId21"/>
    <p:sldId id="280" r:id="rId22"/>
    <p:sldId id="281" r:id="rId23"/>
    <p:sldId id="282" r:id="rId24"/>
    <p:sldId id="283" r:id="rId25"/>
    <p:sldId id="284" r:id="rId26"/>
    <p:sldId id="285" r:id="rId27"/>
    <p:sldId id="286" r:id="rId28"/>
    <p:sldId id="287" r:id="rId29"/>
    <p:sldId id="288" r:id="rId30"/>
    <p:sldId id="289" r:id="rId31"/>
    <p:sldId id="290" r:id="rId32"/>
    <p:sldId id="291" r:id="rId33"/>
    <p:sldId id="292" r:id="rId34"/>
    <p:sldId id="293" r:id="rId35"/>
    <p:sldId id="294" r:id="rId36"/>
    <p:sldId id="295" r:id="rId37"/>
    <p:sldId id="296" r:id="rId38"/>
    <p:sldId id="297" r:id="rId39"/>
    <p:sldId id="298" r:id="rId40"/>
    <p:sldId id="299" r:id="rId41"/>
    <p:sldId id="300" r:id="rId42"/>
    <p:sldId id="301" r:id="rId43"/>
    <p:sldId id="302" r:id="rId44"/>
    <p:sldId id="303" r:id="rId45"/>
    <p:sldId id="304" r:id="rId46"/>
    <p:sldId id="305" r:id="rId47"/>
    <p:sldId id="306" r:id="rId48"/>
    <p:sldId id="307" r:id="rId49"/>
    <p:sldId id="308" r:id="rId50"/>
    <p:sldId id="309" r:id="rId51"/>
    <p:sldId id="310" r:id="rId52"/>
    <p:sldId id="311" r:id="rId53"/>
    <p:sldId id="312" r:id="rId54"/>
    <p:sldId id="313" r:id="rId55"/>
    <p:sldId id="314" r:id="rId56"/>
    <p:sldId id="315" r:id="rId57"/>
    <p:sldId id="316" r:id="rId58"/>
    <p:sldId id="317" r:id="rId59"/>
    <p:sldId id="318" r:id="rId60"/>
    <p:sldId id="319" r:id="rId61"/>
    <p:sldId id="320" r:id="rId62"/>
    <p:sldId id="321" r:id="rId63"/>
    <p:sldId id="322" r:id="rId64"/>
    <p:sldId id="323" r:id="rId65"/>
    <p:sldId id="324" r:id="rId66"/>
    <p:sldId id="325" r:id="rId67"/>
    <p:sldId id="326" r:id="rId68"/>
    <p:sldId id="327" r:id="rId69"/>
    <p:sldId id="328" r:id="rId70"/>
    <p:sldId id="329" r:id="rId71"/>
    <p:sldId id="330" r:id="rId72"/>
    <p:sldId id="331" r:id="rId73"/>
    <p:sldId id="332" r:id="rId74"/>
    <p:sldId id="333" r:id="rId75"/>
    <p:sldId id="334" r:id="rId76"/>
    <p:sldId id="335" r:id="rId77"/>
    <p:sldId id="336" r:id="rId78"/>
    <p:sldId id="337" r:id="rId79"/>
    <p:sldId id="338" r:id="rId80"/>
    <p:sldId id="339" r:id="rId81"/>
    <p:sldId id="340" r:id="rId82"/>
    <p:sldId id="341" r:id="rId83"/>
    <p:sldId id="342" r:id="rId84"/>
    <p:sldId id="343" r:id="rId85"/>
    <p:sldId id="344" r:id="rId86"/>
    <p:sldId id="345" r:id="rId87"/>
    <p:sldId id="346" r:id="rId88"/>
    <p:sldId id="347" r:id="rId89"/>
    <p:sldId id="348" r:id="rId9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extLst>
    <p:ext uri="{E76CE94A-603C-4142-B9EB-6D1370010A27}">
      <p14:discardImageEditData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0"/>
    </p:ext>
    <p:ext uri="{D31A062A-798A-4329-ABDD-BBA856620510}">
      <p14:defaultImageDpi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varScale="1">
        <p:scale>
          <a:sx n="148" d="100"/>
          <a:sy n="148" d="100"/>
        </p:scale>
        <p:origin x="-1312" y="-1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64" Type="http://schemas.openxmlformats.org/officeDocument/2006/relationships/slide" Target="slides/slide63.xml"/><Relationship Id="rId95" Type="http://schemas.openxmlformats.org/officeDocument/2006/relationships/theme" Target="theme/theme1.xml"/><Relationship Id="rId60" Type="http://schemas.openxmlformats.org/officeDocument/2006/relationships/slide" Target="slides/slide59.xml"/><Relationship Id="rId39" Type="http://schemas.openxmlformats.org/officeDocument/2006/relationships/slide" Target="slides/slide38.xml"/><Relationship Id="rId70" Type="http://schemas.openxmlformats.org/officeDocument/2006/relationships/slide" Target="slides/slide69.xml"/><Relationship Id="rId7" Type="http://schemas.openxmlformats.org/officeDocument/2006/relationships/slide" Target="slides/slide6.xml"/><Relationship Id="rId43" Type="http://schemas.openxmlformats.org/officeDocument/2006/relationships/slide" Target="slides/slide42.xml"/><Relationship Id="rId74" Type="http://schemas.openxmlformats.org/officeDocument/2006/relationships/slide" Target="slides/slide73.xml"/><Relationship Id="rId25" Type="http://schemas.openxmlformats.org/officeDocument/2006/relationships/slide" Target="slides/slide24.xml"/><Relationship Id="rId94" Type="http://schemas.openxmlformats.org/officeDocument/2006/relationships/viewProps" Target="viewProps.xml"/><Relationship Id="rId96" Type="http://schemas.openxmlformats.org/officeDocument/2006/relationships/tableStyles" Target="tableStyles.xml"/><Relationship Id="rId10" Type="http://schemas.openxmlformats.org/officeDocument/2006/relationships/slide" Target="slides/slide9.xml"/><Relationship Id="rId90" Type="http://schemas.openxmlformats.org/officeDocument/2006/relationships/slide" Target="slides/slide89.xml"/><Relationship Id="rId50" Type="http://schemas.openxmlformats.org/officeDocument/2006/relationships/slide" Target="slides/slide49.xml"/><Relationship Id="rId77" Type="http://schemas.openxmlformats.org/officeDocument/2006/relationships/slide" Target="slides/slide76.xml"/><Relationship Id="rId63" Type="http://schemas.openxmlformats.org/officeDocument/2006/relationships/slide" Target="slides/slide62.xml"/><Relationship Id="rId17" Type="http://schemas.openxmlformats.org/officeDocument/2006/relationships/slide" Target="slides/slide16.xml"/><Relationship Id="rId85" Type="http://schemas.openxmlformats.org/officeDocument/2006/relationships/slide" Target="slides/slide84.xml"/><Relationship Id="rId9" Type="http://schemas.openxmlformats.org/officeDocument/2006/relationships/slide" Target="slides/slide8.xml"/><Relationship Id="rId18" Type="http://schemas.openxmlformats.org/officeDocument/2006/relationships/slide" Target="slides/slide17.xml"/><Relationship Id="rId27" Type="http://schemas.openxmlformats.org/officeDocument/2006/relationships/slide" Target="slides/slide26.xml"/><Relationship Id="rId71" Type="http://schemas.openxmlformats.org/officeDocument/2006/relationships/slide" Target="slides/slide70.xml"/><Relationship Id="rId14" Type="http://schemas.openxmlformats.org/officeDocument/2006/relationships/slide" Target="slides/slide13.xml"/><Relationship Id="rId4" Type="http://schemas.openxmlformats.org/officeDocument/2006/relationships/slide" Target="slides/slide3.xml"/><Relationship Id="rId28" Type="http://schemas.openxmlformats.org/officeDocument/2006/relationships/slide" Target="slides/slide27.xml"/><Relationship Id="rId92" Type="http://schemas.openxmlformats.org/officeDocument/2006/relationships/printerSettings" Target="printerSettings/printerSettings1.bin"/><Relationship Id="rId45" Type="http://schemas.openxmlformats.org/officeDocument/2006/relationships/slide" Target="slides/slide44.xml"/><Relationship Id="rId58" Type="http://schemas.openxmlformats.org/officeDocument/2006/relationships/slide" Target="slides/slide57.xml"/><Relationship Id="rId42" Type="http://schemas.openxmlformats.org/officeDocument/2006/relationships/slide" Target="slides/slide41.xml"/><Relationship Id="rId73" Type="http://schemas.openxmlformats.org/officeDocument/2006/relationships/slide" Target="slides/slide72.xml"/><Relationship Id="rId89" Type="http://schemas.openxmlformats.org/officeDocument/2006/relationships/slide" Target="slides/slide88.xml"/><Relationship Id="rId88" Type="http://schemas.openxmlformats.org/officeDocument/2006/relationships/slide" Target="slides/slide87.xml"/><Relationship Id="rId87" Type="http://schemas.openxmlformats.org/officeDocument/2006/relationships/slide" Target="slides/slide86.xml"/><Relationship Id="rId6" Type="http://schemas.openxmlformats.org/officeDocument/2006/relationships/slide" Target="slides/slide5.xml"/><Relationship Id="rId49" Type="http://schemas.openxmlformats.org/officeDocument/2006/relationships/slide" Target="slides/slide48.xml"/><Relationship Id="rId44" Type="http://schemas.openxmlformats.org/officeDocument/2006/relationships/slide" Target="slides/slide43.xml"/><Relationship Id="rId82" Type="http://schemas.openxmlformats.org/officeDocument/2006/relationships/slide" Target="slides/slide81.xml"/><Relationship Id="rId69" Type="http://schemas.openxmlformats.org/officeDocument/2006/relationships/slide" Target="slides/slide68.xml"/><Relationship Id="rId19" Type="http://schemas.openxmlformats.org/officeDocument/2006/relationships/slide" Target="slides/slide18.xml"/><Relationship Id="rId38" Type="http://schemas.openxmlformats.org/officeDocument/2006/relationships/slide" Target="slides/slide37.xml"/><Relationship Id="rId20" Type="http://schemas.openxmlformats.org/officeDocument/2006/relationships/slide" Target="slides/slide19.xml"/><Relationship Id="rId2" Type="http://schemas.openxmlformats.org/officeDocument/2006/relationships/slide" Target="slides/slide1.xml"/><Relationship Id="rId46" Type="http://schemas.openxmlformats.org/officeDocument/2006/relationships/slide" Target="slides/slide45.xml"/><Relationship Id="rId57" Type="http://schemas.openxmlformats.org/officeDocument/2006/relationships/slide" Target="slides/slide56.xml"/><Relationship Id="rId59" Type="http://schemas.openxmlformats.org/officeDocument/2006/relationships/slide" Target="slides/slide58.xml"/><Relationship Id="rId35" Type="http://schemas.openxmlformats.org/officeDocument/2006/relationships/slide" Target="slides/slide34.xml"/><Relationship Id="rId51" Type="http://schemas.openxmlformats.org/officeDocument/2006/relationships/slide" Target="slides/slide50.xml"/><Relationship Id="rId55" Type="http://schemas.openxmlformats.org/officeDocument/2006/relationships/slide" Target="slides/slide54.xml"/><Relationship Id="rId31" Type="http://schemas.openxmlformats.org/officeDocument/2006/relationships/slide" Target="slides/slide30.xml"/><Relationship Id="rId34" Type="http://schemas.openxmlformats.org/officeDocument/2006/relationships/slide" Target="slides/slide33.xml"/><Relationship Id="rId40" Type="http://schemas.openxmlformats.org/officeDocument/2006/relationships/slide" Target="slides/slide39.xml"/><Relationship Id="rId62" Type="http://schemas.openxmlformats.org/officeDocument/2006/relationships/slide" Target="slides/slide61.xml"/><Relationship Id="rId66" Type="http://schemas.openxmlformats.org/officeDocument/2006/relationships/slide" Target="slides/slide65.xml"/><Relationship Id="rId36" Type="http://schemas.openxmlformats.org/officeDocument/2006/relationships/slide" Target="slides/slide35.xml"/><Relationship Id="rId72" Type="http://schemas.openxmlformats.org/officeDocument/2006/relationships/slide" Target="slides/slide71.xml"/><Relationship Id="rId1" Type="http://schemas.openxmlformats.org/officeDocument/2006/relationships/slideMaster" Target="slideMasters/slideMaster1.xml"/><Relationship Id="rId24" Type="http://schemas.openxmlformats.org/officeDocument/2006/relationships/slide" Target="slides/slide23.xml"/><Relationship Id="rId47" Type="http://schemas.openxmlformats.org/officeDocument/2006/relationships/slide" Target="slides/slide46.xml"/><Relationship Id="rId56" Type="http://schemas.openxmlformats.org/officeDocument/2006/relationships/slide" Target="slides/slide55.xml"/><Relationship Id="rId48" Type="http://schemas.openxmlformats.org/officeDocument/2006/relationships/slide" Target="slides/slide47.xml"/><Relationship Id="rId75" Type="http://schemas.openxmlformats.org/officeDocument/2006/relationships/slide" Target="slides/slide74.xml"/><Relationship Id="rId8" Type="http://schemas.openxmlformats.org/officeDocument/2006/relationships/slide" Target="slides/slide7.xml"/><Relationship Id="rId13" Type="http://schemas.openxmlformats.org/officeDocument/2006/relationships/slide" Target="slides/slide12.xml"/><Relationship Id="rId32" Type="http://schemas.openxmlformats.org/officeDocument/2006/relationships/slide" Target="slides/slide31.xml"/><Relationship Id="rId37" Type="http://schemas.openxmlformats.org/officeDocument/2006/relationships/slide" Target="slides/slide36.xml"/><Relationship Id="rId52" Type="http://schemas.openxmlformats.org/officeDocument/2006/relationships/slide" Target="slides/slide51.xml"/><Relationship Id="rId65" Type="http://schemas.openxmlformats.org/officeDocument/2006/relationships/slide" Target="slides/slide64.xml"/><Relationship Id="rId67" Type="http://schemas.openxmlformats.org/officeDocument/2006/relationships/slide" Target="slides/slide66.xml"/><Relationship Id="rId54" Type="http://schemas.openxmlformats.org/officeDocument/2006/relationships/slide" Target="slides/slide53.xml"/><Relationship Id="rId12" Type="http://schemas.openxmlformats.org/officeDocument/2006/relationships/slide" Target="slides/slide11.xml"/><Relationship Id="rId76" Type="http://schemas.openxmlformats.org/officeDocument/2006/relationships/slide" Target="slides/slide75.xml"/><Relationship Id="rId79" Type="http://schemas.openxmlformats.org/officeDocument/2006/relationships/slide" Target="slides/slide78.xml"/><Relationship Id="rId80" Type="http://schemas.openxmlformats.org/officeDocument/2006/relationships/slide" Target="slides/slide79.xml"/><Relationship Id="rId81" Type="http://schemas.openxmlformats.org/officeDocument/2006/relationships/slide" Target="slides/slide80.xml"/><Relationship Id="rId3" Type="http://schemas.openxmlformats.org/officeDocument/2006/relationships/slide" Target="slides/slide2.xml"/><Relationship Id="rId86" Type="http://schemas.openxmlformats.org/officeDocument/2006/relationships/slide" Target="slides/slide85.xml"/><Relationship Id="rId23" Type="http://schemas.openxmlformats.org/officeDocument/2006/relationships/slide" Target="slides/slide22.xml"/><Relationship Id="rId61" Type="http://schemas.openxmlformats.org/officeDocument/2006/relationships/slide" Target="slides/slide60.xml"/><Relationship Id="rId53" Type="http://schemas.openxmlformats.org/officeDocument/2006/relationships/slide" Target="slides/slide52.xml"/><Relationship Id="rId84" Type="http://schemas.openxmlformats.org/officeDocument/2006/relationships/slide" Target="slides/slide83.xml"/><Relationship Id="rId26" Type="http://schemas.openxmlformats.org/officeDocument/2006/relationships/slide" Target="slides/slide25.xml"/><Relationship Id="rId30" Type="http://schemas.openxmlformats.org/officeDocument/2006/relationships/slide" Target="slides/slide29.xml"/><Relationship Id="rId11" Type="http://schemas.openxmlformats.org/officeDocument/2006/relationships/slide" Target="slides/slide10.xml"/><Relationship Id="rId68" Type="http://schemas.openxmlformats.org/officeDocument/2006/relationships/slide" Target="slides/slide67.xml"/><Relationship Id="rId29" Type="http://schemas.openxmlformats.org/officeDocument/2006/relationships/slide" Target="slides/slide28.xml"/><Relationship Id="rId16" Type="http://schemas.openxmlformats.org/officeDocument/2006/relationships/slide" Target="slides/slide15.xml"/><Relationship Id="rId33" Type="http://schemas.openxmlformats.org/officeDocument/2006/relationships/slide" Target="slides/slide32.xml"/><Relationship Id="rId91" Type="http://schemas.openxmlformats.org/officeDocument/2006/relationships/notesMaster" Target="notesMasters/notesMaster1.xml"/><Relationship Id="rId83" Type="http://schemas.openxmlformats.org/officeDocument/2006/relationships/slide" Target="slides/slide82.xml"/><Relationship Id="rId93" Type="http://schemas.openxmlformats.org/officeDocument/2006/relationships/presProps" Target="presProps.xml"/><Relationship Id="rId41" Type="http://schemas.openxmlformats.org/officeDocument/2006/relationships/slide" Target="slides/slide40.xml"/><Relationship Id="rId5" Type="http://schemas.openxmlformats.org/officeDocument/2006/relationships/slide" Target="slides/slide4.xml"/><Relationship Id="rId15" Type="http://schemas.openxmlformats.org/officeDocument/2006/relationships/slide" Target="slides/slide14.xml"/><Relationship Id="rId78" Type="http://schemas.openxmlformats.org/officeDocument/2006/relationships/slide" Target="slides/slide77.xml"/><Relationship Id="rId22" Type="http://schemas.openxmlformats.org/officeDocument/2006/relationships/slide" Target="slides/slide21.xml"/><Relationship Id="rId21" Type="http://schemas.openxmlformats.org/officeDocument/2006/relationships/slide" Target="slides/slide20.xml"/></Relationships>
</file>

<file path=ppt/charts/_rels/chart1.xml.rels><?xml version="1.0" encoding="UTF-8" standalone="yes"?>
<Relationships xmlns="http://schemas.openxmlformats.org/package/2006/relationships"><Relationship Id="rId1" Type="http://schemas.openxmlformats.org/officeDocument/2006/relationships/oleObject" Target="Macintosh%20HD:Users:Steve:Downloads:Frank%20NA%20Fraction%20FTIR%20spectra%20CSV%20in%20excel%20-%20Edited%20CEW%2020Dec2011.xls" TargetMode="External"/></Relationships>
</file>

<file path=ppt/charts/_rels/chart2.xml.rels><?xml version="1.0" encoding="UTF-8" standalone="yes"?>
<Relationships xmlns="http://schemas.openxmlformats.org/package/2006/relationships"><Relationship Id="rId2" Type="http://schemas.openxmlformats.org/officeDocument/2006/relationships/oleObject" Target="Macintosh%20HD:Users:Steve:Downloads:SPE%20UV_Vis%20charts%20and%20Chromatograms.xls"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2"/>
  <c:chart>
    <c:autoTitleDeleted val="1"/>
    <c:plotArea>
      <c:layout>
        <c:manualLayout>
          <c:layoutTarget val="inner"/>
          <c:xMode val="edge"/>
          <c:yMode val="edge"/>
          <c:x val="0.0310765362726915"/>
          <c:y val="0.0159512336039321"/>
          <c:w val="0.893793103448276"/>
          <c:h val="0.796380090497737"/>
        </c:manualLayout>
      </c:layout>
      <c:scatterChart>
        <c:scatterStyle val="smoothMarker"/>
        <c:ser>
          <c:idx val="0"/>
          <c:order val="0"/>
          <c:spPr>
            <a:ln w="25400">
              <a:solidFill>
                <a:srgbClr val="666699"/>
              </a:solidFill>
              <a:prstDash val="solid"/>
            </a:ln>
          </c:spPr>
          <c:marker>
            <c:symbol val="none"/>
          </c:marker>
          <c:xVal>
            <c:numRef>
              <c:f>'FTIR spectra CSV in excel'!$E$2:$E$3737</c:f>
              <c:numCache>
                <c:formatCode>0.00E+00</c:formatCode>
                <c:ptCount val="3736"/>
                <c:pt idx="0">
                  <c:v>399.2123</c:v>
                </c:pt>
                <c:pt idx="1">
                  <c:v>400.1766</c:v>
                </c:pt>
                <c:pt idx="2">
                  <c:v>401.1409</c:v>
                </c:pt>
                <c:pt idx="3">
                  <c:v>402.1052</c:v>
                </c:pt>
                <c:pt idx="4">
                  <c:v>403.0695</c:v>
                </c:pt>
                <c:pt idx="5">
                  <c:v>404.0337999999994</c:v>
                </c:pt>
                <c:pt idx="6">
                  <c:v>404.9979999999989</c:v>
                </c:pt>
                <c:pt idx="7">
                  <c:v>405.9623</c:v>
                </c:pt>
                <c:pt idx="8">
                  <c:v>406.9266</c:v>
                </c:pt>
                <c:pt idx="9">
                  <c:v>407.8909</c:v>
                </c:pt>
                <c:pt idx="10">
                  <c:v>408.8552</c:v>
                </c:pt>
                <c:pt idx="11">
                  <c:v>409.8193999999999</c:v>
                </c:pt>
                <c:pt idx="12">
                  <c:v>410.7837</c:v>
                </c:pt>
                <c:pt idx="13">
                  <c:v>411.748</c:v>
                </c:pt>
                <c:pt idx="14">
                  <c:v>412.7123</c:v>
                </c:pt>
                <c:pt idx="15">
                  <c:v>413.6764999999999</c:v>
                </c:pt>
                <c:pt idx="16">
                  <c:v>414.6408</c:v>
                </c:pt>
                <c:pt idx="17">
                  <c:v>415.6051</c:v>
                </c:pt>
                <c:pt idx="18">
                  <c:v>416.5693999999999</c:v>
                </c:pt>
                <c:pt idx="19">
                  <c:v>417.5337</c:v>
                </c:pt>
                <c:pt idx="20">
                  <c:v>418.4979999999989</c:v>
                </c:pt>
                <c:pt idx="21">
                  <c:v>419.4622</c:v>
                </c:pt>
                <c:pt idx="22">
                  <c:v>420.4264999999986</c:v>
                </c:pt>
                <c:pt idx="23">
                  <c:v>421.3908</c:v>
                </c:pt>
                <c:pt idx="24">
                  <c:v>422.3551</c:v>
                </c:pt>
                <c:pt idx="25">
                  <c:v>423.3193999999999</c:v>
                </c:pt>
                <c:pt idx="26">
                  <c:v>424.2837</c:v>
                </c:pt>
                <c:pt idx="27">
                  <c:v>425.2479</c:v>
                </c:pt>
                <c:pt idx="28">
                  <c:v>426.2122</c:v>
                </c:pt>
                <c:pt idx="29">
                  <c:v>427.1764999999999</c:v>
                </c:pt>
                <c:pt idx="30">
                  <c:v>428.1408</c:v>
                </c:pt>
                <c:pt idx="31">
                  <c:v>429.105</c:v>
                </c:pt>
                <c:pt idx="32">
                  <c:v>430.0693</c:v>
                </c:pt>
                <c:pt idx="33">
                  <c:v>431.0335999999994</c:v>
                </c:pt>
                <c:pt idx="34">
                  <c:v>431.9979</c:v>
                </c:pt>
                <c:pt idx="35">
                  <c:v>432.9622</c:v>
                </c:pt>
                <c:pt idx="36">
                  <c:v>433.9264999999986</c:v>
                </c:pt>
                <c:pt idx="37">
                  <c:v>434.8906999999999</c:v>
                </c:pt>
                <c:pt idx="38">
                  <c:v>435.855</c:v>
                </c:pt>
                <c:pt idx="39">
                  <c:v>436.8193</c:v>
                </c:pt>
                <c:pt idx="40">
                  <c:v>437.7835999999994</c:v>
                </c:pt>
                <c:pt idx="41">
                  <c:v>438.7479</c:v>
                </c:pt>
                <c:pt idx="42">
                  <c:v>439.7122</c:v>
                </c:pt>
                <c:pt idx="43">
                  <c:v>440.6764</c:v>
                </c:pt>
                <c:pt idx="44">
                  <c:v>441.6407</c:v>
                </c:pt>
                <c:pt idx="45">
                  <c:v>442.605</c:v>
                </c:pt>
                <c:pt idx="46">
                  <c:v>443.5693</c:v>
                </c:pt>
                <c:pt idx="47">
                  <c:v>444.5334999999992</c:v>
                </c:pt>
                <c:pt idx="48">
                  <c:v>445.4977999999994</c:v>
                </c:pt>
                <c:pt idx="49">
                  <c:v>446.4621</c:v>
                </c:pt>
                <c:pt idx="50">
                  <c:v>447.4263999999984</c:v>
                </c:pt>
                <c:pt idx="51">
                  <c:v>448.3906999999999</c:v>
                </c:pt>
                <c:pt idx="52">
                  <c:v>449.3549</c:v>
                </c:pt>
                <c:pt idx="53">
                  <c:v>450.3192</c:v>
                </c:pt>
                <c:pt idx="54">
                  <c:v>451.2834999999992</c:v>
                </c:pt>
                <c:pt idx="55">
                  <c:v>452.2477999999999</c:v>
                </c:pt>
                <c:pt idx="56">
                  <c:v>453.2121</c:v>
                </c:pt>
                <c:pt idx="57">
                  <c:v>454.1764</c:v>
                </c:pt>
                <c:pt idx="58">
                  <c:v>455.1407</c:v>
                </c:pt>
                <c:pt idx="59">
                  <c:v>456.1049</c:v>
                </c:pt>
                <c:pt idx="60">
                  <c:v>457.0692</c:v>
                </c:pt>
                <c:pt idx="61">
                  <c:v>458.0334999999992</c:v>
                </c:pt>
                <c:pt idx="62">
                  <c:v>458.9977999999994</c:v>
                </c:pt>
                <c:pt idx="63">
                  <c:v>459.9619999999994</c:v>
                </c:pt>
                <c:pt idx="64">
                  <c:v>460.9262999999986</c:v>
                </c:pt>
                <c:pt idx="65">
                  <c:v>461.8906</c:v>
                </c:pt>
                <c:pt idx="66">
                  <c:v>462.8549</c:v>
                </c:pt>
                <c:pt idx="67">
                  <c:v>463.8192</c:v>
                </c:pt>
                <c:pt idx="68">
                  <c:v>464.7833999999994</c:v>
                </c:pt>
                <c:pt idx="69">
                  <c:v>465.7477</c:v>
                </c:pt>
                <c:pt idx="70">
                  <c:v>466.7119999999994</c:v>
                </c:pt>
                <c:pt idx="71">
                  <c:v>467.6763</c:v>
                </c:pt>
                <c:pt idx="72">
                  <c:v>468.6406</c:v>
                </c:pt>
                <c:pt idx="73">
                  <c:v>469.6049</c:v>
                </c:pt>
                <c:pt idx="74">
                  <c:v>470.5691</c:v>
                </c:pt>
                <c:pt idx="75">
                  <c:v>471.5333999999994</c:v>
                </c:pt>
                <c:pt idx="76">
                  <c:v>472.4977</c:v>
                </c:pt>
                <c:pt idx="77">
                  <c:v>473.4619999999994</c:v>
                </c:pt>
                <c:pt idx="78">
                  <c:v>474.4262999999986</c:v>
                </c:pt>
                <c:pt idx="79">
                  <c:v>475.3904999999999</c:v>
                </c:pt>
                <c:pt idx="80">
                  <c:v>476.3548</c:v>
                </c:pt>
                <c:pt idx="81">
                  <c:v>477.3191</c:v>
                </c:pt>
                <c:pt idx="82">
                  <c:v>478.2833999999994</c:v>
                </c:pt>
                <c:pt idx="83">
                  <c:v>479.2477</c:v>
                </c:pt>
                <c:pt idx="84">
                  <c:v>480.2119</c:v>
                </c:pt>
                <c:pt idx="85">
                  <c:v>481.1761999999994</c:v>
                </c:pt>
                <c:pt idx="86">
                  <c:v>482.1405</c:v>
                </c:pt>
                <c:pt idx="87">
                  <c:v>483.1048</c:v>
                </c:pt>
                <c:pt idx="88">
                  <c:v>484.0691</c:v>
                </c:pt>
                <c:pt idx="89">
                  <c:v>485.0333999999994</c:v>
                </c:pt>
                <c:pt idx="90">
                  <c:v>485.9975999999994</c:v>
                </c:pt>
                <c:pt idx="91">
                  <c:v>486.9619</c:v>
                </c:pt>
                <c:pt idx="92">
                  <c:v>487.9261999999984</c:v>
                </c:pt>
                <c:pt idx="93">
                  <c:v>488.8904999999999</c:v>
                </c:pt>
                <c:pt idx="94">
                  <c:v>489.8548</c:v>
                </c:pt>
                <c:pt idx="95">
                  <c:v>490.819</c:v>
                </c:pt>
                <c:pt idx="96">
                  <c:v>491.7832999999989</c:v>
                </c:pt>
                <c:pt idx="97">
                  <c:v>492.7475999999999</c:v>
                </c:pt>
                <c:pt idx="98">
                  <c:v>493.7119</c:v>
                </c:pt>
                <c:pt idx="99">
                  <c:v>494.6761</c:v>
                </c:pt>
                <c:pt idx="100">
                  <c:v>495.6404</c:v>
                </c:pt>
                <c:pt idx="101">
                  <c:v>496.6047</c:v>
                </c:pt>
                <c:pt idx="102">
                  <c:v>497.569</c:v>
                </c:pt>
                <c:pt idx="103">
                  <c:v>498.5332999999989</c:v>
                </c:pt>
                <c:pt idx="104">
                  <c:v>499.4975999999994</c:v>
                </c:pt>
                <c:pt idx="105">
                  <c:v>500.4619</c:v>
                </c:pt>
                <c:pt idx="106">
                  <c:v>501.4260999999986</c:v>
                </c:pt>
                <c:pt idx="107">
                  <c:v>502.3904</c:v>
                </c:pt>
                <c:pt idx="108">
                  <c:v>503.3547</c:v>
                </c:pt>
                <c:pt idx="109">
                  <c:v>504.319</c:v>
                </c:pt>
                <c:pt idx="110">
                  <c:v>505.2832999999989</c:v>
                </c:pt>
                <c:pt idx="111">
                  <c:v>506.2475</c:v>
                </c:pt>
                <c:pt idx="112">
                  <c:v>507.2117999999994</c:v>
                </c:pt>
                <c:pt idx="113">
                  <c:v>508.1761</c:v>
                </c:pt>
                <c:pt idx="114">
                  <c:v>509.1404</c:v>
                </c:pt>
                <c:pt idx="115">
                  <c:v>510.1046</c:v>
                </c:pt>
                <c:pt idx="116">
                  <c:v>511.0689</c:v>
                </c:pt>
                <c:pt idx="117">
                  <c:v>512.0332</c:v>
                </c:pt>
                <c:pt idx="118">
                  <c:v>512.9974999999994</c:v>
                </c:pt>
                <c:pt idx="119">
                  <c:v>513.9617999999994</c:v>
                </c:pt>
                <c:pt idx="120">
                  <c:v>514.9260999999983</c:v>
                </c:pt>
                <c:pt idx="121">
                  <c:v>515.8903</c:v>
                </c:pt>
                <c:pt idx="122">
                  <c:v>516.8545999999983</c:v>
                </c:pt>
                <c:pt idx="123">
                  <c:v>517.8189</c:v>
                </c:pt>
                <c:pt idx="124">
                  <c:v>518.7832</c:v>
                </c:pt>
                <c:pt idx="125">
                  <c:v>519.7474999999994</c:v>
                </c:pt>
                <c:pt idx="126">
                  <c:v>520.7116999999994</c:v>
                </c:pt>
                <c:pt idx="127">
                  <c:v>521.676</c:v>
                </c:pt>
                <c:pt idx="128">
                  <c:v>522.6403</c:v>
                </c:pt>
                <c:pt idx="129">
                  <c:v>523.6046</c:v>
                </c:pt>
                <c:pt idx="130">
                  <c:v>524.5688</c:v>
                </c:pt>
                <c:pt idx="131">
                  <c:v>525.5331</c:v>
                </c:pt>
                <c:pt idx="132">
                  <c:v>526.4974</c:v>
                </c:pt>
                <c:pt idx="133">
                  <c:v>527.4616999999988</c:v>
                </c:pt>
                <c:pt idx="134">
                  <c:v>528.4259999999994</c:v>
                </c:pt>
                <c:pt idx="135">
                  <c:v>529.3903</c:v>
                </c:pt>
                <c:pt idx="136">
                  <c:v>530.3545999999983</c:v>
                </c:pt>
                <c:pt idx="137">
                  <c:v>531.3188</c:v>
                </c:pt>
                <c:pt idx="138">
                  <c:v>532.2831</c:v>
                </c:pt>
                <c:pt idx="139">
                  <c:v>533.2474</c:v>
                </c:pt>
                <c:pt idx="140">
                  <c:v>534.2116999999994</c:v>
                </c:pt>
                <c:pt idx="141">
                  <c:v>535.176</c:v>
                </c:pt>
                <c:pt idx="142">
                  <c:v>536.1403</c:v>
                </c:pt>
                <c:pt idx="143">
                  <c:v>537.1046</c:v>
                </c:pt>
                <c:pt idx="144">
                  <c:v>538.0688</c:v>
                </c:pt>
                <c:pt idx="145">
                  <c:v>539.0331</c:v>
                </c:pt>
                <c:pt idx="146">
                  <c:v>539.9974</c:v>
                </c:pt>
                <c:pt idx="147">
                  <c:v>540.9616999999988</c:v>
                </c:pt>
                <c:pt idx="148">
                  <c:v>541.9259</c:v>
                </c:pt>
                <c:pt idx="149">
                  <c:v>542.8901999999994</c:v>
                </c:pt>
                <c:pt idx="150">
                  <c:v>543.8544999999984</c:v>
                </c:pt>
                <c:pt idx="151">
                  <c:v>544.8188</c:v>
                </c:pt>
                <c:pt idx="152">
                  <c:v>545.7831</c:v>
                </c:pt>
                <c:pt idx="153">
                  <c:v>546.7473</c:v>
                </c:pt>
                <c:pt idx="154">
                  <c:v>547.7116</c:v>
                </c:pt>
                <c:pt idx="155">
                  <c:v>548.6759</c:v>
                </c:pt>
                <c:pt idx="156">
                  <c:v>549.6401999999994</c:v>
                </c:pt>
                <c:pt idx="157">
                  <c:v>550.6045</c:v>
                </c:pt>
                <c:pt idx="158">
                  <c:v>551.5687</c:v>
                </c:pt>
                <c:pt idx="159">
                  <c:v>552.533</c:v>
                </c:pt>
                <c:pt idx="160">
                  <c:v>553.4973</c:v>
                </c:pt>
                <c:pt idx="161">
                  <c:v>554.4615999999978</c:v>
                </c:pt>
                <c:pt idx="162">
                  <c:v>555.4258</c:v>
                </c:pt>
                <c:pt idx="163">
                  <c:v>556.3901</c:v>
                </c:pt>
                <c:pt idx="164">
                  <c:v>557.3544000000001</c:v>
                </c:pt>
                <c:pt idx="165">
                  <c:v>558.3187</c:v>
                </c:pt>
                <c:pt idx="166">
                  <c:v>559.283</c:v>
                </c:pt>
                <c:pt idx="167">
                  <c:v>560.2473</c:v>
                </c:pt>
                <c:pt idx="168">
                  <c:v>561.2115</c:v>
                </c:pt>
                <c:pt idx="169">
                  <c:v>562.1758</c:v>
                </c:pt>
                <c:pt idx="170">
                  <c:v>563.1401</c:v>
                </c:pt>
                <c:pt idx="171">
                  <c:v>564.1044000000001</c:v>
                </c:pt>
                <c:pt idx="172">
                  <c:v>565.0687</c:v>
                </c:pt>
                <c:pt idx="173">
                  <c:v>566.033</c:v>
                </c:pt>
                <c:pt idx="174">
                  <c:v>566.9973</c:v>
                </c:pt>
                <c:pt idx="175">
                  <c:v>567.9614999999982</c:v>
                </c:pt>
                <c:pt idx="176">
                  <c:v>568.9258</c:v>
                </c:pt>
                <c:pt idx="177">
                  <c:v>569.8901</c:v>
                </c:pt>
                <c:pt idx="178">
                  <c:v>570.8544000000001</c:v>
                </c:pt>
                <c:pt idx="179">
                  <c:v>571.8187</c:v>
                </c:pt>
                <c:pt idx="180">
                  <c:v>572.7829</c:v>
                </c:pt>
                <c:pt idx="181">
                  <c:v>573.7471999999983</c:v>
                </c:pt>
                <c:pt idx="182">
                  <c:v>574.7115</c:v>
                </c:pt>
                <c:pt idx="183">
                  <c:v>575.6758</c:v>
                </c:pt>
                <c:pt idx="184">
                  <c:v>576.6401</c:v>
                </c:pt>
                <c:pt idx="185">
                  <c:v>577.6043</c:v>
                </c:pt>
                <c:pt idx="186">
                  <c:v>578.5685999999994</c:v>
                </c:pt>
                <c:pt idx="187">
                  <c:v>579.5328999999994</c:v>
                </c:pt>
                <c:pt idx="188">
                  <c:v>580.4971999999983</c:v>
                </c:pt>
                <c:pt idx="189">
                  <c:v>581.4613999999983</c:v>
                </c:pt>
                <c:pt idx="190">
                  <c:v>582.4257</c:v>
                </c:pt>
                <c:pt idx="191">
                  <c:v>583.39</c:v>
                </c:pt>
                <c:pt idx="192">
                  <c:v>584.3542999999991</c:v>
                </c:pt>
                <c:pt idx="193">
                  <c:v>585.3185999999994</c:v>
                </c:pt>
                <c:pt idx="194">
                  <c:v>586.2828</c:v>
                </c:pt>
                <c:pt idx="195">
                  <c:v>587.2470999999994</c:v>
                </c:pt>
                <c:pt idx="196">
                  <c:v>588.2114</c:v>
                </c:pt>
                <c:pt idx="197">
                  <c:v>589.1757</c:v>
                </c:pt>
                <c:pt idx="198">
                  <c:v>590.14</c:v>
                </c:pt>
                <c:pt idx="199">
                  <c:v>591.1042</c:v>
                </c:pt>
                <c:pt idx="200">
                  <c:v>592.0685</c:v>
                </c:pt>
                <c:pt idx="201">
                  <c:v>593.0327999999994</c:v>
                </c:pt>
                <c:pt idx="202">
                  <c:v>593.9970999999994</c:v>
                </c:pt>
                <c:pt idx="203">
                  <c:v>594.9613999999983</c:v>
                </c:pt>
                <c:pt idx="204">
                  <c:v>595.9257</c:v>
                </c:pt>
                <c:pt idx="205">
                  <c:v>596.89</c:v>
                </c:pt>
                <c:pt idx="206">
                  <c:v>597.8541999999981</c:v>
                </c:pt>
                <c:pt idx="207">
                  <c:v>598.8185</c:v>
                </c:pt>
                <c:pt idx="208">
                  <c:v>599.7828</c:v>
                </c:pt>
                <c:pt idx="209">
                  <c:v>600.7470999999994</c:v>
                </c:pt>
                <c:pt idx="210">
                  <c:v>601.7114</c:v>
                </c:pt>
                <c:pt idx="211">
                  <c:v>602.6757</c:v>
                </c:pt>
                <c:pt idx="212">
                  <c:v>603.6399</c:v>
                </c:pt>
                <c:pt idx="213">
                  <c:v>604.6042</c:v>
                </c:pt>
                <c:pt idx="214">
                  <c:v>605.5685</c:v>
                </c:pt>
                <c:pt idx="215">
                  <c:v>606.5327999999994</c:v>
                </c:pt>
                <c:pt idx="216">
                  <c:v>607.4970999999994</c:v>
                </c:pt>
                <c:pt idx="217">
                  <c:v>608.4612999999989</c:v>
                </c:pt>
                <c:pt idx="218">
                  <c:v>609.4255999999984</c:v>
                </c:pt>
                <c:pt idx="219">
                  <c:v>610.3899</c:v>
                </c:pt>
                <c:pt idx="220">
                  <c:v>611.3541999999981</c:v>
                </c:pt>
                <c:pt idx="221">
                  <c:v>612.3184</c:v>
                </c:pt>
                <c:pt idx="222">
                  <c:v>613.2827</c:v>
                </c:pt>
                <c:pt idx="223">
                  <c:v>614.247</c:v>
                </c:pt>
                <c:pt idx="224">
                  <c:v>615.2113</c:v>
                </c:pt>
                <c:pt idx="225">
                  <c:v>616.1756</c:v>
                </c:pt>
                <c:pt idx="226">
                  <c:v>617.1398</c:v>
                </c:pt>
                <c:pt idx="227">
                  <c:v>618.1041</c:v>
                </c:pt>
                <c:pt idx="228">
                  <c:v>619.0684</c:v>
                </c:pt>
                <c:pt idx="229">
                  <c:v>620.0326999999991</c:v>
                </c:pt>
                <c:pt idx="230">
                  <c:v>620.9969</c:v>
                </c:pt>
                <c:pt idx="231">
                  <c:v>621.9611999999977</c:v>
                </c:pt>
                <c:pt idx="232">
                  <c:v>622.9255000000001</c:v>
                </c:pt>
                <c:pt idx="233">
                  <c:v>623.8898</c:v>
                </c:pt>
                <c:pt idx="234">
                  <c:v>624.8540999999983</c:v>
                </c:pt>
                <c:pt idx="235">
                  <c:v>625.8184</c:v>
                </c:pt>
                <c:pt idx="236">
                  <c:v>626.7827</c:v>
                </c:pt>
                <c:pt idx="237">
                  <c:v>627.7469</c:v>
                </c:pt>
                <c:pt idx="238">
                  <c:v>628.7112</c:v>
                </c:pt>
                <c:pt idx="239">
                  <c:v>629.6755000000001</c:v>
                </c:pt>
                <c:pt idx="240">
                  <c:v>630.6398</c:v>
                </c:pt>
                <c:pt idx="241">
                  <c:v>631.6041</c:v>
                </c:pt>
                <c:pt idx="242">
                  <c:v>632.5684</c:v>
                </c:pt>
                <c:pt idx="243">
                  <c:v>633.5326999999991</c:v>
                </c:pt>
                <c:pt idx="244">
                  <c:v>634.4969</c:v>
                </c:pt>
                <c:pt idx="245">
                  <c:v>635.4611999999977</c:v>
                </c:pt>
                <c:pt idx="246">
                  <c:v>636.4255000000001</c:v>
                </c:pt>
                <c:pt idx="247">
                  <c:v>637.3898</c:v>
                </c:pt>
                <c:pt idx="248">
                  <c:v>638.3540999999983</c:v>
                </c:pt>
                <c:pt idx="249">
                  <c:v>639.3183</c:v>
                </c:pt>
                <c:pt idx="250">
                  <c:v>640.2826</c:v>
                </c:pt>
                <c:pt idx="251">
                  <c:v>641.2469</c:v>
                </c:pt>
                <c:pt idx="252">
                  <c:v>642.2112</c:v>
                </c:pt>
                <c:pt idx="253">
                  <c:v>643.1754</c:v>
                </c:pt>
                <c:pt idx="254">
                  <c:v>644.1396999999994</c:v>
                </c:pt>
                <c:pt idx="255">
                  <c:v>645.104</c:v>
                </c:pt>
                <c:pt idx="256">
                  <c:v>646.0683</c:v>
                </c:pt>
                <c:pt idx="257">
                  <c:v>647.0325999999982</c:v>
                </c:pt>
                <c:pt idx="258">
                  <c:v>647.9968</c:v>
                </c:pt>
                <c:pt idx="259">
                  <c:v>648.9610999999981</c:v>
                </c:pt>
                <c:pt idx="260">
                  <c:v>649.9254</c:v>
                </c:pt>
                <c:pt idx="261">
                  <c:v>650.8896999999994</c:v>
                </c:pt>
                <c:pt idx="262">
                  <c:v>651.8538999999994</c:v>
                </c:pt>
                <c:pt idx="263">
                  <c:v>652.8181999999994</c:v>
                </c:pt>
                <c:pt idx="264">
                  <c:v>653.7825</c:v>
                </c:pt>
                <c:pt idx="265">
                  <c:v>654.7468</c:v>
                </c:pt>
                <c:pt idx="266">
                  <c:v>655.7111</c:v>
                </c:pt>
                <c:pt idx="267">
                  <c:v>656.6754</c:v>
                </c:pt>
                <c:pt idx="268">
                  <c:v>657.6396</c:v>
                </c:pt>
                <c:pt idx="269">
                  <c:v>658.6039</c:v>
                </c:pt>
                <c:pt idx="270">
                  <c:v>659.5681999999994</c:v>
                </c:pt>
                <c:pt idx="271">
                  <c:v>660.5324999999983</c:v>
                </c:pt>
                <c:pt idx="272">
                  <c:v>661.4968</c:v>
                </c:pt>
                <c:pt idx="273">
                  <c:v>662.4610999999981</c:v>
                </c:pt>
                <c:pt idx="274">
                  <c:v>663.4254</c:v>
                </c:pt>
                <c:pt idx="275">
                  <c:v>664.3896</c:v>
                </c:pt>
                <c:pt idx="276">
                  <c:v>665.3538999999994</c:v>
                </c:pt>
                <c:pt idx="277">
                  <c:v>666.3181999999994</c:v>
                </c:pt>
                <c:pt idx="278">
                  <c:v>667.2825</c:v>
                </c:pt>
                <c:pt idx="279">
                  <c:v>668.2468</c:v>
                </c:pt>
                <c:pt idx="280">
                  <c:v>669.211</c:v>
                </c:pt>
                <c:pt idx="281">
                  <c:v>670.1753</c:v>
                </c:pt>
                <c:pt idx="282">
                  <c:v>671.1396</c:v>
                </c:pt>
                <c:pt idx="283">
                  <c:v>672.1039</c:v>
                </c:pt>
                <c:pt idx="284">
                  <c:v>673.0681999999994</c:v>
                </c:pt>
                <c:pt idx="285">
                  <c:v>674.0323999999994</c:v>
                </c:pt>
                <c:pt idx="286">
                  <c:v>674.9967</c:v>
                </c:pt>
                <c:pt idx="287">
                  <c:v>675.9609999999983</c:v>
                </c:pt>
                <c:pt idx="288">
                  <c:v>676.9252999999992</c:v>
                </c:pt>
                <c:pt idx="289">
                  <c:v>677.8895</c:v>
                </c:pt>
                <c:pt idx="290">
                  <c:v>678.8538</c:v>
                </c:pt>
                <c:pt idx="291">
                  <c:v>679.8181</c:v>
                </c:pt>
                <c:pt idx="292">
                  <c:v>680.7824</c:v>
                </c:pt>
                <c:pt idx="293">
                  <c:v>681.7467</c:v>
                </c:pt>
                <c:pt idx="294">
                  <c:v>682.7109</c:v>
                </c:pt>
                <c:pt idx="295">
                  <c:v>683.6752</c:v>
                </c:pt>
                <c:pt idx="296">
                  <c:v>684.6395</c:v>
                </c:pt>
                <c:pt idx="297">
                  <c:v>685.6038</c:v>
                </c:pt>
                <c:pt idx="298">
                  <c:v>686.5681</c:v>
                </c:pt>
                <c:pt idx="299">
                  <c:v>687.5322999999991</c:v>
                </c:pt>
                <c:pt idx="300">
                  <c:v>688.4965999999994</c:v>
                </c:pt>
                <c:pt idx="301">
                  <c:v>689.4608999999994</c:v>
                </c:pt>
                <c:pt idx="302">
                  <c:v>690.4251999999983</c:v>
                </c:pt>
                <c:pt idx="303">
                  <c:v>691.3895</c:v>
                </c:pt>
                <c:pt idx="304">
                  <c:v>692.3538</c:v>
                </c:pt>
                <c:pt idx="305">
                  <c:v>693.3181</c:v>
                </c:pt>
                <c:pt idx="306">
                  <c:v>694.2823</c:v>
                </c:pt>
                <c:pt idx="307">
                  <c:v>695.2465999999994</c:v>
                </c:pt>
                <c:pt idx="308">
                  <c:v>696.2109</c:v>
                </c:pt>
                <c:pt idx="309">
                  <c:v>697.1752</c:v>
                </c:pt>
                <c:pt idx="310">
                  <c:v>698.1395</c:v>
                </c:pt>
                <c:pt idx="311">
                  <c:v>699.1038</c:v>
                </c:pt>
                <c:pt idx="312">
                  <c:v>700.0679999999992</c:v>
                </c:pt>
                <c:pt idx="313">
                  <c:v>701.0322999999991</c:v>
                </c:pt>
                <c:pt idx="314">
                  <c:v>701.9965999999994</c:v>
                </c:pt>
                <c:pt idx="315">
                  <c:v>702.9608999999994</c:v>
                </c:pt>
                <c:pt idx="316">
                  <c:v>703.9251999999983</c:v>
                </c:pt>
                <c:pt idx="317">
                  <c:v>704.8894</c:v>
                </c:pt>
                <c:pt idx="318">
                  <c:v>705.8537</c:v>
                </c:pt>
                <c:pt idx="319">
                  <c:v>706.8179999999992</c:v>
                </c:pt>
                <c:pt idx="320">
                  <c:v>707.7823</c:v>
                </c:pt>
                <c:pt idx="321">
                  <c:v>708.7465</c:v>
                </c:pt>
                <c:pt idx="322">
                  <c:v>709.7108</c:v>
                </c:pt>
                <c:pt idx="323">
                  <c:v>710.6751</c:v>
                </c:pt>
                <c:pt idx="324">
                  <c:v>711.6394</c:v>
                </c:pt>
                <c:pt idx="325">
                  <c:v>712.6037</c:v>
                </c:pt>
                <c:pt idx="326">
                  <c:v>713.5678999999983</c:v>
                </c:pt>
                <c:pt idx="327">
                  <c:v>714.5321999999981</c:v>
                </c:pt>
                <c:pt idx="328">
                  <c:v>715.4965</c:v>
                </c:pt>
                <c:pt idx="329">
                  <c:v>716.4607999999994</c:v>
                </c:pt>
                <c:pt idx="330">
                  <c:v>717.4249999999994</c:v>
                </c:pt>
                <c:pt idx="331">
                  <c:v>718.3893</c:v>
                </c:pt>
                <c:pt idx="332">
                  <c:v>719.3535999999984</c:v>
                </c:pt>
                <c:pt idx="333">
                  <c:v>720.3178999999983</c:v>
                </c:pt>
                <c:pt idx="334">
                  <c:v>721.2822</c:v>
                </c:pt>
                <c:pt idx="335">
                  <c:v>722.2465</c:v>
                </c:pt>
                <c:pt idx="336">
                  <c:v>723.2108</c:v>
                </c:pt>
                <c:pt idx="337">
                  <c:v>724.175</c:v>
                </c:pt>
                <c:pt idx="338">
                  <c:v>725.1393</c:v>
                </c:pt>
                <c:pt idx="339">
                  <c:v>726.1036</c:v>
                </c:pt>
                <c:pt idx="340">
                  <c:v>727.0678999999983</c:v>
                </c:pt>
                <c:pt idx="341">
                  <c:v>728.0321999999981</c:v>
                </c:pt>
                <c:pt idx="342">
                  <c:v>728.9965</c:v>
                </c:pt>
                <c:pt idx="343">
                  <c:v>729.9607999999994</c:v>
                </c:pt>
                <c:pt idx="344">
                  <c:v>730.9249999999994</c:v>
                </c:pt>
                <c:pt idx="345">
                  <c:v>731.8893</c:v>
                </c:pt>
                <c:pt idx="346">
                  <c:v>732.8535999999984</c:v>
                </c:pt>
                <c:pt idx="347">
                  <c:v>733.8178999999983</c:v>
                </c:pt>
                <c:pt idx="348">
                  <c:v>734.7822</c:v>
                </c:pt>
                <c:pt idx="349">
                  <c:v>735.7464</c:v>
                </c:pt>
                <c:pt idx="350">
                  <c:v>736.7107</c:v>
                </c:pt>
                <c:pt idx="351">
                  <c:v>737.675</c:v>
                </c:pt>
                <c:pt idx="352">
                  <c:v>738.6393</c:v>
                </c:pt>
                <c:pt idx="353">
                  <c:v>739.6035</c:v>
                </c:pt>
                <c:pt idx="354">
                  <c:v>740.5677999999987</c:v>
                </c:pt>
                <c:pt idx="355">
                  <c:v>741.5320999999983</c:v>
                </c:pt>
                <c:pt idx="356">
                  <c:v>742.4964</c:v>
                </c:pt>
                <c:pt idx="357">
                  <c:v>743.4606999999991</c:v>
                </c:pt>
                <c:pt idx="358">
                  <c:v>744.4249</c:v>
                </c:pt>
                <c:pt idx="359">
                  <c:v>745.3892</c:v>
                </c:pt>
                <c:pt idx="360">
                  <c:v>746.3534999999994</c:v>
                </c:pt>
                <c:pt idx="361">
                  <c:v>747.3177999999987</c:v>
                </c:pt>
                <c:pt idx="362">
                  <c:v>748.282</c:v>
                </c:pt>
                <c:pt idx="363">
                  <c:v>749.2463</c:v>
                </c:pt>
                <c:pt idx="364">
                  <c:v>750.2106</c:v>
                </c:pt>
                <c:pt idx="365">
                  <c:v>751.1749</c:v>
                </c:pt>
                <c:pt idx="366">
                  <c:v>752.1392</c:v>
                </c:pt>
                <c:pt idx="367">
                  <c:v>753.1035</c:v>
                </c:pt>
                <c:pt idx="368">
                  <c:v>754.0676999999973</c:v>
                </c:pt>
                <c:pt idx="369">
                  <c:v>755.0319999999994</c:v>
                </c:pt>
                <c:pt idx="370">
                  <c:v>755.9963</c:v>
                </c:pt>
                <c:pt idx="371">
                  <c:v>756.9605999999981</c:v>
                </c:pt>
                <c:pt idx="372">
                  <c:v>757.9249</c:v>
                </c:pt>
                <c:pt idx="373">
                  <c:v>758.8892</c:v>
                </c:pt>
                <c:pt idx="374">
                  <c:v>759.8534999999994</c:v>
                </c:pt>
                <c:pt idx="375">
                  <c:v>760.8176999999973</c:v>
                </c:pt>
                <c:pt idx="376">
                  <c:v>761.782</c:v>
                </c:pt>
                <c:pt idx="377">
                  <c:v>762.7463</c:v>
                </c:pt>
                <c:pt idx="378">
                  <c:v>763.7106</c:v>
                </c:pt>
                <c:pt idx="379">
                  <c:v>764.6749</c:v>
                </c:pt>
                <c:pt idx="380">
                  <c:v>765.6392</c:v>
                </c:pt>
                <c:pt idx="381">
                  <c:v>766.6034</c:v>
                </c:pt>
                <c:pt idx="382">
                  <c:v>767.5676999999973</c:v>
                </c:pt>
                <c:pt idx="383">
                  <c:v>768.5319999999994</c:v>
                </c:pt>
                <c:pt idx="384">
                  <c:v>769.4963</c:v>
                </c:pt>
                <c:pt idx="385">
                  <c:v>770.4604999999983</c:v>
                </c:pt>
                <c:pt idx="386">
                  <c:v>771.4248</c:v>
                </c:pt>
                <c:pt idx="387">
                  <c:v>772.3891</c:v>
                </c:pt>
                <c:pt idx="388">
                  <c:v>773.3534</c:v>
                </c:pt>
                <c:pt idx="389">
                  <c:v>774.3176999999973</c:v>
                </c:pt>
                <c:pt idx="390">
                  <c:v>775.2819</c:v>
                </c:pt>
                <c:pt idx="391">
                  <c:v>776.2461999999994</c:v>
                </c:pt>
                <c:pt idx="392">
                  <c:v>777.2105</c:v>
                </c:pt>
                <c:pt idx="393">
                  <c:v>778.1748</c:v>
                </c:pt>
                <c:pt idx="394">
                  <c:v>779.139</c:v>
                </c:pt>
                <c:pt idx="395">
                  <c:v>780.1033</c:v>
                </c:pt>
                <c:pt idx="396">
                  <c:v>781.0675999999977</c:v>
                </c:pt>
                <c:pt idx="397">
                  <c:v>782.0318999999994</c:v>
                </c:pt>
                <c:pt idx="398">
                  <c:v>782.9961999999994</c:v>
                </c:pt>
                <c:pt idx="399">
                  <c:v>783.9603999999994</c:v>
                </c:pt>
                <c:pt idx="400">
                  <c:v>784.9247</c:v>
                </c:pt>
                <c:pt idx="401">
                  <c:v>785.889</c:v>
                </c:pt>
                <c:pt idx="402">
                  <c:v>786.8532999999992</c:v>
                </c:pt>
                <c:pt idx="403">
                  <c:v>787.8175999999977</c:v>
                </c:pt>
                <c:pt idx="404">
                  <c:v>788.7819</c:v>
                </c:pt>
                <c:pt idx="405">
                  <c:v>789.7461999999994</c:v>
                </c:pt>
                <c:pt idx="406">
                  <c:v>790.7104</c:v>
                </c:pt>
                <c:pt idx="407">
                  <c:v>791.6747</c:v>
                </c:pt>
                <c:pt idx="408">
                  <c:v>792.639</c:v>
                </c:pt>
                <c:pt idx="409">
                  <c:v>793.6033</c:v>
                </c:pt>
                <c:pt idx="410">
                  <c:v>794.5675999999977</c:v>
                </c:pt>
                <c:pt idx="411">
                  <c:v>795.5318999999994</c:v>
                </c:pt>
                <c:pt idx="412">
                  <c:v>796.4961</c:v>
                </c:pt>
                <c:pt idx="413">
                  <c:v>797.4603999999994</c:v>
                </c:pt>
                <c:pt idx="414">
                  <c:v>798.4247</c:v>
                </c:pt>
                <c:pt idx="415">
                  <c:v>799.389</c:v>
                </c:pt>
                <c:pt idx="416">
                  <c:v>800.3532999999992</c:v>
                </c:pt>
                <c:pt idx="417">
                  <c:v>801.3174999999981</c:v>
                </c:pt>
                <c:pt idx="418">
                  <c:v>802.2818</c:v>
                </c:pt>
                <c:pt idx="419">
                  <c:v>803.2461</c:v>
                </c:pt>
                <c:pt idx="420">
                  <c:v>804.2104</c:v>
                </c:pt>
                <c:pt idx="421">
                  <c:v>805.1746</c:v>
                </c:pt>
                <c:pt idx="422">
                  <c:v>806.1389</c:v>
                </c:pt>
                <c:pt idx="423">
                  <c:v>807.1032</c:v>
                </c:pt>
                <c:pt idx="424">
                  <c:v>808.0674999999981</c:v>
                </c:pt>
                <c:pt idx="425">
                  <c:v>809.0318</c:v>
                </c:pt>
                <c:pt idx="426">
                  <c:v>809.996</c:v>
                </c:pt>
                <c:pt idx="427">
                  <c:v>810.9602999999991</c:v>
                </c:pt>
                <c:pt idx="428">
                  <c:v>811.9245999999994</c:v>
                </c:pt>
                <c:pt idx="429">
                  <c:v>812.8889</c:v>
                </c:pt>
                <c:pt idx="430">
                  <c:v>813.8531999999983</c:v>
                </c:pt>
                <c:pt idx="431">
                  <c:v>814.8173999999983</c:v>
                </c:pt>
                <c:pt idx="432">
                  <c:v>815.7817</c:v>
                </c:pt>
                <c:pt idx="433">
                  <c:v>816.746</c:v>
                </c:pt>
                <c:pt idx="434">
                  <c:v>817.7103</c:v>
                </c:pt>
                <c:pt idx="435">
                  <c:v>818.6746</c:v>
                </c:pt>
                <c:pt idx="436">
                  <c:v>819.6389</c:v>
                </c:pt>
                <c:pt idx="437">
                  <c:v>820.6031</c:v>
                </c:pt>
                <c:pt idx="438">
                  <c:v>821.5673999999983</c:v>
                </c:pt>
                <c:pt idx="439">
                  <c:v>822.5317</c:v>
                </c:pt>
                <c:pt idx="440">
                  <c:v>823.496</c:v>
                </c:pt>
                <c:pt idx="441">
                  <c:v>824.4602999999991</c:v>
                </c:pt>
                <c:pt idx="442">
                  <c:v>825.4245999999994</c:v>
                </c:pt>
                <c:pt idx="443">
                  <c:v>826.3889</c:v>
                </c:pt>
                <c:pt idx="444">
                  <c:v>827.3530999999994</c:v>
                </c:pt>
                <c:pt idx="445">
                  <c:v>828.3173999999983</c:v>
                </c:pt>
                <c:pt idx="446">
                  <c:v>829.2817</c:v>
                </c:pt>
                <c:pt idx="447">
                  <c:v>830.246</c:v>
                </c:pt>
                <c:pt idx="448">
                  <c:v>831.2103</c:v>
                </c:pt>
                <c:pt idx="449">
                  <c:v>832.1745</c:v>
                </c:pt>
                <c:pt idx="450">
                  <c:v>833.1388</c:v>
                </c:pt>
                <c:pt idx="451">
                  <c:v>834.1031</c:v>
                </c:pt>
                <c:pt idx="452">
                  <c:v>835.0673999999983</c:v>
                </c:pt>
                <c:pt idx="453">
                  <c:v>836.0315999999983</c:v>
                </c:pt>
                <c:pt idx="454">
                  <c:v>836.9959</c:v>
                </c:pt>
                <c:pt idx="455">
                  <c:v>837.9601999999981</c:v>
                </c:pt>
                <c:pt idx="456">
                  <c:v>838.9245</c:v>
                </c:pt>
                <c:pt idx="457">
                  <c:v>839.8888</c:v>
                </c:pt>
                <c:pt idx="458">
                  <c:v>840.8529999999988</c:v>
                </c:pt>
                <c:pt idx="459">
                  <c:v>841.8172999999973</c:v>
                </c:pt>
                <c:pt idx="460">
                  <c:v>842.7816</c:v>
                </c:pt>
                <c:pt idx="461">
                  <c:v>843.7459</c:v>
                </c:pt>
                <c:pt idx="462">
                  <c:v>844.7101</c:v>
                </c:pt>
                <c:pt idx="463">
                  <c:v>845.6744</c:v>
                </c:pt>
                <c:pt idx="464">
                  <c:v>846.6387</c:v>
                </c:pt>
                <c:pt idx="465">
                  <c:v>847.6029999999994</c:v>
                </c:pt>
                <c:pt idx="466">
                  <c:v>848.5672999999973</c:v>
                </c:pt>
                <c:pt idx="467">
                  <c:v>849.5315999999983</c:v>
                </c:pt>
                <c:pt idx="468">
                  <c:v>850.4958</c:v>
                </c:pt>
                <c:pt idx="469">
                  <c:v>851.4600999999983</c:v>
                </c:pt>
                <c:pt idx="470">
                  <c:v>852.4244</c:v>
                </c:pt>
                <c:pt idx="471">
                  <c:v>853.3887</c:v>
                </c:pt>
                <c:pt idx="472">
                  <c:v>854.3529999999988</c:v>
                </c:pt>
                <c:pt idx="473">
                  <c:v>855.3172999999973</c:v>
                </c:pt>
                <c:pt idx="474">
                  <c:v>856.2816</c:v>
                </c:pt>
                <c:pt idx="475">
                  <c:v>857.2458</c:v>
                </c:pt>
                <c:pt idx="476">
                  <c:v>858.2101</c:v>
                </c:pt>
                <c:pt idx="477">
                  <c:v>859.1744</c:v>
                </c:pt>
                <c:pt idx="478">
                  <c:v>860.1387</c:v>
                </c:pt>
                <c:pt idx="479">
                  <c:v>861.1029999999994</c:v>
                </c:pt>
                <c:pt idx="480">
                  <c:v>862.0672999999973</c:v>
                </c:pt>
                <c:pt idx="481">
                  <c:v>863.0314999999994</c:v>
                </c:pt>
                <c:pt idx="482">
                  <c:v>863.9958</c:v>
                </c:pt>
                <c:pt idx="483">
                  <c:v>864.9600999999983</c:v>
                </c:pt>
                <c:pt idx="484">
                  <c:v>865.9244</c:v>
                </c:pt>
                <c:pt idx="485">
                  <c:v>866.8886</c:v>
                </c:pt>
                <c:pt idx="486">
                  <c:v>867.8528999999978</c:v>
                </c:pt>
                <c:pt idx="487">
                  <c:v>868.8171999999977</c:v>
                </c:pt>
                <c:pt idx="488">
                  <c:v>869.7815</c:v>
                </c:pt>
                <c:pt idx="489">
                  <c:v>870.7458</c:v>
                </c:pt>
                <c:pt idx="490">
                  <c:v>871.71</c:v>
                </c:pt>
                <c:pt idx="491">
                  <c:v>872.6743</c:v>
                </c:pt>
                <c:pt idx="492">
                  <c:v>873.6386</c:v>
                </c:pt>
                <c:pt idx="493">
                  <c:v>874.6029</c:v>
                </c:pt>
                <c:pt idx="494">
                  <c:v>875.567099999998</c:v>
                </c:pt>
                <c:pt idx="495">
                  <c:v>876.5314</c:v>
                </c:pt>
                <c:pt idx="496">
                  <c:v>877.4957000000001</c:v>
                </c:pt>
                <c:pt idx="497">
                  <c:v>878.4599999999987</c:v>
                </c:pt>
                <c:pt idx="498">
                  <c:v>879.4243</c:v>
                </c:pt>
                <c:pt idx="499">
                  <c:v>880.3885</c:v>
                </c:pt>
                <c:pt idx="500">
                  <c:v>881.3527999999982</c:v>
                </c:pt>
                <c:pt idx="501">
                  <c:v>882.317099999998</c:v>
                </c:pt>
                <c:pt idx="502">
                  <c:v>883.2814</c:v>
                </c:pt>
                <c:pt idx="503">
                  <c:v>884.2457000000001</c:v>
                </c:pt>
                <c:pt idx="504">
                  <c:v>885.21</c:v>
                </c:pt>
                <c:pt idx="505">
                  <c:v>886.1743</c:v>
                </c:pt>
                <c:pt idx="506">
                  <c:v>887.1385</c:v>
                </c:pt>
                <c:pt idx="507">
                  <c:v>888.1028</c:v>
                </c:pt>
                <c:pt idx="508">
                  <c:v>889.067099999998</c:v>
                </c:pt>
                <c:pt idx="509">
                  <c:v>890.0314</c:v>
                </c:pt>
                <c:pt idx="510">
                  <c:v>890.9957000000001</c:v>
                </c:pt>
                <c:pt idx="511">
                  <c:v>891.9599999999987</c:v>
                </c:pt>
                <c:pt idx="512">
                  <c:v>892.9241999999994</c:v>
                </c:pt>
                <c:pt idx="513">
                  <c:v>893.8885</c:v>
                </c:pt>
                <c:pt idx="514">
                  <c:v>894.8527999999982</c:v>
                </c:pt>
                <c:pt idx="515">
                  <c:v>895.817099999998</c:v>
                </c:pt>
                <c:pt idx="516">
                  <c:v>896.7814</c:v>
                </c:pt>
                <c:pt idx="517">
                  <c:v>897.7456</c:v>
                </c:pt>
                <c:pt idx="518">
                  <c:v>898.7099</c:v>
                </c:pt>
                <c:pt idx="519">
                  <c:v>899.6742</c:v>
                </c:pt>
                <c:pt idx="520">
                  <c:v>900.6385</c:v>
                </c:pt>
                <c:pt idx="521">
                  <c:v>901.6028</c:v>
                </c:pt>
                <c:pt idx="522">
                  <c:v>902.5669999999983</c:v>
                </c:pt>
                <c:pt idx="523">
                  <c:v>903.5312999999992</c:v>
                </c:pt>
                <c:pt idx="524">
                  <c:v>904.4956</c:v>
                </c:pt>
                <c:pt idx="525">
                  <c:v>905.4598999999994</c:v>
                </c:pt>
                <c:pt idx="526">
                  <c:v>906.4240999999994</c:v>
                </c:pt>
                <c:pt idx="527">
                  <c:v>907.3884</c:v>
                </c:pt>
                <c:pt idx="528">
                  <c:v>908.3526999999972</c:v>
                </c:pt>
                <c:pt idx="529">
                  <c:v>909.3169999999983</c:v>
                </c:pt>
                <c:pt idx="530">
                  <c:v>910.2813</c:v>
                </c:pt>
                <c:pt idx="531">
                  <c:v>911.2455</c:v>
                </c:pt>
                <c:pt idx="532">
                  <c:v>912.2098</c:v>
                </c:pt>
                <c:pt idx="533">
                  <c:v>913.1741</c:v>
                </c:pt>
                <c:pt idx="534">
                  <c:v>914.1384</c:v>
                </c:pt>
                <c:pt idx="535">
                  <c:v>915.1027</c:v>
                </c:pt>
                <c:pt idx="536">
                  <c:v>916.0669999999983</c:v>
                </c:pt>
                <c:pt idx="537">
                  <c:v>917.0312999999992</c:v>
                </c:pt>
                <c:pt idx="538">
                  <c:v>917.9955</c:v>
                </c:pt>
                <c:pt idx="539">
                  <c:v>918.9598</c:v>
                </c:pt>
                <c:pt idx="540">
                  <c:v>919.9240999999994</c:v>
                </c:pt>
                <c:pt idx="541">
                  <c:v>920.8884</c:v>
                </c:pt>
                <c:pt idx="542">
                  <c:v>921.8526999999972</c:v>
                </c:pt>
                <c:pt idx="543">
                  <c:v>922.8169999999983</c:v>
                </c:pt>
                <c:pt idx="544">
                  <c:v>923.7812</c:v>
                </c:pt>
                <c:pt idx="545">
                  <c:v>924.7455</c:v>
                </c:pt>
                <c:pt idx="546">
                  <c:v>925.7098</c:v>
                </c:pt>
                <c:pt idx="547">
                  <c:v>926.6741</c:v>
                </c:pt>
                <c:pt idx="548">
                  <c:v>927.6384</c:v>
                </c:pt>
                <c:pt idx="549">
                  <c:v>928.6025999999994</c:v>
                </c:pt>
                <c:pt idx="550">
                  <c:v>929.5668999999987</c:v>
                </c:pt>
                <c:pt idx="551">
                  <c:v>930.5311999999983</c:v>
                </c:pt>
                <c:pt idx="552">
                  <c:v>931.4955</c:v>
                </c:pt>
                <c:pt idx="553">
                  <c:v>932.4597</c:v>
                </c:pt>
                <c:pt idx="554">
                  <c:v>933.424</c:v>
                </c:pt>
                <c:pt idx="555">
                  <c:v>934.3883</c:v>
                </c:pt>
                <c:pt idx="556">
                  <c:v>935.3525999999976</c:v>
                </c:pt>
                <c:pt idx="557">
                  <c:v>936.3168999999987</c:v>
                </c:pt>
                <c:pt idx="558">
                  <c:v>937.2811</c:v>
                </c:pt>
                <c:pt idx="559">
                  <c:v>938.2454</c:v>
                </c:pt>
                <c:pt idx="560">
                  <c:v>939.2097</c:v>
                </c:pt>
                <c:pt idx="561">
                  <c:v>940.174</c:v>
                </c:pt>
                <c:pt idx="562">
                  <c:v>941.1383</c:v>
                </c:pt>
                <c:pt idx="563">
                  <c:v>942.1025</c:v>
                </c:pt>
                <c:pt idx="564">
                  <c:v>943.0667999999994</c:v>
                </c:pt>
                <c:pt idx="565">
                  <c:v>944.0310999999994</c:v>
                </c:pt>
                <c:pt idx="566">
                  <c:v>944.9954</c:v>
                </c:pt>
                <c:pt idx="567">
                  <c:v>945.9597</c:v>
                </c:pt>
                <c:pt idx="568">
                  <c:v>946.924</c:v>
                </c:pt>
                <c:pt idx="569">
                  <c:v>947.8882</c:v>
                </c:pt>
                <c:pt idx="570">
                  <c:v>948.8524999999977</c:v>
                </c:pt>
                <c:pt idx="571">
                  <c:v>949.8167999999994</c:v>
                </c:pt>
                <c:pt idx="572">
                  <c:v>950.7811</c:v>
                </c:pt>
                <c:pt idx="573">
                  <c:v>951.7454</c:v>
                </c:pt>
                <c:pt idx="574">
                  <c:v>952.7097</c:v>
                </c:pt>
                <c:pt idx="575">
                  <c:v>953.674</c:v>
                </c:pt>
                <c:pt idx="576">
                  <c:v>954.6382</c:v>
                </c:pt>
                <c:pt idx="577">
                  <c:v>955.6025</c:v>
                </c:pt>
                <c:pt idx="578">
                  <c:v>956.5667999999994</c:v>
                </c:pt>
                <c:pt idx="579">
                  <c:v>957.5310999999994</c:v>
                </c:pt>
                <c:pt idx="580">
                  <c:v>958.4954</c:v>
                </c:pt>
                <c:pt idx="581">
                  <c:v>959.4595999999983</c:v>
                </c:pt>
                <c:pt idx="582">
                  <c:v>960.4239</c:v>
                </c:pt>
                <c:pt idx="583">
                  <c:v>961.3882</c:v>
                </c:pt>
                <c:pt idx="584">
                  <c:v>962.3524999999977</c:v>
                </c:pt>
                <c:pt idx="585">
                  <c:v>963.3166999999991</c:v>
                </c:pt>
                <c:pt idx="586">
                  <c:v>964.281</c:v>
                </c:pt>
                <c:pt idx="587">
                  <c:v>965.2453</c:v>
                </c:pt>
                <c:pt idx="588">
                  <c:v>966.2096</c:v>
                </c:pt>
                <c:pt idx="589">
                  <c:v>967.1739</c:v>
                </c:pt>
                <c:pt idx="590">
                  <c:v>968.1381</c:v>
                </c:pt>
                <c:pt idx="591">
                  <c:v>969.1024</c:v>
                </c:pt>
                <c:pt idx="592">
                  <c:v>970.0666999999991</c:v>
                </c:pt>
                <c:pt idx="593">
                  <c:v>971.0309999999994</c:v>
                </c:pt>
                <c:pt idx="594">
                  <c:v>971.9951999999994</c:v>
                </c:pt>
                <c:pt idx="595">
                  <c:v>972.9594999999994</c:v>
                </c:pt>
                <c:pt idx="596">
                  <c:v>973.9238</c:v>
                </c:pt>
                <c:pt idx="597">
                  <c:v>974.8881</c:v>
                </c:pt>
                <c:pt idx="598">
                  <c:v>975.8523999999981</c:v>
                </c:pt>
                <c:pt idx="599">
                  <c:v>976.8166999999991</c:v>
                </c:pt>
                <c:pt idx="600">
                  <c:v>977.7809</c:v>
                </c:pt>
                <c:pt idx="601">
                  <c:v>978.7451999999994</c:v>
                </c:pt>
                <c:pt idx="602">
                  <c:v>979.7095</c:v>
                </c:pt>
                <c:pt idx="603">
                  <c:v>980.6738</c:v>
                </c:pt>
                <c:pt idx="604">
                  <c:v>981.6381</c:v>
                </c:pt>
                <c:pt idx="605">
                  <c:v>982.6024</c:v>
                </c:pt>
                <c:pt idx="606">
                  <c:v>983.5666999999991</c:v>
                </c:pt>
                <c:pt idx="607">
                  <c:v>984.5309</c:v>
                </c:pt>
                <c:pt idx="608">
                  <c:v>985.4951999999994</c:v>
                </c:pt>
                <c:pt idx="609">
                  <c:v>986.4594999999994</c:v>
                </c:pt>
                <c:pt idx="610">
                  <c:v>987.4238</c:v>
                </c:pt>
                <c:pt idx="611">
                  <c:v>988.3881</c:v>
                </c:pt>
                <c:pt idx="612">
                  <c:v>989.3523999999981</c:v>
                </c:pt>
                <c:pt idx="613">
                  <c:v>990.3165999999981</c:v>
                </c:pt>
                <c:pt idx="614">
                  <c:v>991.2809</c:v>
                </c:pt>
                <c:pt idx="615">
                  <c:v>992.2451999999994</c:v>
                </c:pt>
                <c:pt idx="616">
                  <c:v>993.2095</c:v>
                </c:pt>
                <c:pt idx="617">
                  <c:v>994.1737</c:v>
                </c:pt>
                <c:pt idx="618">
                  <c:v>995.138</c:v>
                </c:pt>
                <c:pt idx="619">
                  <c:v>996.1023</c:v>
                </c:pt>
                <c:pt idx="620">
                  <c:v>997.0665999999981</c:v>
                </c:pt>
                <c:pt idx="621">
                  <c:v>998.0309</c:v>
                </c:pt>
                <c:pt idx="622">
                  <c:v>998.9951</c:v>
                </c:pt>
                <c:pt idx="623">
                  <c:v>999.9594</c:v>
                </c:pt>
                <c:pt idx="624">
                  <c:v>1000.924</c:v>
                </c:pt>
                <c:pt idx="625">
                  <c:v>1001.888</c:v>
                </c:pt>
                <c:pt idx="626">
                  <c:v>1002.852</c:v>
                </c:pt>
                <c:pt idx="627">
                  <c:v>1003.817</c:v>
                </c:pt>
                <c:pt idx="628">
                  <c:v>1004.781</c:v>
                </c:pt>
                <c:pt idx="629">
                  <c:v>1005.745</c:v>
                </c:pt>
                <c:pt idx="630">
                  <c:v>1006.709</c:v>
                </c:pt>
                <c:pt idx="631">
                  <c:v>1007.674</c:v>
                </c:pt>
                <c:pt idx="632">
                  <c:v>1008.638</c:v>
                </c:pt>
                <c:pt idx="633">
                  <c:v>1009.602</c:v>
                </c:pt>
                <c:pt idx="634">
                  <c:v>1010.567</c:v>
                </c:pt>
                <c:pt idx="635">
                  <c:v>1011.531</c:v>
                </c:pt>
                <c:pt idx="636">
                  <c:v>1012.495</c:v>
                </c:pt>
                <c:pt idx="637">
                  <c:v>1013.459</c:v>
                </c:pt>
                <c:pt idx="638">
                  <c:v>1014.424</c:v>
                </c:pt>
                <c:pt idx="639">
                  <c:v>1015.388</c:v>
                </c:pt>
                <c:pt idx="640">
                  <c:v>1016.352</c:v>
                </c:pt>
                <c:pt idx="641">
                  <c:v>1017.316</c:v>
                </c:pt>
                <c:pt idx="642">
                  <c:v>1018.281</c:v>
                </c:pt>
                <c:pt idx="643">
                  <c:v>1019.245</c:v>
                </c:pt>
                <c:pt idx="644">
                  <c:v>1020.209</c:v>
                </c:pt>
                <c:pt idx="645">
                  <c:v>1021.174</c:v>
                </c:pt>
                <c:pt idx="646">
                  <c:v>1022.138</c:v>
                </c:pt>
                <c:pt idx="647">
                  <c:v>1023.102</c:v>
                </c:pt>
                <c:pt idx="648">
                  <c:v>1024.066</c:v>
                </c:pt>
                <c:pt idx="649">
                  <c:v>1025.031</c:v>
                </c:pt>
                <c:pt idx="650">
                  <c:v>1025.995</c:v>
                </c:pt>
                <c:pt idx="651">
                  <c:v>1026.959</c:v>
                </c:pt>
                <c:pt idx="652">
                  <c:v>1027.924</c:v>
                </c:pt>
                <c:pt idx="653">
                  <c:v>1028.888</c:v>
                </c:pt>
                <c:pt idx="654">
                  <c:v>1029.852</c:v>
                </c:pt>
                <c:pt idx="655">
                  <c:v>1030.816</c:v>
                </c:pt>
                <c:pt idx="656">
                  <c:v>1031.781</c:v>
                </c:pt>
                <c:pt idx="657">
                  <c:v>1032.745</c:v>
                </c:pt>
                <c:pt idx="658">
                  <c:v>1033.709</c:v>
                </c:pt>
                <c:pt idx="659">
                  <c:v>1034.674</c:v>
                </c:pt>
                <c:pt idx="660">
                  <c:v>1035.638</c:v>
                </c:pt>
                <c:pt idx="661">
                  <c:v>1036.602</c:v>
                </c:pt>
                <c:pt idx="662">
                  <c:v>1037.566</c:v>
                </c:pt>
                <c:pt idx="663">
                  <c:v>1038.531</c:v>
                </c:pt>
                <c:pt idx="664">
                  <c:v>1039.495</c:v>
                </c:pt>
                <c:pt idx="665">
                  <c:v>1040.459</c:v>
                </c:pt>
                <c:pt idx="666">
                  <c:v>1041.423</c:v>
                </c:pt>
                <c:pt idx="667">
                  <c:v>1042.388</c:v>
                </c:pt>
                <c:pt idx="668">
                  <c:v>1043.352</c:v>
                </c:pt>
                <c:pt idx="669">
                  <c:v>1044.316</c:v>
                </c:pt>
                <c:pt idx="670">
                  <c:v>1045.281</c:v>
                </c:pt>
                <c:pt idx="671">
                  <c:v>1046.245</c:v>
                </c:pt>
                <c:pt idx="672">
                  <c:v>1047.209</c:v>
                </c:pt>
                <c:pt idx="673">
                  <c:v>1048.173</c:v>
                </c:pt>
                <c:pt idx="674">
                  <c:v>1049.138</c:v>
                </c:pt>
                <c:pt idx="675">
                  <c:v>1050.102</c:v>
                </c:pt>
                <c:pt idx="676">
                  <c:v>1051.066</c:v>
                </c:pt>
                <c:pt idx="677">
                  <c:v>1052.031</c:v>
                </c:pt>
                <c:pt idx="678">
                  <c:v>1052.995</c:v>
                </c:pt>
                <c:pt idx="679">
                  <c:v>1053.959</c:v>
                </c:pt>
                <c:pt idx="680">
                  <c:v>1054.923</c:v>
                </c:pt>
                <c:pt idx="681">
                  <c:v>1055.888</c:v>
                </c:pt>
                <c:pt idx="682">
                  <c:v>1056.852</c:v>
                </c:pt>
                <c:pt idx="683">
                  <c:v>1057.816</c:v>
                </c:pt>
                <c:pt idx="684">
                  <c:v>1058.781</c:v>
                </c:pt>
                <c:pt idx="685">
                  <c:v>1059.745</c:v>
                </c:pt>
                <c:pt idx="686">
                  <c:v>1060.709</c:v>
                </c:pt>
                <c:pt idx="687">
                  <c:v>1061.673</c:v>
                </c:pt>
                <c:pt idx="688">
                  <c:v>1062.638</c:v>
                </c:pt>
                <c:pt idx="689">
                  <c:v>1063.602</c:v>
                </c:pt>
                <c:pt idx="690">
                  <c:v>1064.566</c:v>
                </c:pt>
                <c:pt idx="691">
                  <c:v>1065.531</c:v>
                </c:pt>
                <c:pt idx="692">
                  <c:v>1066.495</c:v>
                </c:pt>
                <c:pt idx="693">
                  <c:v>1067.459</c:v>
                </c:pt>
                <c:pt idx="694">
                  <c:v>1068.423</c:v>
                </c:pt>
                <c:pt idx="695">
                  <c:v>1069.388</c:v>
                </c:pt>
                <c:pt idx="696">
                  <c:v>1070.352</c:v>
                </c:pt>
                <c:pt idx="697">
                  <c:v>1071.316</c:v>
                </c:pt>
                <c:pt idx="698">
                  <c:v>1072.281</c:v>
                </c:pt>
                <c:pt idx="699">
                  <c:v>1073.245</c:v>
                </c:pt>
                <c:pt idx="700">
                  <c:v>1074.209</c:v>
                </c:pt>
                <c:pt idx="701">
                  <c:v>1075.173</c:v>
                </c:pt>
                <c:pt idx="702">
                  <c:v>1076.138</c:v>
                </c:pt>
                <c:pt idx="703">
                  <c:v>1077.102</c:v>
                </c:pt>
                <c:pt idx="704">
                  <c:v>1078.066</c:v>
                </c:pt>
                <c:pt idx="705">
                  <c:v>1079.031</c:v>
                </c:pt>
                <c:pt idx="706">
                  <c:v>1079.995</c:v>
                </c:pt>
                <c:pt idx="707">
                  <c:v>1080.959</c:v>
                </c:pt>
                <c:pt idx="708">
                  <c:v>1081.923</c:v>
                </c:pt>
                <c:pt idx="709">
                  <c:v>1082.888</c:v>
                </c:pt>
                <c:pt idx="710">
                  <c:v>1083.852</c:v>
                </c:pt>
                <c:pt idx="711">
                  <c:v>1084.816</c:v>
                </c:pt>
                <c:pt idx="712">
                  <c:v>1085.78</c:v>
                </c:pt>
                <c:pt idx="713">
                  <c:v>1086.745</c:v>
                </c:pt>
                <c:pt idx="714">
                  <c:v>1087.709</c:v>
                </c:pt>
                <c:pt idx="715">
                  <c:v>1088.673</c:v>
                </c:pt>
                <c:pt idx="716">
                  <c:v>1089.638</c:v>
                </c:pt>
                <c:pt idx="717">
                  <c:v>1090.602</c:v>
                </c:pt>
                <c:pt idx="718">
                  <c:v>1091.566</c:v>
                </c:pt>
                <c:pt idx="719">
                  <c:v>1092.53</c:v>
                </c:pt>
                <c:pt idx="720">
                  <c:v>1093.495</c:v>
                </c:pt>
                <c:pt idx="721">
                  <c:v>1094.459</c:v>
                </c:pt>
                <c:pt idx="722">
                  <c:v>1095.423</c:v>
                </c:pt>
                <c:pt idx="723">
                  <c:v>1096.388</c:v>
                </c:pt>
                <c:pt idx="724">
                  <c:v>1097.352</c:v>
                </c:pt>
                <c:pt idx="725">
                  <c:v>1098.316</c:v>
                </c:pt>
                <c:pt idx="726">
                  <c:v>1099.28</c:v>
                </c:pt>
                <c:pt idx="727">
                  <c:v>1100.245</c:v>
                </c:pt>
                <c:pt idx="728">
                  <c:v>1101.209</c:v>
                </c:pt>
                <c:pt idx="729">
                  <c:v>1102.173</c:v>
                </c:pt>
                <c:pt idx="730">
                  <c:v>1103.137</c:v>
                </c:pt>
                <c:pt idx="731">
                  <c:v>1104.102</c:v>
                </c:pt>
                <c:pt idx="732">
                  <c:v>1105.066</c:v>
                </c:pt>
                <c:pt idx="733">
                  <c:v>1106.03</c:v>
                </c:pt>
                <c:pt idx="734">
                  <c:v>1106.995</c:v>
                </c:pt>
                <c:pt idx="735">
                  <c:v>1107.959</c:v>
                </c:pt>
                <c:pt idx="736">
                  <c:v>1108.923</c:v>
                </c:pt>
                <c:pt idx="737">
                  <c:v>1109.887</c:v>
                </c:pt>
                <c:pt idx="738">
                  <c:v>1110.852</c:v>
                </c:pt>
                <c:pt idx="739">
                  <c:v>1111.816</c:v>
                </c:pt>
                <c:pt idx="740">
                  <c:v>1112.78</c:v>
                </c:pt>
                <c:pt idx="741">
                  <c:v>1113.745</c:v>
                </c:pt>
                <c:pt idx="742">
                  <c:v>1114.709</c:v>
                </c:pt>
                <c:pt idx="743">
                  <c:v>1115.673</c:v>
                </c:pt>
                <c:pt idx="744">
                  <c:v>1116.637</c:v>
                </c:pt>
                <c:pt idx="745">
                  <c:v>1117.602</c:v>
                </c:pt>
                <c:pt idx="746">
                  <c:v>1118.566</c:v>
                </c:pt>
                <c:pt idx="747">
                  <c:v>1119.53</c:v>
                </c:pt>
                <c:pt idx="748">
                  <c:v>1120.495</c:v>
                </c:pt>
                <c:pt idx="749">
                  <c:v>1121.459</c:v>
                </c:pt>
                <c:pt idx="750">
                  <c:v>1122.423</c:v>
                </c:pt>
                <c:pt idx="751">
                  <c:v>1123.387</c:v>
                </c:pt>
                <c:pt idx="752">
                  <c:v>1124.352</c:v>
                </c:pt>
                <c:pt idx="753">
                  <c:v>1125.316</c:v>
                </c:pt>
                <c:pt idx="754">
                  <c:v>1126.28</c:v>
                </c:pt>
                <c:pt idx="755">
                  <c:v>1127.245</c:v>
                </c:pt>
                <c:pt idx="756">
                  <c:v>1128.209</c:v>
                </c:pt>
                <c:pt idx="757">
                  <c:v>1129.173</c:v>
                </c:pt>
                <c:pt idx="758">
                  <c:v>1130.137</c:v>
                </c:pt>
                <c:pt idx="759">
                  <c:v>1131.102</c:v>
                </c:pt>
                <c:pt idx="760">
                  <c:v>1132.066</c:v>
                </c:pt>
                <c:pt idx="761">
                  <c:v>1133.03</c:v>
                </c:pt>
                <c:pt idx="762">
                  <c:v>1133.995</c:v>
                </c:pt>
                <c:pt idx="763">
                  <c:v>1134.959</c:v>
                </c:pt>
                <c:pt idx="764">
                  <c:v>1135.923</c:v>
                </c:pt>
                <c:pt idx="765">
                  <c:v>1136.887</c:v>
                </c:pt>
                <c:pt idx="766">
                  <c:v>1137.852</c:v>
                </c:pt>
                <c:pt idx="767">
                  <c:v>1138.816</c:v>
                </c:pt>
                <c:pt idx="768">
                  <c:v>1139.78</c:v>
                </c:pt>
                <c:pt idx="769">
                  <c:v>1140.745</c:v>
                </c:pt>
                <c:pt idx="770">
                  <c:v>1141.709</c:v>
                </c:pt>
                <c:pt idx="771">
                  <c:v>1142.673</c:v>
                </c:pt>
                <c:pt idx="772">
                  <c:v>1143.637</c:v>
                </c:pt>
                <c:pt idx="773">
                  <c:v>1144.602</c:v>
                </c:pt>
                <c:pt idx="774">
                  <c:v>1145.566</c:v>
                </c:pt>
                <c:pt idx="775">
                  <c:v>1146.53</c:v>
                </c:pt>
                <c:pt idx="776">
                  <c:v>1147.494</c:v>
                </c:pt>
                <c:pt idx="777">
                  <c:v>1148.459</c:v>
                </c:pt>
                <c:pt idx="778">
                  <c:v>1149.423</c:v>
                </c:pt>
                <c:pt idx="779">
                  <c:v>1150.387</c:v>
                </c:pt>
                <c:pt idx="780">
                  <c:v>1151.352</c:v>
                </c:pt>
                <c:pt idx="781">
                  <c:v>1152.316</c:v>
                </c:pt>
                <c:pt idx="782">
                  <c:v>1153.28</c:v>
                </c:pt>
                <c:pt idx="783">
                  <c:v>1154.244</c:v>
                </c:pt>
                <c:pt idx="784">
                  <c:v>1155.209</c:v>
                </c:pt>
                <c:pt idx="785">
                  <c:v>1156.173</c:v>
                </c:pt>
                <c:pt idx="786">
                  <c:v>1157.137</c:v>
                </c:pt>
                <c:pt idx="787">
                  <c:v>1158.102</c:v>
                </c:pt>
                <c:pt idx="788">
                  <c:v>1159.066</c:v>
                </c:pt>
                <c:pt idx="789">
                  <c:v>1160.03</c:v>
                </c:pt>
                <c:pt idx="790">
                  <c:v>1160.994</c:v>
                </c:pt>
                <c:pt idx="791">
                  <c:v>1161.959</c:v>
                </c:pt>
                <c:pt idx="792">
                  <c:v>1162.923</c:v>
                </c:pt>
                <c:pt idx="793">
                  <c:v>1163.887</c:v>
                </c:pt>
                <c:pt idx="794">
                  <c:v>1164.851</c:v>
                </c:pt>
                <c:pt idx="795">
                  <c:v>1165.816</c:v>
                </c:pt>
                <c:pt idx="796">
                  <c:v>1166.78</c:v>
                </c:pt>
                <c:pt idx="797">
                  <c:v>1167.744</c:v>
                </c:pt>
                <c:pt idx="798">
                  <c:v>1168.709</c:v>
                </c:pt>
                <c:pt idx="799">
                  <c:v>1169.673</c:v>
                </c:pt>
                <c:pt idx="800">
                  <c:v>1170.637</c:v>
                </c:pt>
                <c:pt idx="801">
                  <c:v>1171.601</c:v>
                </c:pt>
                <c:pt idx="802">
                  <c:v>1172.566</c:v>
                </c:pt>
                <c:pt idx="803">
                  <c:v>1173.53</c:v>
                </c:pt>
                <c:pt idx="804">
                  <c:v>1174.494</c:v>
                </c:pt>
                <c:pt idx="805">
                  <c:v>1175.459</c:v>
                </c:pt>
                <c:pt idx="806">
                  <c:v>1176.423</c:v>
                </c:pt>
                <c:pt idx="807">
                  <c:v>1177.387</c:v>
                </c:pt>
                <c:pt idx="808">
                  <c:v>1178.351</c:v>
                </c:pt>
                <c:pt idx="809">
                  <c:v>1179.316</c:v>
                </c:pt>
                <c:pt idx="810">
                  <c:v>1180.28</c:v>
                </c:pt>
                <c:pt idx="811">
                  <c:v>1181.244</c:v>
                </c:pt>
                <c:pt idx="812">
                  <c:v>1182.208</c:v>
                </c:pt>
                <c:pt idx="813">
                  <c:v>1183.173</c:v>
                </c:pt>
                <c:pt idx="814">
                  <c:v>1184.137</c:v>
                </c:pt>
                <c:pt idx="815">
                  <c:v>1185.101</c:v>
                </c:pt>
                <c:pt idx="816">
                  <c:v>1186.066</c:v>
                </c:pt>
                <c:pt idx="817">
                  <c:v>1187.03</c:v>
                </c:pt>
                <c:pt idx="818">
                  <c:v>1187.994</c:v>
                </c:pt>
                <c:pt idx="819">
                  <c:v>1188.958</c:v>
                </c:pt>
                <c:pt idx="820">
                  <c:v>1189.923</c:v>
                </c:pt>
                <c:pt idx="821">
                  <c:v>1190.887</c:v>
                </c:pt>
                <c:pt idx="822">
                  <c:v>1191.851</c:v>
                </c:pt>
                <c:pt idx="823">
                  <c:v>1192.816</c:v>
                </c:pt>
                <c:pt idx="824">
                  <c:v>1193.78</c:v>
                </c:pt>
                <c:pt idx="825">
                  <c:v>1194.744</c:v>
                </c:pt>
                <c:pt idx="826">
                  <c:v>1195.708</c:v>
                </c:pt>
                <c:pt idx="827">
                  <c:v>1196.673</c:v>
                </c:pt>
                <c:pt idx="828">
                  <c:v>1197.637</c:v>
                </c:pt>
                <c:pt idx="829">
                  <c:v>1198.601</c:v>
                </c:pt>
                <c:pt idx="830">
                  <c:v>1199.566</c:v>
                </c:pt>
                <c:pt idx="831">
                  <c:v>1200.53</c:v>
                </c:pt>
                <c:pt idx="832">
                  <c:v>1201.494</c:v>
                </c:pt>
                <c:pt idx="833">
                  <c:v>1202.458</c:v>
                </c:pt>
                <c:pt idx="834">
                  <c:v>1203.423</c:v>
                </c:pt>
                <c:pt idx="835">
                  <c:v>1204.387</c:v>
                </c:pt>
                <c:pt idx="836">
                  <c:v>1205.351</c:v>
                </c:pt>
                <c:pt idx="837">
                  <c:v>1206.316</c:v>
                </c:pt>
                <c:pt idx="838">
                  <c:v>1207.28</c:v>
                </c:pt>
                <c:pt idx="839">
                  <c:v>1208.244</c:v>
                </c:pt>
                <c:pt idx="840">
                  <c:v>1209.208</c:v>
                </c:pt>
                <c:pt idx="841">
                  <c:v>1210.173</c:v>
                </c:pt>
                <c:pt idx="842">
                  <c:v>1211.137</c:v>
                </c:pt>
                <c:pt idx="843">
                  <c:v>1212.101</c:v>
                </c:pt>
                <c:pt idx="844">
                  <c:v>1213.066</c:v>
                </c:pt>
                <c:pt idx="845">
                  <c:v>1214.03</c:v>
                </c:pt>
                <c:pt idx="846">
                  <c:v>1214.994</c:v>
                </c:pt>
                <c:pt idx="847">
                  <c:v>1215.958</c:v>
                </c:pt>
                <c:pt idx="848">
                  <c:v>1216.923</c:v>
                </c:pt>
                <c:pt idx="849">
                  <c:v>1217.887</c:v>
                </c:pt>
                <c:pt idx="850">
                  <c:v>1218.851</c:v>
                </c:pt>
                <c:pt idx="851">
                  <c:v>1219.816</c:v>
                </c:pt>
                <c:pt idx="852">
                  <c:v>1220.78</c:v>
                </c:pt>
                <c:pt idx="853">
                  <c:v>1221.744</c:v>
                </c:pt>
                <c:pt idx="854">
                  <c:v>1222.708</c:v>
                </c:pt>
                <c:pt idx="855">
                  <c:v>1223.673</c:v>
                </c:pt>
                <c:pt idx="856">
                  <c:v>1224.637</c:v>
                </c:pt>
                <c:pt idx="857">
                  <c:v>1225.601</c:v>
                </c:pt>
                <c:pt idx="858">
                  <c:v>1226.565</c:v>
                </c:pt>
                <c:pt idx="859">
                  <c:v>1227.53</c:v>
                </c:pt>
                <c:pt idx="860">
                  <c:v>1228.494</c:v>
                </c:pt>
                <c:pt idx="861">
                  <c:v>1229.458</c:v>
                </c:pt>
                <c:pt idx="862">
                  <c:v>1230.423</c:v>
                </c:pt>
                <c:pt idx="863">
                  <c:v>1231.387</c:v>
                </c:pt>
                <c:pt idx="864">
                  <c:v>1232.351</c:v>
                </c:pt>
                <c:pt idx="865">
                  <c:v>1233.315</c:v>
                </c:pt>
                <c:pt idx="866">
                  <c:v>1234.28</c:v>
                </c:pt>
                <c:pt idx="867">
                  <c:v>1235.244</c:v>
                </c:pt>
                <c:pt idx="868">
                  <c:v>1236.208</c:v>
                </c:pt>
                <c:pt idx="869">
                  <c:v>1237.173</c:v>
                </c:pt>
                <c:pt idx="870">
                  <c:v>1238.137</c:v>
                </c:pt>
                <c:pt idx="871">
                  <c:v>1239.101</c:v>
                </c:pt>
                <c:pt idx="872">
                  <c:v>1240.065</c:v>
                </c:pt>
                <c:pt idx="873">
                  <c:v>1241.03</c:v>
                </c:pt>
                <c:pt idx="874">
                  <c:v>1241.994</c:v>
                </c:pt>
                <c:pt idx="875">
                  <c:v>1242.958</c:v>
                </c:pt>
                <c:pt idx="876">
                  <c:v>1243.922</c:v>
                </c:pt>
                <c:pt idx="877">
                  <c:v>1244.887</c:v>
                </c:pt>
                <c:pt idx="878">
                  <c:v>1245.851</c:v>
                </c:pt>
                <c:pt idx="879">
                  <c:v>1246.815</c:v>
                </c:pt>
                <c:pt idx="880">
                  <c:v>1247.78</c:v>
                </c:pt>
                <c:pt idx="881">
                  <c:v>1248.744</c:v>
                </c:pt>
                <c:pt idx="882">
                  <c:v>1249.708</c:v>
                </c:pt>
                <c:pt idx="883">
                  <c:v>1250.672</c:v>
                </c:pt>
                <c:pt idx="884">
                  <c:v>1251.637</c:v>
                </c:pt>
                <c:pt idx="885">
                  <c:v>1252.601</c:v>
                </c:pt>
                <c:pt idx="886">
                  <c:v>1253.565</c:v>
                </c:pt>
                <c:pt idx="887">
                  <c:v>1254.53</c:v>
                </c:pt>
                <c:pt idx="888">
                  <c:v>1255.494</c:v>
                </c:pt>
                <c:pt idx="889">
                  <c:v>1256.458</c:v>
                </c:pt>
                <c:pt idx="890">
                  <c:v>1257.422</c:v>
                </c:pt>
                <c:pt idx="891">
                  <c:v>1258.387</c:v>
                </c:pt>
                <c:pt idx="892">
                  <c:v>1259.351</c:v>
                </c:pt>
                <c:pt idx="893">
                  <c:v>1260.315</c:v>
                </c:pt>
                <c:pt idx="894">
                  <c:v>1261.28</c:v>
                </c:pt>
                <c:pt idx="895">
                  <c:v>1262.244</c:v>
                </c:pt>
                <c:pt idx="896">
                  <c:v>1263.208</c:v>
                </c:pt>
                <c:pt idx="897">
                  <c:v>1264.172</c:v>
                </c:pt>
                <c:pt idx="898">
                  <c:v>1265.137</c:v>
                </c:pt>
                <c:pt idx="899">
                  <c:v>1266.101</c:v>
                </c:pt>
                <c:pt idx="900">
                  <c:v>1267.065</c:v>
                </c:pt>
                <c:pt idx="901">
                  <c:v>1268.03</c:v>
                </c:pt>
                <c:pt idx="902">
                  <c:v>1268.994</c:v>
                </c:pt>
                <c:pt idx="903">
                  <c:v>1269.958</c:v>
                </c:pt>
                <c:pt idx="904">
                  <c:v>1270.922</c:v>
                </c:pt>
                <c:pt idx="905">
                  <c:v>1271.887</c:v>
                </c:pt>
                <c:pt idx="906">
                  <c:v>1272.851</c:v>
                </c:pt>
                <c:pt idx="907">
                  <c:v>1273.815</c:v>
                </c:pt>
                <c:pt idx="908">
                  <c:v>1274.78</c:v>
                </c:pt>
                <c:pt idx="909">
                  <c:v>1275.744</c:v>
                </c:pt>
                <c:pt idx="910">
                  <c:v>1276.708</c:v>
                </c:pt>
                <c:pt idx="911">
                  <c:v>1277.672</c:v>
                </c:pt>
                <c:pt idx="912">
                  <c:v>1278.637</c:v>
                </c:pt>
                <c:pt idx="913">
                  <c:v>1279.601</c:v>
                </c:pt>
                <c:pt idx="914">
                  <c:v>1280.565</c:v>
                </c:pt>
                <c:pt idx="915">
                  <c:v>1281.529</c:v>
                </c:pt>
                <c:pt idx="916">
                  <c:v>1282.494</c:v>
                </c:pt>
                <c:pt idx="917">
                  <c:v>1283.458</c:v>
                </c:pt>
                <c:pt idx="918">
                  <c:v>1284.422</c:v>
                </c:pt>
                <c:pt idx="919">
                  <c:v>1285.387</c:v>
                </c:pt>
                <c:pt idx="920">
                  <c:v>1286.351</c:v>
                </c:pt>
                <c:pt idx="921">
                  <c:v>1287.315</c:v>
                </c:pt>
                <c:pt idx="922">
                  <c:v>1288.279</c:v>
                </c:pt>
                <c:pt idx="923">
                  <c:v>1289.244</c:v>
                </c:pt>
                <c:pt idx="924">
                  <c:v>1290.208</c:v>
                </c:pt>
                <c:pt idx="925">
                  <c:v>1291.172</c:v>
                </c:pt>
                <c:pt idx="926">
                  <c:v>1292.137</c:v>
                </c:pt>
                <c:pt idx="927">
                  <c:v>1293.101</c:v>
                </c:pt>
                <c:pt idx="928">
                  <c:v>1294.065</c:v>
                </c:pt>
                <c:pt idx="929">
                  <c:v>1295.029</c:v>
                </c:pt>
                <c:pt idx="930">
                  <c:v>1295.994</c:v>
                </c:pt>
                <c:pt idx="931">
                  <c:v>1296.958</c:v>
                </c:pt>
                <c:pt idx="932">
                  <c:v>1297.922</c:v>
                </c:pt>
                <c:pt idx="933">
                  <c:v>1298.886</c:v>
                </c:pt>
                <c:pt idx="934">
                  <c:v>1299.851</c:v>
                </c:pt>
                <c:pt idx="935">
                  <c:v>1300.815</c:v>
                </c:pt>
                <c:pt idx="936">
                  <c:v>1301.779</c:v>
                </c:pt>
                <c:pt idx="937">
                  <c:v>1302.744</c:v>
                </c:pt>
                <c:pt idx="938">
                  <c:v>1303.708</c:v>
                </c:pt>
                <c:pt idx="939">
                  <c:v>1304.672</c:v>
                </c:pt>
                <c:pt idx="940">
                  <c:v>1305.636</c:v>
                </c:pt>
                <c:pt idx="941">
                  <c:v>1306.601</c:v>
                </c:pt>
                <c:pt idx="942">
                  <c:v>1307.565</c:v>
                </c:pt>
                <c:pt idx="943">
                  <c:v>1308.529</c:v>
                </c:pt>
                <c:pt idx="944">
                  <c:v>1309.494</c:v>
                </c:pt>
                <c:pt idx="945">
                  <c:v>1310.458</c:v>
                </c:pt>
                <c:pt idx="946">
                  <c:v>1311.422</c:v>
                </c:pt>
                <c:pt idx="947">
                  <c:v>1312.386</c:v>
                </c:pt>
                <c:pt idx="948">
                  <c:v>1313.351</c:v>
                </c:pt>
                <c:pt idx="949">
                  <c:v>1314.315</c:v>
                </c:pt>
                <c:pt idx="950">
                  <c:v>1315.279</c:v>
                </c:pt>
                <c:pt idx="951">
                  <c:v>1316.244</c:v>
                </c:pt>
                <c:pt idx="952">
                  <c:v>1317.208</c:v>
                </c:pt>
                <c:pt idx="953">
                  <c:v>1318.172</c:v>
                </c:pt>
                <c:pt idx="954">
                  <c:v>1319.136</c:v>
                </c:pt>
                <c:pt idx="955">
                  <c:v>1320.101</c:v>
                </c:pt>
                <c:pt idx="956">
                  <c:v>1321.065</c:v>
                </c:pt>
                <c:pt idx="957">
                  <c:v>1322.029</c:v>
                </c:pt>
                <c:pt idx="958">
                  <c:v>1322.994</c:v>
                </c:pt>
                <c:pt idx="959">
                  <c:v>1323.958</c:v>
                </c:pt>
                <c:pt idx="960">
                  <c:v>1324.922</c:v>
                </c:pt>
                <c:pt idx="961">
                  <c:v>1325.886</c:v>
                </c:pt>
                <c:pt idx="962">
                  <c:v>1326.851</c:v>
                </c:pt>
                <c:pt idx="963">
                  <c:v>1327.815</c:v>
                </c:pt>
                <c:pt idx="964">
                  <c:v>1328.779</c:v>
                </c:pt>
                <c:pt idx="965">
                  <c:v>1329.744</c:v>
                </c:pt>
                <c:pt idx="966">
                  <c:v>1330.708</c:v>
                </c:pt>
                <c:pt idx="967">
                  <c:v>1331.672</c:v>
                </c:pt>
                <c:pt idx="968">
                  <c:v>1332.636</c:v>
                </c:pt>
                <c:pt idx="969">
                  <c:v>1333.601</c:v>
                </c:pt>
                <c:pt idx="970">
                  <c:v>1334.565</c:v>
                </c:pt>
                <c:pt idx="971">
                  <c:v>1335.529</c:v>
                </c:pt>
                <c:pt idx="972">
                  <c:v>1336.494</c:v>
                </c:pt>
                <c:pt idx="973">
                  <c:v>1337.458</c:v>
                </c:pt>
                <c:pt idx="974">
                  <c:v>1338.422</c:v>
                </c:pt>
                <c:pt idx="975">
                  <c:v>1339.386</c:v>
                </c:pt>
                <c:pt idx="976">
                  <c:v>1340.351</c:v>
                </c:pt>
                <c:pt idx="977">
                  <c:v>1341.315</c:v>
                </c:pt>
                <c:pt idx="978">
                  <c:v>1342.279</c:v>
                </c:pt>
                <c:pt idx="979">
                  <c:v>1343.243</c:v>
                </c:pt>
                <c:pt idx="980">
                  <c:v>1344.208</c:v>
                </c:pt>
                <c:pt idx="981">
                  <c:v>1345.172</c:v>
                </c:pt>
                <c:pt idx="982">
                  <c:v>1346.136</c:v>
                </c:pt>
                <c:pt idx="983">
                  <c:v>1347.101</c:v>
                </c:pt>
                <c:pt idx="984">
                  <c:v>1348.065</c:v>
                </c:pt>
                <c:pt idx="985">
                  <c:v>1349.029</c:v>
                </c:pt>
                <c:pt idx="986">
                  <c:v>1349.993</c:v>
                </c:pt>
                <c:pt idx="987">
                  <c:v>1350.958</c:v>
                </c:pt>
                <c:pt idx="988">
                  <c:v>1351.922</c:v>
                </c:pt>
                <c:pt idx="989">
                  <c:v>1352.886</c:v>
                </c:pt>
                <c:pt idx="990">
                  <c:v>1353.851</c:v>
                </c:pt>
                <c:pt idx="991">
                  <c:v>1354.815</c:v>
                </c:pt>
                <c:pt idx="992">
                  <c:v>1355.779</c:v>
                </c:pt>
                <c:pt idx="993">
                  <c:v>1356.743</c:v>
                </c:pt>
                <c:pt idx="994">
                  <c:v>1357.708</c:v>
                </c:pt>
                <c:pt idx="995">
                  <c:v>1358.672</c:v>
                </c:pt>
                <c:pt idx="996">
                  <c:v>1359.636</c:v>
                </c:pt>
                <c:pt idx="997">
                  <c:v>1360.6</c:v>
                </c:pt>
                <c:pt idx="998">
                  <c:v>1361.565</c:v>
                </c:pt>
                <c:pt idx="999">
                  <c:v>1362.529</c:v>
                </c:pt>
                <c:pt idx="1000">
                  <c:v>1363.493</c:v>
                </c:pt>
                <c:pt idx="1001">
                  <c:v>1364.458</c:v>
                </c:pt>
                <c:pt idx="1002">
                  <c:v>1365.422</c:v>
                </c:pt>
                <c:pt idx="1003">
                  <c:v>1366.386</c:v>
                </c:pt>
                <c:pt idx="1004">
                  <c:v>1367.35</c:v>
                </c:pt>
                <c:pt idx="1005">
                  <c:v>1368.315</c:v>
                </c:pt>
                <c:pt idx="1006">
                  <c:v>1369.279</c:v>
                </c:pt>
                <c:pt idx="1007">
                  <c:v>1370.243</c:v>
                </c:pt>
                <c:pt idx="1008">
                  <c:v>1371.208</c:v>
                </c:pt>
                <c:pt idx="1009">
                  <c:v>1372.172</c:v>
                </c:pt>
                <c:pt idx="1010">
                  <c:v>1373.136</c:v>
                </c:pt>
                <c:pt idx="1011">
                  <c:v>1374.1</c:v>
                </c:pt>
                <c:pt idx="1012">
                  <c:v>1375.065</c:v>
                </c:pt>
                <c:pt idx="1013">
                  <c:v>1376.029</c:v>
                </c:pt>
                <c:pt idx="1014">
                  <c:v>1376.993</c:v>
                </c:pt>
                <c:pt idx="1015">
                  <c:v>1377.958</c:v>
                </c:pt>
                <c:pt idx="1016">
                  <c:v>1378.922</c:v>
                </c:pt>
                <c:pt idx="1017">
                  <c:v>1379.886</c:v>
                </c:pt>
                <c:pt idx="1018">
                  <c:v>1380.85</c:v>
                </c:pt>
                <c:pt idx="1019">
                  <c:v>1381.815</c:v>
                </c:pt>
                <c:pt idx="1020">
                  <c:v>1382.779</c:v>
                </c:pt>
                <c:pt idx="1021">
                  <c:v>1383.743</c:v>
                </c:pt>
                <c:pt idx="1022">
                  <c:v>1384.708</c:v>
                </c:pt>
                <c:pt idx="1023">
                  <c:v>1385.672</c:v>
                </c:pt>
                <c:pt idx="1024">
                  <c:v>1386.636</c:v>
                </c:pt>
                <c:pt idx="1025">
                  <c:v>1387.6</c:v>
                </c:pt>
                <c:pt idx="1026">
                  <c:v>1388.565</c:v>
                </c:pt>
                <c:pt idx="1027">
                  <c:v>1389.529</c:v>
                </c:pt>
                <c:pt idx="1028">
                  <c:v>1390.493</c:v>
                </c:pt>
                <c:pt idx="1029">
                  <c:v>1391.458</c:v>
                </c:pt>
                <c:pt idx="1030">
                  <c:v>1392.422</c:v>
                </c:pt>
                <c:pt idx="1031">
                  <c:v>1393.386</c:v>
                </c:pt>
                <c:pt idx="1032">
                  <c:v>1394.35</c:v>
                </c:pt>
                <c:pt idx="1033">
                  <c:v>1395.315</c:v>
                </c:pt>
                <c:pt idx="1034">
                  <c:v>1396.279</c:v>
                </c:pt>
                <c:pt idx="1035">
                  <c:v>1397.243</c:v>
                </c:pt>
                <c:pt idx="1036">
                  <c:v>1398.208</c:v>
                </c:pt>
                <c:pt idx="1037">
                  <c:v>1399.172</c:v>
                </c:pt>
                <c:pt idx="1038">
                  <c:v>1400.136</c:v>
                </c:pt>
                <c:pt idx="1039">
                  <c:v>1401.1</c:v>
                </c:pt>
                <c:pt idx="1040">
                  <c:v>1402.065</c:v>
                </c:pt>
                <c:pt idx="1041">
                  <c:v>1403.029</c:v>
                </c:pt>
                <c:pt idx="1042">
                  <c:v>1403.993</c:v>
                </c:pt>
                <c:pt idx="1043">
                  <c:v>1404.957</c:v>
                </c:pt>
                <c:pt idx="1044">
                  <c:v>1405.922</c:v>
                </c:pt>
                <c:pt idx="1045">
                  <c:v>1406.886</c:v>
                </c:pt>
                <c:pt idx="1046">
                  <c:v>1407.85</c:v>
                </c:pt>
                <c:pt idx="1047">
                  <c:v>1408.815</c:v>
                </c:pt>
                <c:pt idx="1048">
                  <c:v>1409.779</c:v>
                </c:pt>
                <c:pt idx="1049">
                  <c:v>1410.743</c:v>
                </c:pt>
                <c:pt idx="1050">
                  <c:v>1411.707</c:v>
                </c:pt>
                <c:pt idx="1051">
                  <c:v>1412.672</c:v>
                </c:pt>
                <c:pt idx="1052">
                  <c:v>1413.636</c:v>
                </c:pt>
                <c:pt idx="1053">
                  <c:v>1414.6</c:v>
                </c:pt>
                <c:pt idx="1054">
                  <c:v>1415.565</c:v>
                </c:pt>
                <c:pt idx="1055">
                  <c:v>1416.529</c:v>
                </c:pt>
                <c:pt idx="1056">
                  <c:v>1417.493</c:v>
                </c:pt>
                <c:pt idx="1057">
                  <c:v>1418.457</c:v>
                </c:pt>
                <c:pt idx="1058">
                  <c:v>1419.422</c:v>
                </c:pt>
                <c:pt idx="1059">
                  <c:v>1420.386</c:v>
                </c:pt>
                <c:pt idx="1060">
                  <c:v>1421.35</c:v>
                </c:pt>
                <c:pt idx="1061">
                  <c:v>1422.314</c:v>
                </c:pt>
                <c:pt idx="1062">
                  <c:v>1423.279</c:v>
                </c:pt>
                <c:pt idx="1063">
                  <c:v>1424.243</c:v>
                </c:pt>
                <c:pt idx="1064">
                  <c:v>1425.207</c:v>
                </c:pt>
                <c:pt idx="1065">
                  <c:v>1426.172</c:v>
                </c:pt>
                <c:pt idx="1066">
                  <c:v>1427.136</c:v>
                </c:pt>
                <c:pt idx="1067">
                  <c:v>1428.1</c:v>
                </c:pt>
                <c:pt idx="1068">
                  <c:v>1429.064</c:v>
                </c:pt>
                <c:pt idx="1069">
                  <c:v>1430.029</c:v>
                </c:pt>
                <c:pt idx="1070">
                  <c:v>1430.993</c:v>
                </c:pt>
                <c:pt idx="1071">
                  <c:v>1431.957</c:v>
                </c:pt>
                <c:pt idx="1072">
                  <c:v>1432.922</c:v>
                </c:pt>
                <c:pt idx="1073">
                  <c:v>1433.886</c:v>
                </c:pt>
                <c:pt idx="1074">
                  <c:v>1434.85</c:v>
                </c:pt>
                <c:pt idx="1075">
                  <c:v>1435.814</c:v>
                </c:pt>
                <c:pt idx="1076">
                  <c:v>1436.779</c:v>
                </c:pt>
                <c:pt idx="1077">
                  <c:v>1437.743</c:v>
                </c:pt>
                <c:pt idx="1078">
                  <c:v>1438.707</c:v>
                </c:pt>
                <c:pt idx="1079">
                  <c:v>1439.672</c:v>
                </c:pt>
                <c:pt idx="1080">
                  <c:v>1440.636</c:v>
                </c:pt>
                <c:pt idx="1081">
                  <c:v>1441.6</c:v>
                </c:pt>
                <c:pt idx="1082">
                  <c:v>1442.564</c:v>
                </c:pt>
                <c:pt idx="1083">
                  <c:v>1443.529</c:v>
                </c:pt>
                <c:pt idx="1084">
                  <c:v>1444.493</c:v>
                </c:pt>
                <c:pt idx="1085">
                  <c:v>1445.457</c:v>
                </c:pt>
                <c:pt idx="1086">
                  <c:v>1446.422</c:v>
                </c:pt>
                <c:pt idx="1087">
                  <c:v>1447.386</c:v>
                </c:pt>
                <c:pt idx="1088">
                  <c:v>1448.35</c:v>
                </c:pt>
                <c:pt idx="1089">
                  <c:v>1449.314</c:v>
                </c:pt>
                <c:pt idx="1090">
                  <c:v>1450.279</c:v>
                </c:pt>
                <c:pt idx="1091">
                  <c:v>1451.243</c:v>
                </c:pt>
                <c:pt idx="1092">
                  <c:v>1452.207</c:v>
                </c:pt>
                <c:pt idx="1093">
                  <c:v>1453.172</c:v>
                </c:pt>
                <c:pt idx="1094">
                  <c:v>1454.136</c:v>
                </c:pt>
                <c:pt idx="1095">
                  <c:v>1455.1</c:v>
                </c:pt>
                <c:pt idx="1096">
                  <c:v>1456.064</c:v>
                </c:pt>
                <c:pt idx="1097">
                  <c:v>1457.029</c:v>
                </c:pt>
                <c:pt idx="1098">
                  <c:v>1457.993</c:v>
                </c:pt>
                <c:pt idx="1099">
                  <c:v>1458.957</c:v>
                </c:pt>
                <c:pt idx="1100">
                  <c:v>1459.922</c:v>
                </c:pt>
                <c:pt idx="1101">
                  <c:v>1460.886</c:v>
                </c:pt>
                <c:pt idx="1102">
                  <c:v>1461.85</c:v>
                </c:pt>
                <c:pt idx="1103">
                  <c:v>1462.814</c:v>
                </c:pt>
                <c:pt idx="1104">
                  <c:v>1463.779</c:v>
                </c:pt>
                <c:pt idx="1105">
                  <c:v>1464.743</c:v>
                </c:pt>
                <c:pt idx="1106">
                  <c:v>1465.707</c:v>
                </c:pt>
                <c:pt idx="1107">
                  <c:v>1466.671</c:v>
                </c:pt>
                <c:pt idx="1108">
                  <c:v>1467.636</c:v>
                </c:pt>
                <c:pt idx="1109">
                  <c:v>1468.6</c:v>
                </c:pt>
                <c:pt idx="1110">
                  <c:v>1469.564</c:v>
                </c:pt>
                <c:pt idx="1111">
                  <c:v>1470.529</c:v>
                </c:pt>
                <c:pt idx="1112">
                  <c:v>1471.493</c:v>
                </c:pt>
                <c:pt idx="1113">
                  <c:v>1472.457</c:v>
                </c:pt>
                <c:pt idx="1114">
                  <c:v>1473.421</c:v>
                </c:pt>
                <c:pt idx="1115">
                  <c:v>1474.386</c:v>
                </c:pt>
                <c:pt idx="1116">
                  <c:v>1475.35</c:v>
                </c:pt>
                <c:pt idx="1117">
                  <c:v>1476.314</c:v>
                </c:pt>
                <c:pt idx="1118">
                  <c:v>1477.279</c:v>
                </c:pt>
                <c:pt idx="1119">
                  <c:v>1478.243</c:v>
                </c:pt>
                <c:pt idx="1120">
                  <c:v>1479.207</c:v>
                </c:pt>
                <c:pt idx="1121">
                  <c:v>1480.171</c:v>
                </c:pt>
                <c:pt idx="1122">
                  <c:v>1481.136</c:v>
                </c:pt>
                <c:pt idx="1123">
                  <c:v>1482.1</c:v>
                </c:pt>
                <c:pt idx="1124">
                  <c:v>1483.064</c:v>
                </c:pt>
                <c:pt idx="1125">
                  <c:v>1484.028</c:v>
                </c:pt>
                <c:pt idx="1126">
                  <c:v>1484.993</c:v>
                </c:pt>
                <c:pt idx="1127">
                  <c:v>1485.957</c:v>
                </c:pt>
                <c:pt idx="1128">
                  <c:v>1486.921</c:v>
                </c:pt>
                <c:pt idx="1129">
                  <c:v>1487.886</c:v>
                </c:pt>
                <c:pt idx="1130">
                  <c:v>1488.85</c:v>
                </c:pt>
                <c:pt idx="1131">
                  <c:v>1489.814</c:v>
                </c:pt>
                <c:pt idx="1132">
                  <c:v>1490.778</c:v>
                </c:pt>
                <c:pt idx="1133">
                  <c:v>1491.743</c:v>
                </c:pt>
                <c:pt idx="1134">
                  <c:v>1492.707</c:v>
                </c:pt>
                <c:pt idx="1135">
                  <c:v>1493.671</c:v>
                </c:pt>
                <c:pt idx="1136">
                  <c:v>1494.636</c:v>
                </c:pt>
                <c:pt idx="1137">
                  <c:v>1495.6</c:v>
                </c:pt>
                <c:pt idx="1138">
                  <c:v>1496.564</c:v>
                </c:pt>
                <c:pt idx="1139">
                  <c:v>1497.528</c:v>
                </c:pt>
                <c:pt idx="1140">
                  <c:v>1498.493</c:v>
                </c:pt>
                <c:pt idx="1141">
                  <c:v>1499.457</c:v>
                </c:pt>
                <c:pt idx="1142">
                  <c:v>1500.421</c:v>
                </c:pt>
                <c:pt idx="1143">
                  <c:v>1501.385</c:v>
                </c:pt>
                <c:pt idx="1144">
                  <c:v>1502.35</c:v>
                </c:pt>
                <c:pt idx="1145">
                  <c:v>1503.314</c:v>
                </c:pt>
                <c:pt idx="1146">
                  <c:v>1504.278</c:v>
                </c:pt>
                <c:pt idx="1147">
                  <c:v>1505.243</c:v>
                </c:pt>
                <c:pt idx="1148">
                  <c:v>1506.207</c:v>
                </c:pt>
                <c:pt idx="1149">
                  <c:v>1507.171</c:v>
                </c:pt>
                <c:pt idx="1150">
                  <c:v>1508.135</c:v>
                </c:pt>
                <c:pt idx="1151">
                  <c:v>1509.1</c:v>
                </c:pt>
                <c:pt idx="1152">
                  <c:v>1510.064</c:v>
                </c:pt>
                <c:pt idx="1153">
                  <c:v>1511.028</c:v>
                </c:pt>
                <c:pt idx="1154">
                  <c:v>1511.993</c:v>
                </c:pt>
                <c:pt idx="1155">
                  <c:v>1512.957</c:v>
                </c:pt>
                <c:pt idx="1156">
                  <c:v>1513.921</c:v>
                </c:pt>
                <c:pt idx="1157">
                  <c:v>1514.885</c:v>
                </c:pt>
                <c:pt idx="1158">
                  <c:v>1515.85</c:v>
                </c:pt>
                <c:pt idx="1159">
                  <c:v>1516.814</c:v>
                </c:pt>
                <c:pt idx="1160">
                  <c:v>1517.778</c:v>
                </c:pt>
                <c:pt idx="1161">
                  <c:v>1518.743</c:v>
                </c:pt>
                <c:pt idx="1162">
                  <c:v>1519.707</c:v>
                </c:pt>
                <c:pt idx="1163">
                  <c:v>1520.671</c:v>
                </c:pt>
                <c:pt idx="1164">
                  <c:v>1521.635</c:v>
                </c:pt>
                <c:pt idx="1165">
                  <c:v>1522.6</c:v>
                </c:pt>
                <c:pt idx="1166">
                  <c:v>1523.564</c:v>
                </c:pt>
                <c:pt idx="1167">
                  <c:v>1524.528</c:v>
                </c:pt>
                <c:pt idx="1168">
                  <c:v>1525.493</c:v>
                </c:pt>
                <c:pt idx="1169">
                  <c:v>1526.457</c:v>
                </c:pt>
                <c:pt idx="1170">
                  <c:v>1527.421</c:v>
                </c:pt>
                <c:pt idx="1171">
                  <c:v>1528.385</c:v>
                </c:pt>
                <c:pt idx="1172">
                  <c:v>1529.35</c:v>
                </c:pt>
                <c:pt idx="1173">
                  <c:v>1530.314</c:v>
                </c:pt>
                <c:pt idx="1174">
                  <c:v>1531.278</c:v>
                </c:pt>
                <c:pt idx="1175">
                  <c:v>1532.243</c:v>
                </c:pt>
                <c:pt idx="1176">
                  <c:v>1533.207</c:v>
                </c:pt>
                <c:pt idx="1177">
                  <c:v>1534.171</c:v>
                </c:pt>
                <c:pt idx="1178">
                  <c:v>1535.135</c:v>
                </c:pt>
                <c:pt idx="1179">
                  <c:v>1536.1</c:v>
                </c:pt>
                <c:pt idx="1180">
                  <c:v>1537.064</c:v>
                </c:pt>
                <c:pt idx="1181">
                  <c:v>1538.028</c:v>
                </c:pt>
                <c:pt idx="1182">
                  <c:v>1538.993</c:v>
                </c:pt>
                <c:pt idx="1183">
                  <c:v>1539.957</c:v>
                </c:pt>
                <c:pt idx="1184">
                  <c:v>1540.921</c:v>
                </c:pt>
                <c:pt idx="1185">
                  <c:v>1541.885</c:v>
                </c:pt>
                <c:pt idx="1186">
                  <c:v>1542.85</c:v>
                </c:pt>
                <c:pt idx="1187">
                  <c:v>1543.814</c:v>
                </c:pt>
                <c:pt idx="1188">
                  <c:v>1544.778</c:v>
                </c:pt>
                <c:pt idx="1189">
                  <c:v>1545.742</c:v>
                </c:pt>
                <c:pt idx="1190">
                  <c:v>1546.707</c:v>
                </c:pt>
                <c:pt idx="1191">
                  <c:v>1547.671</c:v>
                </c:pt>
                <c:pt idx="1192">
                  <c:v>1548.635</c:v>
                </c:pt>
                <c:pt idx="1193">
                  <c:v>1549.6</c:v>
                </c:pt>
                <c:pt idx="1194">
                  <c:v>1550.564</c:v>
                </c:pt>
                <c:pt idx="1195">
                  <c:v>1551.528</c:v>
                </c:pt>
                <c:pt idx="1196">
                  <c:v>1552.492</c:v>
                </c:pt>
                <c:pt idx="1197">
                  <c:v>1553.457</c:v>
                </c:pt>
                <c:pt idx="1198">
                  <c:v>1554.421</c:v>
                </c:pt>
                <c:pt idx="1199">
                  <c:v>1555.385</c:v>
                </c:pt>
                <c:pt idx="1200">
                  <c:v>1556.35</c:v>
                </c:pt>
                <c:pt idx="1201">
                  <c:v>1557.314</c:v>
                </c:pt>
                <c:pt idx="1202">
                  <c:v>1558.278</c:v>
                </c:pt>
                <c:pt idx="1203">
                  <c:v>1559.242</c:v>
                </c:pt>
                <c:pt idx="1204">
                  <c:v>1560.207</c:v>
                </c:pt>
                <c:pt idx="1205">
                  <c:v>1561.171</c:v>
                </c:pt>
                <c:pt idx="1206">
                  <c:v>1562.135</c:v>
                </c:pt>
                <c:pt idx="1207">
                  <c:v>1563.099</c:v>
                </c:pt>
                <c:pt idx="1208">
                  <c:v>1564.064</c:v>
                </c:pt>
                <c:pt idx="1209">
                  <c:v>1565.028</c:v>
                </c:pt>
                <c:pt idx="1210">
                  <c:v>1565.992</c:v>
                </c:pt>
                <c:pt idx="1211">
                  <c:v>1566.957</c:v>
                </c:pt>
                <c:pt idx="1212">
                  <c:v>1567.921</c:v>
                </c:pt>
                <c:pt idx="1213">
                  <c:v>1568.885</c:v>
                </c:pt>
                <c:pt idx="1214">
                  <c:v>1569.849</c:v>
                </c:pt>
                <c:pt idx="1215">
                  <c:v>1570.814</c:v>
                </c:pt>
                <c:pt idx="1216">
                  <c:v>1571.778</c:v>
                </c:pt>
                <c:pt idx="1217">
                  <c:v>1572.742</c:v>
                </c:pt>
                <c:pt idx="1218">
                  <c:v>1573.707</c:v>
                </c:pt>
                <c:pt idx="1219">
                  <c:v>1574.671</c:v>
                </c:pt>
                <c:pt idx="1220">
                  <c:v>1575.635</c:v>
                </c:pt>
                <c:pt idx="1221">
                  <c:v>1576.599</c:v>
                </c:pt>
                <c:pt idx="1222">
                  <c:v>1577.564</c:v>
                </c:pt>
                <c:pt idx="1223">
                  <c:v>1578.528</c:v>
                </c:pt>
                <c:pt idx="1224">
                  <c:v>1579.492</c:v>
                </c:pt>
                <c:pt idx="1225">
                  <c:v>1580.457</c:v>
                </c:pt>
                <c:pt idx="1226">
                  <c:v>1581.421</c:v>
                </c:pt>
                <c:pt idx="1227">
                  <c:v>1582.385</c:v>
                </c:pt>
                <c:pt idx="1228">
                  <c:v>1583.349</c:v>
                </c:pt>
                <c:pt idx="1229">
                  <c:v>1584.314</c:v>
                </c:pt>
                <c:pt idx="1230">
                  <c:v>1585.278</c:v>
                </c:pt>
                <c:pt idx="1231">
                  <c:v>1586.242</c:v>
                </c:pt>
                <c:pt idx="1232">
                  <c:v>1587.207</c:v>
                </c:pt>
                <c:pt idx="1233">
                  <c:v>1588.171</c:v>
                </c:pt>
                <c:pt idx="1234">
                  <c:v>1589.135</c:v>
                </c:pt>
                <c:pt idx="1235">
                  <c:v>1590.099</c:v>
                </c:pt>
                <c:pt idx="1236">
                  <c:v>1591.064</c:v>
                </c:pt>
                <c:pt idx="1237">
                  <c:v>1592.028</c:v>
                </c:pt>
                <c:pt idx="1238">
                  <c:v>1592.992</c:v>
                </c:pt>
                <c:pt idx="1239">
                  <c:v>1593.957</c:v>
                </c:pt>
                <c:pt idx="1240">
                  <c:v>1594.921</c:v>
                </c:pt>
                <c:pt idx="1241">
                  <c:v>1595.885</c:v>
                </c:pt>
                <c:pt idx="1242">
                  <c:v>1596.849</c:v>
                </c:pt>
                <c:pt idx="1243">
                  <c:v>1597.814</c:v>
                </c:pt>
                <c:pt idx="1244">
                  <c:v>1598.778</c:v>
                </c:pt>
                <c:pt idx="1245">
                  <c:v>1599.742</c:v>
                </c:pt>
                <c:pt idx="1246">
                  <c:v>1600.707</c:v>
                </c:pt>
                <c:pt idx="1247">
                  <c:v>1601.671</c:v>
                </c:pt>
                <c:pt idx="1248">
                  <c:v>1602.635</c:v>
                </c:pt>
                <c:pt idx="1249">
                  <c:v>1603.599</c:v>
                </c:pt>
                <c:pt idx="1250">
                  <c:v>1604.564</c:v>
                </c:pt>
                <c:pt idx="1251">
                  <c:v>1605.528</c:v>
                </c:pt>
                <c:pt idx="1252">
                  <c:v>1606.492</c:v>
                </c:pt>
                <c:pt idx="1253">
                  <c:v>1607.456</c:v>
                </c:pt>
                <c:pt idx="1254">
                  <c:v>1608.421</c:v>
                </c:pt>
                <c:pt idx="1255">
                  <c:v>1609.385</c:v>
                </c:pt>
                <c:pt idx="1256">
                  <c:v>1610.349</c:v>
                </c:pt>
                <c:pt idx="1257">
                  <c:v>1611.314</c:v>
                </c:pt>
                <c:pt idx="1258">
                  <c:v>1612.278</c:v>
                </c:pt>
                <c:pt idx="1259">
                  <c:v>1613.242</c:v>
                </c:pt>
                <c:pt idx="1260">
                  <c:v>1614.206</c:v>
                </c:pt>
                <c:pt idx="1261">
                  <c:v>1615.171</c:v>
                </c:pt>
                <c:pt idx="1262">
                  <c:v>1616.135</c:v>
                </c:pt>
                <c:pt idx="1263">
                  <c:v>1617.099</c:v>
                </c:pt>
                <c:pt idx="1264">
                  <c:v>1618.064</c:v>
                </c:pt>
                <c:pt idx="1265">
                  <c:v>1619.028</c:v>
                </c:pt>
                <c:pt idx="1266">
                  <c:v>1619.992</c:v>
                </c:pt>
                <c:pt idx="1267">
                  <c:v>1620.956</c:v>
                </c:pt>
                <c:pt idx="1268">
                  <c:v>1621.921</c:v>
                </c:pt>
                <c:pt idx="1269">
                  <c:v>1622.885</c:v>
                </c:pt>
                <c:pt idx="1270">
                  <c:v>1623.849</c:v>
                </c:pt>
                <c:pt idx="1271">
                  <c:v>1624.813</c:v>
                </c:pt>
                <c:pt idx="1272">
                  <c:v>1625.778</c:v>
                </c:pt>
                <c:pt idx="1273">
                  <c:v>1626.742</c:v>
                </c:pt>
                <c:pt idx="1274">
                  <c:v>1627.706</c:v>
                </c:pt>
                <c:pt idx="1275">
                  <c:v>1628.671</c:v>
                </c:pt>
                <c:pt idx="1276">
                  <c:v>1629.635</c:v>
                </c:pt>
                <c:pt idx="1277">
                  <c:v>1630.599</c:v>
                </c:pt>
                <c:pt idx="1278">
                  <c:v>1631.563</c:v>
                </c:pt>
                <c:pt idx="1279">
                  <c:v>1632.528</c:v>
                </c:pt>
                <c:pt idx="1280">
                  <c:v>1633.492</c:v>
                </c:pt>
                <c:pt idx="1281">
                  <c:v>1634.456</c:v>
                </c:pt>
                <c:pt idx="1282">
                  <c:v>1635.421</c:v>
                </c:pt>
                <c:pt idx="1283">
                  <c:v>1636.385</c:v>
                </c:pt>
                <c:pt idx="1284">
                  <c:v>1637.349</c:v>
                </c:pt>
                <c:pt idx="1285">
                  <c:v>1638.313</c:v>
                </c:pt>
                <c:pt idx="1286">
                  <c:v>1639.278</c:v>
                </c:pt>
                <c:pt idx="1287">
                  <c:v>1640.242</c:v>
                </c:pt>
                <c:pt idx="1288">
                  <c:v>1641.206</c:v>
                </c:pt>
                <c:pt idx="1289">
                  <c:v>1642.171</c:v>
                </c:pt>
                <c:pt idx="1290">
                  <c:v>1643.135</c:v>
                </c:pt>
                <c:pt idx="1291">
                  <c:v>1644.099</c:v>
                </c:pt>
                <c:pt idx="1292">
                  <c:v>1645.063</c:v>
                </c:pt>
                <c:pt idx="1293">
                  <c:v>1646.028</c:v>
                </c:pt>
                <c:pt idx="1294">
                  <c:v>1646.992</c:v>
                </c:pt>
                <c:pt idx="1295">
                  <c:v>1647.956</c:v>
                </c:pt>
                <c:pt idx="1296">
                  <c:v>1648.921</c:v>
                </c:pt>
                <c:pt idx="1297">
                  <c:v>1649.885</c:v>
                </c:pt>
                <c:pt idx="1298">
                  <c:v>1650.849</c:v>
                </c:pt>
                <c:pt idx="1299">
                  <c:v>1651.813</c:v>
                </c:pt>
                <c:pt idx="1300">
                  <c:v>1652.778</c:v>
                </c:pt>
                <c:pt idx="1301">
                  <c:v>1653.742</c:v>
                </c:pt>
                <c:pt idx="1302">
                  <c:v>1654.706</c:v>
                </c:pt>
                <c:pt idx="1303">
                  <c:v>1655.671</c:v>
                </c:pt>
                <c:pt idx="1304">
                  <c:v>1656.635</c:v>
                </c:pt>
                <c:pt idx="1305">
                  <c:v>1657.599</c:v>
                </c:pt>
                <c:pt idx="1306">
                  <c:v>1658.563</c:v>
                </c:pt>
                <c:pt idx="1307">
                  <c:v>1659.528</c:v>
                </c:pt>
                <c:pt idx="1308">
                  <c:v>1660.492</c:v>
                </c:pt>
                <c:pt idx="1309">
                  <c:v>1661.456</c:v>
                </c:pt>
                <c:pt idx="1310">
                  <c:v>1662.421</c:v>
                </c:pt>
                <c:pt idx="1311">
                  <c:v>1663.385</c:v>
                </c:pt>
                <c:pt idx="1312">
                  <c:v>1664.349</c:v>
                </c:pt>
                <c:pt idx="1313">
                  <c:v>1665.313</c:v>
                </c:pt>
                <c:pt idx="1314">
                  <c:v>1666.278</c:v>
                </c:pt>
                <c:pt idx="1315">
                  <c:v>1667.242</c:v>
                </c:pt>
                <c:pt idx="1316">
                  <c:v>1668.206</c:v>
                </c:pt>
                <c:pt idx="1317">
                  <c:v>1669.17</c:v>
                </c:pt>
                <c:pt idx="1318">
                  <c:v>1670.135</c:v>
                </c:pt>
                <c:pt idx="1319">
                  <c:v>1671.099</c:v>
                </c:pt>
                <c:pt idx="1320">
                  <c:v>1672.063</c:v>
                </c:pt>
                <c:pt idx="1321">
                  <c:v>1673.028</c:v>
                </c:pt>
                <c:pt idx="1322">
                  <c:v>1673.992</c:v>
                </c:pt>
                <c:pt idx="1323">
                  <c:v>1674.956</c:v>
                </c:pt>
                <c:pt idx="1324">
                  <c:v>1675.92</c:v>
                </c:pt>
                <c:pt idx="1325">
                  <c:v>1676.885</c:v>
                </c:pt>
                <c:pt idx="1326">
                  <c:v>1677.849</c:v>
                </c:pt>
                <c:pt idx="1327">
                  <c:v>1678.813</c:v>
                </c:pt>
                <c:pt idx="1328">
                  <c:v>1679.778</c:v>
                </c:pt>
                <c:pt idx="1329">
                  <c:v>1680.742</c:v>
                </c:pt>
                <c:pt idx="1330">
                  <c:v>1681.706</c:v>
                </c:pt>
                <c:pt idx="1331">
                  <c:v>1682.67</c:v>
                </c:pt>
                <c:pt idx="1332">
                  <c:v>1683.635</c:v>
                </c:pt>
                <c:pt idx="1333">
                  <c:v>1684.599</c:v>
                </c:pt>
                <c:pt idx="1334">
                  <c:v>1685.563</c:v>
                </c:pt>
                <c:pt idx="1335">
                  <c:v>1686.527</c:v>
                </c:pt>
                <c:pt idx="1336">
                  <c:v>1687.492</c:v>
                </c:pt>
                <c:pt idx="1337">
                  <c:v>1688.456</c:v>
                </c:pt>
                <c:pt idx="1338">
                  <c:v>1689.42</c:v>
                </c:pt>
                <c:pt idx="1339">
                  <c:v>1690.385</c:v>
                </c:pt>
                <c:pt idx="1340">
                  <c:v>1691.349</c:v>
                </c:pt>
                <c:pt idx="1341">
                  <c:v>1692.313</c:v>
                </c:pt>
                <c:pt idx="1342">
                  <c:v>1693.277</c:v>
                </c:pt>
                <c:pt idx="1343">
                  <c:v>1694.242</c:v>
                </c:pt>
                <c:pt idx="1344">
                  <c:v>1695.206</c:v>
                </c:pt>
                <c:pt idx="1345">
                  <c:v>1696.17</c:v>
                </c:pt>
                <c:pt idx="1346">
                  <c:v>1697.135</c:v>
                </c:pt>
                <c:pt idx="1347">
                  <c:v>1698.099</c:v>
                </c:pt>
                <c:pt idx="1348">
                  <c:v>1699.063</c:v>
                </c:pt>
                <c:pt idx="1349">
                  <c:v>1700.027</c:v>
                </c:pt>
                <c:pt idx="1350">
                  <c:v>1700.992</c:v>
                </c:pt>
                <c:pt idx="1351">
                  <c:v>1701.956</c:v>
                </c:pt>
                <c:pt idx="1352">
                  <c:v>1702.92</c:v>
                </c:pt>
                <c:pt idx="1353">
                  <c:v>1703.885</c:v>
                </c:pt>
                <c:pt idx="1354">
                  <c:v>1704.849</c:v>
                </c:pt>
                <c:pt idx="1355">
                  <c:v>1705.813</c:v>
                </c:pt>
                <c:pt idx="1356">
                  <c:v>1706.777</c:v>
                </c:pt>
                <c:pt idx="1357">
                  <c:v>1707.742</c:v>
                </c:pt>
                <c:pt idx="1358">
                  <c:v>1708.706</c:v>
                </c:pt>
                <c:pt idx="1359">
                  <c:v>1709.67</c:v>
                </c:pt>
                <c:pt idx="1360">
                  <c:v>1710.635</c:v>
                </c:pt>
                <c:pt idx="1361">
                  <c:v>1711.599</c:v>
                </c:pt>
                <c:pt idx="1362">
                  <c:v>1712.563</c:v>
                </c:pt>
                <c:pt idx="1363">
                  <c:v>1713.527</c:v>
                </c:pt>
                <c:pt idx="1364">
                  <c:v>1714.492</c:v>
                </c:pt>
                <c:pt idx="1365">
                  <c:v>1715.456</c:v>
                </c:pt>
                <c:pt idx="1366">
                  <c:v>1716.42</c:v>
                </c:pt>
                <c:pt idx="1367">
                  <c:v>1717.385</c:v>
                </c:pt>
                <c:pt idx="1368">
                  <c:v>1718.349</c:v>
                </c:pt>
                <c:pt idx="1369">
                  <c:v>1719.313</c:v>
                </c:pt>
                <c:pt idx="1370">
                  <c:v>1720.277</c:v>
                </c:pt>
                <c:pt idx="1371">
                  <c:v>1721.242</c:v>
                </c:pt>
                <c:pt idx="1372">
                  <c:v>1722.206</c:v>
                </c:pt>
                <c:pt idx="1373">
                  <c:v>1723.17</c:v>
                </c:pt>
                <c:pt idx="1374">
                  <c:v>1724.135</c:v>
                </c:pt>
                <c:pt idx="1375">
                  <c:v>1725.099</c:v>
                </c:pt>
                <c:pt idx="1376">
                  <c:v>1726.063</c:v>
                </c:pt>
                <c:pt idx="1377">
                  <c:v>1727.027</c:v>
                </c:pt>
                <c:pt idx="1378">
                  <c:v>1727.992</c:v>
                </c:pt>
                <c:pt idx="1379">
                  <c:v>1728.956</c:v>
                </c:pt>
                <c:pt idx="1380">
                  <c:v>1729.92</c:v>
                </c:pt>
                <c:pt idx="1381">
                  <c:v>1730.884</c:v>
                </c:pt>
                <c:pt idx="1382">
                  <c:v>1731.849</c:v>
                </c:pt>
                <c:pt idx="1383">
                  <c:v>1732.813</c:v>
                </c:pt>
                <c:pt idx="1384">
                  <c:v>1733.777</c:v>
                </c:pt>
                <c:pt idx="1385">
                  <c:v>1734.742</c:v>
                </c:pt>
                <c:pt idx="1386">
                  <c:v>1735.706</c:v>
                </c:pt>
                <c:pt idx="1387">
                  <c:v>1736.67</c:v>
                </c:pt>
                <c:pt idx="1388">
                  <c:v>1737.634</c:v>
                </c:pt>
                <c:pt idx="1389">
                  <c:v>1738.599</c:v>
                </c:pt>
                <c:pt idx="1390">
                  <c:v>1739.563</c:v>
                </c:pt>
                <c:pt idx="1391">
                  <c:v>1740.527</c:v>
                </c:pt>
                <c:pt idx="1392">
                  <c:v>1741.492</c:v>
                </c:pt>
                <c:pt idx="1393">
                  <c:v>1742.456</c:v>
                </c:pt>
                <c:pt idx="1394">
                  <c:v>1743.42</c:v>
                </c:pt>
                <c:pt idx="1395">
                  <c:v>1744.384</c:v>
                </c:pt>
                <c:pt idx="1396">
                  <c:v>1745.349</c:v>
                </c:pt>
                <c:pt idx="1397">
                  <c:v>1746.313</c:v>
                </c:pt>
                <c:pt idx="1398">
                  <c:v>1747.277</c:v>
                </c:pt>
                <c:pt idx="1399">
                  <c:v>1748.241</c:v>
                </c:pt>
                <c:pt idx="1400">
                  <c:v>1749.206</c:v>
                </c:pt>
                <c:pt idx="1401">
                  <c:v>1750.17</c:v>
                </c:pt>
                <c:pt idx="1402">
                  <c:v>1751.134</c:v>
                </c:pt>
                <c:pt idx="1403">
                  <c:v>1752.099</c:v>
                </c:pt>
                <c:pt idx="1404">
                  <c:v>1753.063</c:v>
                </c:pt>
                <c:pt idx="1405">
                  <c:v>1754.027</c:v>
                </c:pt>
                <c:pt idx="1406">
                  <c:v>1754.991</c:v>
                </c:pt>
                <c:pt idx="1407">
                  <c:v>1755.956</c:v>
                </c:pt>
                <c:pt idx="1408">
                  <c:v>1756.92</c:v>
                </c:pt>
                <c:pt idx="1409">
                  <c:v>1757.884</c:v>
                </c:pt>
                <c:pt idx="1410">
                  <c:v>1758.849</c:v>
                </c:pt>
                <c:pt idx="1411">
                  <c:v>1759.813</c:v>
                </c:pt>
                <c:pt idx="1412">
                  <c:v>1760.777</c:v>
                </c:pt>
                <c:pt idx="1413">
                  <c:v>1761.741</c:v>
                </c:pt>
                <c:pt idx="1414">
                  <c:v>1762.706</c:v>
                </c:pt>
                <c:pt idx="1415">
                  <c:v>1763.67</c:v>
                </c:pt>
                <c:pt idx="1416">
                  <c:v>1764.634</c:v>
                </c:pt>
                <c:pt idx="1417">
                  <c:v>1765.599</c:v>
                </c:pt>
                <c:pt idx="1418">
                  <c:v>1766.563</c:v>
                </c:pt>
                <c:pt idx="1419">
                  <c:v>1767.527</c:v>
                </c:pt>
                <c:pt idx="1420">
                  <c:v>1768.491</c:v>
                </c:pt>
                <c:pt idx="1421">
                  <c:v>1769.456</c:v>
                </c:pt>
                <c:pt idx="1422">
                  <c:v>1770.42</c:v>
                </c:pt>
                <c:pt idx="1423">
                  <c:v>1771.384</c:v>
                </c:pt>
                <c:pt idx="1424">
                  <c:v>1772.349</c:v>
                </c:pt>
                <c:pt idx="1425">
                  <c:v>1773.313</c:v>
                </c:pt>
                <c:pt idx="1426">
                  <c:v>1774.277</c:v>
                </c:pt>
                <c:pt idx="1427">
                  <c:v>1775.241</c:v>
                </c:pt>
                <c:pt idx="1428">
                  <c:v>1776.206</c:v>
                </c:pt>
                <c:pt idx="1429">
                  <c:v>1777.17</c:v>
                </c:pt>
                <c:pt idx="1430">
                  <c:v>1778.134</c:v>
                </c:pt>
                <c:pt idx="1431">
                  <c:v>1779.099</c:v>
                </c:pt>
                <c:pt idx="1432">
                  <c:v>1780.063</c:v>
                </c:pt>
                <c:pt idx="1433">
                  <c:v>1781.027</c:v>
                </c:pt>
                <c:pt idx="1434">
                  <c:v>1781.991</c:v>
                </c:pt>
                <c:pt idx="1435">
                  <c:v>1782.956</c:v>
                </c:pt>
                <c:pt idx="1436">
                  <c:v>1783.92</c:v>
                </c:pt>
                <c:pt idx="1437">
                  <c:v>1784.884</c:v>
                </c:pt>
                <c:pt idx="1438">
                  <c:v>1785.849</c:v>
                </c:pt>
                <c:pt idx="1439">
                  <c:v>1786.813</c:v>
                </c:pt>
                <c:pt idx="1440">
                  <c:v>1787.777</c:v>
                </c:pt>
                <c:pt idx="1441">
                  <c:v>1788.741</c:v>
                </c:pt>
                <c:pt idx="1442">
                  <c:v>1789.706</c:v>
                </c:pt>
                <c:pt idx="1443">
                  <c:v>1790.67</c:v>
                </c:pt>
                <c:pt idx="1444">
                  <c:v>1791.634</c:v>
                </c:pt>
                <c:pt idx="1445">
                  <c:v>1792.598</c:v>
                </c:pt>
                <c:pt idx="1446">
                  <c:v>1793.563</c:v>
                </c:pt>
                <c:pt idx="1447">
                  <c:v>1794.527</c:v>
                </c:pt>
                <c:pt idx="1448">
                  <c:v>1795.491</c:v>
                </c:pt>
                <c:pt idx="1449">
                  <c:v>1796.456</c:v>
                </c:pt>
                <c:pt idx="1450">
                  <c:v>1797.42</c:v>
                </c:pt>
                <c:pt idx="1451">
                  <c:v>1798.384</c:v>
                </c:pt>
                <c:pt idx="1452">
                  <c:v>1799.348</c:v>
                </c:pt>
                <c:pt idx="1453">
                  <c:v>1800.313</c:v>
                </c:pt>
                <c:pt idx="1454">
                  <c:v>1801.277</c:v>
                </c:pt>
                <c:pt idx="1455">
                  <c:v>1802.241</c:v>
                </c:pt>
                <c:pt idx="1456">
                  <c:v>1803.206</c:v>
                </c:pt>
                <c:pt idx="1457">
                  <c:v>1804.17</c:v>
                </c:pt>
                <c:pt idx="1458">
                  <c:v>1805.134</c:v>
                </c:pt>
                <c:pt idx="1459">
                  <c:v>1806.098</c:v>
                </c:pt>
                <c:pt idx="1460">
                  <c:v>1807.063</c:v>
                </c:pt>
                <c:pt idx="1461">
                  <c:v>1808.027</c:v>
                </c:pt>
                <c:pt idx="1462">
                  <c:v>1808.991</c:v>
                </c:pt>
                <c:pt idx="1463">
                  <c:v>1809.955</c:v>
                </c:pt>
                <c:pt idx="1464">
                  <c:v>1810.92</c:v>
                </c:pt>
                <c:pt idx="1465">
                  <c:v>1811.884</c:v>
                </c:pt>
                <c:pt idx="1466">
                  <c:v>1812.848</c:v>
                </c:pt>
                <c:pt idx="1467">
                  <c:v>1813.813</c:v>
                </c:pt>
                <c:pt idx="1468">
                  <c:v>1814.777</c:v>
                </c:pt>
                <c:pt idx="1469">
                  <c:v>1815.741</c:v>
                </c:pt>
                <c:pt idx="1470">
                  <c:v>1816.705</c:v>
                </c:pt>
                <c:pt idx="1471">
                  <c:v>1817.67</c:v>
                </c:pt>
                <c:pt idx="1472">
                  <c:v>1818.634</c:v>
                </c:pt>
                <c:pt idx="1473">
                  <c:v>1819.598</c:v>
                </c:pt>
                <c:pt idx="1474">
                  <c:v>1820.563</c:v>
                </c:pt>
                <c:pt idx="1475">
                  <c:v>1821.527</c:v>
                </c:pt>
                <c:pt idx="1476">
                  <c:v>1822.491</c:v>
                </c:pt>
                <c:pt idx="1477">
                  <c:v>1823.455</c:v>
                </c:pt>
                <c:pt idx="1478">
                  <c:v>1824.42</c:v>
                </c:pt>
                <c:pt idx="1479">
                  <c:v>1825.384</c:v>
                </c:pt>
                <c:pt idx="1480">
                  <c:v>1826.348</c:v>
                </c:pt>
                <c:pt idx="1481">
                  <c:v>1827.313</c:v>
                </c:pt>
                <c:pt idx="1482">
                  <c:v>1828.277</c:v>
                </c:pt>
                <c:pt idx="1483">
                  <c:v>1829.241</c:v>
                </c:pt>
                <c:pt idx="1484">
                  <c:v>1830.205</c:v>
                </c:pt>
                <c:pt idx="1485">
                  <c:v>1831.17</c:v>
                </c:pt>
                <c:pt idx="1486">
                  <c:v>1832.134</c:v>
                </c:pt>
                <c:pt idx="1487">
                  <c:v>1833.098</c:v>
                </c:pt>
                <c:pt idx="1488">
                  <c:v>1834.063</c:v>
                </c:pt>
                <c:pt idx="1489">
                  <c:v>1835.027</c:v>
                </c:pt>
                <c:pt idx="1490">
                  <c:v>1835.991</c:v>
                </c:pt>
                <c:pt idx="1491">
                  <c:v>1836.955</c:v>
                </c:pt>
                <c:pt idx="1492">
                  <c:v>1837.92</c:v>
                </c:pt>
                <c:pt idx="1493">
                  <c:v>1838.884</c:v>
                </c:pt>
                <c:pt idx="1494">
                  <c:v>1839.848</c:v>
                </c:pt>
                <c:pt idx="1495">
                  <c:v>1840.813</c:v>
                </c:pt>
                <c:pt idx="1496">
                  <c:v>1841.777</c:v>
                </c:pt>
                <c:pt idx="1497">
                  <c:v>1842.741</c:v>
                </c:pt>
                <c:pt idx="1498">
                  <c:v>1843.705</c:v>
                </c:pt>
                <c:pt idx="1499">
                  <c:v>1844.67</c:v>
                </c:pt>
                <c:pt idx="1500">
                  <c:v>1845.634</c:v>
                </c:pt>
                <c:pt idx="1501">
                  <c:v>1846.598</c:v>
                </c:pt>
                <c:pt idx="1502">
                  <c:v>1847.562</c:v>
                </c:pt>
                <c:pt idx="1503">
                  <c:v>1848.527</c:v>
                </c:pt>
                <c:pt idx="1504">
                  <c:v>1849.491</c:v>
                </c:pt>
                <c:pt idx="1505">
                  <c:v>1850.455</c:v>
                </c:pt>
                <c:pt idx="1506">
                  <c:v>1851.42</c:v>
                </c:pt>
                <c:pt idx="1507">
                  <c:v>1852.384</c:v>
                </c:pt>
                <c:pt idx="1508">
                  <c:v>1853.348</c:v>
                </c:pt>
                <c:pt idx="1509">
                  <c:v>1854.312</c:v>
                </c:pt>
                <c:pt idx="1510">
                  <c:v>1855.277</c:v>
                </c:pt>
                <c:pt idx="1511">
                  <c:v>1856.241</c:v>
                </c:pt>
                <c:pt idx="1512">
                  <c:v>1857.205</c:v>
                </c:pt>
                <c:pt idx="1513">
                  <c:v>1858.17</c:v>
                </c:pt>
                <c:pt idx="1514">
                  <c:v>1859.134</c:v>
                </c:pt>
                <c:pt idx="1515">
                  <c:v>1860.098</c:v>
                </c:pt>
                <c:pt idx="1516">
                  <c:v>1861.062</c:v>
                </c:pt>
                <c:pt idx="1517">
                  <c:v>1862.027</c:v>
                </c:pt>
                <c:pt idx="1518">
                  <c:v>1862.991</c:v>
                </c:pt>
                <c:pt idx="1519">
                  <c:v>1863.955</c:v>
                </c:pt>
                <c:pt idx="1520">
                  <c:v>1864.92</c:v>
                </c:pt>
                <c:pt idx="1521">
                  <c:v>1865.884</c:v>
                </c:pt>
                <c:pt idx="1522">
                  <c:v>1866.848</c:v>
                </c:pt>
                <c:pt idx="1523">
                  <c:v>1867.812</c:v>
                </c:pt>
                <c:pt idx="1524">
                  <c:v>1868.777</c:v>
                </c:pt>
                <c:pt idx="1525">
                  <c:v>1869.741</c:v>
                </c:pt>
                <c:pt idx="1526">
                  <c:v>1870.705</c:v>
                </c:pt>
                <c:pt idx="1527">
                  <c:v>1871.669</c:v>
                </c:pt>
                <c:pt idx="1528">
                  <c:v>1872.634</c:v>
                </c:pt>
                <c:pt idx="1529">
                  <c:v>1873.598</c:v>
                </c:pt>
                <c:pt idx="1530">
                  <c:v>1874.562</c:v>
                </c:pt>
                <c:pt idx="1531">
                  <c:v>1875.527</c:v>
                </c:pt>
                <c:pt idx="1532">
                  <c:v>1876.491</c:v>
                </c:pt>
                <c:pt idx="1533">
                  <c:v>1877.455</c:v>
                </c:pt>
                <c:pt idx="1534">
                  <c:v>1878.419</c:v>
                </c:pt>
                <c:pt idx="1535">
                  <c:v>1879.384</c:v>
                </c:pt>
                <c:pt idx="1536">
                  <c:v>1880.348</c:v>
                </c:pt>
                <c:pt idx="1537">
                  <c:v>1881.312</c:v>
                </c:pt>
                <c:pt idx="1538">
                  <c:v>1882.277</c:v>
                </c:pt>
                <c:pt idx="1539">
                  <c:v>1883.241</c:v>
                </c:pt>
                <c:pt idx="1540">
                  <c:v>1884.205</c:v>
                </c:pt>
                <c:pt idx="1541">
                  <c:v>1885.169</c:v>
                </c:pt>
                <c:pt idx="1542">
                  <c:v>1886.134</c:v>
                </c:pt>
                <c:pt idx="1543">
                  <c:v>1887.098</c:v>
                </c:pt>
                <c:pt idx="1544">
                  <c:v>1888.062</c:v>
                </c:pt>
                <c:pt idx="1545">
                  <c:v>1889.026</c:v>
                </c:pt>
                <c:pt idx="1546">
                  <c:v>1889.991</c:v>
                </c:pt>
                <c:pt idx="1547">
                  <c:v>1890.955</c:v>
                </c:pt>
                <c:pt idx="1548">
                  <c:v>1891.919</c:v>
                </c:pt>
                <c:pt idx="1549">
                  <c:v>1892.884</c:v>
                </c:pt>
                <c:pt idx="1550">
                  <c:v>1893.848</c:v>
                </c:pt>
                <c:pt idx="1551">
                  <c:v>1894.812</c:v>
                </c:pt>
                <c:pt idx="1552">
                  <c:v>1895.776</c:v>
                </c:pt>
                <c:pt idx="1553">
                  <c:v>1896.741</c:v>
                </c:pt>
                <c:pt idx="1554">
                  <c:v>1897.705</c:v>
                </c:pt>
                <c:pt idx="1555">
                  <c:v>1898.669</c:v>
                </c:pt>
                <c:pt idx="1556">
                  <c:v>1899.634</c:v>
                </c:pt>
                <c:pt idx="1557">
                  <c:v>1900.598</c:v>
                </c:pt>
                <c:pt idx="1558">
                  <c:v>1901.562</c:v>
                </c:pt>
                <c:pt idx="1559">
                  <c:v>1902.526</c:v>
                </c:pt>
                <c:pt idx="1560">
                  <c:v>1903.491</c:v>
                </c:pt>
                <c:pt idx="1561">
                  <c:v>1904.455</c:v>
                </c:pt>
                <c:pt idx="1562">
                  <c:v>1905.419</c:v>
                </c:pt>
                <c:pt idx="1563">
                  <c:v>1906.384</c:v>
                </c:pt>
                <c:pt idx="1564">
                  <c:v>1907.348</c:v>
                </c:pt>
                <c:pt idx="1565">
                  <c:v>1908.312</c:v>
                </c:pt>
                <c:pt idx="1566">
                  <c:v>1909.276</c:v>
                </c:pt>
                <c:pt idx="1567">
                  <c:v>1910.241</c:v>
                </c:pt>
                <c:pt idx="1568">
                  <c:v>1911.205</c:v>
                </c:pt>
                <c:pt idx="1569">
                  <c:v>1912.169</c:v>
                </c:pt>
                <c:pt idx="1570">
                  <c:v>1913.134</c:v>
                </c:pt>
                <c:pt idx="1571">
                  <c:v>1914.098</c:v>
                </c:pt>
                <c:pt idx="1572">
                  <c:v>1915.062</c:v>
                </c:pt>
                <c:pt idx="1573">
                  <c:v>1916.026</c:v>
                </c:pt>
                <c:pt idx="1574">
                  <c:v>1916.991</c:v>
                </c:pt>
                <c:pt idx="1575">
                  <c:v>1917.955</c:v>
                </c:pt>
                <c:pt idx="1576">
                  <c:v>1918.919</c:v>
                </c:pt>
                <c:pt idx="1577">
                  <c:v>1919.884</c:v>
                </c:pt>
                <c:pt idx="1578">
                  <c:v>1920.848</c:v>
                </c:pt>
                <c:pt idx="1579">
                  <c:v>1921.812</c:v>
                </c:pt>
                <c:pt idx="1580">
                  <c:v>1922.776</c:v>
                </c:pt>
                <c:pt idx="1581">
                  <c:v>1923.741</c:v>
                </c:pt>
                <c:pt idx="1582">
                  <c:v>1924.705</c:v>
                </c:pt>
                <c:pt idx="1583">
                  <c:v>1925.669</c:v>
                </c:pt>
                <c:pt idx="1584">
                  <c:v>1926.633</c:v>
                </c:pt>
                <c:pt idx="1585">
                  <c:v>1927.598</c:v>
                </c:pt>
                <c:pt idx="1586">
                  <c:v>1928.562</c:v>
                </c:pt>
                <c:pt idx="1587">
                  <c:v>1929.526</c:v>
                </c:pt>
                <c:pt idx="1588">
                  <c:v>1930.491</c:v>
                </c:pt>
                <c:pt idx="1589">
                  <c:v>1931.455</c:v>
                </c:pt>
                <c:pt idx="1590">
                  <c:v>1932.419</c:v>
                </c:pt>
                <c:pt idx="1591">
                  <c:v>1933.383</c:v>
                </c:pt>
                <c:pt idx="1592">
                  <c:v>1934.348</c:v>
                </c:pt>
                <c:pt idx="1593">
                  <c:v>1935.312</c:v>
                </c:pt>
                <c:pt idx="1594">
                  <c:v>1936.276</c:v>
                </c:pt>
                <c:pt idx="1595">
                  <c:v>1937.241</c:v>
                </c:pt>
                <c:pt idx="1596">
                  <c:v>1938.205</c:v>
                </c:pt>
                <c:pt idx="1597">
                  <c:v>1939.169</c:v>
                </c:pt>
                <c:pt idx="1598">
                  <c:v>1940.133</c:v>
                </c:pt>
                <c:pt idx="1599">
                  <c:v>1941.098</c:v>
                </c:pt>
                <c:pt idx="1600">
                  <c:v>1942.062</c:v>
                </c:pt>
                <c:pt idx="1601">
                  <c:v>1943.026</c:v>
                </c:pt>
                <c:pt idx="1602">
                  <c:v>1943.99</c:v>
                </c:pt>
                <c:pt idx="1603">
                  <c:v>1944.955</c:v>
                </c:pt>
                <c:pt idx="1604">
                  <c:v>1945.919</c:v>
                </c:pt>
                <c:pt idx="1605">
                  <c:v>1946.883</c:v>
                </c:pt>
                <c:pt idx="1606">
                  <c:v>1947.848</c:v>
                </c:pt>
                <c:pt idx="1607">
                  <c:v>1948.812</c:v>
                </c:pt>
                <c:pt idx="1608">
                  <c:v>1949.776</c:v>
                </c:pt>
                <c:pt idx="1609">
                  <c:v>1950.74</c:v>
                </c:pt>
                <c:pt idx="1610">
                  <c:v>1951.705</c:v>
                </c:pt>
                <c:pt idx="1611">
                  <c:v>1952.669</c:v>
                </c:pt>
                <c:pt idx="1612">
                  <c:v>1953.633</c:v>
                </c:pt>
                <c:pt idx="1613">
                  <c:v>1954.598</c:v>
                </c:pt>
                <c:pt idx="1614">
                  <c:v>1955.562</c:v>
                </c:pt>
                <c:pt idx="1615">
                  <c:v>1956.526</c:v>
                </c:pt>
                <c:pt idx="1616">
                  <c:v>1957.49</c:v>
                </c:pt>
                <c:pt idx="1617">
                  <c:v>1958.455</c:v>
                </c:pt>
                <c:pt idx="1618">
                  <c:v>1959.419</c:v>
                </c:pt>
                <c:pt idx="1619">
                  <c:v>1960.383</c:v>
                </c:pt>
                <c:pt idx="1620">
                  <c:v>1961.348</c:v>
                </c:pt>
                <c:pt idx="1621">
                  <c:v>1962.312</c:v>
                </c:pt>
                <c:pt idx="1622">
                  <c:v>1963.276</c:v>
                </c:pt>
                <c:pt idx="1623">
                  <c:v>1964.24</c:v>
                </c:pt>
                <c:pt idx="1624">
                  <c:v>1965.205</c:v>
                </c:pt>
                <c:pt idx="1625">
                  <c:v>1966.169</c:v>
                </c:pt>
                <c:pt idx="1626">
                  <c:v>1967.133</c:v>
                </c:pt>
                <c:pt idx="1627">
                  <c:v>1968.098</c:v>
                </c:pt>
                <c:pt idx="1628">
                  <c:v>1969.062</c:v>
                </c:pt>
                <c:pt idx="1629">
                  <c:v>1970.026</c:v>
                </c:pt>
                <c:pt idx="1630">
                  <c:v>1970.99</c:v>
                </c:pt>
                <c:pt idx="1631">
                  <c:v>1971.955</c:v>
                </c:pt>
                <c:pt idx="1632">
                  <c:v>1972.919</c:v>
                </c:pt>
                <c:pt idx="1633">
                  <c:v>1973.883</c:v>
                </c:pt>
                <c:pt idx="1634">
                  <c:v>1974.848</c:v>
                </c:pt>
                <c:pt idx="1635">
                  <c:v>1975.812</c:v>
                </c:pt>
                <c:pt idx="1636">
                  <c:v>1976.776</c:v>
                </c:pt>
                <c:pt idx="1637">
                  <c:v>1977.74</c:v>
                </c:pt>
                <c:pt idx="1638">
                  <c:v>1978.705</c:v>
                </c:pt>
                <c:pt idx="1639">
                  <c:v>1979.669</c:v>
                </c:pt>
                <c:pt idx="1640">
                  <c:v>1980.633</c:v>
                </c:pt>
                <c:pt idx="1641">
                  <c:v>1981.598</c:v>
                </c:pt>
                <c:pt idx="1642">
                  <c:v>1982.562</c:v>
                </c:pt>
                <c:pt idx="1643">
                  <c:v>1983.526</c:v>
                </c:pt>
                <c:pt idx="1644">
                  <c:v>1984.49</c:v>
                </c:pt>
                <c:pt idx="1645">
                  <c:v>1985.455</c:v>
                </c:pt>
                <c:pt idx="1646">
                  <c:v>1986.419</c:v>
                </c:pt>
                <c:pt idx="1647">
                  <c:v>1987.383</c:v>
                </c:pt>
                <c:pt idx="1648">
                  <c:v>1988.347</c:v>
                </c:pt>
                <c:pt idx="1649">
                  <c:v>1989.312</c:v>
                </c:pt>
                <c:pt idx="1650">
                  <c:v>1990.276</c:v>
                </c:pt>
                <c:pt idx="1651">
                  <c:v>1991.24</c:v>
                </c:pt>
                <c:pt idx="1652">
                  <c:v>1992.205</c:v>
                </c:pt>
                <c:pt idx="1653">
                  <c:v>1993.169</c:v>
                </c:pt>
                <c:pt idx="1654">
                  <c:v>1994.133</c:v>
                </c:pt>
                <c:pt idx="1655">
                  <c:v>1995.097</c:v>
                </c:pt>
                <c:pt idx="1656">
                  <c:v>1996.062</c:v>
                </c:pt>
                <c:pt idx="1657">
                  <c:v>1997.026</c:v>
                </c:pt>
                <c:pt idx="1658">
                  <c:v>1997.99</c:v>
                </c:pt>
                <c:pt idx="1659">
                  <c:v>1998.955</c:v>
                </c:pt>
                <c:pt idx="1660">
                  <c:v>1999.919</c:v>
                </c:pt>
                <c:pt idx="1661">
                  <c:v>2000.883</c:v>
                </c:pt>
                <c:pt idx="1662">
                  <c:v>2001.847</c:v>
                </c:pt>
                <c:pt idx="1663">
                  <c:v>2002.812</c:v>
                </c:pt>
                <c:pt idx="1664">
                  <c:v>2003.776</c:v>
                </c:pt>
                <c:pt idx="1665">
                  <c:v>2004.74</c:v>
                </c:pt>
                <c:pt idx="1666">
                  <c:v>2005.704</c:v>
                </c:pt>
                <c:pt idx="1667">
                  <c:v>2006.669</c:v>
                </c:pt>
                <c:pt idx="1668">
                  <c:v>2007.633</c:v>
                </c:pt>
                <c:pt idx="1669">
                  <c:v>2008.597</c:v>
                </c:pt>
                <c:pt idx="1670">
                  <c:v>2009.562</c:v>
                </c:pt>
                <c:pt idx="1671">
                  <c:v>2010.526</c:v>
                </c:pt>
                <c:pt idx="1672">
                  <c:v>2011.49</c:v>
                </c:pt>
                <c:pt idx="1673">
                  <c:v>2012.454</c:v>
                </c:pt>
                <c:pt idx="1674">
                  <c:v>2013.419</c:v>
                </c:pt>
                <c:pt idx="1675">
                  <c:v>2014.383</c:v>
                </c:pt>
                <c:pt idx="1676">
                  <c:v>2015.347</c:v>
                </c:pt>
                <c:pt idx="1677">
                  <c:v>2016.312</c:v>
                </c:pt>
                <c:pt idx="1678">
                  <c:v>2017.276</c:v>
                </c:pt>
                <c:pt idx="1679">
                  <c:v>2018.24</c:v>
                </c:pt>
                <c:pt idx="1680">
                  <c:v>2019.204</c:v>
                </c:pt>
                <c:pt idx="1681">
                  <c:v>2020.169</c:v>
                </c:pt>
                <c:pt idx="1682">
                  <c:v>2021.133</c:v>
                </c:pt>
                <c:pt idx="1683">
                  <c:v>2022.097</c:v>
                </c:pt>
                <c:pt idx="1684">
                  <c:v>2023.062</c:v>
                </c:pt>
                <c:pt idx="1685">
                  <c:v>2024.026</c:v>
                </c:pt>
                <c:pt idx="1686">
                  <c:v>2024.99</c:v>
                </c:pt>
                <c:pt idx="1687">
                  <c:v>2025.954</c:v>
                </c:pt>
                <c:pt idx="1688">
                  <c:v>2026.919</c:v>
                </c:pt>
                <c:pt idx="1689">
                  <c:v>2027.883</c:v>
                </c:pt>
                <c:pt idx="1690">
                  <c:v>2028.847</c:v>
                </c:pt>
                <c:pt idx="1691">
                  <c:v>2029.812</c:v>
                </c:pt>
                <c:pt idx="1692">
                  <c:v>2030.776</c:v>
                </c:pt>
                <c:pt idx="1693">
                  <c:v>2031.74</c:v>
                </c:pt>
                <c:pt idx="1694">
                  <c:v>2032.704</c:v>
                </c:pt>
                <c:pt idx="1695">
                  <c:v>2033.669</c:v>
                </c:pt>
                <c:pt idx="1696">
                  <c:v>2034.633</c:v>
                </c:pt>
                <c:pt idx="1697">
                  <c:v>2035.597</c:v>
                </c:pt>
                <c:pt idx="1698">
                  <c:v>2036.562</c:v>
                </c:pt>
                <c:pt idx="1699">
                  <c:v>2037.526</c:v>
                </c:pt>
                <c:pt idx="1700">
                  <c:v>2038.49</c:v>
                </c:pt>
                <c:pt idx="1701">
                  <c:v>2039.454</c:v>
                </c:pt>
                <c:pt idx="1702">
                  <c:v>2040.419</c:v>
                </c:pt>
                <c:pt idx="1703">
                  <c:v>2041.383</c:v>
                </c:pt>
                <c:pt idx="1704">
                  <c:v>2042.347</c:v>
                </c:pt>
                <c:pt idx="1705">
                  <c:v>2043.312</c:v>
                </c:pt>
                <c:pt idx="1706">
                  <c:v>2044.276</c:v>
                </c:pt>
                <c:pt idx="1707">
                  <c:v>2045.24</c:v>
                </c:pt>
                <c:pt idx="1708">
                  <c:v>2046.204</c:v>
                </c:pt>
                <c:pt idx="1709">
                  <c:v>2047.169</c:v>
                </c:pt>
                <c:pt idx="1710">
                  <c:v>2048.133</c:v>
                </c:pt>
                <c:pt idx="1711">
                  <c:v>2049.097</c:v>
                </c:pt>
                <c:pt idx="1712">
                  <c:v>2050.062</c:v>
                </c:pt>
                <c:pt idx="1713">
                  <c:v>2051.026</c:v>
                </c:pt>
                <c:pt idx="1714">
                  <c:v>2051.99</c:v>
                </c:pt>
                <c:pt idx="1715">
                  <c:v>2052.954</c:v>
                </c:pt>
                <c:pt idx="1716">
                  <c:v>2053.918</c:v>
                </c:pt>
                <c:pt idx="1717">
                  <c:v>2054.883</c:v>
                </c:pt>
                <c:pt idx="1718">
                  <c:v>2055.847</c:v>
                </c:pt>
                <c:pt idx="1719">
                  <c:v>2056.812</c:v>
                </c:pt>
                <c:pt idx="1720">
                  <c:v>2057.776</c:v>
                </c:pt>
                <c:pt idx="1721">
                  <c:v>2058.74</c:v>
                </c:pt>
                <c:pt idx="1722">
                  <c:v>2059.704</c:v>
                </c:pt>
                <c:pt idx="1723">
                  <c:v>2060.668</c:v>
                </c:pt>
                <c:pt idx="1724">
                  <c:v>2061.633</c:v>
                </c:pt>
                <c:pt idx="1725">
                  <c:v>2062.597</c:v>
                </c:pt>
                <c:pt idx="1726">
                  <c:v>2063.561</c:v>
                </c:pt>
                <c:pt idx="1727">
                  <c:v>2064.526</c:v>
                </c:pt>
                <c:pt idx="1728">
                  <c:v>2065.49</c:v>
                </c:pt>
                <c:pt idx="1729">
                  <c:v>2066.454</c:v>
                </c:pt>
                <c:pt idx="1730">
                  <c:v>2067.418</c:v>
                </c:pt>
                <c:pt idx="1731">
                  <c:v>2068.383</c:v>
                </c:pt>
                <c:pt idx="1732">
                  <c:v>2069.347</c:v>
                </c:pt>
                <c:pt idx="1733">
                  <c:v>2070.311</c:v>
                </c:pt>
                <c:pt idx="1734">
                  <c:v>2071.276</c:v>
                </c:pt>
                <c:pt idx="1735">
                  <c:v>2072.24</c:v>
                </c:pt>
                <c:pt idx="1736">
                  <c:v>2073.204</c:v>
                </c:pt>
                <c:pt idx="1737">
                  <c:v>2074.168</c:v>
                </c:pt>
                <c:pt idx="1738">
                  <c:v>2075.133</c:v>
                </c:pt>
                <c:pt idx="1739">
                  <c:v>2076.097</c:v>
                </c:pt>
                <c:pt idx="1740">
                  <c:v>2077.061</c:v>
                </c:pt>
                <c:pt idx="1741">
                  <c:v>2078.026</c:v>
                </c:pt>
                <c:pt idx="1742">
                  <c:v>2078.99</c:v>
                </c:pt>
                <c:pt idx="1743">
                  <c:v>2079.954</c:v>
                </c:pt>
                <c:pt idx="1744">
                  <c:v>2080.918</c:v>
                </c:pt>
                <c:pt idx="1745">
                  <c:v>2081.883</c:v>
                </c:pt>
                <c:pt idx="1746">
                  <c:v>2082.847</c:v>
                </c:pt>
                <c:pt idx="1747">
                  <c:v>2083.811</c:v>
                </c:pt>
                <c:pt idx="1748">
                  <c:v>2084.776</c:v>
                </c:pt>
                <c:pt idx="1749">
                  <c:v>2085.74</c:v>
                </c:pt>
                <c:pt idx="1750">
                  <c:v>2086.704</c:v>
                </c:pt>
                <c:pt idx="1751">
                  <c:v>2087.668</c:v>
                </c:pt>
                <c:pt idx="1752">
                  <c:v>2088.633</c:v>
                </c:pt>
                <c:pt idx="1753">
                  <c:v>2089.597</c:v>
                </c:pt>
                <c:pt idx="1754">
                  <c:v>2090.561</c:v>
                </c:pt>
                <c:pt idx="1755">
                  <c:v>2091.526</c:v>
                </c:pt>
                <c:pt idx="1756">
                  <c:v>2092.49</c:v>
                </c:pt>
                <c:pt idx="1757">
                  <c:v>2093.454</c:v>
                </c:pt>
                <c:pt idx="1758">
                  <c:v>2094.418</c:v>
                </c:pt>
                <c:pt idx="1759">
                  <c:v>2095.383</c:v>
                </c:pt>
                <c:pt idx="1760">
                  <c:v>2096.347</c:v>
                </c:pt>
                <c:pt idx="1761">
                  <c:v>2097.311</c:v>
                </c:pt>
                <c:pt idx="1762">
                  <c:v>2098.275</c:v>
                </c:pt>
                <c:pt idx="1763">
                  <c:v>2099.24</c:v>
                </c:pt>
                <c:pt idx="1764">
                  <c:v>2100.204</c:v>
                </c:pt>
                <c:pt idx="1765">
                  <c:v>2101.168</c:v>
                </c:pt>
                <c:pt idx="1766">
                  <c:v>2102.133</c:v>
                </c:pt>
                <c:pt idx="1767">
                  <c:v>2103.097</c:v>
                </c:pt>
                <c:pt idx="1768">
                  <c:v>2104.061</c:v>
                </c:pt>
                <c:pt idx="1769">
                  <c:v>2105.025</c:v>
                </c:pt>
                <c:pt idx="1770">
                  <c:v>2105.99</c:v>
                </c:pt>
                <c:pt idx="1771">
                  <c:v>2106.954</c:v>
                </c:pt>
                <c:pt idx="1772">
                  <c:v>2107.918</c:v>
                </c:pt>
                <c:pt idx="1773">
                  <c:v>2108.883</c:v>
                </c:pt>
                <c:pt idx="1774">
                  <c:v>2109.847</c:v>
                </c:pt>
                <c:pt idx="1775">
                  <c:v>2110.811</c:v>
                </c:pt>
                <c:pt idx="1776">
                  <c:v>2111.775</c:v>
                </c:pt>
                <c:pt idx="1777">
                  <c:v>2112.74</c:v>
                </c:pt>
                <c:pt idx="1778">
                  <c:v>2113.704</c:v>
                </c:pt>
                <c:pt idx="1779">
                  <c:v>2114.668</c:v>
                </c:pt>
                <c:pt idx="1780">
                  <c:v>2115.633</c:v>
                </c:pt>
                <c:pt idx="1781">
                  <c:v>2116.597</c:v>
                </c:pt>
                <c:pt idx="1782">
                  <c:v>2117.561</c:v>
                </c:pt>
                <c:pt idx="1783">
                  <c:v>2118.525</c:v>
                </c:pt>
                <c:pt idx="1784">
                  <c:v>2119.49</c:v>
                </c:pt>
                <c:pt idx="1785">
                  <c:v>2120.454</c:v>
                </c:pt>
                <c:pt idx="1786">
                  <c:v>2121.418</c:v>
                </c:pt>
                <c:pt idx="1787">
                  <c:v>2122.383</c:v>
                </c:pt>
                <c:pt idx="1788">
                  <c:v>2123.347</c:v>
                </c:pt>
                <c:pt idx="1789">
                  <c:v>2124.311</c:v>
                </c:pt>
                <c:pt idx="1790">
                  <c:v>2125.275</c:v>
                </c:pt>
                <c:pt idx="1791">
                  <c:v>2126.24</c:v>
                </c:pt>
                <c:pt idx="1792">
                  <c:v>2127.204</c:v>
                </c:pt>
                <c:pt idx="1793">
                  <c:v>2128.168</c:v>
                </c:pt>
                <c:pt idx="1794">
                  <c:v>2129.133</c:v>
                </c:pt>
                <c:pt idx="1795">
                  <c:v>2130.097</c:v>
                </c:pt>
                <c:pt idx="1796">
                  <c:v>2131.061</c:v>
                </c:pt>
                <c:pt idx="1797">
                  <c:v>2132.025</c:v>
                </c:pt>
                <c:pt idx="1798">
                  <c:v>2132.99</c:v>
                </c:pt>
                <c:pt idx="1799">
                  <c:v>2133.954</c:v>
                </c:pt>
                <c:pt idx="1800">
                  <c:v>2134.918</c:v>
                </c:pt>
                <c:pt idx="1801">
                  <c:v>2135.883</c:v>
                </c:pt>
                <c:pt idx="1802">
                  <c:v>2136.847</c:v>
                </c:pt>
                <c:pt idx="1803">
                  <c:v>2137.811</c:v>
                </c:pt>
                <c:pt idx="1804">
                  <c:v>2138.775</c:v>
                </c:pt>
                <c:pt idx="1805">
                  <c:v>2139.74</c:v>
                </c:pt>
                <c:pt idx="1806">
                  <c:v>2140.704</c:v>
                </c:pt>
                <c:pt idx="1807">
                  <c:v>2141.668</c:v>
                </c:pt>
                <c:pt idx="1808">
                  <c:v>2142.632</c:v>
                </c:pt>
                <c:pt idx="1809">
                  <c:v>2143.597</c:v>
                </c:pt>
                <c:pt idx="1810">
                  <c:v>2144.561</c:v>
                </c:pt>
                <c:pt idx="1811">
                  <c:v>2145.525</c:v>
                </c:pt>
                <c:pt idx="1812">
                  <c:v>2146.49</c:v>
                </c:pt>
                <c:pt idx="1813">
                  <c:v>2147.454</c:v>
                </c:pt>
                <c:pt idx="1814">
                  <c:v>2148.418</c:v>
                </c:pt>
                <c:pt idx="1815">
                  <c:v>2149.382</c:v>
                </c:pt>
                <c:pt idx="1816">
                  <c:v>2150.347</c:v>
                </c:pt>
                <c:pt idx="1817">
                  <c:v>2151.311</c:v>
                </c:pt>
                <c:pt idx="1818">
                  <c:v>2152.275</c:v>
                </c:pt>
                <c:pt idx="1819">
                  <c:v>2153.24</c:v>
                </c:pt>
                <c:pt idx="1820">
                  <c:v>2154.204</c:v>
                </c:pt>
                <c:pt idx="1821">
                  <c:v>2155.168</c:v>
                </c:pt>
                <c:pt idx="1822">
                  <c:v>2156.132</c:v>
                </c:pt>
                <c:pt idx="1823">
                  <c:v>2157.097</c:v>
                </c:pt>
                <c:pt idx="1824">
                  <c:v>2158.061</c:v>
                </c:pt>
                <c:pt idx="1825">
                  <c:v>2159.025</c:v>
                </c:pt>
                <c:pt idx="1826">
                  <c:v>2159.99</c:v>
                </c:pt>
                <c:pt idx="1827">
                  <c:v>2160.954</c:v>
                </c:pt>
                <c:pt idx="1828">
                  <c:v>2161.918</c:v>
                </c:pt>
                <c:pt idx="1829">
                  <c:v>2162.882</c:v>
                </c:pt>
                <c:pt idx="1830">
                  <c:v>2163.847</c:v>
                </c:pt>
                <c:pt idx="1831">
                  <c:v>2164.811</c:v>
                </c:pt>
                <c:pt idx="1832">
                  <c:v>2165.775</c:v>
                </c:pt>
                <c:pt idx="1833">
                  <c:v>2166.74</c:v>
                </c:pt>
                <c:pt idx="1834">
                  <c:v>2167.704</c:v>
                </c:pt>
                <c:pt idx="1835">
                  <c:v>2168.668</c:v>
                </c:pt>
                <c:pt idx="1836">
                  <c:v>2169.632</c:v>
                </c:pt>
                <c:pt idx="1837">
                  <c:v>2170.597</c:v>
                </c:pt>
                <c:pt idx="1838">
                  <c:v>2171.561</c:v>
                </c:pt>
                <c:pt idx="1839">
                  <c:v>2172.525</c:v>
                </c:pt>
                <c:pt idx="1840">
                  <c:v>2173.49</c:v>
                </c:pt>
                <c:pt idx="1841">
                  <c:v>2174.454</c:v>
                </c:pt>
                <c:pt idx="1842">
                  <c:v>2175.418</c:v>
                </c:pt>
                <c:pt idx="1843">
                  <c:v>2176.382</c:v>
                </c:pt>
                <c:pt idx="1844">
                  <c:v>2177.346</c:v>
                </c:pt>
                <c:pt idx="1845">
                  <c:v>2178.311</c:v>
                </c:pt>
                <c:pt idx="1846">
                  <c:v>2179.275</c:v>
                </c:pt>
                <c:pt idx="1847">
                  <c:v>2180.24</c:v>
                </c:pt>
                <c:pt idx="1848">
                  <c:v>2181.204</c:v>
                </c:pt>
                <c:pt idx="1849">
                  <c:v>2182.168</c:v>
                </c:pt>
                <c:pt idx="1850">
                  <c:v>2183.132</c:v>
                </c:pt>
                <c:pt idx="1851">
                  <c:v>2184.096</c:v>
                </c:pt>
                <c:pt idx="1852">
                  <c:v>2185.061</c:v>
                </c:pt>
                <c:pt idx="1853">
                  <c:v>2186.025</c:v>
                </c:pt>
                <c:pt idx="1854">
                  <c:v>2186.989</c:v>
                </c:pt>
                <c:pt idx="1855">
                  <c:v>2187.954</c:v>
                </c:pt>
                <c:pt idx="1856">
                  <c:v>2188.918</c:v>
                </c:pt>
                <c:pt idx="1857">
                  <c:v>2189.882</c:v>
                </c:pt>
                <c:pt idx="1858">
                  <c:v>2190.846</c:v>
                </c:pt>
                <c:pt idx="1859">
                  <c:v>2191.811</c:v>
                </c:pt>
                <c:pt idx="1860">
                  <c:v>2192.775</c:v>
                </c:pt>
                <c:pt idx="1861">
                  <c:v>2193.739</c:v>
                </c:pt>
                <c:pt idx="1862">
                  <c:v>2194.704</c:v>
                </c:pt>
                <c:pt idx="1863">
                  <c:v>2195.668</c:v>
                </c:pt>
                <c:pt idx="1864">
                  <c:v>2196.632</c:v>
                </c:pt>
                <c:pt idx="1865">
                  <c:v>2197.596</c:v>
                </c:pt>
                <c:pt idx="1866">
                  <c:v>2198.561</c:v>
                </c:pt>
                <c:pt idx="1867">
                  <c:v>2199.525</c:v>
                </c:pt>
                <c:pt idx="1868">
                  <c:v>2200.489</c:v>
                </c:pt>
                <c:pt idx="1869">
                  <c:v>2201.454</c:v>
                </c:pt>
                <c:pt idx="1870">
                  <c:v>2202.418</c:v>
                </c:pt>
                <c:pt idx="1871">
                  <c:v>2203.382</c:v>
                </c:pt>
                <c:pt idx="1872">
                  <c:v>2204.346</c:v>
                </c:pt>
                <c:pt idx="1873">
                  <c:v>2205.311</c:v>
                </c:pt>
                <c:pt idx="1874">
                  <c:v>2206.275</c:v>
                </c:pt>
                <c:pt idx="1875">
                  <c:v>2207.239</c:v>
                </c:pt>
                <c:pt idx="1876">
                  <c:v>2208.204</c:v>
                </c:pt>
                <c:pt idx="1877">
                  <c:v>2209.168</c:v>
                </c:pt>
                <c:pt idx="1878">
                  <c:v>2210.132</c:v>
                </c:pt>
                <c:pt idx="1879">
                  <c:v>2211.096</c:v>
                </c:pt>
                <c:pt idx="1880">
                  <c:v>2212.061</c:v>
                </c:pt>
                <c:pt idx="1881">
                  <c:v>2213.025</c:v>
                </c:pt>
                <c:pt idx="1882">
                  <c:v>2213.989</c:v>
                </c:pt>
                <c:pt idx="1883">
                  <c:v>2214.954</c:v>
                </c:pt>
                <c:pt idx="1884">
                  <c:v>2215.918</c:v>
                </c:pt>
                <c:pt idx="1885">
                  <c:v>2216.882</c:v>
                </c:pt>
                <c:pt idx="1886">
                  <c:v>2217.846</c:v>
                </c:pt>
                <c:pt idx="1887">
                  <c:v>2218.811</c:v>
                </c:pt>
                <c:pt idx="1888">
                  <c:v>2219.775</c:v>
                </c:pt>
                <c:pt idx="1889">
                  <c:v>2220.739</c:v>
                </c:pt>
                <c:pt idx="1890">
                  <c:v>2221.703</c:v>
                </c:pt>
                <c:pt idx="1891">
                  <c:v>2222.668</c:v>
                </c:pt>
                <c:pt idx="1892">
                  <c:v>2223.632</c:v>
                </c:pt>
                <c:pt idx="1893">
                  <c:v>2224.596</c:v>
                </c:pt>
                <c:pt idx="1894">
                  <c:v>2225.561</c:v>
                </c:pt>
                <c:pt idx="1895">
                  <c:v>2226.525</c:v>
                </c:pt>
                <c:pt idx="1896">
                  <c:v>2227.489</c:v>
                </c:pt>
                <c:pt idx="1897">
                  <c:v>2228.453</c:v>
                </c:pt>
                <c:pt idx="1898">
                  <c:v>2229.418</c:v>
                </c:pt>
                <c:pt idx="1899">
                  <c:v>2230.382</c:v>
                </c:pt>
                <c:pt idx="1900">
                  <c:v>2231.346</c:v>
                </c:pt>
                <c:pt idx="1901">
                  <c:v>2232.311</c:v>
                </c:pt>
                <c:pt idx="1902">
                  <c:v>2233.275</c:v>
                </c:pt>
                <c:pt idx="1903">
                  <c:v>2234.239</c:v>
                </c:pt>
                <c:pt idx="1904">
                  <c:v>2235.203</c:v>
                </c:pt>
                <c:pt idx="1905">
                  <c:v>2236.168</c:v>
                </c:pt>
                <c:pt idx="1906">
                  <c:v>2237.132</c:v>
                </c:pt>
                <c:pt idx="1907">
                  <c:v>2238.096</c:v>
                </c:pt>
                <c:pt idx="1908">
                  <c:v>2239.061</c:v>
                </c:pt>
                <c:pt idx="1909">
                  <c:v>2240.025</c:v>
                </c:pt>
                <c:pt idx="1910">
                  <c:v>2240.989</c:v>
                </c:pt>
                <c:pt idx="1911">
                  <c:v>2241.953</c:v>
                </c:pt>
                <c:pt idx="1912">
                  <c:v>2242.918</c:v>
                </c:pt>
                <c:pt idx="1913">
                  <c:v>2243.882</c:v>
                </c:pt>
                <c:pt idx="1914">
                  <c:v>2244.846</c:v>
                </c:pt>
                <c:pt idx="1915">
                  <c:v>2245.811</c:v>
                </c:pt>
                <c:pt idx="1916">
                  <c:v>2246.775</c:v>
                </c:pt>
                <c:pt idx="1917">
                  <c:v>2247.739</c:v>
                </c:pt>
                <c:pt idx="1918">
                  <c:v>2248.703</c:v>
                </c:pt>
                <c:pt idx="1919">
                  <c:v>2249.668</c:v>
                </c:pt>
                <c:pt idx="1920">
                  <c:v>2250.632</c:v>
                </c:pt>
                <c:pt idx="1921">
                  <c:v>2251.596</c:v>
                </c:pt>
                <c:pt idx="1922">
                  <c:v>2252.561</c:v>
                </c:pt>
                <c:pt idx="1923">
                  <c:v>2253.525</c:v>
                </c:pt>
                <c:pt idx="1924">
                  <c:v>2254.489</c:v>
                </c:pt>
                <c:pt idx="1925">
                  <c:v>2255.453</c:v>
                </c:pt>
                <c:pt idx="1926">
                  <c:v>2256.417</c:v>
                </c:pt>
                <c:pt idx="1927">
                  <c:v>2257.382</c:v>
                </c:pt>
                <c:pt idx="1928">
                  <c:v>2258.346</c:v>
                </c:pt>
                <c:pt idx="1929">
                  <c:v>2259.311</c:v>
                </c:pt>
                <c:pt idx="1930">
                  <c:v>2260.275</c:v>
                </c:pt>
                <c:pt idx="1931">
                  <c:v>2261.239</c:v>
                </c:pt>
                <c:pt idx="1932">
                  <c:v>2262.203</c:v>
                </c:pt>
                <c:pt idx="1933">
                  <c:v>2263.166999999999</c:v>
                </c:pt>
                <c:pt idx="1934">
                  <c:v>2264.132</c:v>
                </c:pt>
                <c:pt idx="1935">
                  <c:v>2265.096</c:v>
                </c:pt>
                <c:pt idx="1936">
                  <c:v>2266.06</c:v>
                </c:pt>
                <c:pt idx="1937">
                  <c:v>2267.025</c:v>
                </c:pt>
                <c:pt idx="1938">
                  <c:v>2267.989</c:v>
                </c:pt>
                <c:pt idx="1939">
                  <c:v>2268.953</c:v>
                </c:pt>
                <c:pt idx="1940">
                  <c:v>2269.917</c:v>
                </c:pt>
                <c:pt idx="1941">
                  <c:v>2270.882</c:v>
                </c:pt>
                <c:pt idx="1942">
                  <c:v>2271.846</c:v>
                </c:pt>
                <c:pt idx="1943">
                  <c:v>2272.81</c:v>
                </c:pt>
                <c:pt idx="1944">
                  <c:v>2273.775</c:v>
                </c:pt>
                <c:pt idx="1945">
                  <c:v>2274.739</c:v>
                </c:pt>
                <c:pt idx="1946">
                  <c:v>2275.703</c:v>
                </c:pt>
                <c:pt idx="1947">
                  <c:v>2276.666999999999</c:v>
                </c:pt>
                <c:pt idx="1948">
                  <c:v>2277.632</c:v>
                </c:pt>
                <c:pt idx="1949">
                  <c:v>2278.596</c:v>
                </c:pt>
                <c:pt idx="1950">
                  <c:v>2279.56</c:v>
                </c:pt>
                <c:pt idx="1951">
                  <c:v>2280.525</c:v>
                </c:pt>
                <c:pt idx="1952">
                  <c:v>2281.489</c:v>
                </c:pt>
                <c:pt idx="1953">
                  <c:v>2282.453</c:v>
                </c:pt>
                <c:pt idx="1954">
                  <c:v>2283.417</c:v>
                </c:pt>
                <c:pt idx="1955">
                  <c:v>2284.382</c:v>
                </c:pt>
                <c:pt idx="1956">
                  <c:v>2285.346</c:v>
                </c:pt>
                <c:pt idx="1957">
                  <c:v>2286.31</c:v>
                </c:pt>
                <c:pt idx="1958">
                  <c:v>2287.275</c:v>
                </c:pt>
                <c:pt idx="1959">
                  <c:v>2288.239</c:v>
                </c:pt>
                <c:pt idx="1960">
                  <c:v>2289.203</c:v>
                </c:pt>
                <c:pt idx="1961">
                  <c:v>2290.166999999999</c:v>
                </c:pt>
                <c:pt idx="1962">
                  <c:v>2291.132</c:v>
                </c:pt>
                <c:pt idx="1963">
                  <c:v>2292.096</c:v>
                </c:pt>
                <c:pt idx="1964">
                  <c:v>2293.06</c:v>
                </c:pt>
                <c:pt idx="1965">
                  <c:v>2294.025</c:v>
                </c:pt>
                <c:pt idx="1966">
                  <c:v>2294.989</c:v>
                </c:pt>
                <c:pt idx="1967">
                  <c:v>2295.953</c:v>
                </c:pt>
                <c:pt idx="1968">
                  <c:v>2296.917</c:v>
                </c:pt>
                <c:pt idx="1969">
                  <c:v>2297.882</c:v>
                </c:pt>
                <c:pt idx="1970">
                  <c:v>2298.846</c:v>
                </c:pt>
                <c:pt idx="1971">
                  <c:v>2299.81</c:v>
                </c:pt>
                <c:pt idx="1972">
                  <c:v>2300.774</c:v>
                </c:pt>
                <c:pt idx="1973">
                  <c:v>2301.739</c:v>
                </c:pt>
                <c:pt idx="1974">
                  <c:v>2302.703</c:v>
                </c:pt>
                <c:pt idx="1975">
                  <c:v>2303.666999999999</c:v>
                </c:pt>
                <c:pt idx="1976">
                  <c:v>2304.632</c:v>
                </c:pt>
                <c:pt idx="1977">
                  <c:v>2305.596</c:v>
                </c:pt>
                <c:pt idx="1978">
                  <c:v>2306.56</c:v>
                </c:pt>
                <c:pt idx="1979">
                  <c:v>2307.524</c:v>
                </c:pt>
                <c:pt idx="1980">
                  <c:v>2308.489</c:v>
                </c:pt>
                <c:pt idx="1981">
                  <c:v>2309.453</c:v>
                </c:pt>
                <c:pt idx="1982">
                  <c:v>2310.417</c:v>
                </c:pt>
                <c:pt idx="1983">
                  <c:v>2311.382</c:v>
                </c:pt>
                <c:pt idx="1984">
                  <c:v>2312.346</c:v>
                </c:pt>
                <c:pt idx="1985">
                  <c:v>2313.31</c:v>
                </c:pt>
                <c:pt idx="1986">
                  <c:v>2314.274</c:v>
                </c:pt>
                <c:pt idx="1987">
                  <c:v>2315.239</c:v>
                </c:pt>
                <c:pt idx="1988">
                  <c:v>2316.203</c:v>
                </c:pt>
                <c:pt idx="1989">
                  <c:v>2317.166999999999</c:v>
                </c:pt>
                <c:pt idx="1990">
                  <c:v>2318.132</c:v>
                </c:pt>
                <c:pt idx="1991">
                  <c:v>2319.096</c:v>
                </c:pt>
                <c:pt idx="1992">
                  <c:v>2320.06</c:v>
                </c:pt>
                <c:pt idx="1993">
                  <c:v>2321.024</c:v>
                </c:pt>
                <c:pt idx="1994">
                  <c:v>2321.989</c:v>
                </c:pt>
                <c:pt idx="1995">
                  <c:v>2322.953</c:v>
                </c:pt>
                <c:pt idx="1996">
                  <c:v>2323.917</c:v>
                </c:pt>
                <c:pt idx="1997">
                  <c:v>2324.882</c:v>
                </c:pt>
                <c:pt idx="1998">
                  <c:v>2325.846</c:v>
                </c:pt>
                <c:pt idx="1999">
                  <c:v>2326.81</c:v>
                </c:pt>
                <c:pt idx="2000">
                  <c:v>2327.774</c:v>
                </c:pt>
                <c:pt idx="2001">
                  <c:v>2328.739</c:v>
                </c:pt>
                <c:pt idx="2002">
                  <c:v>2329.703</c:v>
                </c:pt>
                <c:pt idx="2003">
                  <c:v>2330.666999999999</c:v>
                </c:pt>
                <c:pt idx="2004">
                  <c:v>2331.632</c:v>
                </c:pt>
                <c:pt idx="2005">
                  <c:v>2332.596</c:v>
                </c:pt>
                <c:pt idx="2006">
                  <c:v>2333.56</c:v>
                </c:pt>
                <c:pt idx="2007">
                  <c:v>2334.524</c:v>
                </c:pt>
                <c:pt idx="2008">
                  <c:v>2335.489</c:v>
                </c:pt>
                <c:pt idx="2009">
                  <c:v>2336.453</c:v>
                </c:pt>
                <c:pt idx="2010">
                  <c:v>2337.417</c:v>
                </c:pt>
                <c:pt idx="2011">
                  <c:v>2338.382</c:v>
                </c:pt>
                <c:pt idx="2012">
                  <c:v>2339.346</c:v>
                </c:pt>
                <c:pt idx="2013">
                  <c:v>2340.31</c:v>
                </c:pt>
                <c:pt idx="2014">
                  <c:v>2341.274</c:v>
                </c:pt>
                <c:pt idx="2015">
                  <c:v>2342.239</c:v>
                </c:pt>
                <c:pt idx="2016">
                  <c:v>2343.203</c:v>
                </c:pt>
                <c:pt idx="2017">
                  <c:v>2344.166999999999</c:v>
                </c:pt>
                <c:pt idx="2018">
                  <c:v>2345.131</c:v>
                </c:pt>
                <c:pt idx="2019">
                  <c:v>2346.096</c:v>
                </c:pt>
                <c:pt idx="2020">
                  <c:v>2347.06</c:v>
                </c:pt>
                <c:pt idx="2021">
                  <c:v>2348.024</c:v>
                </c:pt>
                <c:pt idx="2022">
                  <c:v>2348.989</c:v>
                </c:pt>
                <c:pt idx="2023">
                  <c:v>2349.953</c:v>
                </c:pt>
                <c:pt idx="2024">
                  <c:v>2350.917</c:v>
                </c:pt>
                <c:pt idx="2025">
                  <c:v>2351.881</c:v>
                </c:pt>
                <c:pt idx="2026">
                  <c:v>2352.846</c:v>
                </c:pt>
                <c:pt idx="2027">
                  <c:v>2353.81</c:v>
                </c:pt>
                <c:pt idx="2028">
                  <c:v>2354.774</c:v>
                </c:pt>
                <c:pt idx="2029">
                  <c:v>2355.739</c:v>
                </c:pt>
                <c:pt idx="2030">
                  <c:v>2356.703</c:v>
                </c:pt>
                <c:pt idx="2031">
                  <c:v>2357.666999999999</c:v>
                </c:pt>
                <c:pt idx="2032">
                  <c:v>2358.631</c:v>
                </c:pt>
                <c:pt idx="2033">
                  <c:v>2359.596</c:v>
                </c:pt>
                <c:pt idx="2034">
                  <c:v>2360.56</c:v>
                </c:pt>
                <c:pt idx="2035">
                  <c:v>2361.524</c:v>
                </c:pt>
                <c:pt idx="2036">
                  <c:v>2362.489</c:v>
                </c:pt>
                <c:pt idx="2037">
                  <c:v>2363.453</c:v>
                </c:pt>
                <c:pt idx="2038">
                  <c:v>2364.417</c:v>
                </c:pt>
                <c:pt idx="2039">
                  <c:v>2365.381</c:v>
                </c:pt>
                <c:pt idx="2040">
                  <c:v>2366.346</c:v>
                </c:pt>
                <c:pt idx="2041">
                  <c:v>2367.31</c:v>
                </c:pt>
                <c:pt idx="2042">
                  <c:v>2368.274</c:v>
                </c:pt>
                <c:pt idx="2043">
                  <c:v>2369.239</c:v>
                </c:pt>
                <c:pt idx="2044">
                  <c:v>2370.203</c:v>
                </c:pt>
                <c:pt idx="2045">
                  <c:v>2371.166999999999</c:v>
                </c:pt>
                <c:pt idx="2046">
                  <c:v>2372.131</c:v>
                </c:pt>
                <c:pt idx="2047">
                  <c:v>2373.096</c:v>
                </c:pt>
                <c:pt idx="2048">
                  <c:v>2374.06</c:v>
                </c:pt>
                <c:pt idx="2049">
                  <c:v>2375.024</c:v>
                </c:pt>
                <c:pt idx="2050">
                  <c:v>2375.989</c:v>
                </c:pt>
                <c:pt idx="2051">
                  <c:v>2376.953</c:v>
                </c:pt>
                <c:pt idx="2052">
                  <c:v>2377.917</c:v>
                </c:pt>
                <c:pt idx="2053">
                  <c:v>2378.881</c:v>
                </c:pt>
                <c:pt idx="2054">
                  <c:v>2379.845</c:v>
                </c:pt>
                <c:pt idx="2055">
                  <c:v>2380.81</c:v>
                </c:pt>
                <c:pt idx="2056">
                  <c:v>2381.774</c:v>
                </c:pt>
                <c:pt idx="2057">
                  <c:v>2382.739</c:v>
                </c:pt>
                <c:pt idx="2058">
                  <c:v>2383.703</c:v>
                </c:pt>
                <c:pt idx="2059">
                  <c:v>2384.666999999999</c:v>
                </c:pt>
                <c:pt idx="2060">
                  <c:v>2385.631</c:v>
                </c:pt>
                <c:pt idx="2061">
                  <c:v>2386.595</c:v>
                </c:pt>
                <c:pt idx="2062">
                  <c:v>2387.56</c:v>
                </c:pt>
                <c:pt idx="2063">
                  <c:v>2388.524</c:v>
                </c:pt>
                <c:pt idx="2064">
                  <c:v>2389.488</c:v>
                </c:pt>
                <c:pt idx="2065">
                  <c:v>2390.453</c:v>
                </c:pt>
                <c:pt idx="2066">
                  <c:v>2391.417</c:v>
                </c:pt>
                <c:pt idx="2067">
                  <c:v>2392.381</c:v>
                </c:pt>
                <c:pt idx="2068">
                  <c:v>2393.345</c:v>
                </c:pt>
                <c:pt idx="2069">
                  <c:v>2394.31</c:v>
                </c:pt>
                <c:pt idx="2070">
                  <c:v>2395.274</c:v>
                </c:pt>
                <c:pt idx="2071">
                  <c:v>2396.238</c:v>
                </c:pt>
                <c:pt idx="2072">
                  <c:v>2397.203</c:v>
                </c:pt>
                <c:pt idx="2073">
                  <c:v>2398.166999999999</c:v>
                </c:pt>
                <c:pt idx="2074">
                  <c:v>2399.131</c:v>
                </c:pt>
                <c:pt idx="2075">
                  <c:v>2400.095</c:v>
                </c:pt>
                <c:pt idx="2076">
                  <c:v>2401.06</c:v>
                </c:pt>
                <c:pt idx="2077">
                  <c:v>2402.024</c:v>
                </c:pt>
                <c:pt idx="2078">
                  <c:v>2402.988</c:v>
                </c:pt>
                <c:pt idx="2079">
                  <c:v>2403.953</c:v>
                </c:pt>
                <c:pt idx="2080">
                  <c:v>2404.917</c:v>
                </c:pt>
                <c:pt idx="2081">
                  <c:v>2405.881</c:v>
                </c:pt>
                <c:pt idx="2082">
                  <c:v>2406.845</c:v>
                </c:pt>
                <c:pt idx="2083">
                  <c:v>2407.81</c:v>
                </c:pt>
                <c:pt idx="2084">
                  <c:v>2408.774</c:v>
                </c:pt>
                <c:pt idx="2085">
                  <c:v>2409.738</c:v>
                </c:pt>
                <c:pt idx="2086">
                  <c:v>2410.703</c:v>
                </c:pt>
                <c:pt idx="2087">
                  <c:v>2411.666999999999</c:v>
                </c:pt>
                <c:pt idx="2088">
                  <c:v>2412.631</c:v>
                </c:pt>
                <c:pt idx="2089">
                  <c:v>2413.595</c:v>
                </c:pt>
                <c:pt idx="2090">
                  <c:v>2414.56</c:v>
                </c:pt>
                <c:pt idx="2091">
                  <c:v>2415.524</c:v>
                </c:pt>
                <c:pt idx="2092">
                  <c:v>2416.488</c:v>
                </c:pt>
                <c:pt idx="2093">
                  <c:v>2417.453</c:v>
                </c:pt>
                <c:pt idx="2094">
                  <c:v>2418.417</c:v>
                </c:pt>
                <c:pt idx="2095">
                  <c:v>2419.381</c:v>
                </c:pt>
                <c:pt idx="2096">
                  <c:v>2420.345</c:v>
                </c:pt>
                <c:pt idx="2097">
                  <c:v>2421.31</c:v>
                </c:pt>
                <c:pt idx="2098">
                  <c:v>2422.274</c:v>
                </c:pt>
                <c:pt idx="2099">
                  <c:v>2423.238</c:v>
                </c:pt>
                <c:pt idx="2100">
                  <c:v>2424.202</c:v>
                </c:pt>
                <c:pt idx="2101">
                  <c:v>2425.166999999999</c:v>
                </c:pt>
                <c:pt idx="2102">
                  <c:v>2426.131</c:v>
                </c:pt>
                <c:pt idx="2103">
                  <c:v>2427.095</c:v>
                </c:pt>
                <c:pt idx="2104">
                  <c:v>2428.06</c:v>
                </c:pt>
                <c:pt idx="2105">
                  <c:v>2429.024</c:v>
                </c:pt>
                <c:pt idx="2106">
                  <c:v>2429.988</c:v>
                </c:pt>
                <c:pt idx="2107">
                  <c:v>2430.952</c:v>
                </c:pt>
                <c:pt idx="2108">
                  <c:v>2431.917</c:v>
                </c:pt>
                <c:pt idx="2109">
                  <c:v>2432.881</c:v>
                </c:pt>
                <c:pt idx="2110">
                  <c:v>2433.845</c:v>
                </c:pt>
                <c:pt idx="2111">
                  <c:v>2434.81</c:v>
                </c:pt>
                <c:pt idx="2112">
                  <c:v>2435.774</c:v>
                </c:pt>
                <c:pt idx="2113">
                  <c:v>2436.738</c:v>
                </c:pt>
                <c:pt idx="2114">
                  <c:v>2437.702</c:v>
                </c:pt>
                <c:pt idx="2115">
                  <c:v>2438.666999999999</c:v>
                </c:pt>
                <c:pt idx="2116">
                  <c:v>2439.631</c:v>
                </c:pt>
                <c:pt idx="2117">
                  <c:v>2440.595</c:v>
                </c:pt>
                <c:pt idx="2118">
                  <c:v>2441.56</c:v>
                </c:pt>
                <c:pt idx="2119">
                  <c:v>2442.524</c:v>
                </c:pt>
                <c:pt idx="2120">
                  <c:v>2443.488</c:v>
                </c:pt>
                <c:pt idx="2121">
                  <c:v>2444.452</c:v>
                </c:pt>
                <c:pt idx="2122">
                  <c:v>2445.417</c:v>
                </c:pt>
                <c:pt idx="2123">
                  <c:v>2446.381</c:v>
                </c:pt>
                <c:pt idx="2124">
                  <c:v>2447.345</c:v>
                </c:pt>
                <c:pt idx="2125">
                  <c:v>2448.31</c:v>
                </c:pt>
                <c:pt idx="2126">
                  <c:v>2449.274</c:v>
                </c:pt>
                <c:pt idx="2127">
                  <c:v>2450.238</c:v>
                </c:pt>
                <c:pt idx="2128">
                  <c:v>2451.202</c:v>
                </c:pt>
                <c:pt idx="2129">
                  <c:v>2452.166999999999</c:v>
                </c:pt>
                <c:pt idx="2130">
                  <c:v>2453.131</c:v>
                </c:pt>
                <c:pt idx="2131">
                  <c:v>2454.095</c:v>
                </c:pt>
                <c:pt idx="2132">
                  <c:v>2455.06</c:v>
                </c:pt>
                <c:pt idx="2133">
                  <c:v>2456.024</c:v>
                </c:pt>
                <c:pt idx="2134">
                  <c:v>2456.988</c:v>
                </c:pt>
                <c:pt idx="2135">
                  <c:v>2457.952</c:v>
                </c:pt>
                <c:pt idx="2136">
                  <c:v>2458.917</c:v>
                </c:pt>
                <c:pt idx="2137">
                  <c:v>2459.881</c:v>
                </c:pt>
                <c:pt idx="2138">
                  <c:v>2460.845</c:v>
                </c:pt>
                <c:pt idx="2139">
                  <c:v>2461.81</c:v>
                </c:pt>
                <c:pt idx="2140">
                  <c:v>2462.774</c:v>
                </c:pt>
                <c:pt idx="2141">
                  <c:v>2463.738</c:v>
                </c:pt>
                <c:pt idx="2142">
                  <c:v>2464.702</c:v>
                </c:pt>
                <c:pt idx="2143">
                  <c:v>2465.666999999999</c:v>
                </c:pt>
                <c:pt idx="2144">
                  <c:v>2466.631</c:v>
                </c:pt>
                <c:pt idx="2145">
                  <c:v>2467.595</c:v>
                </c:pt>
                <c:pt idx="2146">
                  <c:v>2468.559</c:v>
                </c:pt>
                <c:pt idx="2147">
                  <c:v>2469.524</c:v>
                </c:pt>
                <c:pt idx="2148">
                  <c:v>2470.488</c:v>
                </c:pt>
                <c:pt idx="2149">
                  <c:v>2471.452</c:v>
                </c:pt>
                <c:pt idx="2150">
                  <c:v>2472.417</c:v>
                </c:pt>
                <c:pt idx="2151">
                  <c:v>2473.381</c:v>
                </c:pt>
                <c:pt idx="2152">
                  <c:v>2474.345</c:v>
                </c:pt>
                <c:pt idx="2153">
                  <c:v>2475.309</c:v>
                </c:pt>
                <c:pt idx="2154">
                  <c:v>2476.274</c:v>
                </c:pt>
                <c:pt idx="2155">
                  <c:v>2477.238</c:v>
                </c:pt>
                <c:pt idx="2156">
                  <c:v>2478.202</c:v>
                </c:pt>
                <c:pt idx="2157">
                  <c:v>2479.166999999999</c:v>
                </c:pt>
                <c:pt idx="2158">
                  <c:v>2480.131</c:v>
                </c:pt>
                <c:pt idx="2159">
                  <c:v>2481.095</c:v>
                </c:pt>
                <c:pt idx="2160">
                  <c:v>2482.059</c:v>
                </c:pt>
                <c:pt idx="2161">
                  <c:v>2483.024</c:v>
                </c:pt>
                <c:pt idx="2162">
                  <c:v>2483.988</c:v>
                </c:pt>
                <c:pt idx="2163">
                  <c:v>2484.952</c:v>
                </c:pt>
                <c:pt idx="2164">
                  <c:v>2485.917</c:v>
                </c:pt>
                <c:pt idx="2165">
                  <c:v>2486.881</c:v>
                </c:pt>
                <c:pt idx="2166">
                  <c:v>2487.845</c:v>
                </c:pt>
                <c:pt idx="2167">
                  <c:v>2488.809</c:v>
                </c:pt>
                <c:pt idx="2168">
                  <c:v>2489.774</c:v>
                </c:pt>
                <c:pt idx="2169">
                  <c:v>2490.738</c:v>
                </c:pt>
                <c:pt idx="2170">
                  <c:v>2491.702</c:v>
                </c:pt>
                <c:pt idx="2171">
                  <c:v>2492.666999999999</c:v>
                </c:pt>
                <c:pt idx="2172">
                  <c:v>2493.631</c:v>
                </c:pt>
                <c:pt idx="2173">
                  <c:v>2494.595</c:v>
                </c:pt>
                <c:pt idx="2174">
                  <c:v>2495.559</c:v>
                </c:pt>
                <c:pt idx="2175">
                  <c:v>2496.524</c:v>
                </c:pt>
                <c:pt idx="2176">
                  <c:v>2497.488</c:v>
                </c:pt>
                <c:pt idx="2177">
                  <c:v>2498.452</c:v>
                </c:pt>
                <c:pt idx="2178">
                  <c:v>2499.417</c:v>
                </c:pt>
                <c:pt idx="2179">
                  <c:v>2500.381</c:v>
                </c:pt>
                <c:pt idx="2180">
                  <c:v>2501.345</c:v>
                </c:pt>
                <c:pt idx="2181">
                  <c:v>2502.309</c:v>
                </c:pt>
                <c:pt idx="2182">
                  <c:v>2503.273</c:v>
                </c:pt>
                <c:pt idx="2183">
                  <c:v>2504.238</c:v>
                </c:pt>
                <c:pt idx="2184">
                  <c:v>2505.202</c:v>
                </c:pt>
                <c:pt idx="2185">
                  <c:v>2506.166</c:v>
                </c:pt>
                <c:pt idx="2186">
                  <c:v>2507.131</c:v>
                </c:pt>
                <c:pt idx="2187">
                  <c:v>2508.095</c:v>
                </c:pt>
                <c:pt idx="2188">
                  <c:v>2509.059</c:v>
                </c:pt>
                <c:pt idx="2189">
                  <c:v>2510.023</c:v>
                </c:pt>
                <c:pt idx="2190">
                  <c:v>2510.988</c:v>
                </c:pt>
                <c:pt idx="2191">
                  <c:v>2511.952</c:v>
                </c:pt>
                <c:pt idx="2192">
                  <c:v>2512.916</c:v>
                </c:pt>
                <c:pt idx="2193">
                  <c:v>2513.881</c:v>
                </c:pt>
                <c:pt idx="2194">
                  <c:v>2514.845</c:v>
                </c:pt>
                <c:pt idx="2195">
                  <c:v>2515.809</c:v>
                </c:pt>
                <c:pt idx="2196">
                  <c:v>2516.773</c:v>
                </c:pt>
                <c:pt idx="2197">
                  <c:v>2517.738</c:v>
                </c:pt>
                <c:pt idx="2198">
                  <c:v>2518.702</c:v>
                </c:pt>
                <c:pt idx="2199">
                  <c:v>2519.666</c:v>
                </c:pt>
                <c:pt idx="2200">
                  <c:v>2520.631</c:v>
                </c:pt>
                <c:pt idx="2201">
                  <c:v>2521.595</c:v>
                </c:pt>
                <c:pt idx="2202">
                  <c:v>2522.559</c:v>
                </c:pt>
                <c:pt idx="2203">
                  <c:v>2523.523</c:v>
                </c:pt>
                <c:pt idx="2204">
                  <c:v>2524.488</c:v>
                </c:pt>
                <c:pt idx="2205">
                  <c:v>2525.452</c:v>
                </c:pt>
                <c:pt idx="2206">
                  <c:v>2526.416</c:v>
                </c:pt>
                <c:pt idx="2207">
                  <c:v>2527.381</c:v>
                </c:pt>
                <c:pt idx="2208">
                  <c:v>2528.345</c:v>
                </c:pt>
                <c:pt idx="2209">
                  <c:v>2529.309</c:v>
                </c:pt>
                <c:pt idx="2210">
                  <c:v>2530.273</c:v>
                </c:pt>
                <c:pt idx="2211">
                  <c:v>2531.238</c:v>
                </c:pt>
                <c:pt idx="2212">
                  <c:v>2532.202</c:v>
                </c:pt>
                <c:pt idx="2213">
                  <c:v>2533.166</c:v>
                </c:pt>
                <c:pt idx="2214">
                  <c:v>2534.131</c:v>
                </c:pt>
                <c:pt idx="2215">
                  <c:v>2535.095</c:v>
                </c:pt>
                <c:pt idx="2216">
                  <c:v>2536.059</c:v>
                </c:pt>
                <c:pt idx="2217">
                  <c:v>2537.023</c:v>
                </c:pt>
                <c:pt idx="2218">
                  <c:v>2537.988</c:v>
                </c:pt>
                <c:pt idx="2219">
                  <c:v>2538.952</c:v>
                </c:pt>
                <c:pt idx="2220">
                  <c:v>2539.916</c:v>
                </c:pt>
                <c:pt idx="2221">
                  <c:v>2540.88</c:v>
                </c:pt>
                <c:pt idx="2222">
                  <c:v>2541.845</c:v>
                </c:pt>
                <c:pt idx="2223">
                  <c:v>2542.809</c:v>
                </c:pt>
                <c:pt idx="2224">
                  <c:v>2543.773</c:v>
                </c:pt>
                <c:pt idx="2225">
                  <c:v>2544.738</c:v>
                </c:pt>
                <c:pt idx="2226">
                  <c:v>2545.702</c:v>
                </c:pt>
                <c:pt idx="2227">
                  <c:v>2546.666</c:v>
                </c:pt>
                <c:pt idx="2228">
                  <c:v>2547.63</c:v>
                </c:pt>
                <c:pt idx="2229">
                  <c:v>2548.595</c:v>
                </c:pt>
                <c:pt idx="2230">
                  <c:v>2549.559</c:v>
                </c:pt>
                <c:pt idx="2231">
                  <c:v>2550.523</c:v>
                </c:pt>
                <c:pt idx="2232">
                  <c:v>2551.488</c:v>
                </c:pt>
                <c:pt idx="2233">
                  <c:v>2552.452</c:v>
                </c:pt>
                <c:pt idx="2234">
                  <c:v>2553.416</c:v>
                </c:pt>
                <c:pt idx="2235">
                  <c:v>2554.38</c:v>
                </c:pt>
                <c:pt idx="2236">
                  <c:v>2555.345</c:v>
                </c:pt>
                <c:pt idx="2237">
                  <c:v>2556.309</c:v>
                </c:pt>
                <c:pt idx="2238">
                  <c:v>2557.273</c:v>
                </c:pt>
                <c:pt idx="2239">
                  <c:v>2558.238</c:v>
                </c:pt>
                <c:pt idx="2240">
                  <c:v>2559.202</c:v>
                </c:pt>
                <c:pt idx="2241">
                  <c:v>2560.166</c:v>
                </c:pt>
                <c:pt idx="2242">
                  <c:v>2561.13</c:v>
                </c:pt>
                <c:pt idx="2243">
                  <c:v>2562.095</c:v>
                </c:pt>
                <c:pt idx="2244">
                  <c:v>2563.059</c:v>
                </c:pt>
                <c:pt idx="2245">
                  <c:v>2564.023</c:v>
                </c:pt>
                <c:pt idx="2246">
                  <c:v>2564.988</c:v>
                </c:pt>
                <c:pt idx="2247">
                  <c:v>2565.952</c:v>
                </c:pt>
                <c:pt idx="2248">
                  <c:v>2566.916</c:v>
                </c:pt>
                <c:pt idx="2249">
                  <c:v>2567.88</c:v>
                </c:pt>
                <c:pt idx="2250">
                  <c:v>2568.845</c:v>
                </c:pt>
                <c:pt idx="2251">
                  <c:v>2569.809</c:v>
                </c:pt>
                <c:pt idx="2252">
                  <c:v>2570.773</c:v>
                </c:pt>
                <c:pt idx="2253">
                  <c:v>2571.738</c:v>
                </c:pt>
                <c:pt idx="2254">
                  <c:v>2572.702</c:v>
                </c:pt>
                <c:pt idx="2255">
                  <c:v>2573.666</c:v>
                </c:pt>
                <c:pt idx="2256">
                  <c:v>2574.63</c:v>
                </c:pt>
                <c:pt idx="2257">
                  <c:v>2575.595</c:v>
                </c:pt>
                <c:pt idx="2258">
                  <c:v>2576.559</c:v>
                </c:pt>
                <c:pt idx="2259">
                  <c:v>2577.523</c:v>
                </c:pt>
                <c:pt idx="2260">
                  <c:v>2578.488</c:v>
                </c:pt>
                <c:pt idx="2261">
                  <c:v>2579.452</c:v>
                </c:pt>
                <c:pt idx="2262">
                  <c:v>2580.416</c:v>
                </c:pt>
                <c:pt idx="2263">
                  <c:v>2581.38</c:v>
                </c:pt>
                <c:pt idx="2264">
                  <c:v>2582.344</c:v>
                </c:pt>
                <c:pt idx="2265">
                  <c:v>2583.309</c:v>
                </c:pt>
                <c:pt idx="2266">
                  <c:v>2584.273</c:v>
                </c:pt>
                <c:pt idx="2267">
                  <c:v>2585.237</c:v>
                </c:pt>
                <c:pt idx="2268">
                  <c:v>2586.202</c:v>
                </c:pt>
                <c:pt idx="2269">
                  <c:v>2587.166</c:v>
                </c:pt>
                <c:pt idx="2270">
                  <c:v>2588.13</c:v>
                </c:pt>
                <c:pt idx="2271">
                  <c:v>2589.094</c:v>
                </c:pt>
                <c:pt idx="2272">
                  <c:v>2590.059</c:v>
                </c:pt>
                <c:pt idx="2273">
                  <c:v>2591.023</c:v>
                </c:pt>
                <c:pt idx="2274">
                  <c:v>2591.987</c:v>
                </c:pt>
                <c:pt idx="2275">
                  <c:v>2592.952</c:v>
                </c:pt>
                <c:pt idx="2276">
                  <c:v>2593.916</c:v>
                </c:pt>
                <c:pt idx="2277">
                  <c:v>2594.88</c:v>
                </c:pt>
                <c:pt idx="2278">
                  <c:v>2595.844</c:v>
                </c:pt>
                <c:pt idx="2279">
                  <c:v>2596.809</c:v>
                </c:pt>
                <c:pt idx="2280">
                  <c:v>2597.773</c:v>
                </c:pt>
                <c:pt idx="2281">
                  <c:v>2598.737</c:v>
                </c:pt>
                <c:pt idx="2282">
                  <c:v>2599.702</c:v>
                </c:pt>
                <c:pt idx="2283">
                  <c:v>2600.666</c:v>
                </c:pt>
                <c:pt idx="2284">
                  <c:v>2601.63</c:v>
                </c:pt>
                <c:pt idx="2285">
                  <c:v>2602.594</c:v>
                </c:pt>
                <c:pt idx="2286">
                  <c:v>2603.559</c:v>
                </c:pt>
                <c:pt idx="2287">
                  <c:v>2604.523</c:v>
                </c:pt>
                <c:pt idx="2288">
                  <c:v>2605.487</c:v>
                </c:pt>
                <c:pt idx="2289">
                  <c:v>2606.452</c:v>
                </c:pt>
                <c:pt idx="2290">
                  <c:v>2607.416</c:v>
                </c:pt>
                <c:pt idx="2291">
                  <c:v>2608.38</c:v>
                </c:pt>
                <c:pt idx="2292">
                  <c:v>2609.344</c:v>
                </c:pt>
                <c:pt idx="2293">
                  <c:v>2610.309</c:v>
                </c:pt>
                <c:pt idx="2294">
                  <c:v>2611.273</c:v>
                </c:pt>
                <c:pt idx="2295">
                  <c:v>2612.237</c:v>
                </c:pt>
                <c:pt idx="2296">
                  <c:v>2613.202</c:v>
                </c:pt>
                <c:pt idx="2297">
                  <c:v>2614.166</c:v>
                </c:pt>
                <c:pt idx="2298">
                  <c:v>2615.13</c:v>
                </c:pt>
                <c:pt idx="2299">
                  <c:v>2616.094</c:v>
                </c:pt>
                <c:pt idx="2300">
                  <c:v>2617.059</c:v>
                </c:pt>
                <c:pt idx="2301">
                  <c:v>2618.023</c:v>
                </c:pt>
                <c:pt idx="2302">
                  <c:v>2618.987</c:v>
                </c:pt>
                <c:pt idx="2303">
                  <c:v>2619.951</c:v>
                </c:pt>
                <c:pt idx="2304">
                  <c:v>2620.916</c:v>
                </c:pt>
                <c:pt idx="2305">
                  <c:v>2621.88</c:v>
                </c:pt>
                <c:pt idx="2306">
                  <c:v>2622.844</c:v>
                </c:pt>
                <c:pt idx="2307">
                  <c:v>2623.809</c:v>
                </c:pt>
                <c:pt idx="2308">
                  <c:v>2624.773</c:v>
                </c:pt>
                <c:pt idx="2309">
                  <c:v>2625.737</c:v>
                </c:pt>
                <c:pt idx="2310">
                  <c:v>2626.701</c:v>
                </c:pt>
                <c:pt idx="2311">
                  <c:v>2627.666</c:v>
                </c:pt>
                <c:pt idx="2312">
                  <c:v>2628.63</c:v>
                </c:pt>
                <c:pt idx="2313">
                  <c:v>2629.594</c:v>
                </c:pt>
                <c:pt idx="2314">
                  <c:v>2630.559</c:v>
                </c:pt>
                <c:pt idx="2315">
                  <c:v>2631.523</c:v>
                </c:pt>
                <c:pt idx="2316">
                  <c:v>2632.487</c:v>
                </c:pt>
                <c:pt idx="2317">
                  <c:v>2633.451</c:v>
                </c:pt>
                <c:pt idx="2318">
                  <c:v>2634.416</c:v>
                </c:pt>
                <c:pt idx="2319">
                  <c:v>2635.38</c:v>
                </c:pt>
                <c:pt idx="2320">
                  <c:v>2636.344</c:v>
                </c:pt>
                <c:pt idx="2321">
                  <c:v>2637.309</c:v>
                </c:pt>
                <c:pt idx="2322">
                  <c:v>2638.273</c:v>
                </c:pt>
                <c:pt idx="2323">
                  <c:v>2639.237</c:v>
                </c:pt>
                <c:pt idx="2324">
                  <c:v>2640.201</c:v>
                </c:pt>
                <c:pt idx="2325">
                  <c:v>2641.166</c:v>
                </c:pt>
                <c:pt idx="2326">
                  <c:v>2642.13</c:v>
                </c:pt>
                <c:pt idx="2327">
                  <c:v>2643.094</c:v>
                </c:pt>
                <c:pt idx="2328">
                  <c:v>2644.059</c:v>
                </c:pt>
                <c:pt idx="2329">
                  <c:v>2645.023</c:v>
                </c:pt>
                <c:pt idx="2330">
                  <c:v>2645.987</c:v>
                </c:pt>
                <c:pt idx="2331">
                  <c:v>2646.951</c:v>
                </c:pt>
                <c:pt idx="2332">
                  <c:v>2647.916</c:v>
                </c:pt>
                <c:pt idx="2333">
                  <c:v>2648.88</c:v>
                </c:pt>
                <c:pt idx="2334">
                  <c:v>2649.844</c:v>
                </c:pt>
                <c:pt idx="2335">
                  <c:v>2650.809</c:v>
                </c:pt>
                <c:pt idx="2336">
                  <c:v>2651.773</c:v>
                </c:pt>
                <c:pt idx="2337">
                  <c:v>2652.737</c:v>
                </c:pt>
                <c:pt idx="2338">
                  <c:v>2653.701</c:v>
                </c:pt>
                <c:pt idx="2339">
                  <c:v>2654.666</c:v>
                </c:pt>
                <c:pt idx="2340">
                  <c:v>2655.63</c:v>
                </c:pt>
                <c:pt idx="2341">
                  <c:v>2656.594</c:v>
                </c:pt>
                <c:pt idx="2342">
                  <c:v>2657.559</c:v>
                </c:pt>
                <c:pt idx="2343">
                  <c:v>2658.523</c:v>
                </c:pt>
                <c:pt idx="2344">
                  <c:v>2659.487</c:v>
                </c:pt>
                <c:pt idx="2345">
                  <c:v>2660.451</c:v>
                </c:pt>
                <c:pt idx="2346">
                  <c:v>2661.416</c:v>
                </c:pt>
                <c:pt idx="2347">
                  <c:v>2662.38</c:v>
                </c:pt>
                <c:pt idx="2348">
                  <c:v>2663.344</c:v>
                </c:pt>
                <c:pt idx="2349">
                  <c:v>2664.308</c:v>
                </c:pt>
                <c:pt idx="2350">
                  <c:v>2665.273</c:v>
                </c:pt>
                <c:pt idx="2351">
                  <c:v>2666.237</c:v>
                </c:pt>
                <c:pt idx="2352">
                  <c:v>2667.201</c:v>
                </c:pt>
                <c:pt idx="2353">
                  <c:v>2668.166</c:v>
                </c:pt>
                <c:pt idx="2354">
                  <c:v>2669.13</c:v>
                </c:pt>
                <c:pt idx="2355">
                  <c:v>2670.094</c:v>
                </c:pt>
                <c:pt idx="2356">
                  <c:v>2671.058</c:v>
                </c:pt>
                <c:pt idx="2357">
                  <c:v>2672.023</c:v>
                </c:pt>
                <c:pt idx="2358">
                  <c:v>2672.987</c:v>
                </c:pt>
                <c:pt idx="2359">
                  <c:v>2673.951</c:v>
                </c:pt>
                <c:pt idx="2360">
                  <c:v>2674.916</c:v>
                </c:pt>
                <c:pt idx="2361">
                  <c:v>2675.88</c:v>
                </c:pt>
                <c:pt idx="2362">
                  <c:v>2676.844</c:v>
                </c:pt>
                <c:pt idx="2363">
                  <c:v>2677.808</c:v>
                </c:pt>
                <c:pt idx="2364">
                  <c:v>2678.773</c:v>
                </c:pt>
                <c:pt idx="2365">
                  <c:v>2679.737</c:v>
                </c:pt>
                <c:pt idx="2366">
                  <c:v>2680.701</c:v>
                </c:pt>
                <c:pt idx="2367">
                  <c:v>2681.666</c:v>
                </c:pt>
                <c:pt idx="2368">
                  <c:v>2682.63</c:v>
                </c:pt>
                <c:pt idx="2369">
                  <c:v>2683.594</c:v>
                </c:pt>
                <c:pt idx="2370">
                  <c:v>2684.558</c:v>
                </c:pt>
                <c:pt idx="2371">
                  <c:v>2685.523</c:v>
                </c:pt>
                <c:pt idx="2372">
                  <c:v>2686.487</c:v>
                </c:pt>
                <c:pt idx="2373">
                  <c:v>2687.451</c:v>
                </c:pt>
                <c:pt idx="2374">
                  <c:v>2688.416</c:v>
                </c:pt>
                <c:pt idx="2375">
                  <c:v>2689.38</c:v>
                </c:pt>
                <c:pt idx="2376">
                  <c:v>2690.344</c:v>
                </c:pt>
                <c:pt idx="2377">
                  <c:v>2691.308</c:v>
                </c:pt>
                <c:pt idx="2378">
                  <c:v>2692.273</c:v>
                </c:pt>
                <c:pt idx="2379">
                  <c:v>2693.237</c:v>
                </c:pt>
                <c:pt idx="2380">
                  <c:v>2694.201</c:v>
                </c:pt>
                <c:pt idx="2381">
                  <c:v>2695.166</c:v>
                </c:pt>
                <c:pt idx="2382">
                  <c:v>2696.13</c:v>
                </c:pt>
                <c:pt idx="2383">
                  <c:v>2697.094</c:v>
                </c:pt>
                <c:pt idx="2384">
                  <c:v>2698.058</c:v>
                </c:pt>
                <c:pt idx="2385">
                  <c:v>2699.022</c:v>
                </c:pt>
                <c:pt idx="2386">
                  <c:v>2699.987</c:v>
                </c:pt>
                <c:pt idx="2387">
                  <c:v>2700.951</c:v>
                </c:pt>
                <c:pt idx="2388">
                  <c:v>2701.916</c:v>
                </c:pt>
                <c:pt idx="2389">
                  <c:v>2702.88</c:v>
                </c:pt>
                <c:pt idx="2390">
                  <c:v>2703.844</c:v>
                </c:pt>
                <c:pt idx="2391">
                  <c:v>2704.808</c:v>
                </c:pt>
                <c:pt idx="2392">
                  <c:v>2705.772</c:v>
                </c:pt>
                <c:pt idx="2393">
                  <c:v>2706.737</c:v>
                </c:pt>
                <c:pt idx="2394">
                  <c:v>2707.701</c:v>
                </c:pt>
                <c:pt idx="2395">
                  <c:v>2708.665</c:v>
                </c:pt>
                <c:pt idx="2396">
                  <c:v>2709.63</c:v>
                </c:pt>
                <c:pt idx="2397">
                  <c:v>2710.594</c:v>
                </c:pt>
                <c:pt idx="2398">
                  <c:v>2711.558</c:v>
                </c:pt>
                <c:pt idx="2399">
                  <c:v>2712.522</c:v>
                </c:pt>
                <c:pt idx="2400">
                  <c:v>2713.487</c:v>
                </c:pt>
                <c:pt idx="2401">
                  <c:v>2714.451</c:v>
                </c:pt>
                <c:pt idx="2402">
                  <c:v>2715.415</c:v>
                </c:pt>
                <c:pt idx="2403">
                  <c:v>2716.38</c:v>
                </c:pt>
                <c:pt idx="2404">
                  <c:v>2717.344</c:v>
                </c:pt>
                <c:pt idx="2405">
                  <c:v>2718.308</c:v>
                </c:pt>
                <c:pt idx="2406">
                  <c:v>2719.272</c:v>
                </c:pt>
                <c:pt idx="2407">
                  <c:v>2720.237</c:v>
                </c:pt>
                <c:pt idx="2408">
                  <c:v>2721.201</c:v>
                </c:pt>
                <c:pt idx="2409">
                  <c:v>2722.165</c:v>
                </c:pt>
                <c:pt idx="2410">
                  <c:v>2723.13</c:v>
                </c:pt>
                <c:pt idx="2411">
                  <c:v>2724.094</c:v>
                </c:pt>
                <c:pt idx="2412">
                  <c:v>2725.058</c:v>
                </c:pt>
                <c:pt idx="2413">
                  <c:v>2726.022</c:v>
                </c:pt>
                <c:pt idx="2414">
                  <c:v>2726.987</c:v>
                </c:pt>
                <c:pt idx="2415">
                  <c:v>2727.951</c:v>
                </c:pt>
                <c:pt idx="2416">
                  <c:v>2728.915</c:v>
                </c:pt>
                <c:pt idx="2417">
                  <c:v>2729.88</c:v>
                </c:pt>
                <c:pt idx="2418">
                  <c:v>2730.844</c:v>
                </c:pt>
                <c:pt idx="2419">
                  <c:v>2731.808</c:v>
                </c:pt>
                <c:pt idx="2420">
                  <c:v>2732.772</c:v>
                </c:pt>
                <c:pt idx="2421">
                  <c:v>2733.737</c:v>
                </c:pt>
                <c:pt idx="2422">
                  <c:v>2734.701</c:v>
                </c:pt>
                <c:pt idx="2423">
                  <c:v>2735.665</c:v>
                </c:pt>
                <c:pt idx="2424">
                  <c:v>2736.63</c:v>
                </c:pt>
                <c:pt idx="2425">
                  <c:v>2737.594</c:v>
                </c:pt>
                <c:pt idx="2426">
                  <c:v>2738.558</c:v>
                </c:pt>
                <c:pt idx="2427">
                  <c:v>2739.522</c:v>
                </c:pt>
                <c:pt idx="2428">
                  <c:v>2740.487</c:v>
                </c:pt>
                <c:pt idx="2429">
                  <c:v>2741.451</c:v>
                </c:pt>
                <c:pt idx="2430">
                  <c:v>2742.415</c:v>
                </c:pt>
                <c:pt idx="2431">
                  <c:v>2743.379</c:v>
                </c:pt>
                <c:pt idx="2432">
                  <c:v>2744.344</c:v>
                </c:pt>
                <c:pt idx="2433">
                  <c:v>2745.308</c:v>
                </c:pt>
                <c:pt idx="2434">
                  <c:v>2746.272</c:v>
                </c:pt>
                <c:pt idx="2435">
                  <c:v>2747.237</c:v>
                </c:pt>
                <c:pt idx="2436">
                  <c:v>2748.201</c:v>
                </c:pt>
                <c:pt idx="2437">
                  <c:v>2749.165</c:v>
                </c:pt>
                <c:pt idx="2438">
                  <c:v>2750.128999999999</c:v>
                </c:pt>
                <c:pt idx="2439">
                  <c:v>2751.094</c:v>
                </c:pt>
                <c:pt idx="2440">
                  <c:v>2752.058</c:v>
                </c:pt>
                <c:pt idx="2441">
                  <c:v>2753.022</c:v>
                </c:pt>
                <c:pt idx="2442">
                  <c:v>2753.987</c:v>
                </c:pt>
                <c:pt idx="2443">
                  <c:v>2754.951</c:v>
                </c:pt>
                <c:pt idx="2444">
                  <c:v>2755.915</c:v>
                </c:pt>
                <c:pt idx="2445">
                  <c:v>2756.879</c:v>
                </c:pt>
                <c:pt idx="2446">
                  <c:v>2757.844</c:v>
                </c:pt>
                <c:pt idx="2447">
                  <c:v>2758.808</c:v>
                </c:pt>
                <c:pt idx="2448">
                  <c:v>2759.772</c:v>
                </c:pt>
                <c:pt idx="2449">
                  <c:v>2760.737</c:v>
                </c:pt>
                <c:pt idx="2450">
                  <c:v>2761.701</c:v>
                </c:pt>
                <c:pt idx="2451">
                  <c:v>2762.665</c:v>
                </c:pt>
                <c:pt idx="2452">
                  <c:v>2763.628999999999</c:v>
                </c:pt>
                <c:pt idx="2453">
                  <c:v>2764.594</c:v>
                </c:pt>
                <c:pt idx="2454">
                  <c:v>2765.558</c:v>
                </c:pt>
                <c:pt idx="2455">
                  <c:v>2766.522</c:v>
                </c:pt>
                <c:pt idx="2456">
                  <c:v>2767.487</c:v>
                </c:pt>
                <c:pt idx="2457">
                  <c:v>2768.451</c:v>
                </c:pt>
                <c:pt idx="2458">
                  <c:v>2769.415</c:v>
                </c:pt>
                <c:pt idx="2459">
                  <c:v>2770.379</c:v>
                </c:pt>
                <c:pt idx="2460">
                  <c:v>2771.344</c:v>
                </c:pt>
                <c:pt idx="2461">
                  <c:v>2772.308</c:v>
                </c:pt>
                <c:pt idx="2462">
                  <c:v>2773.272</c:v>
                </c:pt>
                <c:pt idx="2463">
                  <c:v>2774.237</c:v>
                </c:pt>
                <c:pt idx="2464">
                  <c:v>2775.201</c:v>
                </c:pt>
                <c:pt idx="2465">
                  <c:v>2776.165</c:v>
                </c:pt>
                <c:pt idx="2466">
                  <c:v>2777.128999999999</c:v>
                </c:pt>
                <c:pt idx="2467">
                  <c:v>2778.094</c:v>
                </c:pt>
                <c:pt idx="2468">
                  <c:v>2779.058</c:v>
                </c:pt>
                <c:pt idx="2469">
                  <c:v>2780.022</c:v>
                </c:pt>
                <c:pt idx="2470">
                  <c:v>2780.987</c:v>
                </c:pt>
                <c:pt idx="2471">
                  <c:v>2781.951</c:v>
                </c:pt>
                <c:pt idx="2472">
                  <c:v>2782.915</c:v>
                </c:pt>
                <c:pt idx="2473">
                  <c:v>2783.879</c:v>
                </c:pt>
                <c:pt idx="2474">
                  <c:v>2784.844</c:v>
                </c:pt>
                <c:pt idx="2475">
                  <c:v>2785.808</c:v>
                </c:pt>
                <c:pt idx="2476">
                  <c:v>2786.772</c:v>
                </c:pt>
                <c:pt idx="2477">
                  <c:v>2787.736</c:v>
                </c:pt>
                <c:pt idx="2478">
                  <c:v>2788.701</c:v>
                </c:pt>
                <c:pt idx="2479">
                  <c:v>2789.665</c:v>
                </c:pt>
                <c:pt idx="2480">
                  <c:v>2790.628999999999</c:v>
                </c:pt>
                <c:pt idx="2481">
                  <c:v>2791.594</c:v>
                </c:pt>
                <c:pt idx="2482">
                  <c:v>2792.558</c:v>
                </c:pt>
                <c:pt idx="2483">
                  <c:v>2793.522</c:v>
                </c:pt>
                <c:pt idx="2484">
                  <c:v>2794.486</c:v>
                </c:pt>
                <c:pt idx="2485">
                  <c:v>2795.451</c:v>
                </c:pt>
                <c:pt idx="2486">
                  <c:v>2796.415</c:v>
                </c:pt>
                <c:pt idx="2487">
                  <c:v>2797.379</c:v>
                </c:pt>
                <c:pt idx="2488">
                  <c:v>2798.344</c:v>
                </c:pt>
                <c:pt idx="2489">
                  <c:v>2799.308</c:v>
                </c:pt>
                <c:pt idx="2490">
                  <c:v>2800.272</c:v>
                </c:pt>
                <c:pt idx="2491">
                  <c:v>2801.236</c:v>
                </c:pt>
                <c:pt idx="2492">
                  <c:v>2802.201</c:v>
                </c:pt>
                <c:pt idx="2493">
                  <c:v>2803.165</c:v>
                </c:pt>
                <c:pt idx="2494">
                  <c:v>2804.128999999999</c:v>
                </c:pt>
                <c:pt idx="2495">
                  <c:v>2805.094</c:v>
                </c:pt>
                <c:pt idx="2496">
                  <c:v>2806.058</c:v>
                </c:pt>
                <c:pt idx="2497">
                  <c:v>2807.022</c:v>
                </c:pt>
                <c:pt idx="2498">
                  <c:v>2807.986</c:v>
                </c:pt>
                <c:pt idx="2499">
                  <c:v>2808.951</c:v>
                </c:pt>
                <c:pt idx="2500">
                  <c:v>2809.915</c:v>
                </c:pt>
                <c:pt idx="2501">
                  <c:v>2810.879</c:v>
                </c:pt>
                <c:pt idx="2502">
                  <c:v>2811.844</c:v>
                </c:pt>
                <c:pt idx="2503">
                  <c:v>2812.808</c:v>
                </c:pt>
                <c:pt idx="2504">
                  <c:v>2813.772</c:v>
                </c:pt>
                <c:pt idx="2505">
                  <c:v>2814.736</c:v>
                </c:pt>
                <c:pt idx="2506">
                  <c:v>2815.701</c:v>
                </c:pt>
                <c:pt idx="2507">
                  <c:v>2816.665</c:v>
                </c:pt>
                <c:pt idx="2508">
                  <c:v>2817.628999999999</c:v>
                </c:pt>
                <c:pt idx="2509">
                  <c:v>2818.594</c:v>
                </c:pt>
                <c:pt idx="2510">
                  <c:v>2819.558</c:v>
                </c:pt>
                <c:pt idx="2511">
                  <c:v>2820.522</c:v>
                </c:pt>
                <c:pt idx="2512">
                  <c:v>2821.486</c:v>
                </c:pt>
                <c:pt idx="2513">
                  <c:v>2822.45</c:v>
                </c:pt>
                <c:pt idx="2514">
                  <c:v>2823.415</c:v>
                </c:pt>
                <c:pt idx="2515">
                  <c:v>2824.379</c:v>
                </c:pt>
                <c:pt idx="2516">
                  <c:v>2825.344</c:v>
                </c:pt>
                <c:pt idx="2517">
                  <c:v>2826.308</c:v>
                </c:pt>
                <c:pt idx="2518">
                  <c:v>2827.272</c:v>
                </c:pt>
                <c:pt idx="2519">
                  <c:v>2828.236</c:v>
                </c:pt>
                <c:pt idx="2520">
                  <c:v>2829.2</c:v>
                </c:pt>
                <c:pt idx="2521">
                  <c:v>2830.165</c:v>
                </c:pt>
                <c:pt idx="2522">
                  <c:v>2831.128999999999</c:v>
                </c:pt>
                <c:pt idx="2523">
                  <c:v>2832.093</c:v>
                </c:pt>
                <c:pt idx="2524">
                  <c:v>2833.058</c:v>
                </c:pt>
                <c:pt idx="2525">
                  <c:v>2834.022</c:v>
                </c:pt>
                <c:pt idx="2526">
                  <c:v>2834.986</c:v>
                </c:pt>
                <c:pt idx="2527">
                  <c:v>2835.95</c:v>
                </c:pt>
                <c:pt idx="2528">
                  <c:v>2836.915</c:v>
                </c:pt>
                <c:pt idx="2529">
                  <c:v>2837.879</c:v>
                </c:pt>
                <c:pt idx="2530">
                  <c:v>2838.843</c:v>
                </c:pt>
                <c:pt idx="2531">
                  <c:v>2839.808</c:v>
                </c:pt>
                <c:pt idx="2532">
                  <c:v>2840.772</c:v>
                </c:pt>
                <c:pt idx="2533">
                  <c:v>2841.736</c:v>
                </c:pt>
                <c:pt idx="2534">
                  <c:v>2842.7</c:v>
                </c:pt>
                <c:pt idx="2535">
                  <c:v>2843.665</c:v>
                </c:pt>
                <c:pt idx="2536">
                  <c:v>2844.628999999999</c:v>
                </c:pt>
                <c:pt idx="2537">
                  <c:v>2845.593</c:v>
                </c:pt>
                <c:pt idx="2538">
                  <c:v>2846.558</c:v>
                </c:pt>
                <c:pt idx="2539">
                  <c:v>2847.522</c:v>
                </c:pt>
                <c:pt idx="2540">
                  <c:v>2848.486</c:v>
                </c:pt>
                <c:pt idx="2541">
                  <c:v>2849.45</c:v>
                </c:pt>
                <c:pt idx="2542">
                  <c:v>2850.415</c:v>
                </c:pt>
                <c:pt idx="2543">
                  <c:v>2851.379</c:v>
                </c:pt>
                <c:pt idx="2544">
                  <c:v>2852.343</c:v>
                </c:pt>
                <c:pt idx="2545">
                  <c:v>2853.308</c:v>
                </c:pt>
                <c:pt idx="2546">
                  <c:v>2854.272</c:v>
                </c:pt>
                <c:pt idx="2547">
                  <c:v>2855.236</c:v>
                </c:pt>
                <c:pt idx="2548">
                  <c:v>2856.2</c:v>
                </c:pt>
                <c:pt idx="2549">
                  <c:v>2857.165</c:v>
                </c:pt>
                <c:pt idx="2550">
                  <c:v>2858.128999999999</c:v>
                </c:pt>
                <c:pt idx="2551">
                  <c:v>2859.093</c:v>
                </c:pt>
                <c:pt idx="2552">
                  <c:v>2860.058</c:v>
                </c:pt>
                <c:pt idx="2553">
                  <c:v>2861.022</c:v>
                </c:pt>
                <c:pt idx="2554">
                  <c:v>2861.986</c:v>
                </c:pt>
                <c:pt idx="2555">
                  <c:v>2862.95</c:v>
                </c:pt>
                <c:pt idx="2556">
                  <c:v>2863.915</c:v>
                </c:pt>
                <c:pt idx="2557">
                  <c:v>2864.879</c:v>
                </c:pt>
                <c:pt idx="2558">
                  <c:v>2865.843</c:v>
                </c:pt>
                <c:pt idx="2559">
                  <c:v>2866.807</c:v>
                </c:pt>
                <c:pt idx="2560">
                  <c:v>2867.772</c:v>
                </c:pt>
                <c:pt idx="2561">
                  <c:v>2868.736</c:v>
                </c:pt>
                <c:pt idx="2562">
                  <c:v>2869.7</c:v>
                </c:pt>
                <c:pt idx="2563">
                  <c:v>2870.665</c:v>
                </c:pt>
                <c:pt idx="2564">
                  <c:v>2871.628999999999</c:v>
                </c:pt>
                <c:pt idx="2565">
                  <c:v>2872.593</c:v>
                </c:pt>
                <c:pt idx="2566">
                  <c:v>2873.557</c:v>
                </c:pt>
                <c:pt idx="2567">
                  <c:v>2874.522</c:v>
                </c:pt>
                <c:pt idx="2568">
                  <c:v>2875.486</c:v>
                </c:pt>
                <c:pt idx="2569">
                  <c:v>2876.45</c:v>
                </c:pt>
                <c:pt idx="2570">
                  <c:v>2877.415</c:v>
                </c:pt>
                <c:pt idx="2571">
                  <c:v>2878.379</c:v>
                </c:pt>
                <c:pt idx="2572">
                  <c:v>2879.343</c:v>
                </c:pt>
                <c:pt idx="2573">
                  <c:v>2880.307</c:v>
                </c:pt>
                <c:pt idx="2574">
                  <c:v>2881.272</c:v>
                </c:pt>
                <c:pt idx="2575">
                  <c:v>2882.236</c:v>
                </c:pt>
                <c:pt idx="2576">
                  <c:v>2883.2</c:v>
                </c:pt>
                <c:pt idx="2577">
                  <c:v>2884.165</c:v>
                </c:pt>
                <c:pt idx="2578">
                  <c:v>2885.128999999999</c:v>
                </c:pt>
                <c:pt idx="2579">
                  <c:v>2886.093</c:v>
                </c:pt>
                <c:pt idx="2580">
                  <c:v>2887.057</c:v>
                </c:pt>
                <c:pt idx="2581">
                  <c:v>2888.022</c:v>
                </c:pt>
                <c:pt idx="2582">
                  <c:v>2888.986</c:v>
                </c:pt>
                <c:pt idx="2583">
                  <c:v>2889.95</c:v>
                </c:pt>
                <c:pt idx="2584">
                  <c:v>2890.915</c:v>
                </c:pt>
                <c:pt idx="2585">
                  <c:v>2891.879</c:v>
                </c:pt>
                <c:pt idx="2586">
                  <c:v>2892.843</c:v>
                </c:pt>
                <c:pt idx="2587">
                  <c:v>2893.807</c:v>
                </c:pt>
                <c:pt idx="2588">
                  <c:v>2894.772</c:v>
                </c:pt>
                <c:pt idx="2589">
                  <c:v>2895.736</c:v>
                </c:pt>
                <c:pt idx="2590">
                  <c:v>2896.7</c:v>
                </c:pt>
                <c:pt idx="2591">
                  <c:v>2897.665</c:v>
                </c:pt>
                <c:pt idx="2592">
                  <c:v>2898.628999999999</c:v>
                </c:pt>
                <c:pt idx="2593">
                  <c:v>2899.593</c:v>
                </c:pt>
                <c:pt idx="2594">
                  <c:v>2900.557</c:v>
                </c:pt>
                <c:pt idx="2595">
                  <c:v>2901.521</c:v>
                </c:pt>
                <c:pt idx="2596">
                  <c:v>2902.486</c:v>
                </c:pt>
                <c:pt idx="2597">
                  <c:v>2903.45</c:v>
                </c:pt>
                <c:pt idx="2598">
                  <c:v>2904.415</c:v>
                </c:pt>
                <c:pt idx="2599">
                  <c:v>2905.379</c:v>
                </c:pt>
                <c:pt idx="2600">
                  <c:v>2906.343</c:v>
                </c:pt>
                <c:pt idx="2601">
                  <c:v>2907.307</c:v>
                </c:pt>
                <c:pt idx="2602">
                  <c:v>2908.271</c:v>
                </c:pt>
                <c:pt idx="2603">
                  <c:v>2909.236</c:v>
                </c:pt>
                <c:pt idx="2604">
                  <c:v>2910.2</c:v>
                </c:pt>
                <c:pt idx="2605">
                  <c:v>2911.164</c:v>
                </c:pt>
                <c:pt idx="2606">
                  <c:v>2912.128999999999</c:v>
                </c:pt>
                <c:pt idx="2607">
                  <c:v>2913.093</c:v>
                </c:pt>
                <c:pt idx="2608">
                  <c:v>2914.057</c:v>
                </c:pt>
                <c:pt idx="2609">
                  <c:v>2915.021</c:v>
                </c:pt>
                <c:pt idx="2610">
                  <c:v>2915.986</c:v>
                </c:pt>
                <c:pt idx="2611">
                  <c:v>2916.95</c:v>
                </c:pt>
                <c:pt idx="2612">
                  <c:v>2917.914</c:v>
                </c:pt>
                <c:pt idx="2613">
                  <c:v>2918.879</c:v>
                </c:pt>
                <c:pt idx="2614">
                  <c:v>2919.843</c:v>
                </c:pt>
                <c:pt idx="2615">
                  <c:v>2920.807</c:v>
                </c:pt>
                <c:pt idx="2616">
                  <c:v>2921.771</c:v>
                </c:pt>
                <c:pt idx="2617">
                  <c:v>2922.736</c:v>
                </c:pt>
                <c:pt idx="2618">
                  <c:v>2923.7</c:v>
                </c:pt>
                <c:pt idx="2619">
                  <c:v>2924.664</c:v>
                </c:pt>
                <c:pt idx="2620">
                  <c:v>2925.628999999999</c:v>
                </c:pt>
                <c:pt idx="2621">
                  <c:v>2926.593</c:v>
                </c:pt>
                <c:pt idx="2622">
                  <c:v>2927.557</c:v>
                </c:pt>
                <c:pt idx="2623">
                  <c:v>2928.521</c:v>
                </c:pt>
                <c:pt idx="2624">
                  <c:v>2929.486</c:v>
                </c:pt>
                <c:pt idx="2625">
                  <c:v>2930.45</c:v>
                </c:pt>
                <c:pt idx="2626">
                  <c:v>2931.414</c:v>
                </c:pt>
                <c:pt idx="2627">
                  <c:v>2932.379</c:v>
                </c:pt>
                <c:pt idx="2628">
                  <c:v>2933.343</c:v>
                </c:pt>
                <c:pt idx="2629">
                  <c:v>2934.307</c:v>
                </c:pt>
                <c:pt idx="2630">
                  <c:v>2935.271</c:v>
                </c:pt>
                <c:pt idx="2631">
                  <c:v>2936.236</c:v>
                </c:pt>
                <c:pt idx="2632">
                  <c:v>2937.2</c:v>
                </c:pt>
                <c:pt idx="2633">
                  <c:v>2938.164</c:v>
                </c:pt>
                <c:pt idx="2634">
                  <c:v>2939.128999999999</c:v>
                </c:pt>
                <c:pt idx="2635">
                  <c:v>2940.093</c:v>
                </c:pt>
                <c:pt idx="2636">
                  <c:v>2941.057</c:v>
                </c:pt>
                <c:pt idx="2637">
                  <c:v>2942.021</c:v>
                </c:pt>
                <c:pt idx="2638">
                  <c:v>2942.986</c:v>
                </c:pt>
                <c:pt idx="2639">
                  <c:v>2943.95</c:v>
                </c:pt>
                <c:pt idx="2640">
                  <c:v>2944.914</c:v>
                </c:pt>
                <c:pt idx="2641">
                  <c:v>2945.878</c:v>
                </c:pt>
                <c:pt idx="2642">
                  <c:v>2946.843</c:v>
                </c:pt>
                <c:pt idx="2643">
                  <c:v>2947.807</c:v>
                </c:pt>
                <c:pt idx="2644">
                  <c:v>2948.771</c:v>
                </c:pt>
                <c:pt idx="2645">
                  <c:v>2949.736</c:v>
                </c:pt>
                <c:pt idx="2646">
                  <c:v>2950.7</c:v>
                </c:pt>
                <c:pt idx="2647">
                  <c:v>2951.664</c:v>
                </c:pt>
                <c:pt idx="2648">
                  <c:v>2952.628</c:v>
                </c:pt>
                <c:pt idx="2649">
                  <c:v>2953.593</c:v>
                </c:pt>
                <c:pt idx="2650">
                  <c:v>2954.557</c:v>
                </c:pt>
                <c:pt idx="2651">
                  <c:v>2955.521</c:v>
                </c:pt>
                <c:pt idx="2652">
                  <c:v>2956.486</c:v>
                </c:pt>
                <c:pt idx="2653">
                  <c:v>2957.45</c:v>
                </c:pt>
                <c:pt idx="2654">
                  <c:v>2958.414</c:v>
                </c:pt>
                <c:pt idx="2655">
                  <c:v>2959.378</c:v>
                </c:pt>
                <c:pt idx="2656">
                  <c:v>2960.343</c:v>
                </c:pt>
                <c:pt idx="2657">
                  <c:v>2961.307</c:v>
                </c:pt>
                <c:pt idx="2658">
                  <c:v>2962.271</c:v>
                </c:pt>
                <c:pt idx="2659">
                  <c:v>2963.236</c:v>
                </c:pt>
                <c:pt idx="2660">
                  <c:v>2964.2</c:v>
                </c:pt>
                <c:pt idx="2661">
                  <c:v>2965.164</c:v>
                </c:pt>
                <c:pt idx="2662">
                  <c:v>2966.128</c:v>
                </c:pt>
                <c:pt idx="2663">
                  <c:v>2967.093</c:v>
                </c:pt>
                <c:pt idx="2664">
                  <c:v>2968.057</c:v>
                </c:pt>
                <c:pt idx="2665">
                  <c:v>2969.021</c:v>
                </c:pt>
                <c:pt idx="2666">
                  <c:v>2969.986</c:v>
                </c:pt>
                <c:pt idx="2667">
                  <c:v>2970.95</c:v>
                </c:pt>
                <c:pt idx="2668">
                  <c:v>2971.914</c:v>
                </c:pt>
                <c:pt idx="2669">
                  <c:v>2972.878</c:v>
                </c:pt>
                <c:pt idx="2670">
                  <c:v>2973.843</c:v>
                </c:pt>
                <c:pt idx="2671">
                  <c:v>2974.807</c:v>
                </c:pt>
                <c:pt idx="2672">
                  <c:v>2975.771</c:v>
                </c:pt>
                <c:pt idx="2673">
                  <c:v>2976.736</c:v>
                </c:pt>
                <c:pt idx="2674">
                  <c:v>2977.7</c:v>
                </c:pt>
                <c:pt idx="2675">
                  <c:v>2978.664</c:v>
                </c:pt>
                <c:pt idx="2676">
                  <c:v>2979.628</c:v>
                </c:pt>
                <c:pt idx="2677">
                  <c:v>2980.593</c:v>
                </c:pt>
                <c:pt idx="2678">
                  <c:v>2981.557</c:v>
                </c:pt>
                <c:pt idx="2679">
                  <c:v>2982.521</c:v>
                </c:pt>
                <c:pt idx="2680">
                  <c:v>2983.486</c:v>
                </c:pt>
                <c:pt idx="2681">
                  <c:v>2984.45</c:v>
                </c:pt>
                <c:pt idx="2682">
                  <c:v>2985.414</c:v>
                </c:pt>
                <c:pt idx="2683">
                  <c:v>2986.378</c:v>
                </c:pt>
                <c:pt idx="2684">
                  <c:v>2987.343</c:v>
                </c:pt>
                <c:pt idx="2685">
                  <c:v>2988.307</c:v>
                </c:pt>
                <c:pt idx="2686">
                  <c:v>2989.271</c:v>
                </c:pt>
                <c:pt idx="2687">
                  <c:v>2990.235</c:v>
                </c:pt>
                <c:pt idx="2688">
                  <c:v>2991.2</c:v>
                </c:pt>
                <c:pt idx="2689">
                  <c:v>2992.164</c:v>
                </c:pt>
                <c:pt idx="2690">
                  <c:v>2993.128</c:v>
                </c:pt>
                <c:pt idx="2691">
                  <c:v>2994.093</c:v>
                </c:pt>
                <c:pt idx="2692">
                  <c:v>2995.057</c:v>
                </c:pt>
                <c:pt idx="2693">
                  <c:v>2996.021</c:v>
                </c:pt>
                <c:pt idx="2694">
                  <c:v>2996.985</c:v>
                </c:pt>
                <c:pt idx="2695">
                  <c:v>2997.95</c:v>
                </c:pt>
                <c:pt idx="2696">
                  <c:v>2998.914</c:v>
                </c:pt>
                <c:pt idx="2697">
                  <c:v>2999.878</c:v>
                </c:pt>
                <c:pt idx="2698">
                  <c:v>3000.843</c:v>
                </c:pt>
                <c:pt idx="2699">
                  <c:v>3001.807</c:v>
                </c:pt>
                <c:pt idx="2700">
                  <c:v>3002.771</c:v>
                </c:pt>
                <c:pt idx="2701">
                  <c:v>3003.735</c:v>
                </c:pt>
                <c:pt idx="2702">
                  <c:v>3004.7</c:v>
                </c:pt>
                <c:pt idx="2703">
                  <c:v>3005.664</c:v>
                </c:pt>
                <c:pt idx="2704">
                  <c:v>3006.628</c:v>
                </c:pt>
                <c:pt idx="2705">
                  <c:v>3007.593</c:v>
                </c:pt>
                <c:pt idx="2706">
                  <c:v>3008.557</c:v>
                </c:pt>
                <c:pt idx="2707">
                  <c:v>3009.521</c:v>
                </c:pt>
                <c:pt idx="2708">
                  <c:v>3010.485</c:v>
                </c:pt>
                <c:pt idx="2709">
                  <c:v>3011.45</c:v>
                </c:pt>
                <c:pt idx="2710">
                  <c:v>3012.414</c:v>
                </c:pt>
                <c:pt idx="2711">
                  <c:v>3013.378</c:v>
                </c:pt>
                <c:pt idx="2712">
                  <c:v>3014.343</c:v>
                </c:pt>
                <c:pt idx="2713">
                  <c:v>3015.307</c:v>
                </c:pt>
                <c:pt idx="2714">
                  <c:v>3016.271</c:v>
                </c:pt>
                <c:pt idx="2715">
                  <c:v>3017.235</c:v>
                </c:pt>
                <c:pt idx="2716">
                  <c:v>3018.2</c:v>
                </c:pt>
                <c:pt idx="2717">
                  <c:v>3019.164</c:v>
                </c:pt>
                <c:pt idx="2718">
                  <c:v>3020.128</c:v>
                </c:pt>
                <c:pt idx="2719">
                  <c:v>3021.093</c:v>
                </c:pt>
                <c:pt idx="2720">
                  <c:v>3022.057</c:v>
                </c:pt>
                <c:pt idx="2721">
                  <c:v>3023.021</c:v>
                </c:pt>
                <c:pt idx="2722">
                  <c:v>3023.985</c:v>
                </c:pt>
                <c:pt idx="2723">
                  <c:v>3024.949</c:v>
                </c:pt>
                <c:pt idx="2724">
                  <c:v>3025.914</c:v>
                </c:pt>
                <c:pt idx="2725">
                  <c:v>3026.878</c:v>
                </c:pt>
                <c:pt idx="2726">
                  <c:v>3027.843</c:v>
                </c:pt>
                <c:pt idx="2727">
                  <c:v>3028.807</c:v>
                </c:pt>
                <c:pt idx="2728">
                  <c:v>3029.771</c:v>
                </c:pt>
                <c:pt idx="2729">
                  <c:v>3030.735</c:v>
                </c:pt>
                <c:pt idx="2730">
                  <c:v>3031.699</c:v>
                </c:pt>
                <c:pt idx="2731">
                  <c:v>3032.664</c:v>
                </c:pt>
                <c:pt idx="2732">
                  <c:v>3033.628</c:v>
                </c:pt>
                <c:pt idx="2733">
                  <c:v>3034.592</c:v>
                </c:pt>
                <c:pt idx="2734">
                  <c:v>3035.557</c:v>
                </c:pt>
                <c:pt idx="2735">
                  <c:v>3036.521</c:v>
                </c:pt>
                <c:pt idx="2736">
                  <c:v>3037.485</c:v>
                </c:pt>
                <c:pt idx="2737">
                  <c:v>3038.449</c:v>
                </c:pt>
                <c:pt idx="2738">
                  <c:v>3039.414</c:v>
                </c:pt>
                <c:pt idx="2739">
                  <c:v>3040.378</c:v>
                </c:pt>
                <c:pt idx="2740">
                  <c:v>3041.342</c:v>
                </c:pt>
                <c:pt idx="2741">
                  <c:v>3042.307</c:v>
                </c:pt>
                <c:pt idx="2742">
                  <c:v>3043.271</c:v>
                </c:pt>
                <c:pt idx="2743">
                  <c:v>3044.235</c:v>
                </c:pt>
                <c:pt idx="2744">
                  <c:v>3045.199</c:v>
                </c:pt>
                <c:pt idx="2745">
                  <c:v>3046.164</c:v>
                </c:pt>
                <c:pt idx="2746">
                  <c:v>3047.128</c:v>
                </c:pt>
                <c:pt idx="2747">
                  <c:v>3048.092</c:v>
                </c:pt>
                <c:pt idx="2748">
                  <c:v>3049.057</c:v>
                </c:pt>
                <c:pt idx="2749">
                  <c:v>3050.021</c:v>
                </c:pt>
                <c:pt idx="2750">
                  <c:v>3050.985</c:v>
                </c:pt>
                <c:pt idx="2751">
                  <c:v>3051.949</c:v>
                </c:pt>
                <c:pt idx="2752">
                  <c:v>3052.914</c:v>
                </c:pt>
                <c:pt idx="2753">
                  <c:v>3053.878</c:v>
                </c:pt>
                <c:pt idx="2754">
                  <c:v>3054.842</c:v>
                </c:pt>
                <c:pt idx="2755">
                  <c:v>3055.807</c:v>
                </c:pt>
                <c:pt idx="2756">
                  <c:v>3056.771</c:v>
                </c:pt>
                <c:pt idx="2757">
                  <c:v>3057.735</c:v>
                </c:pt>
                <c:pt idx="2758">
                  <c:v>3058.699</c:v>
                </c:pt>
                <c:pt idx="2759">
                  <c:v>3059.664</c:v>
                </c:pt>
                <c:pt idx="2760">
                  <c:v>3060.628</c:v>
                </c:pt>
                <c:pt idx="2761">
                  <c:v>3061.592</c:v>
                </c:pt>
                <c:pt idx="2762">
                  <c:v>3062.557</c:v>
                </c:pt>
                <c:pt idx="2763">
                  <c:v>3063.521</c:v>
                </c:pt>
                <c:pt idx="2764">
                  <c:v>3064.485</c:v>
                </c:pt>
                <c:pt idx="2765">
                  <c:v>3065.449</c:v>
                </c:pt>
                <c:pt idx="2766">
                  <c:v>3066.414</c:v>
                </c:pt>
                <c:pt idx="2767">
                  <c:v>3067.378</c:v>
                </c:pt>
                <c:pt idx="2768">
                  <c:v>3068.342</c:v>
                </c:pt>
                <c:pt idx="2769">
                  <c:v>3069.306</c:v>
                </c:pt>
                <c:pt idx="2770">
                  <c:v>3070.271</c:v>
                </c:pt>
                <c:pt idx="2771">
                  <c:v>3071.235</c:v>
                </c:pt>
                <c:pt idx="2772">
                  <c:v>3072.199</c:v>
                </c:pt>
                <c:pt idx="2773">
                  <c:v>3073.164</c:v>
                </c:pt>
                <c:pt idx="2774">
                  <c:v>3074.128</c:v>
                </c:pt>
                <c:pt idx="2775">
                  <c:v>3075.092</c:v>
                </c:pt>
                <c:pt idx="2776">
                  <c:v>3076.056</c:v>
                </c:pt>
                <c:pt idx="2777">
                  <c:v>3077.021</c:v>
                </c:pt>
                <c:pt idx="2778">
                  <c:v>3077.985</c:v>
                </c:pt>
                <c:pt idx="2779">
                  <c:v>3078.949</c:v>
                </c:pt>
                <c:pt idx="2780">
                  <c:v>3079.914</c:v>
                </c:pt>
                <c:pt idx="2781">
                  <c:v>3080.878</c:v>
                </c:pt>
                <c:pt idx="2782">
                  <c:v>3081.842</c:v>
                </c:pt>
                <c:pt idx="2783">
                  <c:v>3082.806</c:v>
                </c:pt>
                <c:pt idx="2784">
                  <c:v>3083.771</c:v>
                </c:pt>
                <c:pt idx="2785">
                  <c:v>3084.735</c:v>
                </c:pt>
                <c:pt idx="2786">
                  <c:v>3085.699</c:v>
                </c:pt>
                <c:pt idx="2787">
                  <c:v>3086.664</c:v>
                </c:pt>
                <c:pt idx="2788">
                  <c:v>3087.628</c:v>
                </c:pt>
                <c:pt idx="2789">
                  <c:v>3088.592</c:v>
                </c:pt>
                <c:pt idx="2790">
                  <c:v>3089.556</c:v>
                </c:pt>
                <c:pt idx="2791">
                  <c:v>3090.521</c:v>
                </c:pt>
                <c:pt idx="2792">
                  <c:v>3091.485</c:v>
                </c:pt>
                <c:pt idx="2793">
                  <c:v>3092.449</c:v>
                </c:pt>
                <c:pt idx="2794">
                  <c:v>3093.414</c:v>
                </c:pt>
                <c:pt idx="2795">
                  <c:v>3094.378</c:v>
                </c:pt>
                <c:pt idx="2796">
                  <c:v>3095.342</c:v>
                </c:pt>
                <c:pt idx="2797">
                  <c:v>3096.306</c:v>
                </c:pt>
                <c:pt idx="2798">
                  <c:v>3097.271</c:v>
                </c:pt>
                <c:pt idx="2799">
                  <c:v>3098.235</c:v>
                </c:pt>
                <c:pt idx="2800">
                  <c:v>3099.199</c:v>
                </c:pt>
                <c:pt idx="2801">
                  <c:v>3100.164</c:v>
                </c:pt>
                <c:pt idx="2802">
                  <c:v>3101.128</c:v>
                </c:pt>
                <c:pt idx="2803">
                  <c:v>3102.092</c:v>
                </c:pt>
                <c:pt idx="2804">
                  <c:v>3103.056</c:v>
                </c:pt>
                <c:pt idx="2805">
                  <c:v>3104.021</c:v>
                </c:pt>
                <c:pt idx="2806">
                  <c:v>3104.985</c:v>
                </c:pt>
                <c:pt idx="2807">
                  <c:v>3105.949</c:v>
                </c:pt>
                <c:pt idx="2808">
                  <c:v>3106.914</c:v>
                </c:pt>
                <c:pt idx="2809">
                  <c:v>3107.878</c:v>
                </c:pt>
                <c:pt idx="2810">
                  <c:v>3108.842</c:v>
                </c:pt>
                <c:pt idx="2811">
                  <c:v>3109.806</c:v>
                </c:pt>
                <c:pt idx="2812">
                  <c:v>3110.771</c:v>
                </c:pt>
                <c:pt idx="2813">
                  <c:v>3111.735</c:v>
                </c:pt>
                <c:pt idx="2814">
                  <c:v>3112.699</c:v>
                </c:pt>
                <c:pt idx="2815">
                  <c:v>3113.663</c:v>
                </c:pt>
                <c:pt idx="2816">
                  <c:v>3114.628</c:v>
                </c:pt>
                <c:pt idx="2817">
                  <c:v>3115.592</c:v>
                </c:pt>
                <c:pt idx="2818">
                  <c:v>3116.556</c:v>
                </c:pt>
                <c:pt idx="2819">
                  <c:v>3117.521</c:v>
                </c:pt>
                <c:pt idx="2820">
                  <c:v>3118.485</c:v>
                </c:pt>
                <c:pt idx="2821">
                  <c:v>3119.449</c:v>
                </c:pt>
                <c:pt idx="2822">
                  <c:v>3120.413</c:v>
                </c:pt>
                <c:pt idx="2823">
                  <c:v>3121.378</c:v>
                </c:pt>
                <c:pt idx="2824">
                  <c:v>3122.342</c:v>
                </c:pt>
                <c:pt idx="2825">
                  <c:v>3123.306</c:v>
                </c:pt>
                <c:pt idx="2826">
                  <c:v>3124.271</c:v>
                </c:pt>
                <c:pt idx="2827">
                  <c:v>3125.235</c:v>
                </c:pt>
                <c:pt idx="2828">
                  <c:v>3126.199</c:v>
                </c:pt>
                <c:pt idx="2829">
                  <c:v>3127.163</c:v>
                </c:pt>
                <c:pt idx="2830">
                  <c:v>3128.128</c:v>
                </c:pt>
                <c:pt idx="2831">
                  <c:v>3129.092</c:v>
                </c:pt>
                <c:pt idx="2832">
                  <c:v>3130.056</c:v>
                </c:pt>
                <c:pt idx="2833">
                  <c:v>3131.021</c:v>
                </c:pt>
                <c:pt idx="2834">
                  <c:v>3131.985</c:v>
                </c:pt>
                <c:pt idx="2835">
                  <c:v>3132.949</c:v>
                </c:pt>
                <c:pt idx="2836">
                  <c:v>3133.913</c:v>
                </c:pt>
                <c:pt idx="2837">
                  <c:v>3134.878</c:v>
                </c:pt>
                <c:pt idx="2838">
                  <c:v>3135.842</c:v>
                </c:pt>
                <c:pt idx="2839">
                  <c:v>3136.806</c:v>
                </c:pt>
                <c:pt idx="2840">
                  <c:v>3137.771</c:v>
                </c:pt>
                <c:pt idx="2841">
                  <c:v>3138.735</c:v>
                </c:pt>
                <c:pt idx="2842">
                  <c:v>3139.699</c:v>
                </c:pt>
                <c:pt idx="2843">
                  <c:v>3140.663</c:v>
                </c:pt>
                <c:pt idx="2844">
                  <c:v>3141.628</c:v>
                </c:pt>
                <c:pt idx="2845">
                  <c:v>3142.592</c:v>
                </c:pt>
                <c:pt idx="2846">
                  <c:v>3143.556</c:v>
                </c:pt>
                <c:pt idx="2847">
                  <c:v>3144.521</c:v>
                </c:pt>
                <c:pt idx="2848">
                  <c:v>3145.485</c:v>
                </c:pt>
                <c:pt idx="2849">
                  <c:v>3146.449</c:v>
                </c:pt>
                <c:pt idx="2850">
                  <c:v>3147.413</c:v>
                </c:pt>
                <c:pt idx="2851">
                  <c:v>3148.377</c:v>
                </c:pt>
                <c:pt idx="2852">
                  <c:v>3149.342</c:v>
                </c:pt>
                <c:pt idx="2853">
                  <c:v>3150.306</c:v>
                </c:pt>
                <c:pt idx="2854">
                  <c:v>3151.27</c:v>
                </c:pt>
                <c:pt idx="2855">
                  <c:v>3152.235</c:v>
                </c:pt>
                <c:pt idx="2856">
                  <c:v>3153.199</c:v>
                </c:pt>
                <c:pt idx="2857">
                  <c:v>3154.163</c:v>
                </c:pt>
                <c:pt idx="2858">
                  <c:v>3155.127</c:v>
                </c:pt>
                <c:pt idx="2859">
                  <c:v>3156.092</c:v>
                </c:pt>
                <c:pt idx="2860">
                  <c:v>3157.056</c:v>
                </c:pt>
                <c:pt idx="2861">
                  <c:v>3158.02</c:v>
                </c:pt>
                <c:pt idx="2862">
                  <c:v>3158.985</c:v>
                </c:pt>
                <c:pt idx="2863">
                  <c:v>3159.949</c:v>
                </c:pt>
                <c:pt idx="2864">
                  <c:v>3160.913</c:v>
                </c:pt>
                <c:pt idx="2865">
                  <c:v>3161.877</c:v>
                </c:pt>
                <c:pt idx="2866">
                  <c:v>3162.842</c:v>
                </c:pt>
                <c:pt idx="2867">
                  <c:v>3163.806</c:v>
                </c:pt>
                <c:pt idx="2868">
                  <c:v>3164.77</c:v>
                </c:pt>
                <c:pt idx="2869">
                  <c:v>3165.735</c:v>
                </c:pt>
                <c:pt idx="2870">
                  <c:v>3166.699</c:v>
                </c:pt>
                <c:pt idx="2871">
                  <c:v>3167.663</c:v>
                </c:pt>
                <c:pt idx="2872">
                  <c:v>3168.627</c:v>
                </c:pt>
                <c:pt idx="2873">
                  <c:v>3169.592</c:v>
                </c:pt>
                <c:pt idx="2874">
                  <c:v>3170.556</c:v>
                </c:pt>
                <c:pt idx="2875">
                  <c:v>3171.52</c:v>
                </c:pt>
                <c:pt idx="2876">
                  <c:v>3172.485</c:v>
                </c:pt>
                <c:pt idx="2877">
                  <c:v>3173.449</c:v>
                </c:pt>
                <c:pt idx="2878">
                  <c:v>3174.413</c:v>
                </c:pt>
                <c:pt idx="2879">
                  <c:v>3175.377</c:v>
                </c:pt>
                <c:pt idx="2880">
                  <c:v>3176.342</c:v>
                </c:pt>
                <c:pt idx="2881">
                  <c:v>3177.306</c:v>
                </c:pt>
                <c:pt idx="2882">
                  <c:v>3178.27</c:v>
                </c:pt>
                <c:pt idx="2883">
                  <c:v>3179.235</c:v>
                </c:pt>
                <c:pt idx="2884">
                  <c:v>3180.199</c:v>
                </c:pt>
                <c:pt idx="2885">
                  <c:v>3181.163</c:v>
                </c:pt>
                <c:pt idx="2886">
                  <c:v>3182.127</c:v>
                </c:pt>
                <c:pt idx="2887">
                  <c:v>3183.092</c:v>
                </c:pt>
                <c:pt idx="2888">
                  <c:v>3184.056</c:v>
                </c:pt>
                <c:pt idx="2889">
                  <c:v>3185.02</c:v>
                </c:pt>
                <c:pt idx="2890">
                  <c:v>3185.984</c:v>
                </c:pt>
                <c:pt idx="2891">
                  <c:v>3186.949</c:v>
                </c:pt>
                <c:pt idx="2892">
                  <c:v>3187.913</c:v>
                </c:pt>
                <c:pt idx="2893">
                  <c:v>3188.877</c:v>
                </c:pt>
                <c:pt idx="2894">
                  <c:v>3189.842</c:v>
                </c:pt>
                <c:pt idx="2895">
                  <c:v>3190.806</c:v>
                </c:pt>
                <c:pt idx="2896">
                  <c:v>3191.77</c:v>
                </c:pt>
                <c:pt idx="2897">
                  <c:v>3192.734</c:v>
                </c:pt>
                <c:pt idx="2898">
                  <c:v>3193.699</c:v>
                </c:pt>
                <c:pt idx="2899">
                  <c:v>3194.663</c:v>
                </c:pt>
                <c:pt idx="2900">
                  <c:v>3195.627</c:v>
                </c:pt>
                <c:pt idx="2901">
                  <c:v>3196.592</c:v>
                </c:pt>
                <c:pt idx="2902">
                  <c:v>3197.556</c:v>
                </c:pt>
                <c:pt idx="2903">
                  <c:v>3198.52</c:v>
                </c:pt>
                <c:pt idx="2904">
                  <c:v>3199.484</c:v>
                </c:pt>
                <c:pt idx="2905">
                  <c:v>3200.449</c:v>
                </c:pt>
                <c:pt idx="2906">
                  <c:v>3201.413</c:v>
                </c:pt>
                <c:pt idx="2907">
                  <c:v>3202.377</c:v>
                </c:pt>
                <c:pt idx="2908">
                  <c:v>3203.342</c:v>
                </c:pt>
                <c:pt idx="2909">
                  <c:v>3204.306</c:v>
                </c:pt>
                <c:pt idx="2910">
                  <c:v>3205.27</c:v>
                </c:pt>
                <c:pt idx="2911">
                  <c:v>3206.234</c:v>
                </c:pt>
                <c:pt idx="2912">
                  <c:v>3207.199</c:v>
                </c:pt>
                <c:pt idx="2913">
                  <c:v>3208.163</c:v>
                </c:pt>
                <c:pt idx="2914">
                  <c:v>3209.127</c:v>
                </c:pt>
                <c:pt idx="2915">
                  <c:v>3210.092</c:v>
                </c:pt>
                <c:pt idx="2916">
                  <c:v>3211.056</c:v>
                </c:pt>
                <c:pt idx="2917">
                  <c:v>3212.02</c:v>
                </c:pt>
                <c:pt idx="2918">
                  <c:v>3212.984</c:v>
                </c:pt>
                <c:pt idx="2919">
                  <c:v>3213.949</c:v>
                </c:pt>
                <c:pt idx="2920">
                  <c:v>3214.913</c:v>
                </c:pt>
                <c:pt idx="2921">
                  <c:v>3215.877</c:v>
                </c:pt>
                <c:pt idx="2922">
                  <c:v>3216.842</c:v>
                </c:pt>
                <c:pt idx="2923">
                  <c:v>3217.806</c:v>
                </c:pt>
                <c:pt idx="2924">
                  <c:v>3218.77</c:v>
                </c:pt>
                <c:pt idx="2925">
                  <c:v>3219.734</c:v>
                </c:pt>
                <c:pt idx="2926">
                  <c:v>3220.699</c:v>
                </c:pt>
                <c:pt idx="2927">
                  <c:v>3221.663</c:v>
                </c:pt>
                <c:pt idx="2928">
                  <c:v>3222.627</c:v>
                </c:pt>
                <c:pt idx="2929">
                  <c:v>3223.592</c:v>
                </c:pt>
                <c:pt idx="2930">
                  <c:v>3224.556</c:v>
                </c:pt>
                <c:pt idx="2931">
                  <c:v>3225.52</c:v>
                </c:pt>
                <c:pt idx="2932">
                  <c:v>3226.484</c:v>
                </c:pt>
                <c:pt idx="2933">
                  <c:v>3227.448</c:v>
                </c:pt>
                <c:pt idx="2934">
                  <c:v>3228.413</c:v>
                </c:pt>
                <c:pt idx="2935">
                  <c:v>3229.377</c:v>
                </c:pt>
                <c:pt idx="2936">
                  <c:v>3230.341</c:v>
                </c:pt>
                <c:pt idx="2937">
                  <c:v>3231.306</c:v>
                </c:pt>
                <c:pt idx="2938">
                  <c:v>3232.27</c:v>
                </c:pt>
                <c:pt idx="2939">
                  <c:v>3233.234</c:v>
                </c:pt>
                <c:pt idx="2940">
                  <c:v>3234.198</c:v>
                </c:pt>
                <c:pt idx="2941">
                  <c:v>3235.163</c:v>
                </c:pt>
                <c:pt idx="2942">
                  <c:v>3236.127</c:v>
                </c:pt>
                <c:pt idx="2943">
                  <c:v>3237.091</c:v>
                </c:pt>
                <c:pt idx="2944">
                  <c:v>3238.056</c:v>
                </c:pt>
                <c:pt idx="2945">
                  <c:v>3239.02</c:v>
                </c:pt>
                <c:pt idx="2946">
                  <c:v>3239.984</c:v>
                </c:pt>
                <c:pt idx="2947">
                  <c:v>3240.948</c:v>
                </c:pt>
                <c:pt idx="2948">
                  <c:v>3241.913</c:v>
                </c:pt>
                <c:pt idx="2949">
                  <c:v>3242.877</c:v>
                </c:pt>
                <c:pt idx="2950">
                  <c:v>3243.841</c:v>
                </c:pt>
                <c:pt idx="2951">
                  <c:v>3244.806</c:v>
                </c:pt>
                <c:pt idx="2952">
                  <c:v>3245.77</c:v>
                </c:pt>
                <c:pt idx="2953">
                  <c:v>3246.734</c:v>
                </c:pt>
                <c:pt idx="2954">
                  <c:v>3247.698</c:v>
                </c:pt>
                <c:pt idx="2955">
                  <c:v>3248.663</c:v>
                </c:pt>
                <c:pt idx="2956">
                  <c:v>3249.627</c:v>
                </c:pt>
                <c:pt idx="2957">
                  <c:v>3250.591</c:v>
                </c:pt>
                <c:pt idx="2958">
                  <c:v>3251.556</c:v>
                </c:pt>
                <c:pt idx="2959">
                  <c:v>3252.52</c:v>
                </c:pt>
                <c:pt idx="2960">
                  <c:v>3253.484</c:v>
                </c:pt>
                <c:pt idx="2961">
                  <c:v>3254.448</c:v>
                </c:pt>
                <c:pt idx="2962">
                  <c:v>3255.413</c:v>
                </c:pt>
                <c:pt idx="2963">
                  <c:v>3256.377</c:v>
                </c:pt>
                <c:pt idx="2964">
                  <c:v>3257.341</c:v>
                </c:pt>
                <c:pt idx="2965">
                  <c:v>3258.306</c:v>
                </c:pt>
                <c:pt idx="2966">
                  <c:v>3259.27</c:v>
                </c:pt>
                <c:pt idx="2967">
                  <c:v>3260.234</c:v>
                </c:pt>
                <c:pt idx="2968">
                  <c:v>3261.198</c:v>
                </c:pt>
                <c:pt idx="2969">
                  <c:v>3262.163</c:v>
                </c:pt>
                <c:pt idx="2970">
                  <c:v>3263.127</c:v>
                </c:pt>
                <c:pt idx="2971">
                  <c:v>3264.091</c:v>
                </c:pt>
                <c:pt idx="2972">
                  <c:v>3265.055</c:v>
                </c:pt>
                <c:pt idx="2973">
                  <c:v>3266.02</c:v>
                </c:pt>
                <c:pt idx="2974">
                  <c:v>3266.984</c:v>
                </c:pt>
                <c:pt idx="2975">
                  <c:v>3267.948</c:v>
                </c:pt>
                <c:pt idx="2976">
                  <c:v>3268.913</c:v>
                </c:pt>
                <c:pt idx="2977">
                  <c:v>3269.877</c:v>
                </c:pt>
                <c:pt idx="2978">
                  <c:v>3270.841</c:v>
                </c:pt>
                <c:pt idx="2979">
                  <c:v>3271.805</c:v>
                </c:pt>
                <c:pt idx="2980">
                  <c:v>3272.77</c:v>
                </c:pt>
                <c:pt idx="2981">
                  <c:v>3273.734</c:v>
                </c:pt>
                <c:pt idx="2982">
                  <c:v>3274.698</c:v>
                </c:pt>
                <c:pt idx="2983">
                  <c:v>3275.663</c:v>
                </c:pt>
                <c:pt idx="2984">
                  <c:v>3276.627</c:v>
                </c:pt>
                <c:pt idx="2985">
                  <c:v>3277.591</c:v>
                </c:pt>
                <c:pt idx="2986">
                  <c:v>3278.555</c:v>
                </c:pt>
                <c:pt idx="2987">
                  <c:v>3279.52</c:v>
                </c:pt>
                <c:pt idx="2988">
                  <c:v>3280.484</c:v>
                </c:pt>
                <c:pt idx="2989">
                  <c:v>3281.448</c:v>
                </c:pt>
                <c:pt idx="2990">
                  <c:v>3282.413</c:v>
                </c:pt>
                <c:pt idx="2991">
                  <c:v>3283.377</c:v>
                </c:pt>
                <c:pt idx="2992">
                  <c:v>3284.341</c:v>
                </c:pt>
                <c:pt idx="2993">
                  <c:v>3285.305</c:v>
                </c:pt>
                <c:pt idx="2994">
                  <c:v>3286.27</c:v>
                </c:pt>
                <c:pt idx="2995">
                  <c:v>3287.234</c:v>
                </c:pt>
                <c:pt idx="2996">
                  <c:v>3288.198</c:v>
                </c:pt>
                <c:pt idx="2997">
                  <c:v>3289.163</c:v>
                </c:pt>
                <c:pt idx="2998">
                  <c:v>3290.127</c:v>
                </c:pt>
                <c:pt idx="2999">
                  <c:v>3291.091</c:v>
                </c:pt>
                <c:pt idx="3000">
                  <c:v>3292.055</c:v>
                </c:pt>
                <c:pt idx="3001">
                  <c:v>3293.02</c:v>
                </c:pt>
                <c:pt idx="3002">
                  <c:v>3293.984</c:v>
                </c:pt>
                <c:pt idx="3003">
                  <c:v>3294.948</c:v>
                </c:pt>
                <c:pt idx="3004">
                  <c:v>3295.913</c:v>
                </c:pt>
                <c:pt idx="3005">
                  <c:v>3296.877</c:v>
                </c:pt>
                <c:pt idx="3006">
                  <c:v>3297.841</c:v>
                </c:pt>
                <c:pt idx="3007">
                  <c:v>3298.805</c:v>
                </c:pt>
                <c:pt idx="3008">
                  <c:v>3299.77</c:v>
                </c:pt>
                <c:pt idx="3009">
                  <c:v>3300.734</c:v>
                </c:pt>
                <c:pt idx="3010">
                  <c:v>3301.698</c:v>
                </c:pt>
                <c:pt idx="3011">
                  <c:v>3302.663</c:v>
                </c:pt>
                <c:pt idx="3012">
                  <c:v>3303.627</c:v>
                </c:pt>
                <c:pt idx="3013">
                  <c:v>3304.591</c:v>
                </c:pt>
                <c:pt idx="3014">
                  <c:v>3305.555</c:v>
                </c:pt>
                <c:pt idx="3015">
                  <c:v>3306.52</c:v>
                </c:pt>
                <c:pt idx="3016">
                  <c:v>3307.484</c:v>
                </c:pt>
                <c:pt idx="3017">
                  <c:v>3308.448</c:v>
                </c:pt>
                <c:pt idx="3018">
                  <c:v>3309.412</c:v>
                </c:pt>
                <c:pt idx="3019">
                  <c:v>3310.377</c:v>
                </c:pt>
                <c:pt idx="3020">
                  <c:v>3311.341</c:v>
                </c:pt>
                <c:pt idx="3021">
                  <c:v>3312.305</c:v>
                </c:pt>
                <c:pt idx="3022">
                  <c:v>3313.27</c:v>
                </c:pt>
                <c:pt idx="3023">
                  <c:v>3314.234</c:v>
                </c:pt>
                <c:pt idx="3024">
                  <c:v>3315.198</c:v>
                </c:pt>
                <c:pt idx="3025">
                  <c:v>3316.162</c:v>
                </c:pt>
                <c:pt idx="3026">
                  <c:v>3317.127</c:v>
                </c:pt>
                <c:pt idx="3027">
                  <c:v>3318.091</c:v>
                </c:pt>
                <c:pt idx="3028">
                  <c:v>3319.055</c:v>
                </c:pt>
                <c:pt idx="3029">
                  <c:v>3320.02</c:v>
                </c:pt>
                <c:pt idx="3030">
                  <c:v>3320.984</c:v>
                </c:pt>
                <c:pt idx="3031">
                  <c:v>3321.948</c:v>
                </c:pt>
                <c:pt idx="3032">
                  <c:v>3322.912</c:v>
                </c:pt>
                <c:pt idx="3033">
                  <c:v>3323.877</c:v>
                </c:pt>
                <c:pt idx="3034">
                  <c:v>3324.841</c:v>
                </c:pt>
                <c:pt idx="3035">
                  <c:v>3325.805</c:v>
                </c:pt>
                <c:pt idx="3036">
                  <c:v>3326.77</c:v>
                </c:pt>
                <c:pt idx="3037">
                  <c:v>3327.734</c:v>
                </c:pt>
                <c:pt idx="3038">
                  <c:v>3328.698</c:v>
                </c:pt>
                <c:pt idx="3039">
                  <c:v>3329.662</c:v>
                </c:pt>
                <c:pt idx="3040">
                  <c:v>3330.627</c:v>
                </c:pt>
                <c:pt idx="3041">
                  <c:v>3331.591</c:v>
                </c:pt>
                <c:pt idx="3042">
                  <c:v>3332.555</c:v>
                </c:pt>
                <c:pt idx="3043">
                  <c:v>3333.52</c:v>
                </c:pt>
                <c:pt idx="3044">
                  <c:v>3334.484</c:v>
                </c:pt>
                <c:pt idx="3045">
                  <c:v>3335.448</c:v>
                </c:pt>
                <c:pt idx="3046">
                  <c:v>3336.412</c:v>
                </c:pt>
                <c:pt idx="3047">
                  <c:v>3337.377</c:v>
                </c:pt>
                <c:pt idx="3048">
                  <c:v>3338.341</c:v>
                </c:pt>
                <c:pt idx="3049">
                  <c:v>3339.305</c:v>
                </c:pt>
                <c:pt idx="3050">
                  <c:v>3340.27</c:v>
                </c:pt>
                <c:pt idx="3051">
                  <c:v>3341.234</c:v>
                </c:pt>
                <c:pt idx="3052">
                  <c:v>3342.198</c:v>
                </c:pt>
                <c:pt idx="3053">
                  <c:v>3343.162</c:v>
                </c:pt>
                <c:pt idx="3054">
                  <c:v>3344.126</c:v>
                </c:pt>
                <c:pt idx="3055">
                  <c:v>3345.091</c:v>
                </c:pt>
                <c:pt idx="3056">
                  <c:v>3346.055</c:v>
                </c:pt>
                <c:pt idx="3057">
                  <c:v>3347.02</c:v>
                </c:pt>
                <c:pt idx="3058">
                  <c:v>3347.984</c:v>
                </c:pt>
                <c:pt idx="3059">
                  <c:v>3348.948</c:v>
                </c:pt>
                <c:pt idx="3060">
                  <c:v>3349.912</c:v>
                </c:pt>
                <c:pt idx="3061">
                  <c:v>3350.876</c:v>
                </c:pt>
                <c:pt idx="3062">
                  <c:v>3351.841</c:v>
                </c:pt>
                <c:pt idx="3063">
                  <c:v>3352.805</c:v>
                </c:pt>
                <c:pt idx="3064">
                  <c:v>3353.768999999998</c:v>
                </c:pt>
                <c:pt idx="3065">
                  <c:v>3354.734</c:v>
                </c:pt>
                <c:pt idx="3066">
                  <c:v>3355.698</c:v>
                </c:pt>
                <c:pt idx="3067">
                  <c:v>3356.662</c:v>
                </c:pt>
                <c:pt idx="3068">
                  <c:v>3357.626</c:v>
                </c:pt>
                <c:pt idx="3069">
                  <c:v>3358.591</c:v>
                </c:pt>
                <c:pt idx="3070">
                  <c:v>3359.555</c:v>
                </c:pt>
                <c:pt idx="3071">
                  <c:v>3360.519</c:v>
                </c:pt>
                <c:pt idx="3072">
                  <c:v>3361.484</c:v>
                </c:pt>
                <c:pt idx="3073">
                  <c:v>3362.448</c:v>
                </c:pt>
                <c:pt idx="3074">
                  <c:v>3363.412</c:v>
                </c:pt>
                <c:pt idx="3075">
                  <c:v>3364.376</c:v>
                </c:pt>
                <c:pt idx="3076">
                  <c:v>3365.341</c:v>
                </c:pt>
                <c:pt idx="3077">
                  <c:v>3366.305</c:v>
                </c:pt>
                <c:pt idx="3078">
                  <c:v>3367.268999999998</c:v>
                </c:pt>
                <c:pt idx="3079">
                  <c:v>3368.234</c:v>
                </c:pt>
                <c:pt idx="3080">
                  <c:v>3369.198</c:v>
                </c:pt>
                <c:pt idx="3081">
                  <c:v>3370.162</c:v>
                </c:pt>
                <c:pt idx="3082">
                  <c:v>3371.126</c:v>
                </c:pt>
                <c:pt idx="3083">
                  <c:v>3372.091</c:v>
                </c:pt>
                <c:pt idx="3084">
                  <c:v>3373.055</c:v>
                </c:pt>
                <c:pt idx="3085">
                  <c:v>3374.019</c:v>
                </c:pt>
                <c:pt idx="3086">
                  <c:v>3374.984</c:v>
                </c:pt>
                <c:pt idx="3087">
                  <c:v>3375.948</c:v>
                </c:pt>
                <c:pt idx="3088">
                  <c:v>3376.912</c:v>
                </c:pt>
                <c:pt idx="3089">
                  <c:v>3377.876</c:v>
                </c:pt>
                <c:pt idx="3090">
                  <c:v>3378.841</c:v>
                </c:pt>
                <c:pt idx="3091">
                  <c:v>3379.805</c:v>
                </c:pt>
                <c:pt idx="3092">
                  <c:v>3380.768999999998</c:v>
                </c:pt>
                <c:pt idx="3093">
                  <c:v>3381.734</c:v>
                </c:pt>
                <c:pt idx="3094">
                  <c:v>3382.698</c:v>
                </c:pt>
                <c:pt idx="3095">
                  <c:v>3383.662</c:v>
                </c:pt>
                <c:pt idx="3096">
                  <c:v>3384.626</c:v>
                </c:pt>
                <c:pt idx="3097">
                  <c:v>3385.591</c:v>
                </c:pt>
                <c:pt idx="3098">
                  <c:v>3386.555</c:v>
                </c:pt>
                <c:pt idx="3099">
                  <c:v>3387.519</c:v>
                </c:pt>
                <c:pt idx="3100">
                  <c:v>3388.483</c:v>
                </c:pt>
                <c:pt idx="3101">
                  <c:v>3389.448</c:v>
                </c:pt>
                <c:pt idx="3102">
                  <c:v>3390.412</c:v>
                </c:pt>
                <c:pt idx="3103">
                  <c:v>3391.376</c:v>
                </c:pt>
                <c:pt idx="3104">
                  <c:v>3392.341</c:v>
                </c:pt>
                <c:pt idx="3105">
                  <c:v>3393.305</c:v>
                </c:pt>
                <c:pt idx="3106">
                  <c:v>3394.268999999998</c:v>
                </c:pt>
                <c:pt idx="3107">
                  <c:v>3395.233</c:v>
                </c:pt>
                <c:pt idx="3108">
                  <c:v>3396.198</c:v>
                </c:pt>
                <c:pt idx="3109">
                  <c:v>3397.162</c:v>
                </c:pt>
                <c:pt idx="3110">
                  <c:v>3398.126</c:v>
                </c:pt>
                <c:pt idx="3111">
                  <c:v>3399.091</c:v>
                </c:pt>
                <c:pt idx="3112">
                  <c:v>3400.055</c:v>
                </c:pt>
                <c:pt idx="3113">
                  <c:v>3401.019</c:v>
                </c:pt>
                <c:pt idx="3114">
                  <c:v>3401.983</c:v>
                </c:pt>
                <c:pt idx="3115">
                  <c:v>3402.948</c:v>
                </c:pt>
                <c:pt idx="3116">
                  <c:v>3403.912</c:v>
                </c:pt>
                <c:pt idx="3117">
                  <c:v>3404.876</c:v>
                </c:pt>
                <c:pt idx="3118">
                  <c:v>3405.841</c:v>
                </c:pt>
                <c:pt idx="3119">
                  <c:v>3406.805</c:v>
                </c:pt>
                <c:pt idx="3120">
                  <c:v>3407.768999999998</c:v>
                </c:pt>
                <c:pt idx="3121">
                  <c:v>3408.733</c:v>
                </c:pt>
                <c:pt idx="3122">
                  <c:v>3409.698</c:v>
                </c:pt>
                <c:pt idx="3123">
                  <c:v>3410.662</c:v>
                </c:pt>
                <c:pt idx="3124">
                  <c:v>3411.626</c:v>
                </c:pt>
                <c:pt idx="3125">
                  <c:v>3412.591</c:v>
                </c:pt>
                <c:pt idx="3126">
                  <c:v>3413.555</c:v>
                </c:pt>
                <c:pt idx="3127">
                  <c:v>3414.519</c:v>
                </c:pt>
                <c:pt idx="3128">
                  <c:v>3415.483</c:v>
                </c:pt>
                <c:pt idx="3129">
                  <c:v>3416.448</c:v>
                </c:pt>
                <c:pt idx="3130">
                  <c:v>3417.412</c:v>
                </c:pt>
                <c:pt idx="3131">
                  <c:v>3418.376</c:v>
                </c:pt>
                <c:pt idx="3132">
                  <c:v>3419.341</c:v>
                </c:pt>
                <c:pt idx="3133">
                  <c:v>3420.305</c:v>
                </c:pt>
                <c:pt idx="3134">
                  <c:v>3421.268999999998</c:v>
                </c:pt>
                <c:pt idx="3135">
                  <c:v>3422.233</c:v>
                </c:pt>
                <c:pt idx="3136">
                  <c:v>3423.198</c:v>
                </c:pt>
                <c:pt idx="3137">
                  <c:v>3424.162</c:v>
                </c:pt>
                <c:pt idx="3138">
                  <c:v>3425.126</c:v>
                </c:pt>
                <c:pt idx="3139">
                  <c:v>3426.091</c:v>
                </c:pt>
                <c:pt idx="3140">
                  <c:v>3427.055</c:v>
                </c:pt>
                <c:pt idx="3141">
                  <c:v>3428.019</c:v>
                </c:pt>
                <c:pt idx="3142">
                  <c:v>3428.983</c:v>
                </c:pt>
                <c:pt idx="3143">
                  <c:v>3429.948</c:v>
                </c:pt>
                <c:pt idx="3144">
                  <c:v>3430.912</c:v>
                </c:pt>
                <c:pt idx="3145">
                  <c:v>3431.876</c:v>
                </c:pt>
                <c:pt idx="3146">
                  <c:v>3432.84</c:v>
                </c:pt>
                <c:pt idx="3147">
                  <c:v>3433.805</c:v>
                </c:pt>
                <c:pt idx="3148">
                  <c:v>3434.768999999998</c:v>
                </c:pt>
                <c:pt idx="3149">
                  <c:v>3435.733</c:v>
                </c:pt>
                <c:pt idx="3150">
                  <c:v>3436.698</c:v>
                </c:pt>
                <c:pt idx="3151">
                  <c:v>3437.662</c:v>
                </c:pt>
                <c:pt idx="3152">
                  <c:v>3438.626</c:v>
                </c:pt>
                <c:pt idx="3153">
                  <c:v>3439.59</c:v>
                </c:pt>
                <c:pt idx="3154">
                  <c:v>3440.555</c:v>
                </c:pt>
                <c:pt idx="3155">
                  <c:v>3441.519</c:v>
                </c:pt>
                <c:pt idx="3156">
                  <c:v>3442.483</c:v>
                </c:pt>
                <c:pt idx="3157">
                  <c:v>3443.448</c:v>
                </c:pt>
                <c:pt idx="3158">
                  <c:v>3444.412</c:v>
                </c:pt>
                <c:pt idx="3159">
                  <c:v>3445.376</c:v>
                </c:pt>
                <c:pt idx="3160">
                  <c:v>3446.34</c:v>
                </c:pt>
                <c:pt idx="3161">
                  <c:v>3447.305</c:v>
                </c:pt>
                <c:pt idx="3162">
                  <c:v>3448.268999999998</c:v>
                </c:pt>
                <c:pt idx="3163">
                  <c:v>3449.233</c:v>
                </c:pt>
                <c:pt idx="3164">
                  <c:v>3450.198</c:v>
                </c:pt>
                <c:pt idx="3165">
                  <c:v>3451.162</c:v>
                </c:pt>
                <c:pt idx="3166">
                  <c:v>3452.126</c:v>
                </c:pt>
                <c:pt idx="3167">
                  <c:v>3453.09</c:v>
                </c:pt>
                <c:pt idx="3168">
                  <c:v>3454.055</c:v>
                </c:pt>
                <c:pt idx="3169">
                  <c:v>3455.019</c:v>
                </c:pt>
                <c:pt idx="3170">
                  <c:v>3455.983</c:v>
                </c:pt>
                <c:pt idx="3171">
                  <c:v>3456.948</c:v>
                </c:pt>
                <c:pt idx="3172">
                  <c:v>3457.912</c:v>
                </c:pt>
                <c:pt idx="3173">
                  <c:v>3458.876</c:v>
                </c:pt>
                <c:pt idx="3174">
                  <c:v>3459.84</c:v>
                </c:pt>
                <c:pt idx="3175">
                  <c:v>3460.805</c:v>
                </c:pt>
                <c:pt idx="3176">
                  <c:v>3461.768999999998</c:v>
                </c:pt>
                <c:pt idx="3177">
                  <c:v>3462.733</c:v>
                </c:pt>
                <c:pt idx="3178">
                  <c:v>3463.698</c:v>
                </c:pt>
                <c:pt idx="3179">
                  <c:v>3464.662</c:v>
                </c:pt>
                <c:pt idx="3180">
                  <c:v>3465.626</c:v>
                </c:pt>
                <c:pt idx="3181">
                  <c:v>3466.59</c:v>
                </c:pt>
                <c:pt idx="3182">
                  <c:v>3467.554</c:v>
                </c:pt>
                <c:pt idx="3183">
                  <c:v>3468.519</c:v>
                </c:pt>
                <c:pt idx="3184">
                  <c:v>3469.483</c:v>
                </c:pt>
                <c:pt idx="3185">
                  <c:v>3470.448</c:v>
                </c:pt>
                <c:pt idx="3186">
                  <c:v>3471.412</c:v>
                </c:pt>
                <c:pt idx="3187">
                  <c:v>3472.376</c:v>
                </c:pt>
                <c:pt idx="3188">
                  <c:v>3473.34</c:v>
                </c:pt>
                <c:pt idx="3189">
                  <c:v>3474.304</c:v>
                </c:pt>
                <c:pt idx="3190">
                  <c:v>3475.268999999998</c:v>
                </c:pt>
                <c:pt idx="3191">
                  <c:v>3476.233</c:v>
                </c:pt>
                <c:pt idx="3192">
                  <c:v>3477.197</c:v>
                </c:pt>
                <c:pt idx="3193">
                  <c:v>3478.162</c:v>
                </c:pt>
                <c:pt idx="3194">
                  <c:v>3479.126</c:v>
                </c:pt>
                <c:pt idx="3195">
                  <c:v>3480.09</c:v>
                </c:pt>
                <c:pt idx="3196">
                  <c:v>3481.054</c:v>
                </c:pt>
                <c:pt idx="3197">
                  <c:v>3482.019</c:v>
                </c:pt>
                <c:pt idx="3198">
                  <c:v>3482.983</c:v>
                </c:pt>
                <c:pt idx="3199">
                  <c:v>3483.947</c:v>
                </c:pt>
                <c:pt idx="3200">
                  <c:v>3484.912</c:v>
                </c:pt>
                <c:pt idx="3201">
                  <c:v>3485.876</c:v>
                </c:pt>
                <c:pt idx="3202">
                  <c:v>3486.84</c:v>
                </c:pt>
                <c:pt idx="3203">
                  <c:v>3487.804</c:v>
                </c:pt>
                <c:pt idx="3204">
                  <c:v>3488.768999999998</c:v>
                </c:pt>
                <c:pt idx="3205">
                  <c:v>3489.733</c:v>
                </c:pt>
                <c:pt idx="3206">
                  <c:v>3490.697</c:v>
                </c:pt>
                <c:pt idx="3207">
                  <c:v>3491.662</c:v>
                </c:pt>
                <c:pt idx="3208">
                  <c:v>3492.626</c:v>
                </c:pt>
                <c:pt idx="3209">
                  <c:v>3493.59</c:v>
                </c:pt>
                <c:pt idx="3210">
                  <c:v>3494.554</c:v>
                </c:pt>
                <c:pt idx="3211">
                  <c:v>3495.519</c:v>
                </c:pt>
                <c:pt idx="3212">
                  <c:v>3496.483</c:v>
                </c:pt>
                <c:pt idx="3213">
                  <c:v>3497.447</c:v>
                </c:pt>
                <c:pt idx="3214">
                  <c:v>3498.412</c:v>
                </c:pt>
                <c:pt idx="3215">
                  <c:v>3499.376</c:v>
                </c:pt>
                <c:pt idx="3216">
                  <c:v>3500.34</c:v>
                </c:pt>
                <c:pt idx="3217">
                  <c:v>3501.304</c:v>
                </c:pt>
                <c:pt idx="3218">
                  <c:v>3502.268999999998</c:v>
                </c:pt>
                <c:pt idx="3219">
                  <c:v>3503.233</c:v>
                </c:pt>
                <c:pt idx="3220">
                  <c:v>3504.197</c:v>
                </c:pt>
                <c:pt idx="3221">
                  <c:v>3505.162</c:v>
                </c:pt>
                <c:pt idx="3222">
                  <c:v>3506.126</c:v>
                </c:pt>
                <c:pt idx="3223">
                  <c:v>3507.09</c:v>
                </c:pt>
                <c:pt idx="3224">
                  <c:v>3508.054</c:v>
                </c:pt>
                <c:pt idx="3225">
                  <c:v>3509.019</c:v>
                </c:pt>
                <c:pt idx="3226">
                  <c:v>3509.983</c:v>
                </c:pt>
                <c:pt idx="3227">
                  <c:v>3510.947</c:v>
                </c:pt>
                <c:pt idx="3228">
                  <c:v>3511.911</c:v>
                </c:pt>
                <c:pt idx="3229">
                  <c:v>3512.876</c:v>
                </c:pt>
                <c:pt idx="3230">
                  <c:v>3513.84</c:v>
                </c:pt>
                <c:pt idx="3231">
                  <c:v>3514.804</c:v>
                </c:pt>
                <c:pt idx="3232">
                  <c:v>3515.768999999998</c:v>
                </c:pt>
                <c:pt idx="3233">
                  <c:v>3516.733</c:v>
                </c:pt>
                <c:pt idx="3234">
                  <c:v>3517.697</c:v>
                </c:pt>
                <c:pt idx="3235">
                  <c:v>3518.661</c:v>
                </c:pt>
                <c:pt idx="3236">
                  <c:v>3519.626</c:v>
                </c:pt>
                <c:pt idx="3237">
                  <c:v>3520.59</c:v>
                </c:pt>
                <c:pt idx="3238">
                  <c:v>3521.554</c:v>
                </c:pt>
                <c:pt idx="3239">
                  <c:v>3522.519</c:v>
                </c:pt>
                <c:pt idx="3240">
                  <c:v>3523.483</c:v>
                </c:pt>
                <c:pt idx="3241">
                  <c:v>3524.447</c:v>
                </c:pt>
                <c:pt idx="3242">
                  <c:v>3525.411</c:v>
                </c:pt>
                <c:pt idx="3243">
                  <c:v>3526.376</c:v>
                </c:pt>
                <c:pt idx="3244">
                  <c:v>3527.34</c:v>
                </c:pt>
                <c:pt idx="3245">
                  <c:v>3528.304</c:v>
                </c:pt>
                <c:pt idx="3246">
                  <c:v>3529.268999999998</c:v>
                </c:pt>
                <c:pt idx="3247">
                  <c:v>3530.233</c:v>
                </c:pt>
                <c:pt idx="3248">
                  <c:v>3531.197</c:v>
                </c:pt>
                <c:pt idx="3249">
                  <c:v>3532.161</c:v>
                </c:pt>
                <c:pt idx="3250">
                  <c:v>3533.126</c:v>
                </c:pt>
                <c:pt idx="3251">
                  <c:v>3534.09</c:v>
                </c:pt>
                <c:pt idx="3252">
                  <c:v>3535.054</c:v>
                </c:pt>
                <c:pt idx="3253">
                  <c:v>3536.019</c:v>
                </c:pt>
                <c:pt idx="3254">
                  <c:v>3536.983</c:v>
                </c:pt>
                <c:pt idx="3255">
                  <c:v>3537.947</c:v>
                </c:pt>
                <c:pt idx="3256">
                  <c:v>3538.911</c:v>
                </c:pt>
                <c:pt idx="3257">
                  <c:v>3539.876</c:v>
                </c:pt>
                <c:pt idx="3258">
                  <c:v>3540.84</c:v>
                </c:pt>
                <c:pt idx="3259">
                  <c:v>3541.804</c:v>
                </c:pt>
                <c:pt idx="3260">
                  <c:v>3542.768999999998</c:v>
                </c:pt>
                <c:pt idx="3261">
                  <c:v>3543.733</c:v>
                </c:pt>
                <c:pt idx="3262">
                  <c:v>3544.697</c:v>
                </c:pt>
                <c:pt idx="3263">
                  <c:v>3545.661</c:v>
                </c:pt>
                <c:pt idx="3264">
                  <c:v>3546.625</c:v>
                </c:pt>
                <c:pt idx="3265">
                  <c:v>3547.59</c:v>
                </c:pt>
                <c:pt idx="3266">
                  <c:v>3548.554</c:v>
                </c:pt>
                <c:pt idx="3267">
                  <c:v>3549.519</c:v>
                </c:pt>
                <c:pt idx="3268">
                  <c:v>3550.483</c:v>
                </c:pt>
                <c:pt idx="3269">
                  <c:v>3551.447</c:v>
                </c:pt>
                <c:pt idx="3270">
                  <c:v>3552.411</c:v>
                </c:pt>
                <c:pt idx="3271">
                  <c:v>3553.375</c:v>
                </c:pt>
                <c:pt idx="3272">
                  <c:v>3554.34</c:v>
                </c:pt>
                <c:pt idx="3273">
                  <c:v>3555.304</c:v>
                </c:pt>
                <c:pt idx="3274">
                  <c:v>3556.268</c:v>
                </c:pt>
                <c:pt idx="3275">
                  <c:v>3557.233</c:v>
                </c:pt>
                <c:pt idx="3276">
                  <c:v>3558.197</c:v>
                </c:pt>
                <c:pt idx="3277">
                  <c:v>3559.161</c:v>
                </c:pt>
                <c:pt idx="3278">
                  <c:v>3560.125</c:v>
                </c:pt>
                <c:pt idx="3279">
                  <c:v>3561.09</c:v>
                </c:pt>
                <c:pt idx="3280">
                  <c:v>3562.054</c:v>
                </c:pt>
                <c:pt idx="3281">
                  <c:v>3563.018</c:v>
                </c:pt>
                <c:pt idx="3282">
                  <c:v>3563.983</c:v>
                </c:pt>
                <c:pt idx="3283">
                  <c:v>3564.947</c:v>
                </c:pt>
                <c:pt idx="3284">
                  <c:v>3565.911</c:v>
                </c:pt>
                <c:pt idx="3285">
                  <c:v>3566.875</c:v>
                </c:pt>
                <c:pt idx="3286">
                  <c:v>3567.84</c:v>
                </c:pt>
                <c:pt idx="3287">
                  <c:v>3568.804</c:v>
                </c:pt>
                <c:pt idx="3288">
                  <c:v>3569.768</c:v>
                </c:pt>
                <c:pt idx="3289">
                  <c:v>3570.733</c:v>
                </c:pt>
                <c:pt idx="3290">
                  <c:v>3571.697</c:v>
                </c:pt>
                <c:pt idx="3291">
                  <c:v>3572.661</c:v>
                </c:pt>
                <c:pt idx="3292">
                  <c:v>3573.625</c:v>
                </c:pt>
                <c:pt idx="3293">
                  <c:v>3574.59</c:v>
                </c:pt>
                <c:pt idx="3294">
                  <c:v>3575.554</c:v>
                </c:pt>
                <c:pt idx="3295">
                  <c:v>3576.518</c:v>
                </c:pt>
                <c:pt idx="3296">
                  <c:v>3577.483</c:v>
                </c:pt>
                <c:pt idx="3297">
                  <c:v>3578.447</c:v>
                </c:pt>
                <c:pt idx="3298">
                  <c:v>3579.411</c:v>
                </c:pt>
                <c:pt idx="3299">
                  <c:v>3580.375</c:v>
                </c:pt>
                <c:pt idx="3300">
                  <c:v>3581.34</c:v>
                </c:pt>
                <c:pt idx="3301">
                  <c:v>3582.304</c:v>
                </c:pt>
                <c:pt idx="3302">
                  <c:v>3583.268</c:v>
                </c:pt>
                <c:pt idx="3303">
                  <c:v>3584.233</c:v>
                </c:pt>
                <c:pt idx="3304">
                  <c:v>3585.197</c:v>
                </c:pt>
                <c:pt idx="3305">
                  <c:v>3586.161</c:v>
                </c:pt>
                <c:pt idx="3306">
                  <c:v>3587.125</c:v>
                </c:pt>
                <c:pt idx="3307">
                  <c:v>3588.09</c:v>
                </c:pt>
                <c:pt idx="3308">
                  <c:v>3589.054</c:v>
                </c:pt>
                <c:pt idx="3309">
                  <c:v>3590.018</c:v>
                </c:pt>
                <c:pt idx="3310">
                  <c:v>3590.982</c:v>
                </c:pt>
                <c:pt idx="3311">
                  <c:v>3591.947</c:v>
                </c:pt>
                <c:pt idx="3312">
                  <c:v>3592.911</c:v>
                </c:pt>
                <c:pt idx="3313">
                  <c:v>3593.875</c:v>
                </c:pt>
                <c:pt idx="3314">
                  <c:v>3594.84</c:v>
                </c:pt>
                <c:pt idx="3315">
                  <c:v>3595.804</c:v>
                </c:pt>
                <c:pt idx="3316">
                  <c:v>3596.768</c:v>
                </c:pt>
                <c:pt idx="3317">
                  <c:v>3597.732</c:v>
                </c:pt>
                <c:pt idx="3318">
                  <c:v>3598.697</c:v>
                </c:pt>
                <c:pt idx="3319">
                  <c:v>3599.661</c:v>
                </c:pt>
                <c:pt idx="3320">
                  <c:v>3600.625</c:v>
                </c:pt>
                <c:pt idx="3321">
                  <c:v>3601.59</c:v>
                </c:pt>
                <c:pt idx="3322">
                  <c:v>3602.554</c:v>
                </c:pt>
                <c:pt idx="3323">
                  <c:v>3603.518</c:v>
                </c:pt>
                <c:pt idx="3324">
                  <c:v>3604.482</c:v>
                </c:pt>
                <c:pt idx="3325">
                  <c:v>3605.447</c:v>
                </c:pt>
                <c:pt idx="3326">
                  <c:v>3606.411</c:v>
                </c:pt>
                <c:pt idx="3327">
                  <c:v>3607.375</c:v>
                </c:pt>
                <c:pt idx="3328">
                  <c:v>3608.34</c:v>
                </c:pt>
                <c:pt idx="3329">
                  <c:v>3609.304</c:v>
                </c:pt>
                <c:pt idx="3330">
                  <c:v>3610.268</c:v>
                </c:pt>
                <c:pt idx="3331">
                  <c:v>3611.232</c:v>
                </c:pt>
                <c:pt idx="3332">
                  <c:v>3612.197</c:v>
                </c:pt>
                <c:pt idx="3333">
                  <c:v>3613.161</c:v>
                </c:pt>
                <c:pt idx="3334">
                  <c:v>3614.125</c:v>
                </c:pt>
                <c:pt idx="3335">
                  <c:v>3615.09</c:v>
                </c:pt>
                <c:pt idx="3336">
                  <c:v>3616.054</c:v>
                </c:pt>
                <c:pt idx="3337">
                  <c:v>3617.018</c:v>
                </c:pt>
                <c:pt idx="3338">
                  <c:v>3617.982</c:v>
                </c:pt>
                <c:pt idx="3339">
                  <c:v>3618.947</c:v>
                </c:pt>
                <c:pt idx="3340">
                  <c:v>3619.911</c:v>
                </c:pt>
                <c:pt idx="3341">
                  <c:v>3620.875</c:v>
                </c:pt>
                <c:pt idx="3342">
                  <c:v>3621.84</c:v>
                </c:pt>
                <c:pt idx="3343">
                  <c:v>3622.804</c:v>
                </c:pt>
                <c:pt idx="3344">
                  <c:v>3623.768</c:v>
                </c:pt>
                <c:pt idx="3345">
                  <c:v>3624.732</c:v>
                </c:pt>
                <c:pt idx="3346">
                  <c:v>3625.697</c:v>
                </c:pt>
                <c:pt idx="3347">
                  <c:v>3626.661</c:v>
                </c:pt>
                <c:pt idx="3348">
                  <c:v>3627.625</c:v>
                </c:pt>
                <c:pt idx="3349">
                  <c:v>3628.59</c:v>
                </c:pt>
                <c:pt idx="3350">
                  <c:v>3629.554</c:v>
                </c:pt>
                <c:pt idx="3351">
                  <c:v>3630.518</c:v>
                </c:pt>
                <c:pt idx="3352">
                  <c:v>3631.482</c:v>
                </c:pt>
                <c:pt idx="3353">
                  <c:v>3632.447</c:v>
                </c:pt>
                <c:pt idx="3354">
                  <c:v>3633.411</c:v>
                </c:pt>
                <c:pt idx="3355">
                  <c:v>3634.375</c:v>
                </c:pt>
                <c:pt idx="3356">
                  <c:v>3635.339</c:v>
                </c:pt>
                <c:pt idx="3357">
                  <c:v>3636.304</c:v>
                </c:pt>
                <c:pt idx="3358">
                  <c:v>3637.268</c:v>
                </c:pt>
                <c:pt idx="3359">
                  <c:v>3638.232</c:v>
                </c:pt>
                <c:pt idx="3360">
                  <c:v>3639.197</c:v>
                </c:pt>
                <c:pt idx="3361">
                  <c:v>3640.161</c:v>
                </c:pt>
                <c:pt idx="3362">
                  <c:v>3641.125</c:v>
                </c:pt>
                <c:pt idx="3363">
                  <c:v>3642.088999999999</c:v>
                </c:pt>
                <c:pt idx="3364">
                  <c:v>3643.054</c:v>
                </c:pt>
                <c:pt idx="3365">
                  <c:v>3644.018</c:v>
                </c:pt>
                <c:pt idx="3366">
                  <c:v>3644.982</c:v>
                </c:pt>
                <c:pt idx="3367">
                  <c:v>3645.947</c:v>
                </c:pt>
                <c:pt idx="3368">
                  <c:v>3646.911</c:v>
                </c:pt>
                <c:pt idx="3369">
                  <c:v>3647.875</c:v>
                </c:pt>
                <c:pt idx="3370">
                  <c:v>3648.839</c:v>
                </c:pt>
                <c:pt idx="3371">
                  <c:v>3649.804</c:v>
                </c:pt>
                <c:pt idx="3372">
                  <c:v>3650.768</c:v>
                </c:pt>
                <c:pt idx="3373">
                  <c:v>3651.732</c:v>
                </c:pt>
                <c:pt idx="3374">
                  <c:v>3652.697</c:v>
                </c:pt>
                <c:pt idx="3375">
                  <c:v>3653.661</c:v>
                </c:pt>
                <c:pt idx="3376">
                  <c:v>3654.625</c:v>
                </c:pt>
                <c:pt idx="3377">
                  <c:v>3655.588999999999</c:v>
                </c:pt>
                <c:pt idx="3378">
                  <c:v>3656.554</c:v>
                </c:pt>
                <c:pt idx="3379">
                  <c:v>3657.518</c:v>
                </c:pt>
                <c:pt idx="3380">
                  <c:v>3658.482</c:v>
                </c:pt>
                <c:pt idx="3381">
                  <c:v>3659.447</c:v>
                </c:pt>
                <c:pt idx="3382">
                  <c:v>3660.411</c:v>
                </c:pt>
                <c:pt idx="3383">
                  <c:v>3661.375</c:v>
                </c:pt>
                <c:pt idx="3384">
                  <c:v>3662.339</c:v>
                </c:pt>
                <c:pt idx="3385">
                  <c:v>3663.304</c:v>
                </c:pt>
                <c:pt idx="3386">
                  <c:v>3664.268</c:v>
                </c:pt>
                <c:pt idx="3387">
                  <c:v>3665.232</c:v>
                </c:pt>
                <c:pt idx="3388">
                  <c:v>3666.197</c:v>
                </c:pt>
                <c:pt idx="3389">
                  <c:v>3667.161</c:v>
                </c:pt>
                <c:pt idx="3390">
                  <c:v>3668.125</c:v>
                </c:pt>
                <c:pt idx="3391">
                  <c:v>3669.088999999999</c:v>
                </c:pt>
                <c:pt idx="3392">
                  <c:v>3670.053</c:v>
                </c:pt>
                <c:pt idx="3393">
                  <c:v>3671.018</c:v>
                </c:pt>
                <c:pt idx="3394">
                  <c:v>3671.982</c:v>
                </c:pt>
                <c:pt idx="3395">
                  <c:v>3672.947</c:v>
                </c:pt>
                <c:pt idx="3396">
                  <c:v>3673.911</c:v>
                </c:pt>
                <c:pt idx="3397">
                  <c:v>3674.875</c:v>
                </c:pt>
                <c:pt idx="3398">
                  <c:v>3675.839</c:v>
                </c:pt>
                <c:pt idx="3399">
                  <c:v>3676.803</c:v>
                </c:pt>
                <c:pt idx="3400">
                  <c:v>3677.768</c:v>
                </c:pt>
                <c:pt idx="3401">
                  <c:v>3678.732</c:v>
                </c:pt>
                <c:pt idx="3402">
                  <c:v>3679.696</c:v>
                </c:pt>
                <c:pt idx="3403">
                  <c:v>3680.661</c:v>
                </c:pt>
                <c:pt idx="3404">
                  <c:v>3681.625</c:v>
                </c:pt>
                <c:pt idx="3405">
                  <c:v>3682.588999999999</c:v>
                </c:pt>
                <c:pt idx="3406">
                  <c:v>3683.553</c:v>
                </c:pt>
                <c:pt idx="3407">
                  <c:v>3684.518</c:v>
                </c:pt>
                <c:pt idx="3408">
                  <c:v>3685.482</c:v>
                </c:pt>
                <c:pt idx="3409">
                  <c:v>3686.446</c:v>
                </c:pt>
                <c:pt idx="3410">
                  <c:v>3687.411</c:v>
                </c:pt>
                <c:pt idx="3411">
                  <c:v>3688.375</c:v>
                </c:pt>
                <c:pt idx="3412">
                  <c:v>3689.339</c:v>
                </c:pt>
                <c:pt idx="3413">
                  <c:v>3690.303</c:v>
                </c:pt>
                <c:pt idx="3414">
                  <c:v>3691.268</c:v>
                </c:pt>
                <c:pt idx="3415">
                  <c:v>3692.232</c:v>
                </c:pt>
                <c:pt idx="3416">
                  <c:v>3693.196</c:v>
                </c:pt>
                <c:pt idx="3417">
                  <c:v>3694.161</c:v>
                </c:pt>
                <c:pt idx="3418">
                  <c:v>3695.125</c:v>
                </c:pt>
                <c:pt idx="3419">
                  <c:v>3696.088999999999</c:v>
                </c:pt>
                <c:pt idx="3420">
                  <c:v>3697.053</c:v>
                </c:pt>
                <c:pt idx="3421">
                  <c:v>3698.018</c:v>
                </c:pt>
                <c:pt idx="3422">
                  <c:v>3698.982</c:v>
                </c:pt>
                <c:pt idx="3423">
                  <c:v>3699.946</c:v>
                </c:pt>
                <c:pt idx="3424">
                  <c:v>3700.911</c:v>
                </c:pt>
                <c:pt idx="3425">
                  <c:v>3701.875</c:v>
                </c:pt>
                <c:pt idx="3426">
                  <c:v>3702.839</c:v>
                </c:pt>
                <c:pt idx="3427">
                  <c:v>3703.803</c:v>
                </c:pt>
                <c:pt idx="3428">
                  <c:v>3704.768</c:v>
                </c:pt>
                <c:pt idx="3429">
                  <c:v>3705.732</c:v>
                </c:pt>
                <c:pt idx="3430">
                  <c:v>3706.696</c:v>
                </c:pt>
                <c:pt idx="3431">
                  <c:v>3707.661</c:v>
                </c:pt>
                <c:pt idx="3432">
                  <c:v>3708.625</c:v>
                </c:pt>
                <c:pt idx="3433">
                  <c:v>3709.588999999999</c:v>
                </c:pt>
                <c:pt idx="3434">
                  <c:v>3710.553</c:v>
                </c:pt>
                <c:pt idx="3435">
                  <c:v>3711.518</c:v>
                </c:pt>
                <c:pt idx="3436">
                  <c:v>3712.482</c:v>
                </c:pt>
                <c:pt idx="3437">
                  <c:v>3713.446</c:v>
                </c:pt>
                <c:pt idx="3438">
                  <c:v>3714.41</c:v>
                </c:pt>
                <c:pt idx="3439">
                  <c:v>3715.375</c:v>
                </c:pt>
                <c:pt idx="3440">
                  <c:v>3716.339</c:v>
                </c:pt>
                <c:pt idx="3441">
                  <c:v>3717.303</c:v>
                </c:pt>
                <c:pt idx="3442">
                  <c:v>3718.268</c:v>
                </c:pt>
                <c:pt idx="3443">
                  <c:v>3719.232</c:v>
                </c:pt>
                <c:pt idx="3444">
                  <c:v>3720.196</c:v>
                </c:pt>
                <c:pt idx="3445">
                  <c:v>3721.16</c:v>
                </c:pt>
                <c:pt idx="3446">
                  <c:v>3722.125</c:v>
                </c:pt>
                <c:pt idx="3447">
                  <c:v>3723.088999999999</c:v>
                </c:pt>
                <c:pt idx="3448">
                  <c:v>3724.053</c:v>
                </c:pt>
                <c:pt idx="3449">
                  <c:v>3725.018</c:v>
                </c:pt>
                <c:pt idx="3450">
                  <c:v>3725.982</c:v>
                </c:pt>
                <c:pt idx="3451">
                  <c:v>3726.946</c:v>
                </c:pt>
                <c:pt idx="3452">
                  <c:v>3727.91</c:v>
                </c:pt>
                <c:pt idx="3453">
                  <c:v>3728.875</c:v>
                </c:pt>
                <c:pt idx="3454">
                  <c:v>3729.839</c:v>
                </c:pt>
                <c:pt idx="3455">
                  <c:v>3730.803</c:v>
                </c:pt>
                <c:pt idx="3456">
                  <c:v>3731.768</c:v>
                </c:pt>
                <c:pt idx="3457">
                  <c:v>3732.732</c:v>
                </c:pt>
                <c:pt idx="3458">
                  <c:v>3733.696</c:v>
                </c:pt>
                <c:pt idx="3459">
                  <c:v>3734.66</c:v>
                </c:pt>
                <c:pt idx="3460">
                  <c:v>3735.625</c:v>
                </c:pt>
                <c:pt idx="3461">
                  <c:v>3736.588999999999</c:v>
                </c:pt>
                <c:pt idx="3462">
                  <c:v>3737.553</c:v>
                </c:pt>
                <c:pt idx="3463">
                  <c:v>3738.518</c:v>
                </c:pt>
                <c:pt idx="3464">
                  <c:v>3739.482</c:v>
                </c:pt>
                <c:pt idx="3465">
                  <c:v>3740.446</c:v>
                </c:pt>
                <c:pt idx="3466">
                  <c:v>3741.41</c:v>
                </c:pt>
                <c:pt idx="3467">
                  <c:v>3742.375</c:v>
                </c:pt>
                <c:pt idx="3468">
                  <c:v>3743.339</c:v>
                </c:pt>
                <c:pt idx="3469">
                  <c:v>3744.303</c:v>
                </c:pt>
                <c:pt idx="3470">
                  <c:v>3745.268</c:v>
                </c:pt>
                <c:pt idx="3471">
                  <c:v>3746.232</c:v>
                </c:pt>
                <c:pt idx="3472">
                  <c:v>3747.196</c:v>
                </c:pt>
                <c:pt idx="3473">
                  <c:v>3748.16</c:v>
                </c:pt>
                <c:pt idx="3474">
                  <c:v>3749.125</c:v>
                </c:pt>
                <c:pt idx="3475">
                  <c:v>3750.088999999999</c:v>
                </c:pt>
                <c:pt idx="3476">
                  <c:v>3751.053</c:v>
                </c:pt>
                <c:pt idx="3477">
                  <c:v>3752.018</c:v>
                </c:pt>
                <c:pt idx="3478">
                  <c:v>3752.982</c:v>
                </c:pt>
                <c:pt idx="3479">
                  <c:v>3753.946</c:v>
                </c:pt>
                <c:pt idx="3480">
                  <c:v>3754.91</c:v>
                </c:pt>
                <c:pt idx="3481">
                  <c:v>3755.875</c:v>
                </c:pt>
                <c:pt idx="3482">
                  <c:v>3756.839</c:v>
                </c:pt>
                <c:pt idx="3483">
                  <c:v>3757.803</c:v>
                </c:pt>
                <c:pt idx="3484">
                  <c:v>3758.766999999998</c:v>
                </c:pt>
                <c:pt idx="3485">
                  <c:v>3759.732</c:v>
                </c:pt>
                <c:pt idx="3486">
                  <c:v>3760.696</c:v>
                </c:pt>
                <c:pt idx="3487">
                  <c:v>3761.66</c:v>
                </c:pt>
                <c:pt idx="3488">
                  <c:v>3762.625</c:v>
                </c:pt>
                <c:pt idx="3489">
                  <c:v>3763.588999999999</c:v>
                </c:pt>
                <c:pt idx="3490">
                  <c:v>3764.553</c:v>
                </c:pt>
                <c:pt idx="3491">
                  <c:v>3765.517</c:v>
                </c:pt>
                <c:pt idx="3492">
                  <c:v>3766.482</c:v>
                </c:pt>
                <c:pt idx="3493">
                  <c:v>3767.446</c:v>
                </c:pt>
                <c:pt idx="3494">
                  <c:v>3768.41</c:v>
                </c:pt>
                <c:pt idx="3495">
                  <c:v>3769.375</c:v>
                </c:pt>
                <c:pt idx="3496">
                  <c:v>3770.339</c:v>
                </c:pt>
                <c:pt idx="3497">
                  <c:v>3771.303</c:v>
                </c:pt>
                <c:pt idx="3498">
                  <c:v>3772.266999999998</c:v>
                </c:pt>
                <c:pt idx="3499">
                  <c:v>3773.232</c:v>
                </c:pt>
                <c:pt idx="3500">
                  <c:v>3774.196</c:v>
                </c:pt>
                <c:pt idx="3501">
                  <c:v>3775.16</c:v>
                </c:pt>
                <c:pt idx="3502">
                  <c:v>3776.125</c:v>
                </c:pt>
                <c:pt idx="3503">
                  <c:v>3777.088999999999</c:v>
                </c:pt>
                <c:pt idx="3504">
                  <c:v>3778.053</c:v>
                </c:pt>
                <c:pt idx="3505">
                  <c:v>3779.017</c:v>
                </c:pt>
                <c:pt idx="3506">
                  <c:v>3779.982</c:v>
                </c:pt>
                <c:pt idx="3507">
                  <c:v>3780.946</c:v>
                </c:pt>
                <c:pt idx="3508">
                  <c:v>3781.91</c:v>
                </c:pt>
                <c:pt idx="3509">
                  <c:v>3782.875</c:v>
                </c:pt>
                <c:pt idx="3510">
                  <c:v>3783.839</c:v>
                </c:pt>
                <c:pt idx="3511">
                  <c:v>3784.803</c:v>
                </c:pt>
                <c:pt idx="3512">
                  <c:v>3785.766999999998</c:v>
                </c:pt>
                <c:pt idx="3513">
                  <c:v>3786.732</c:v>
                </c:pt>
                <c:pt idx="3514">
                  <c:v>3787.696</c:v>
                </c:pt>
                <c:pt idx="3515">
                  <c:v>3788.66</c:v>
                </c:pt>
                <c:pt idx="3516">
                  <c:v>3789.625</c:v>
                </c:pt>
                <c:pt idx="3517">
                  <c:v>3790.588999999999</c:v>
                </c:pt>
                <c:pt idx="3518">
                  <c:v>3791.553</c:v>
                </c:pt>
                <c:pt idx="3519">
                  <c:v>3792.517</c:v>
                </c:pt>
                <c:pt idx="3520">
                  <c:v>3793.481</c:v>
                </c:pt>
                <c:pt idx="3521">
                  <c:v>3794.446</c:v>
                </c:pt>
                <c:pt idx="3522">
                  <c:v>3795.41</c:v>
                </c:pt>
                <c:pt idx="3523">
                  <c:v>3796.374</c:v>
                </c:pt>
                <c:pt idx="3524">
                  <c:v>3797.339</c:v>
                </c:pt>
                <c:pt idx="3525">
                  <c:v>3798.303</c:v>
                </c:pt>
                <c:pt idx="3526">
                  <c:v>3799.266999999998</c:v>
                </c:pt>
                <c:pt idx="3527">
                  <c:v>3800.231</c:v>
                </c:pt>
                <c:pt idx="3528">
                  <c:v>3801.196</c:v>
                </c:pt>
                <c:pt idx="3529">
                  <c:v>3802.16</c:v>
                </c:pt>
                <c:pt idx="3530">
                  <c:v>3803.124</c:v>
                </c:pt>
                <c:pt idx="3531">
                  <c:v>3804.088999999999</c:v>
                </c:pt>
                <c:pt idx="3532">
                  <c:v>3805.053</c:v>
                </c:pt>
                <c:pt idx="3533">
                  <c:v>3806.017</c:v>
                </c:pt>
                <c:pt idx="3534">
                  <c:v>3806.981</c:v>
                </c:pt>
                <c:pt idx="3535">
                  <c:v>3807.946</c:v>
                </c:pt>
                <c:pt idx="3536">
                  <c:v>3808.91</c:v>
                </c:pt>
                <c:pt idx="3537">
                  <c:v>3809.874</c:v>
                </c:pt>
                <c:pt idx="3538">
                  <c:v>3810.839</c:v>
                </c:pt>
                <c:pt idx="3539">
                  <c:v>3811.803</c:v>
                </c:pt>
                <c:pt idx="3540">
                  <c:v>3812.766999999998</c:v>
                </c:pt>
                <c:pt idx="3541">
                  <c:v>3813.731</c:v>
                </c:pt>
                <c:pt idx="3542">
                  <c:v>3814.696</c:v>
                </c:pt>
                <c:pt idx="3543">
                  <c:v>3815.66</c:v>
                </c:pt>
                <c:pt idx="3544">
                  <c:v>3816.624</c:v>
                </c:pt>
                <c:pt idx="3545">
                  <c:v>3817.588999999999</c:v>
                </c:pt>
                <c:pt idx="3546">
                  <c:v>3818.553</c:v>
                </c:pt>
                <c:pt idx="3547">
                  <c:v>3819.517</c:v>
                </c:pt>
                <c:pt idx="3548">
                  <c:v>3820.481</c:v>
                </c:pt>
                <c:pt idx="3549">
                  <c:v>3821.446</c:v>
                </c:pt>
                <c:pt idx="3550">
                  <c:v>3822.41</c:v>
                </c:pt>
                <c:pt idx="3551">
                  <c:v>3823.374</c:v>
                </c:pt>
                <c:pt idx="3552">
                  <c:v>3824.339</c:v>
                </c:pt>
                <c:pt idx="3553">
                  <c:v>3825.303</c:v>
                </c:pt>
                <c:pt idx="3554">
                  <c:v>3826.266999999998</c:v>
                </c:pt>
                <c:pt idx="3555">
                  <c:v>3827.231</c:v>
                </c:pt>
                <c:pt idx="3556">
                  <c:v>3828.196</c:v>
                </c:pt>
                <c:pt idx="3557">
                  <c:v>3829.16</c:v>
                </c:pt>
                <c:pt idx="3558">
                  <c:v>3830.124</c:v>
                </c:pt>
                <c:pt idx="3559">
                  <c:v>3831.088</c:v>
                </c:pt>
                <c:pt idx="3560">
                  <c:v>3832.053</c:v>
                </c:pt>
                <c:pt idx="3561">
                  <c:v>3833.017</c:v>
                </c:pt>
                <c:pt idx="3562">
                  <c:v>3833.981</c:v>
                </c:pt>
                <c:pt idx="3563">
                  <c:v>3834.946</c:v>
                </c:pt>
                <c:pt idx="3564">
                  <c:v>3835.91</c:v>
                </c:pt>
                <c:pt idx="3565">
                  <c:v>3836.874</c:v>
                </c:pt>
                <c:pt idx="3566">
                  <c:v>3837.838</c:v>
                </c:pt>
                <c:pt idx="3567">
                  <c:v>3838.803</c:v>
                </c:pt>
                <c:pt idx="3568">
                  <c:v>3839.766999999998</c:v>
                </c:pt>
                <c:pt idx="3569">
                  <c:v>3840.731</c:v>
                </c:pt>
                <c:pt idx="3570">
                  <c:v>3841.696</c:v>
                </c:pt>
                <c:pt idx="3571">
                  <c:v>3842.66</c:v>
                </c:pt>
                <c:pt idx="3572">
                  <c:v>3843.624</c:v>
                </c:pt>
                <c:pt idx="3573">
                  <c:v>3844.588</c:v>
                </c:pt>
                <c:pt idx="3574">
                  <c:v>3845.553</c:v>
                </c:pt>
                <c:pt idx="3575">
                  <c:v>3846.517</c:v>
                </c:pt>
                <c:pt idx="3576">
                  <c:v>3847.481</c:v>
                </c:pt>
                <c:pt idx="3577">
                  <c:v>3848.446</c:v>
                </c:pt>
                <c:pt idx="3578">
                  <c:v>3849.41</c:v>
                </c:pt>
                <c:pt idx="3579">
                  <c:v>3850.374</c:v>
                </c:pt>
                <c:pt idx="3580">
                  <c:v>3851.338</c:v>
                </c:pt>
                <c:pt idx="3581">
                  <c:v>3852.303</c:v>
                </c:pt>
                <c:pt idx="3582">
                  <c:v>3853.266999999998</c:v>
                </c:pt>
                <c:pt idx="3583">
                  <c:v>3854.231</c:v>
                </c:pt>
                <c:pt idx="3584">
                  <c:v>3855.196</c:v>
                </c:pt>
                <c:pt idx="3585">
                  <c:v>3856.16</c:v>
                </c:pt>
                <c:pt idx="3586">
                  <c:v>3857.124</c:v>
                </c:pt>
                <c:pt idx="3587">
                  <c:v>3858.088</c:v>
                </c:pt>
                <c:pt idx="3588">
                  <c:v>3859.053</c:v>
                </c:pt>
                <c:pt idx="3589">
                  <c:v>3860.017</c:v>
                </c:pt>
                <c:pt idx="3590">
                  <c:v>3860.981</c:v>
                </c:pt>
                <c:pt idx="3591">
                  <c:v>3861.946</c:v>
                </c:pt>
                <c:pt idx="3592">
                  <c:v>3862.91</c:v>
                </c:pt>
                <c:pt idx="3593">
                  <c:v>3863.874</c:v>
                </c:pt>
                <c:pt idx="3594">
                  <c:v>3864.838</c:v>
                </c:pt>
                <c:pt idx="3595">
                  <c:v>3865.803</c:v>
                </c:pt>
                <c:pt idx="3596">
                  <c:v>3866.766999999998</c:v>
                </c:pt>
                <c:pt idx="3597">
                  <c:v>3867.731</c:v>
                </c:pt>
                <c:pt idx="3598">
                  <c:v>3868.696</c:v>
                </c:pt>
                <c:pt idx="3599">
                  <c:v>3869.66</c:v>
                </c:pt>
                <c:pt idx="3600">
                  <c:v>3870.624</c:v>
                </c:pt>
                <c:pt idx="3601">
                  <c:v>3871.588</c:v>
                </c:pt>
                <c:pt idx="3602">
                  <c:v>3872.552</c:v>
                </c:pt>
                <c:pt idx="3603">
                  <c:v>3873.517</c:v>
                </c:pt>
                <c:pt idx="3604">
                  <c:v>3874.481</c:v>
                </c:pt>
                <c:pt idx="3605">
                  <c:v>3875.445</c:v>
                </c:pt>
                <c:pt idx="3606">
                  <c:v>3876.41</c:v>
                </c:pt>
                <c:pt idx="3607">
                  <c:v>3877.374</c:v>
                </c:pt>
                <c:pt idx="3608">
                  <c:v>3878.338</c:v>
                </c:pt>
                <c:pt idx="3609">
                  <c:v>3879.302</c:v>
                </c:pt>
                <c:pt idx="3610">
                  <c:v>3880.266999999998</c:v>
                </c:pt>
                <c:pt idx="3611">
                  <c:v>3881.231</c:v>
                </c:pt>
                <c:pt idx="3612">
                  <c:v>3882.195</c:v>
                </c:pt>
                <c:pt idx="3613">
                  <c:v>3883.16</c:v>
                </c:pt>
                <c:pt idx="3614">
                  <c:v>3884.124</c:v>
                </c:pt>
                <c:pt idx="3615">
                  <c:v>3885.088</c:v>
                </c:pt>
                <c:pt idx="3616">
                  <c:v>3886.052</c:v>
                </c:pt>
                <c:pt idx="3617">
                  <c:v>3887.017</c:v>
                </c:pt>
                <c:pt idx="3618">
                  <c:v>3887.981</c:v>
                </c:pt>
                <c:pt idx="3619">
                  <c:v>3888.945</c:v>
                </c:pt>
                <c:pt idx="3620">
                  <c:v>3889.91</c:v>
                </c:pt>
                <c:pt idx="3621">
                  <c:v>3890.874</c:v>
                </c:pt>
                <c:pt idx="3622">
                  <c:v>3891.838</c:v>
                </c:pt>
                <c:pt idx="3623">
                  <c:v>3892.802</c:v>
                </c:pt>
                <c:pt idx="3624">
                  <c:v>3893.766999999998</c:v>
                </c:pt>
                <c:pt idx="3625">
                  <c:v>3894.731</c:v>
                </c:pt>
                <c:pt idx="3626">
                  <c:v>3895.695</c:v>
                </c:pt>
                <c:pt idx="3627">
                  <c:v>3896.66</c:v>
                </c:pt>
                <c:pt idx="3628">
                  <c:v>3897.624</c:v>
                </c:pt>
                <c:pt idx="3629">
                  <c:v>3898.588</c:v>
                </c:pt>
                <c:pt idx="3630">
                  <c:v>3899.552</c:v>
                </c:pt>
                <c:pt idx="3631">
                  <c:v>3900.517</c:v>
                </c:pt>
                <c:pt idx="3632">
                  <c:v>3901.481</c:v>
                </c:pt>
                <c:pt idx="3633">
                  <c:v>3902.445</c:v>
                </c:pt>
                <c:pt idx="3634">
                  <c:v>3903.41</c:v>
                </c:pt>
                <c:pt idx="3635">
                  <c:v>3904.374</c:v>
                </c:pt>
                <c:pt idx="3636">
                  <c:v>3905.338</c:v>
                </c:pt>
                <c:pt idx="3637">
                  <c:v>3906.302</c:v>
                </c:pt>
                <c:pt idx="3638">
                  <c:v>3907.266999999998</c:v>
                </c:pt>
                <c:pt idx="3639">
                  <c:v>3908.231</c:v>
                </c:pt>
                <c:pt idx="3640">
                  <c:v>3909.195</c:v>
                </c:pt>
                <c:pt idx="3641">
                  <c:v>3910.159</c:v>
                </c:pt>
                <c:pt idx="3642">
                  <c:v>3911.124</c:v>
                </c:pt>
                <c:pt idx="3643">
                  <c:v>3912.088</c:v>
                </c:pt>
                <c:pt idx="3644">
                  <c:v>3913.052</c:v>
                </c:pt>
                <c:pt idx="3645">
                  <c:v>3914.017</c:v>
                </c:pt>
                <c:pt idx="3646">
                  <c:v>3914.981</c:v>
                </c:pt>
                <c:pt idx="3647">
                  <c:v>3915.945</c:v>
                </c:pt>
                <c:pt idx="3648">
                  <c:v>3916.909</c:v>
                </c:pt>
                <c:pt idx="3649">
                  <c:v>3917.874</c:v>
                </c:pt>
                <c:pt idx="3650">
                  <c:v>3918.838</c:v>
                </c:pt>
                <c:pt idx="3651">
                  <c:v>3919.802</c:v>
                </c:pt>
                <c:pt idx="3652">
                  <c:v>3920.766999999998</c:v>
                </c:pt>
                <c:pt idx="3653">
                  <c:v>3921.731</c:v>
                </c:pt>
                <c:pt idx="3654">
                  <c:v>3922.695</c:v>
                </c:pt>
                <c:pt idx="3655">
                  <c:v>3923.659</c:v>
                </c:pt>
                <c:pt idx="3656">
                  <c:v>3924.624</c:v>
                </c:pt>
                <c:pt idx="3657">
                  <c:v>3925.588</c:v>
                </c:pt>
                <c:pt idx="3658">
                  <c:v>3926.552</c:v>
                </c:pt>
                <c:pt idx="3659">
                  <c:v>3927.517</c:v>
                </c:pt>
                <c:pt idx="3660">
                  <c:v>3928.481</c:v>
                </c:pt>
                <c:pt idx="3661">
                  <c:v>3929.445</c:v>
                </c:pt>
                <c:pt idx="3662">
                  <c:v>3930.409</c:v>
                </c:pt>
                <c:pt idx="3663">
                  <c:v>3931.374</c:v>
                </c:pt>
                <c:pt idx="3664">
                  <c:v>3932.338</c:v>
                </c:pt>
                <c:pt idx="3665">
                  <c:v>3933.302</c:v>
                </c:pt>
                <c:pt idx="3666">
                  <c:v>3934.266999999998</c:v>
                </c:pt>
                <c:pt idx="3667">
                  <c:v>3935.231</c:v>
                </c:pt>
                <c:pt idx="3668">
                  <c:v>3936.195</c:v>
                </c:pt>
                <c:pt idx="3669">
                  <c:v>3937.159</c:v>
                </c:pt>
                <c:pt idx="3670">
                  <c:v>3938.124</c:v>
                </c:pt>
                <c:pt idx="3671">
                  <c:v>3939.088</c:v>
                </c:pt>
                <c:pt idx="3672">
                  <c:v>3940.052</c:v>
                </c:pt>
                <c:pt idx="3673">
                  <c:v>3941.017</c:v>
                </c:pt>
                <c:pt idx="3674">
                  <c:v>3941.981</c:v>
                </c:pt>
                <c:pt idx="3675">
                  <c:v>3942.945</c:v>
                </c:pt>
                <c:pt idx="3676">
                  <c:v>3943.909</c:v>
                </c:pt>
                <c:pt idx="3677">
                  <c:v>3944.874</c:v>
                </c:pt>
                <c:pt idx="3678">
                  <c:v>3945.838</c:v>
                </c:pt>
                <c:pt idx="3679">
                  <c:v>3946.802</c:v>
                </c:pt>
                <c:pt idx="3680">
                  <c:v>3947.766999999998</c:v>
                </c:pt>
                <c:pt idx="3681">
                  <c:v>3948.731</c:v>
                </c:pt>
                <c:pt idx="3682">
                  <c:v>3949.695</c:v>
                </c:pt>
                <c:pt idx="3683">
                  <c:v>3950.659</c:v>
                </c:pt>
                <c:pt idx="3684">
                  <c:v>3951.624</c:v>
                </c:pt>
                <c:pt idx="3685">
                  <c:v>3952.588</c:v>
                </c:pt>
                <c:pt idx="3686">
                  <c:v>3953.552</c:v>
                </c:pt>
                <c:pt idx="3687">
                  <c:v>3954.516</c:v>
                </c:pt>
                <c:pt idx="3688">
                  <c:v>3955.481</c:v>
                </c:pt>
                <c:pt idx="3689">
                  <c:v>3956.445</c:v>
                </c:pt>
                <c:pt idx="3690">
                  <c:v>3957.409</c:v>
                </c:pt>
                <c:pt idx="3691">
                  <c:v>3958.374</c:v>
                </c:pt>
                <c:pt idx="3692">
                  <c:v>3959.338</c:v>
                </c:pt>
                <c:pt idx="3693">
                  <c:v>3960.302</c:v>
                </c:pt>
                <c:pt idx="3694">
                  <c:v>3961.266</c:v>
                </c:pt>
                <c:pt idx="3695">
                  <c:v>3962.231</c:v>
                </c:pt>
                <c:pt idx="3696">
                  <c:v>3963.195</c:v>
                </c:pt>
                <c:pt idx="3697">
                  <c:v>3964.159</c:v>
                </c:pt>
                <c:pt idx="3698">
                  <c:v>3965.124</c:v>
                </c:pt>
                <c:pt idx="3699">
                  <c:v>3966.088</c:v>
                </c:pt>
                <c:pt idx="3700">
                  <c:v>3967.052</c:v>
                </c:pt>
                <c:pt idx="3701">
                  <c:v>3968.016</c:v>
                </c:pt>
                <c:pt idx="3702">
                  <c:v>3968.981</c:v>
                </c:pt>
                <c:pt idx="3703">
                  <c:v>3969.945</c:v>
                </c:pt>
                <c:pt idx="3704">
                  <c:v>3970.909</c:v>
                </c:pt>
                <c:pt idx="3705">
                  <c:v>3971.874</c:v>
                </c:pt>
                <c:pt idx="3706">
                  <c:v>3972.838</c:v>
                </c:pt>
                <c:pt idx="3707">
                  <c:v>3973.802</c:v>
                </c:pt>
                <c:pt idx="3708">
                  <c:v>3974.766</c:v>
                </c:pt>
                <c:pt idx="3709">
                  <c:v>3975.731</c:v>
                </c:pt>
                <c:pt idx="3710">
                  <c:v>3976.695</c:v>
                </c:pt>
                <c:pt idx="3711">
                  <c:v>3977.659</c:v>
                </c:pt>
                <c:pt idx="3712">
                  <c:v>3978.624</c:v>
                </c:pt>
                <c:pt idx="3713">
                  <c:v>3979.588</c:v>
                </c:pt>
                <c:pt idx="3714">
                  <c:v>3980.552</c:v>
                </c:pt>
                <c:pt idx="3715">
                  <c:v>3981.516</c:v>
                </c:pt>
                <c:pt idx="3716">
                  <c:v>3982.481</c:v>
                </c:pt>
                <c:pt idx="3717">
                  <c:v>3983.445</c:v>
                </c:pt>
                <c:pt idx="3718">
                  <c:v>3984.409</c:v>
                </c:pt>
                <c:pt idx="3719">
                  <c:v>3985.374</c:v>
                </c:pt>
                <c:pt idx="3720">
                  <c:v>3986.338</c:v>
                </c:pt>
                <c:pt idx="3721">
                  <c:v>3987.302</c:v>
                </c:pt>
                <c:pt idx="3722">
                  <c:v>3988.266</c:v>
                </c:pt>
                <c:pt idx="3723">
                  <c:v>3989.23</c:v>
                </c:pt>
                <c:pt idx="3724">
                  <c:v>3990.195</c:v>
                </c:pt>
                <c:pt idx="3725">
                  <c:v>3991.159</c:v>
                </c:pt>
                <c:pt idx="3726">
                  <c:v>3992.124</c:v>
                </c:pt>
                <c:pt idx="3727">
                  <c:v>3993.088</c:v>
                </c:pt>
                <c:pt idx="3728">
                  <c:v>3994.052</c:v>
                </c:pt>
                <c:pt idx="3729">
                  <c:v>3995.016</c:v>
                </c:pt>
                <c:pt idx="3730">
                  <c:v>3995.98</c:v>
                </c:pt>
                <c:pt idx="3731">
                  <c:v>3996.945</c:v>
                </c:pt>
                <c:pt idx="3732">
                  <c:v>3997.909</c:v>
                </c:pt>
                <c:pt idx="3733">
                  <c:v>3998.873</c:v>
                </c:pt>
                <c:pt idx="3734">
                  <c:v>3999.838</c:v>
                </c:pt>
                <c:pt idx="3735">
                  <c:v>4000.802</c:v>
                </c:pt>
              </c:numCache>
            </c:numRef>
          </c:xVal>
          <c:yVal>
            <c:numRef>
              <c:f>'FTIR spectra CSV in excel'!$F$2:$F$3737</c:f>
              <c:numCache>
                <c:formatCode>0.00E+00</c:formatCode>
                <c:ptCount val="3736"/>
                <c:pt idx="0">
                  <c:v>0.0</c:v>
                </c:pt>
                <c:pt idx="1">
                  <c:v>-2.288254</c:v>
                </c:pt>
                <c:pt idx="2">
                  <c:v>1.233407</c:v>
                </c:pt>
                <c:pt idx="3">
                  <c:v>0.4402279</c:v>
                </c:pt>
                <c:pt idx="4">
                  <c:v>-0.3561001</c:v>
                </c:pt>
                <c:pt idx="5">
                  <c:v>-3.164134</c:v>
                </c:pt>
                <c:pt idx="6">
                  <c:v>0.003662389</c:v>
                </c:pt>
                <c:pt idx="7">
                  <c:v>0.6918917</c:v>
                </c:pt>
                <c:pt idx="8">
                  <c:v>-0.4274667</c:v>
                </c:pt>
                <c:pt idx="9">
                  <c:v>-0.7603464</c:v>
                </c:pt>
                <c:pt idx="10">
                  <c:v>1.078443</c:v>
                </c:pt>
                <c:pt idx="11">
                  <c:v>0.1504832</c:v>
                </c:pt>
                <c:pt idx="12">
                  <c:v>1.579955</c:v>
                </c:pt>
                <c:pt idx="13">
                  <c:v>0.2602439</c:v>
                </c:pt>
                <c:pt idx="14">
                  <c:v>-1.27119</c:v>
                </c:pt>
                <c:pt idx="15">
                  <c:v>-0.06089216</c:v>
                </c:pt>
                <c:pt idx="16">
                  <c:v>0.0710284</c:v>
                </c:pt>
                <c:pt idx="17">
                  <c:v>-0.2568003</c:v>
                </c:pt>
                <c:pt idx="18">
                  <c:v>0.143804</c:v>
                </c:pt>
                <c:pt idx="19">
                  <c:v>1.13485</c:v>
                </c:pt>
                <c:pt idx="20">
                  <c:v>-0.5461619</c:v>
                </c:pt>
                <c:pt idx="21">
                  <c:v>-0.2830341</c:v>
                </c:pt>
                <c:pt idx="22">
                  <c:v>-0.1888272</c:v>
                </c:pt>
                <c:pt idx="23">
                  <c:v>0.2653686</c:v>
                </c:pt>
                <c:pt idx="24">
                  <c:v>-0.6612338</c:v>
                </c:pt>
                <c:pt idx="25">
                  <c:v>0.3882478</c:v>
                </c:pt>
                <c:pt idx="26">
                  <c:v>1.041591</c:v>
                </c:pt>
                <c:pt idx="27">
                  <c:v>0.5973275</c:v>
                </c:pt>
                <c:pt idx="28">
                  <c:v>-0.05299374</c:v>
                </c:pt>
                <c:pt idx="29">
                  <c:v>0.7175602</c:v>
                </c:pt>
                <c:pt idx="30">
                  <c:v>-0.09279609</c:v>
                </c:pt>
                <c:pt idx="31">
                  <c:v>-0.1231126</c:v>
                </c:pt>
                <c:pt idx="32">
                  <c:v>-0.5415272</c:v>
                </c:pt>
                <c:pt idx="33">
                  <c:v>0.2268292</c:v>
                </c:pt>
                <c:pt idx="34">
                  <c:v>0.2653311</c:v>
                </c:pt>
                <c:pt idx="35">
                  <c:v>0.5890824</c:v>
                </c:pt>
                <c:pt idx="36">
                  <c:v>0.5103642</c:v>
                </c:pt>
                <c:pt idx="37">
                  <c:v>1.809044</c:v>
                </c:pt>
                <c:pt idx="38">
                  <c:v>-0.8514044</c:v>
                </c:pt>
                <c:pt idx="39">
                  <c:v>-2.099956999999998</c:v>
                </c:pt>
                <c:pt idx="40">
                  <c:v>-0.9324739</c:v>
                </c:pt>
                <c:pt idx="41">
                  <c:v>0.3746891</c:v>
                </c:pt>
                <c:pt idx="42">
                  <c:v>0.6382962</c:v>
                </c:pt>
                <c:pt idx="43">
                  <c:v>0.6603169</c:v>
                </c:pt>
                <c:pt idx="44">
                  <c:v>-1.430358</c:v>
                </c:pt>
                <c:pt idx="45">
                  <c:v>-1.188205</c:v>
                </c:pt>
                <c:pt idx="46">
                  <c:v>-0.5381818</c:v>
                </c:pt>
                <c:pt idx="47">
                  <c:v>0.2019871</c:v>
                </c:pt>
                <c:pt idx="48">
                  <c:v>0.6072699</c:v>
                </c:pt>
                <c:pt idx="49">
                  <c:v>0.4729976</c:v>
                </c:pt>
                <c:pt idx="50">
                  <c:v>-0.977925</c:v>
                </c:pt>
                <c:pt idx="51">
                  <c:v>-0.2604646</c:v>
                </c:pt>
                <c:pt idx="52">
                  <c:v>0.683142</c:v>
                </c:pt>
                <c:pt idx="53">
                  <c:v>0.5217521</c:v>
                </c:pt>
                <c:pt idx="54">
                  <c:v>0.3701272</c:v>
                </c:pt>
                <c:pt idx="55">
                  <c:v>0.8920504</c:v>
                </c:pt>
                <c:pt idx="56">
                  <c:v>0.04242276</c:v>
                </c:pt>
                <c:pt idx="57">
                  <c:v>0.6744621</c:v>
                </c:pt>
                <c:pt idx="58">
                  <c:v>0.4661924</c:v>
                </c:pt>
                <c:pt idx="59">
                  <c:v>0.6604733</c:v>
                </c:pt>
                <c:pt idx="60">
                  <c:v>0.6719152</c:v>
                </c:pt>
                <c:pt idx="61">
                  <c:v>0.8409376</c:v>
                </c:pt>
                <c:pt idx="62">
                  <c:v>0.3587986</c:v>
                </c:pt>
                <c:pt idx="63">
                  <c:v>0.625275</c:v>
                </c:pt>
                <c:pt idx="64">
                  <c:v>0.5600216</c:v>
                </c:pt>
                <c:pt idx="65">
                  <c:v>1.339118</c:v>
                </c:pt>
                <c:pt idx="66">
                  <c:v>1.413537</c:v>
                </c:pt>
                <c:pt idx="67">
                  <c:v>1.219843</c:v>
                </c:pt>
                <c:pt idx="68">
                  <c:v>0.3514702</c:v>
                </c:pt>
                <c:pt idx="69">
                  <c:v>0.6331934</c:v>
                </c:pt>
                <c:pt idx="70">
                  <c:v>0.8276506</c:v>
                </c:pt>
                <c:pt idx="71">
                  <c:v>1.301959</c:v>
                </c:pt>
                <c:pt idx="72">
                  <c:v>1.153972</c:v>
                </c:pt>
                <c:pt idx="73">
                  <c:v>1.438612</c:v>
                </c:pt>
                <c:pt idx="74">
                  <c:v>1.248852</c:v>
                </c:pt>
                <c:pt idx="75">
                  <c:v>1.355354</c:v>
                </c:pt>
                <c:pt idx="76">
                  <c:v>0.8031027</c:v>
                </c:pt>
                <c:pt idx="77">
                  <c:v>1.45068</c:v>
                </c:pt>
                <c:pt idx="78">
                  <c:v>1.460537</c:v>
                </c:pt>
                <c:pt idx="79">
                  <c:v>1.895806</c:v>
                </c:pt>
                <c:pt idx="80">
                  <c:v>1.727761</c:v>
                </c:pt>
                <c:pt idx="81">
                  <c:v>1.819568</c:v>
                </c:pt>
                <c:pt idx="82">
                  <c:v>1.29506</c:v>
                </c:pt>
                <c:pt idx="83">
                  <c:v>1.803122</c:v>
                </c:pt>
                <c:pt idx="84">
                  <c:v>2.069437</c:v>
                </c:pt>
                <c:pt idx="85">
                  <c:v>2.441419999999999</c:v>
                </c:pt>
                <c:pt idx="86">
                  <c:v>2.270235</c:v>
                </c:pt>
                <c:pt idx="87">
                  <c:v>2.293781</c:v>
                </c:pt>
                <c:pt idx="88">
                  <c:v>2.077555</c:v>
                </c:pt>
                <c:pt idx="89">
                  <c:v>2.503284</c:v>
                </c:pt>
                <c:pt idx="90">
                  <c:v>2.676859999999986</c:v>
                </c:pt>
                <c:pt idx="91">
                  <c:v>3.328752999999998</c:v>
                </c:pt>
                <c:pt idx="92">
                  <c:v>3.145643999999999</c:v>
                </c:pt>
                <c:pt idx="93">
                  <c:v>3.016626</c:v>
                </c:pt>
                <c:pt idx="94">
                  <c:v>2.830061999999998</c:v>
                </c:pt>
                <c:pt idx="95">
                  <c:v>3.102557</c:v>
                </c:pt>
                <c:pt idx="96">
                  <c:v>3.562972</c:v>
                </c:pt>
                <c:pt idx="97">
                  <c:v>4.171314</c:v>
                </c:pt>
                <c:pt idx="98">
                  <c:v>3.734554</c:v>
                </c:pt>
                <c:pt idx="99">
                  <c:v>4.000486</c:v>
                </c:pt>
                <c:pt idx="100">
                  <c:v>4.251867</c:v>
                </c:pt>
                <c:pt idx="101">
                  <c:v>4.628127999999983</c:v>
                </c:pt>
                <c:pt idx="102">
                  <c:v>4.723079999999999</c:v>
                </c:pt>
                <c:pt idx="103">
                  <c:v>5.126355999999985</c:v>
                </c:pt>
                <c:pt idx="104">
                  <c:v>5.151425999999994</c:v>
                </c:pt>
                <c:pt idx="105">
                  <c:v>5.556306</c:v>
                </c:pt>
                <c:pt idx="106">
                  <c:v>5.760019999999995</c:v>
                </c:pt>
                <c:pt idx="107">
                  <c:v>6.164366999999985</c:v>
                </c:pt>
                <c:pt idx="108">
                  <c:v>6.013043</c:v>
                </c:pt>
                <c:pt idx="109">
                  <c:v>6.402213</c:v>
                </c:pt>
                <c:pt idx="110">
                  <c:v>6.635724999999994</c:v>
                </c:pt>
                <c:pt idx="111">
                  <c:v>7.027190999999985</c:v>
                </c:pt>
                <c:pt idx="112">
                  <c:v>7.252772</c:v>
                </c:pt>
                <c:pt idx="113">
                  <c:v>7.824902999999979</c:v>
                </c:pt>
                <c:pt idx="114">
                  <c:v>7.806592</c:v>
                </c:pt>
                <c:pt idx="115">
                  <c:v>8.10033</c:v>
                </c:pt>
                <c:pt idx="116">
                  <c:v>8.352649</c:v>
                </c:pt>
                <c:pt idx="117">
                  <c:v>8.890935</c:v>
                </c:pt>
                <c:pt idx="118">
                  <c:v>9.10069</c:v>
                </c:pt>
                <c:pt idx="119">
                  <c:v>9.594679</c:v>
                </c:pt>
                <c:pt idx="120">
                  <c:v>9.777535</c:v>
                </c:pt>
                <c:pt idx="121">
                  <c:v>10.31643</c:v>
                </c:pt>
                <c:pt idx="122">
                  <c:v>10.59912</c:v>
                </c:pt>
                <c:pt idx="123">
                  <c:v>11.03979</c:v>
                </c:pt>
                <c:pt idx="124">
                  <c:v>11.35505</c:v>
                </c:pt>
                <c:pt idx="125">
                  <c:v>11.82161</c:v>
                </c:pt>
                <c:pt idx="126">
                  <c:v>11.95979</c:v>
                </c:pt>
                <c:pt idx="127">
                  <c:v>12.4338</c:v>
                </c:pt>
                <c:pt idx="128">
                  <c:v>12.71338</c:v>
                </c:pt>
                <c:pt idx="129">
                  <c:v>13.35172</c:v>
                </c:pt>
                <c:pt idx="130">
                  <c:v>13.63256</c:v>
                </c:pt>
                <c:pt idx="131">
                  <c:v>14.17958</c:v>
                </c:pt>
                <c:pt idx="132">
                  <c:v>14.54045</c:v>
                </c:pt>
                <c:pt idx="133">
                  <c:v>15.22033</c:v>
                </c:pt>
                <c:pt idx="134">
                  <c:v>15.55043</c:v>
                </c:pt>
                <c:pt idx="135">
                  <c:v>16.07451</c:v>
                </c:pt>
                <c:pt idx="136">
                  <c:v>16.39152</c:v>
                </c:pt>
                <c:pt idx="137">
                  <c:v>16.97484</c:v>
                </c:pt>
                <c:pt idx="138">
                  <c:v>17.41744</c:v>
                </c:pt>
                <c:pt idx="139">
                  <c:v>18.08585</c:v>
                </c:pt>
                <c:pt idx="140">
                  <c:v>18.43776</c:v>
                </c:pt>
                <c:pt idx="141">
                  <c:v>19.08113</c:v>
                </c:pt>
                <c:pt idx="142">
                  <c:v>19.40899</c:v>
                </c:pt>
                <c:pt idx="143">
                  <c:v>19.92423</c:v>
                </c:pt>
                <c:pt idx="144">
                  <c:v>20.42590999999998</c:v>
                </c:pt>
                <c:pt idx="145">
                  <c:v>21.12281</c:v>
                </c:pt>
                <c:pt idx="146">
                  <c:v>21.60799</c:v>
                </c:pt>
                <c:pt idx="147">
                  <c:v>22.19267</c:v>
                </c:pt>
                <c:pt idx="148">
                  <c:v>22.57854</c:v>
                </c:pt>
                <c:pt idx="149">
                  <c:v>23.23807</c:v>
                </c:pt>
                <c:pt idx="150">
                  <c:v>23.84636</c:v>
                </c:pt>
                <c:pt idx="151">
                  <c:v>24.45169</c:v>
                </c:pt>
                <c:pt idx="152">
                  <c:v>24.8128</c:v>
                </c:pt>
                <c:pt idx="153">
                  <c:v>25.43315</c:v>
                </c:pt>
                <c:pt idx="154">
                  <c:v>25.96048</c:v>
                </c:pt>
                <c:pt idx="155">
                  <c:v>26.54029999999998</c:v>
                </c:pt>
                <c:pt idx="156">
                  <c:v>26.99592</c:v>
                </c:pt>
                <c:pt idx="157">
                  <c:v>27.68906</c:v>
                </c:pt>
                <c:pt idx="158">
                  <c:v>28.07966</c:v>
                </c:pt>
                <c:pt idx="159">
                  <c:v>28.64771</c:v>
                </c:pt>
                <c:pt idx="160">
                  <c:v>29.17199</c:v>
                </c:pt>
                <c:pt idx="161">
                  <c:v>29.95268</c:v>
                </c:pt>
                <c:pt idx="162">
                  <c:v>30.47802</c:v>
                </c:pt>
                <c:pt idx="163">
                  <c:v>31.07775000000001</c:v>
                </c:pt>
                <c:pt idx="164">
                  <c:v>31.5193</c:v>
                </c:pt>
                <c:pt idx="165">
                  <c:v>32.12628</c:v>
                </c:pt>
                <c:pt idx="166">
                  <c:v>32.47771</c:v>
                </c:pt>
                <c:pt idx="167">
                  <c:v>33.12173</c:v>
                </c:pt>
                <c:pt idx="168">
                  <c:v>33.57972</c:v>
                </c:pt>
                <c:pt idx="169">
                  <c:v>34.05606</c:v>
                </c:pt>
                <c:pt idx="170">
                  <c:v>34.56328000000001</c:v>
                </c:pt>
                <c:pt idx="171">
                  <c:v>35.20191</c:v>
                </c:pt>
                <c:pt idx="172">
                  <c:v>35.67078</c:v>
                </c:pt>
                <c:pt idx="173">
                  <c:v>36.27038</c:v>
                </c:pt>
                <c:pt idx="174">
                  <c:v>36.70012000000001</c:v>
                </c:pt>
                <c:pt idx="175">
                  <c:v>37.33891</c:v>
                </c:pt>
                <c:pt idx="176">
                  <c:v>37.80481</c:v>
                </c:pt>
                <c:pt idx="177">
                  <c:v>38.38607</c:v>
                </c:pt>
                <c:pt idx="178">
                  <c:v>38.73612</c:v>
                </c:pt>
                <c:pt idx="179">
                  <c:v>39.27169</c:v>
                </c:pt>
                <c:pt idx="180">
                  <c:v>39.77765</c:v>
                </c:pt>
                <c:pt idx="181">
                  <c:v>40.27995</c:v>
                </c:pt>
                <c:pt idx="182">
                  <c:v>40.53202</c:v>
                </c:pt>
                <c:pt idx="183">
                  <c:v>41.21981</c:v>
                </c:pt>
                <c:pt idx="184">
                  <c:v>41.81913</c:v>
                </c:pt>
                <c:pt idx="185">
                  <c:v>42.22487</c:v>
                </c:pt>
                <c:pt idx="186">
                  <c:v>42.52282</c:v>
                </c:pt>
                <c:pt idx="187">
                  <c:v>43.03652</c:v>
                </c:pt>
                <c:pt idx="188">
                  <c:v>43.63761</c:v>
                </c:pt>
                <c:pt idx="189">
                  <c:v>44.1669</c:v>
                </c:pt>
                <c:pt idx="190">
                  <c:v>44.55466</c:v>
                </c:pt>
                <c:pt idx="191">
                  <c:v>45.12827</c:v>
                </c:pt>
                <c:pt idx="192">
                  <c:v>45.65249</c:v>
                </c:pt>
                <c:pt idx="193">
                  <c:v>46.26098000000001</c:v>
                </c:pt>
                <c:pt idx="194">
                  <c:v>46.71324000000001</c:v>
                </c:pt>
                <c:pt idx="195">
                  <c:v>47.27739</c:v>
                </c:pt>
                <c:pt idx="196">
                  <c:v>47.66981</c:v>
                </c:pt>
                <c:pt idx="197">
                  <c:v>48.14465</c:v>
                </c:pt>
                <c:pt idx="198">
                  <c:v>48.60061</c:v>
                </c:pt>
                <c:pt idx="199">
                  <c:v>49.24884</c:v>
                </c:pt>
                <c:pt idx="200">
                  <c:v>49.87998</c:v>
                </c:pt>
                <c:pt idx="201">
                  <c:v>50.35542</c:v>
                </c:pt>
                <c:pt idx="202">
                  <c:v>50.73182000000001</c:v>
                </c:pt>
                <c:pt idx="203">
                  <c:v>51.30836</c:v>
                </c:pt>
                <c:pt idx="204">
                  <c:v>51.72988</c:v>
                </c:pt>
                <c:pt idx="205">
                  <c:v>52.22878</c:v>
                </c:pt>
                <c:pt idx="206">
                  <c:v>52.78551</c:v>
                </c:pt>
                <c:pt idx="207">
                  <c:v>53.40257</c:v>
                </c:pt>
                <c:pt idx="208">
                  <c:v>53.75684</c:v>
                </c:pt>
                <c:pt idx="209">
                  <c:v>54.18786</c:v>
                </c:pt>
                <c:pt idx="210">
                  <c:v>54.71612000000001</c:v>
                </c:pt>
                <c:pt idx="211">
                  <c:v>55.35251</c:v>
                </c:pt>
                <c:pt idx="212">
                  <c:v>55.81812</c:v>
                </c:pt>
                <c:pt idx="213">
                  <c:v>56.22437</c:v>
                </c:pt>
                <c:pt idx="214">
                  <c:v>56.53611</c:v>
                </c:pt>
                <c:pt idx="215">
                  <c:v>57.03962000000001</c:v>
                </c:pt>
                <c:pt idx="216">
                  <c:v>57.48756</c:v>
                </c:pt>
                <c:pt idx="217">
                  <c:v>57.92846</c:v>
                </c:pt>
                <c:pt idx="218">
                  <c:v>58.31975</c:v>
                </c:pt>
                <c:pt idx="219">
                  <c:v>58.79276</c:v>
                </c:pt>
                <c:pt idx="220">
                  <c:v>59.16491</c:v>
                </c:pt>
                <c:pt idx="221">
                  <c:v>59.65601</c:v>
                </c:pt>
                <c:pt idx="222">
                  <c:v>60.11252000000001</c:v>
                </c:pt>
                <c:pt idx="223">
                  <c:v>60.47538</c:v>
                </c:pt>
                <c:pt idx="224">
                  <c:v>60.76364</c:v>
                </c:pt>
                <c:pt idx="225">
                  <c:v>61.16445</c:v>
                </c:pt>
                <c:pt idx="226">
                  <c:v>61.60089</c:v>
                </c:pt>
                <c:pt idx="227">
                  <c:v>62.10123</c:v>
                </c:pt>
                <c:pt idx="228">
                  <c:v>62.34889</c:v>
                </c:pt>
                <c:pt idx="229">
                  <c:v>62.72631</c:v>
                </c:pt>
                <c:pt idx="230">
                  <c:v>63.16592</c:v>
                </c:pt>
                <c:pt idx="231">
                  <c:v>63.53529</c:v>
                </c:pt>
                <c:pt idx="232">
                  <c:v>63.86708</c:v>
                </c:pt>
                <c:pt idx="233">
                  <c:v>64.2496</c:v>
                </c:pt>
                <c:pt idx="234">
                  <c:v>64.5484</c:v>
                </c:pt>
                <c:pt idx="235">
                  <c:v>64.94376</c:v>
                </c:pt>
                <c:pt idx="236">
                  <c:v>65.28391</c:v>
                </c:pt>
                <c:pt idx="237">
                  <c:v>65.75626</c:v>
                </c:pt>
                <c:pt idx="238">
                  <c:v>66.16125</c:v>
                </c:pt>
                <c:pt idx="239">
                  <c:v>66.56694</c:v>
                </c:pt>
                <c:pt idx="240">
                  <c:v>66.84977999999998</c:v>
                </c:pt>
                <c:pt idx="241">
                  <c:v>67.20247</c:v>
                </c:pt>
                <c:pt idx="242">
                  <c:v>67.55609</c:v>
                </c:pt>
                <c:pt idx="243">
                  <c:v>67.93518</c:v>
                </c:pt>
                <c:pt idx="244">
                  <c:v>68.26517000000001</c:v>
                </c:pt>
                <c:pt idx="245">
                  <c:v>68.7271</c:v>
                </c:pt>
                <c:pt idx="246">
                  <c:v>69.06498</c:v>
                </c:pt>
                <c:pt idx="247">
                  <c:v>69.33030999999998</c:v>
                </c:pt>
                <c:pt idx="248">
                  <c:v>69.56756</c:v>
                </c:pt>
                <c:pt idx="249">
                  <c:v>69.8753099999998</c:v>
                </c:pt>
                <c:pt idx="250">
                  <c:v>70.15317999999998</c:v>
                </c:pt>
                <c:pt idx="251">
                  <c:v>70.55104</c:v>
                </c:pt>
                <c:pt idx="252">
                  <c:v>70.84764</c:v>
                </c:pt>
                <c:pt idx="253">
                  <c:v>71.17052999999998</c:v>
                </c:pt>
                <c:pt idx="254">
                  <c:v>71.46428</c:v>
                </c:pt>
                <c:pt idx="255">
                  <c:v>71.72346</c:v>
                </c:pt>
                <c:pt idx="256">
                  <c:v>71.94844</c:v>
                </c:pt>
                <c:pt idx="257">
                  <c:v>72.25913000000001</c:v>
                </c:pt>
                <c:pt idx="258">
                  <c:v>72.52765</c:v>
                </c:pt>
                <c:pt idx="259">
                  <c:v>72.76844</c:v>
                </c:pt>
                <c:pt idx="260">
                  <c:v>73.03438</c:v>
                </c:pt>
                <c:pt idx="261">
                  <c:v>73.33926</c:v>
                </c:pt>
                <c:pt idx="262">
                  <c:v>73.56798</c:v>
                </c:pt>
                <c:pt idx="263">
                  <c:v>73.89301</c:v>
                </c:pt>
                <c:pt idx="264">
                  <c:v>74.18193</c:v>
                </c:pt>
                <c:pt idx="265">
                  <c:v>74.40197</c:v>
                </c:pt>
                <c:pt idx="266">
                  <c:v>74.67890999999985</c:v>
                </c:pt>
                <c:pt idx="267">
                  <c:v>74.94553</c:v>
                </c:pt>
                <c:pt idx="268">
                  <c:v>75.07251999999998</c:v>
                </c:pt>
                <c:pt idx="269">
                  <c:v>75.25466</c:v>
                </c:pt>
                <c:pt idx="270">
                  <c:v>75.46601</c:v>
                </c:pt>
                <c:pt idx="271">
                  <c:v>75.73354</c:v>
                </c:pt>
                <c:pt idx="272">
                  <c:v>75.98906</c:v>
                </c:pt>
                <c:pt idx="273">
                  <c:v>76.26454</c:v>
                </c:pt>
                <c:pt idx="274">
                  <c:v>76.44074</c:v>
                </c:pt>
                <c:pt idx="275">
                  <c:v>76.6238799999998</c:v>
                </c:pt>
                <c:pt idx="276">
                  <c:v>76.8101</c:v>
                </c:pt>
                <c:pt idx="277">
                  <c:v>76.70464</c:v>
                </c:pt>
                <c:pt idx="278">
                  <c:v>76.09500000000001</c:v>
                </c:pt>
                <c:pt idx="279">
                  <c:v>77.03389</c:v>
                </c:pt>
                <c:pt idx="280">
                  <c:v>77.97565</c:v>
                </c:pt>
                <c:pt idx="281">
                  <c:v>78.19406</c:v>
                </c:pt>
                <c:pt idx="282">
                  <c:v>78.28519</c:v>
                </c:pt>
                <c:pt idx="283">
                  <c:v>78.43833</c:v>
                </c:pt>
                <c:pt idx="284">
                  <c:v>78.56387</c:v>
                </c:pt>
                <c:pt idx="285">
                  <c:v>78.71929</c:v>
                </c:pt>
                <c:pt idx="286">
                  <c:v>78.84383</c:v>
                </c:pt>
                <c:pt idx="287">
                  <c:v>79.00394</c:v>
                </c:pt>
                <c:pt idx="288">
                  <c:v>79.1657799999998</c:v>
                </c:pt>
                <c:pt idx="289">
                  <c:v>79.32942999999997</c:v>
                </c:pt>
                <c:pt idx="290">
                  <c:v>79.4538</c:v>
                </c:pt>
                <c:pt idx="291">
                  <c:v>79.63825</c:v>
                </c:pt>
                <c:pt idx="292">
                  <c:v>79.7236</c:v>
                </c:pt>
                <c:pt idx="293">
                  <c:v>79.84513</c:v>
                </c:pt>
                <c:pt idx="294">
                  <c:v>79.98551</c:v>
                </c:pt>
                <c:pt idx="295">
                  <c:v>80.16051</c:v>
                </c:pt>
                <c:pt idx="296">
                  <c:v>80.25182</c:v>
                </c:pt>
                <c:pt idx="297">
                  <c:v>80.38032999999998</c:v>
                </c:pt>
                <c:pt idx="298">
                  <c:v>80.54368</c:v>
                </c:pt>
                <c:pt idx="299">
                  <c:v>80.6724899999998</c:v>
                </c:pt>
                <c:pt idx="300">
                  <c:v>80.73482</c:v>
                </c:pt>
                <c:pt idx="301">
                  <c:v>80.79322</c:v>
                </c:pt>
                <c:pt idx="302">
                  <c:v>80.82669</c:v>
                </c:pt>
                <c:pt idx="303">
                  <c:v>80.91108</c:v>
                </c:pt>
                <c:pt idx="304">
                  <c:v>81.01356</c:v>
                </c:pt>
                <c:pt idx="305">
                  <c:v>81.03561</c:v>
                </c:pt>
                <c:pt idx="306">
                  <c:v>81.06757</c:v>
                </c:pt>
                <c:pt idx="307">
                  <c:v>81.08627000000001</c:v>
                </c:pt>
                <c:pt idx="308">
                  <c:v>81.0523799999998</c:v>
                </c:pt>
                <c:pt idx="309">
                  <c:v>81.04996</c:v>
                </c:pt>
                <c:pt idx="310">
                  <c:v>81.11465</c:v>
                </c:pt>
                <c:pt idx="311">
                  <c:v>81.09936</c:v>
                </c:pt>
                <c:pt idx="312">
                  <c:v>81.02328</c:v>
                </c:pt>
                <c:pt idx="313">
                  <c:v>81.15063999999998</c:v>
                </c:pt>
                <c:pt idx="314">
                  <c:v>81.14211</c:v>
                </c:pt>
                <c:pt idx="315">
                  <c:v>81.0574</c:v>
                </c:pt>
                <c:pt idx="316">
                  <c:v>81.09541</c:v>
                </c:pt>
                <c:pt idx="317">
                  <c:v>81.20142</c:v>
                </c:pt>
                <c:pt idx="318">
                  <c:v>81.31448</c:v>
                </c:pt>
                <c:pt idx="319">
                  <c:v>81.40738</c:v>
                </c:pt>
                <c:pt idx="320">
                  <c:v>81.52803999999995</c:v>
                </c:pt>
                <c:pt idx="321">
                  <c:v>81.68696</c:v>
                </c:pt>
                <c:pt idx="322">
                  <c:v>81.8335</c:v>
                </c:pt>
                <c:pt idx="323">
                  <c:v>81.99914</c:v>
                </c:pt>
                <c:pt idx="324">
                  <c:v>82.08839999999998</c:v>
                </c:pt>
                <c:pt idx="325">
                  <c:v>82.13469</c:v>
                </c:pt>
                <c:pt idx="326">
                  <c:v>82.19216</c:v>
                </c:pt>
                <c:pt idx="327">
                  <c:v>82.22865</c:v>
                </c:pt>
                <c:pt idx="328">
                  <c:v>82.18114</c:v>
                </c:pt>
                <c:pt idx="329">
                  <c:v>82.1813</c:v>
                </c:pt>
                <c:pt idx="330">
                  <c:v>82.20373999999998</c:v>
                </c:pt>
                <c:pt idx="331">
                  <c:v>82.27342</c:v>
                </c:pt>
                <c:pt idx="332">
                  <c:v>82.24094</c:v>
                </c:pt>
                <c:pt idx="333">
                  <c:v>82.18492</c:v>
                </c:pt>
                <c:pt idx="334">
                  <c:v>82.15952999999997</c:v>
                </c:pt>
                <c:pt idx="335">
                  <c:v>82.02205999999998</c:v>
                </c:pt>
                <c:pt idx="336">
                  <c:v>81.91603</c:v>
                </c:pt>
                <c:pt idx="337">
                  <c:v>81.94093</c:v>
                </c:pt>
                <c:pt idx="338">
                  <c:v>81.8549</c:v>
                </c:pt>
                <c:pt idx="339">
                  <c:v>81.71337000000001</c:v>
                </c:pt>
                <c:pt idx="340">
                  <c:v>81.68886999999998</c:v>
                </c:pt>
                <c:pt idx="341">
                  <c:v>81.75561</c:v>
                </c:pt>
                <c:pt idx="342">
                  <c:v>81.78893</c:v>
                </c:pt>
                <c:pt idx="343">
                  <c:v>81.78564</c:v>
                </c:pt>
                <c:pt idx="344">
                  <c:v>81.78953000000001</c:v>
                </c:pt>
                <c:pt idx="345">
                  <c:v>81.88897999999995</c:v>
                </c:pt>
                <c:pt idx="346">
                  <c:v>81.97748</c:v>
                </c:pt>
                <c:pt idx="347">
                  <c:v>82.03038999999998</c:v>
                </c:pt>
                <c:pt idx="348">
                  <c:v>82.01601</c:v>
                </c:pt>
                <c:pt idx="349">
                  <c:v>81.98753</c:v>
                </c:pt>
                <c:pt idx="350">
                  <c:v>81.92358</c:v>
                </c:pt>
                <c:pt idx="351">
                  <c:v>81.84437000000001</c:v>
                </c:pt>
                <c:pt idx="352">
                  <c:v>81.64882999999997</c:v>
                </c:pt>
                <c:pt idx="353">
                  <c:v>81.45116</c:v>
                </c:pt>
                <c:pt idx="354">
                  <c:v>81.30483</c:v>
                </c:pt>
                <c:pt idx="355">
                  <c:v>81.14666</c:v>
                </c:pt>
                <c:pt idx="356">
                  <c:v>80.83906</c:v>
                </c:pt>
                <c:pt idx="357">
                  <c:v>80.55428</c:v>
                </c:pt>
                <c:pt idx="358">
                  <c:v>80.35326</c:v>
                </c:pt>
                <c:pt idx="359">
                  <c:v>80.1324799999998</c:v>
                </c:pt>
                <c:pt idx="360">
                  <c:v>79.8857899999998</c:v>
                </c:pt>
                <c:pt idx="361">
                  <c:v>79.67312999999998</c:v>
                </c:pt>
                <c:pt idx="362">
                  <c:v>79.42727</c:v>
                </c:pt>
                <c:pt idx="363">
                  <c:v>79.16145</c:v>
                </c:pt>
                <c:pt idx="364">
                  <c:v>78.91904</c:v>
                </c:pt>
                <c:pt idx="365">
                  <c:v>78.77744</c:v>
                </c:pt>
                <c:pt idx="366">
                  <c:v>78.617</c:v>
                </c:pt>
                <c:pt idx="367">
                  <c:v>78.4128</c:v>
                </c:pt>
                <c:pt idx="368">
                  <c:v>78.27037999999988</c:v>
                </c:pt>
                <c:pt idx="369">
                  <c:v>78.17054999999998</c:v>
                </c:pt>
                <c:pt idx="370">
                  <c:v>78.05732</c:v>
                </c:pt>
                <c:pt idx="371">
                  <c:v>78.02841999999998</c:v>
                </c:pt>
                <c:pt idx="372">
                  <c:v>77.98232</c:v>
                </c:pt>
                <c:pt idx="373">
                  <c:v>77.96307</c:v>
                </c:pt>
                <c:pt idx="374">
                  <c:v>77.99638</c:v>
                </c:pt>
                <c:pt idx="375">
                  <c:v>78.07452</c:v>
                </c:pt>
                <c:pt idx="376">
                  <c:v>78.17236999999979</c:v>
                </c:pt>
                <c:pt idx="377">
                  <c:v>78.29282</c:v>
                </c:pt>
                <c:pt idx="378">
                  <c:v>78.43449</c:v>
                </c:pt>
                <c:pt idx="379">
                  <c:v>78.60719</c:v>
                </c:pt>
                <c:pt idx="380">
                  <c:v>78.71779</c:v>
                </c:pt>
                <c:pt idx="381">
                  <c:v>78.85241999999998</c:v>
                </c:pt>
                <c:pt idx="382">
                  <c:v>79.00269</c:v>
                </c:pt>
                <c:pt idx="383">
                  <c:v>79.11493</c:v>
                </c:pt>
                <c:pt idx="384">
                  <c:v>79.16936999999998</c:v>
                </c:pt>
                <c:pt idx="385">
                  <c:v>79.25616</c:v>
                </c:pt>
                <c:pt idx="386">
                  <c:v>79.38176999999997</c:v>
                </c:pt>
                <c:pt idx="387">
                  <c:v>79.79182</c:v>
                </c:pt>
                <c:pt idx="388">
                  <c:v>80.13884999999998</c:v>
                </c:pt>
                <c:pt idx="389">
                  <c:v>80.16397</c:v>
                </c:pt>
                <c:pt idx="390">
                  <c:v>80.30345</c:v>
                </c:pt>
                <c:pt idx="391">
                  <c:v>80.52114</c:v>
                </c:pt>
                <c:pt idx="392">
                  <c:v>80.61929</c:v>
                </c:pt>
                <c:pt idx="393">
                  <c:v>80.7062</c:v>
                </c:pt>
                <c:pt idx="394">
                  <c:v>80.84737000000001</c:v>
                </c:pt>
                <c:pt idx="395">
                  <c:v>81.05618</c:v>
                </c:pt>
                <c:pt idx="396">
                  <c:v>81.24791</c:v>
                </c:pt>
                <c:pt idx="397">
                  <c:v>81.40005</c:v>
                </c:pt>
                <c:pt idx="398">
                  <c:v>81.61516</c:v>
                </c:pt>
                <c:pt idx="399">
                  <c:v>81.91399</c:v>
                </c:pt>
                <c:pt idx="400">
                  <c:v>82.16516</c:v>
                </c:pt>
                <c:pt idx="401">
                  <c:v>82.40837999999998</c:v>
                </c:pt>
                <c:pt idx="402">
                  <c:v>82.71393</c:v>
                </c:pt>
                <c:pt idx="403">
                  <c:v>83.0959</c:v>
                </c:pt>
                <c:pt idx="404">
                  <c:v>83.27208999999998</c:v>
                </c:pt>
                <c:pt idx="405">
                  <c:v>83.39114</c:v>
                </c:pt>
                <c:pt idx="406">
                  <c:v>83.50203999999998</c:v>
                </c:pt>
                <c:pt idx="407">
                  <c:v>83.65302</c:v>
                </c:pt>
                <c:pt idx="408">
                  <c:v>83.84531</c:v>
                </c:pt>
                <c:pt idx="409">
                  <c:v>83.96793</c:v>
                </c:pt>
                <c:pt idx="410">
                  <c:v>84.01229</c:v>
                </c:pt>
                <c:pt idx="411">
                  <c:v>84.06308</c:v>
                </c:pt>
                <c:pt idx="412">
                  <c:v>84.05481</c:v>
                </c:pt>
                <c:pt idx="413">
                  <c:v>84.03046</c:v>
                </c:pt>
                <c:pt idx="414">
                  <c:v>84.06243</c:v>
                </c:pt>
                <c:pt idx="415">
                  <c:v>84.04872</c:v>
                </c:pt>
                <c:pt idx="416">
                  <c:v>83.89726</c:v>
                </c:pt>
                <c:pt idx="417">
                  <c:v>83.78117</c:v>
                </c:pt>
                <c:pt idx="418">
                  <c:v>83.62697999999988</c:v>
                </c:pt>
                <c:pt idx="419">
                  <c:v>83.48549</c:v>
                </c:pt>
                <c:pt idx="420">
                  <c:v>83.37388999999986</c:v>
                </c:pt>
                <c:pt idx="421">
                  <c:v>83.20264</c:v>
                </c:pt>
                <c:pt idx="422">
                  <c:v>82.93475</c:v>
                </c:pt>
                <c:pt idx="423">
                  <c:v>82.72508999999998</c:v>
                </c:pt>
                <c:pt idx="424">
                  <c:v>82.54393</c:v>
                </c:pt>
                <c:pt idx="425">
                  <c:v>82.29639</c:v>
                </c:pt>
                <c:pt idx="426">
                  <c:v>82.05112</c:v>
                </c:pt>
                <c:pt idx="427">
                  <c:v>81.88328</c:v>
                </c:pt>
                <c:pt idx="428">
                  <c:v>81.69151</c:v>
                </c:pt>
                <c:pt idx="429">
                  <c:v>81.48557</c:v>
                </c:pt>
                <c:pt idx="430">
                  <c:v>81.37202999999998</c:v>
                </c:pt>
                <c:pt idx="431">
                  <c:v>81.26471</c:v>
                </c:pt>
                <c:pt idx="432">
                  <c:v>81.16863999999998</c:v>
                </c:pt>
                <c:pt idx="433">
                  <c:v>81.1754599999998</c:v>
                </c:pt>
                <c:pt idx="434">
                  <c:v>81.19954</c:v>
                </c:pt>
                <c:pt idx="435">
                  <c:v>81.3105</c:v>
                </c:pt>
                <c:pt idx="436">
                  <c:v>81.46046</c:v>
                </c:pt>
                <c:pt idx="437">
                  <c:v>81.61179</c:v>
                </c:pt>
                <c:pt idx="438">
                  <c:v>81.73796</c:v>
                </c:pt>
                <c:pt idx="439">
                  <c:v>81.87176999999998</c:v>
                </c:pt>
                <c:pt idx="440">
                  <c:v>81.94254</c:v>
                </c:pt>
                <c:pt idx="441">
                  <c:v>81.99982</c:v>
                </c:pt>
                <c:pt idx="442">
                  <c:v>82.12753</c:v>
                </c:pt>
                <c:pt idx="443">
                  <c:v>82.19176</c:v>
                </c:pt>
                <c:pt idx="444">
                  <c:v>82.16867</c:v>
                </c:pt>
                <c:pt idx="445">
                  <c:v>82.22862</c:v>
                </c:pt>
                <c:pt idx="446">
                  <c:v>82.33001</c:v>
                </c:pt>
                <c:pt idx="447">
                  <c:v>82.35593999999995</c:v>
                </c:pt>
                <c:pt idx="448">
                  <c:v>82.30787999999998</c:v>
                </c:pt>
                <c:pt idx="449">
                  <c:v>82.30139</c:v>
                </c:pt>
                <c:pt idx="450">
                  <c:v>82.25862</c:v>
                </c:pt>
                <c:pt idx="451">
                  <c:v>82.1733899999998</c:v>
                </c:pt>
                <c:pt idx="452">
                  <c:v>82.10226</c:v>
                </c:pt>
                <c:pt idx="453">
                  <c:v>82.01904</c:v>
                </c:pt>
                <c:pt idx="454">
                  <c:v>81.98977</c:v>
                </c:pt>
                <c:pt idx="455">
                  <c:v>81.92004</c:v>
                </c:pt>
                <c:pt idx="456">
                  <c:v>81.80517999999998</c:v>
                </c:pt>
                <c:pt idx="457">
                  <c:v>81.73</c:v>
                </c:pt>
                <c:pt idx="458">
                  <c:v>81.63296999999998</c:v>
                </c:pt>
                <c:pt idx="459">
                  <c:v>81.4996</c:v>
                </c:pt>
                <c:pt idx="460">
                  <c:v>81.35432</c:v>
                </c:pt>
                <c:pt idx="461">
                  <c:v>81.30066</c:v>
                </c:pt>
                <c:pt idx="462">
                  <c:v>81.25402</c:v>
                </c:pt>
                <c:pt idx="463">
                  <c:v>81.18738999999998</c:v>
                </c:pt>
                <c:pt idx="464">
                  <c:v>81.10337999999985</c:v>
                </c:pt>
                <c:pt idx="465">
                  <c:v>81.01537999999998</c:v>
                </c:pt>
                <c:pt idx="466">
                  <c:v>80.9221</c:v>
                </c:pt>
                <c:pt idx="467">
                  <c:v>80.85528999999998</c:v>
                </c:pt>
                <c:pt idx="468">
                  <c:v>80.79546</c:v>
                </c:pt>
                <c:pt idx="469">
                  <c:v>80.82439999999998</c:v>
                </c:pt>
                <c:pt idx="470">
                  <c:v>80.89026</c:v>
                </c:pt>
                <c:pt idx="471">
                  <c:v>80.9962</c:v>
                </c:pt>
                <c:pt idx="472">
                  <c:v>81.10136</c:v>
                </c:pt>
                <c:pt idx="473">
                  <c:v>81.26063</c:v>
                </c:pt>
                <c:pt idx="474">
                  <c:v>81.40452</c:v>
                </c:pt>
                <c:pt idx="475">
                  <c:v>81.4744</c:v>
                </c:pt>
                <c:pt idx="476">
                  <c:v>81.52132</c:v>
                </c:pt>
                <c:pt idx="477">
                  <c:v>81.63906</c:v>
                </c:pt>
                <c:pt idx="478">
                  <c:v>81.69183</c:v>
                </c:pt>
                <c:pt idx="479">
                  <c:v>81.61007999999998</c:v>
                </c:pt>
                <c:pt idx="480">
                  <c:v>81.56521</c:v>
                </c:pt>
                <c:pt idx="481">
                  <c:v>81.61659</c:v>
                </c:pt>
                <c:pt idx="482">
                  <c:v>81.62267999999986</c:v>
                </c:pt>
                <c:pt idx="483">
                  <c:v>81.61562</c:v>
                </c:pt>
                <c:pt idx="484">
                  <c:v>81.59004</c:v>
                </c:pt>
                <c:pt idx="485">
                  <c:v>81.60933999999988</c:v>
                </c:pt>
                <c:pt idx="486">
                  <c:v>81.5368</c:v>
                </c:pt>
                <c:pt idx="487">
                  <c:v>81.50326</c:v>
                </c:pt>
                <c:pt idx="488">
                  <c:v>81.51833</c:v>
                </c:pt>
                <c:pt idx="489">
                  <c:v>81.54475</c:v>
                </c:pt>
                <c:pt idx="490">
                  <c:v>81.50145</c:v>
                </c:pt>
                <c:pt idx="491">
                  <c:v>81.45836</c:v>
                </c:pt>
                <c:pt idx="492">
                  <c:v>81.40816</c:v>
                </c:pt>
                <c:pt idx="493">
                  <c:v>81.40153</c:v>
                </c:pt>
                <c:pt idx="494">
                  <c:v>81.39574999999998</c:v>
                </c:pt>
                <c:pt idx="495">
                  <c:v>81.32512999999997</c:v>
                </c:pt>
                <c:pt idx="496">
                  <c:v>81.29996</c:v>
                </c:pt>
                <c:pt idx="497">
                  <c:v>81.33872999999998</c:v>
                </c:pt>
                <c:pt idx="498">
                  <c:v>81.2583</c:v>
                </c:pt>
                <c:pt idx="499">
                  <c:v>81.16603999999998</c:v>
                </c:pt>
                <c:pt idx="500">
                  <c:v>81.1358799999998</c:v>
                </c:pt>
                <c:pt idx="501">
                  <c:v>81.18478999999998</c:v>
                </c:pt>
                <c:pt idx="502">
                  <c:v>81.19041</c:v>
                </c:pt>
                <c:pt idx="503">
                  <c:v>81.20091</c:v>
                </c:pt>
                <c:pt idx="504">
                  <c:v>81.19532999999998</c:v>
                </c:pt>
                <c:pt idx="505">
                  <c:v>81.25472</c:v>
                </c:pt>
                <c:pt idx="506">
                  <c:v>81.37966</c:v>
                </c:pt>
                <c:pt idx="507">
                  <c:v>81.48388</c:v>
                </c:pt>
                <c:pt idx="508">
                  <c:v>81.58448</c:v>
                </c:pt>
                <c:pt idx="509">
                  <c:v>81.72857</c:v>
                </c:pt>
                <c:pt idx="510">
                  <c:v>81.8849</c:v>
                </c:pt>
                <c:pt idx="511">
                  <c:v>82.01283999999998</c:v>
                </c:pt>
                <c:pt idx="512">
                  <c:v>82.11846999999997</c:v>
                </c:pt>
                <c:pt idx="513">
                  <c:v>82.29554</c:v>
                </c:pt>
                <c:pt idx="514">
                  <c:v>82.44747</c:v>
                </c:pt>
                <c:pt idx="515">
                  <c:v>82.58366</c:v>
                </c:pt>
                <c:pt idx="516">
                  <c:v>82.74358</c:v>
                </c:pt>
                <c:pt idx="517">
                  <c:v>82.83485</c:v>
                </c:pt>
                <c:pt idx="518">
                  <c:v>82.91063000000002</c:v>
                </c:pt>
                <c:pt idx="519">
                  <c:v>83.04404</c:v>
                </c:pt>
                <c:pt idx="520">
                  <c:v>83.13126</c:v>
                </c:pt>
                <c:pt idx="521">
                  <c:v>83.21384</c:v>
                </c:pt>
                <c:pt idx="522">
                  <c:v>83.33239999999998</c:v>
                </c:pt>
                <c:pt idx="523">
                  <c:v>83.4502</c:v>
                </c:pt>
                <c:pt idx="524">
                  <c:v>83.52637999999988</c:v>
                </c:pt>
                <c:pt idx="525">
                  <c:v>83.59222</c:v>
                </c:pt>
                <c:pt idx="526">
                  <c:v>83.62323999999998</c:v>
                </c:pt>
                <c:pt idx="527">
                  <c:v>83.66344999999998</c:v>
                </c:pt>
                <c:pt idx="528">
                  <c:v>83.64828</c:v>
                </c:pt>
                <c:pt idx="529">
                  <c:v>83.69034999999998</c:v>
                </c:pt>
                <c:pt idx="530">
                  <c:v>83.76763</c:v>
                </c:pt>
                <c:pt idx="531">
                  <c:v>83.83034999999998</c:v>
                </c:pt>
                <c:pt idx="532">
                  <c:v>83.84370000000001</c:v>
                </c:pt>
                <c:pt idx="533">
                  <c:v>83.85446</c:v>
                </c:pt>
                <c:pt idx="534">
                  <c:v>83.87546999999998</c:v>
                </c:pt>
                <c:pt idx="535">
                  <c:v>83.89749</c:v>
                </c:pt>
                <c:pt idx="536">
                  <c:v>83.90843</c:v>
                </c:pt>
                <c:pt idx="537">
                  <c:v>83.91364</c:v>
                </c:pt>
                <c:pt idx="538">
                  <c:v>83.90079</c:v>
                </c:pt>
                <c:pt idx="539">
                  <c:v>83.91254</c:v>
                </c:pt>
                <c:pt idx="540">
                  <c:v>83.93273</c:v>
                </c:pt>
                <c:pt idx="541">
                  <c:v>83.97485</c:v>
                </c:pt>
                <c:pt idx="542">
                  <c:v>84.02161</c:v>
                </c:pt>
                <c:pt idx="543">
                  <c:v>84.04785</c:v>
                </c:pt>
                <c:pt idx="544">
                  <c:v>84.06570999999998</c:v>
                </c:pt>
                <c:pt idx="545">
                  <c:v>84.13506999999998</c:v>
                </c:pt>
                <c:pt idx="546">
                  <c:v>84.19567999999998</c:v>
                </c:pt>
                <c:pt idx="547">
                  <c:v>84.20071</c:v>
                </c:pt>
                <c:pt idx="548">
                  <c:v>84.21845</c:v>
                </c:pt>
                <c:pt idx="549">
                  <c:v>84.23997</c:v>
                </c:pt>
                <c:pt idx="550">
                  <c:v>84.25748</c:v>
                </c:pt>
                <c:pt idx="551">
                  <c:v>84.28238999999998</c:v>
                </c:pt>
                <c:pt idx="552">
                  <c:v>84.27378999999998</c:v>
                </c:pt>
                <c:pt idx="553">
                  <c:v>84.29952</c:v>
                </c:pt>
                <c:pt idx="554">
                  <c:v>84.30316</c:v>
                </c:pt>
                <c:pt idx="555">
                  <c:v>84.28852</c:v>
                </c:pt>
                <c:pt idx="556">
                  <c:v>84.29738</c:v>
                </c:pt>
                <c:pt idx="557">
                  <c:v>84.33683999999998</c:v>
                </c:pt>
                <c:pt idx="558">
                  <c:v>84.33492</c:v>
                </c:pt>
                <c:pt idx="559">
                  <c:v>84.31759</c:v>
                </c:pt>
                <c:pt idx="560">
                  <c:v>84.3243</c:v>
                </c:pt>
                <c:pt idx="561">
                  <c:v>84.34958</c:v>
                </c:pt>
                <c:pt idx="562">
                  <c:v>84.33355</c:v>
                </c:pt>
                <c:pt idx="563">
                  <c:v>84.33485</c:v>
                </c:pt>
                <c:pt idx="564">
                  <c:v>84.35133</c:v>
                </c:pt>
                <c:pt idx="565">
                  <c:v>84.33293</c:v>
                </c:pt>
                <c:pt idx="566">
                  <c:v>84.31252</c:v>
                </c:pt>
                <c:pt idx="567">
                  <c:v>84.32143999999998</c:v>
                </c:pt>
                <c:pt idx="568">
                  <c:v>84.32256999999998</c:v>
                </c:pt>
                <c:pt idx="569">
                  <c:v>84.30578999999985</c:v>
                </c:pt>
                <c:pt idx="570">
                  <c:v>84.27296999999998</c:v>
                </c:pt>
                <c:pt idx="571">
                  <c:v>84.24287</c:v>
                </c:pt>
                <c:pt idx="572">
                  <c:v>84.19921</c:v>
                </c:pt>
                <c:pt idx="573">
                  <c:v>84.19418</c:v>
                </c:pt>
                <c:pt idx="574">
                  <c:v>84.19441</c:v>
                </c:pt>
                <c:pt idx="575">
                  <c:v>84.17352999999998</c:v>
                </c:pt>
                <c:pt idx="576">
                  <c:v>84.14722</c:v>
                </c:pt>
                <c:pt idx="577">
                  <c:v>84.1408</c:v>
                </c:pt>
                <c:pt idx="578">
                  <c:v>84.12004999999998</c:v>
                </c:pt>
                <c:pt idx="579">
                  <c:v>84.09495</c:v>
                </c:pt>
                <c:pt idx="580">
                  <c:v>84.01017</c:v>
                </c:pt>
                <c:pt idx="581">
                  <c:v>83.96011</c:v>
                </c:pt>
                <c:pt idx="582">
                  <c:v>83.91417000000002</c:v>
                </c:pt>
                <c:pt idx="583">
                  <c:v>83.85406</c:v>
                </c:pt>
                <c:pt idx="584">
                  <c:v>83.75695</c:v>
                </c:pt>
                <c:pt idx="585">
                  <c:v>83.71943</c:v>
                </c:pt>
                <c:pt idx="586">
                  <c:v>83.61967000000001</c:v>
                </c:pt>
                <c:pt idx="587">
                  <c:v>83.48908</c:v>
                </c:pt>
                <c:pt idx="588">
                  <c:v>83.37812999999998</c:v>
                </c:pt>
                <c:pt idx="589">
                  <c:v>83.29492</c:v>
                </c:pt>
                <c:pt idx="590">
                  <c:v>83.18381999999998</c:v>
                </c:pt>
                <c:pt idx="591">
                  <c:v>83.04047000000001</c:v>
                </c:pt>
                <c:pt idx="592">
                  <c:v>82.89865</c:v>
                </c:pt>
                <c:pt idx="593">
                  <c:v>82.7851</c:v>
                </c:pt>
                <c:pt idx="594">
                  <c:v>82.64124</c:v>
                </c:pt>
                <c:pt idx="595">
                  <c:v>82.44804</c:v>
                </c:pt>
                <c:pt idx="596">
                  <c:v>82.25055</c:v>
                </c:pt>
                <c:pt idx="597">
                  <c:v>82.10736999999997</c:v>
                </c:pt>
                <c:pt idx="598">
                  <c:v>81.90898</c:v>
                </c:pt>
                <c:pt idx="599">
                  <c:v>81.63398999999998</c:v>
                </c:pt>
                <c:pt idx="600">
                  <c:v>81.33047</c:v>
                </c:pt>
                <c:pt idx="601">
                  <c:v>81.06562</c:v>
                </c:pt>
                <c:pt idx="602">
                  <c:v>80.77705</c:v>
                </c:pt>
                <c:pt idx="603">
                  <c:v>80.44806</c:v>
                </c:pt>
                <c:pt idx="604">
                  <c:v>80.05026</c:v>
                </c:pt>
                <c:pt idx="605">
                  <c:v>79.65327</c:v>
                </c:pt>
                <c:pt idx="606">
                  <c:v>79.2393</c:v>
                </c:pt>
                <c:pt idx="607">
                  <c:v>78.77625</c:v>
                </c:pt>
                <c:pt idx="608">
                  <c:v>78.31052</c:v>
                </c:pt>
                <c:pt idx="609">
                  <c:v>77.85932999999998</c:v>
                </c:pt>
                <c:pt idx="610">
                  <c:v>77.40369</c:v>
                </c:pt>
                <c:pt idx="611">
                  <c:v>76.97737</c:v>
                </c:pt>
                <c:pt idx="612">
                  <c:v>76.52858999999998</c:v>
                </c:pt>
                <c:pt idx="613">
                  <c:v>76.08862</c:v>
                </c:pt>
                <c:pt idx="614">
                  <c:v>75.65495</c:v>
                </c:pt>
                <c:pt idx="615">
                  <c:v>75.258</c:v>
                </c:pt>
                <c:pt idx="616">
                  <c:v>74.91027</c:v>
                </c:pt>
                <c:pt idx="617">
                  <c:v>74.60255999999998</c:v>
                </c:pt>
                <c:pt idx="618">
                  <c:v>74.27013</c:v>
                </c:pt>
                <c:pt idx="619">
                  <c:v>74.00463</c:v>
                </c:pt>
                <c:pt idx="620">
                  <c:v>73.74043</c:v>
                </c:pt>
                <c:pt idx="621">
                  <c:v>73.48787</c:v>
                </c:pt>
                <c:pt idx="622">
                  <c:v>73.25626</c:v>
                </c:pt>
                <c:pt idx="623">
                  <c:v>73.01636</c:v>
                </c:pt>
                <c:pt idx="624">
                  <c:v>72.75906</c:v>
                </c:pt>
                <c:pt idx="625">
                  <c:v>72.53131</c:v>
                </c:pt>
                <c:pt idx="626">
                  <c:v>72.33642</c:v>
                </c:pt>
                <c:pt idx="627">
                  <c:v>72.11535999999998</c:v>
                </c:pt>
                <c:pt idx="628">
                  <c:v>71.83918</c:v>
                </c:pt>
                <c:pt idx="629">
                  <c:v>71.5682</c:v>
                </c:pt>
                <c:pt idx="630">
                  <c:v>71.27727</c:v>
                </c:pt>
                <c:pt idx="631">
                  <c:v>70.98058</c:v>
                </c:pt>
                <c:pt idx="632">
                  <c:v>70.64893</c:v>
                </c:pt>
                <c:pt idx="633">
                  <c:v>70.30513</c:v>
                </c:pt>
                <c:pt idx="634">
                  <c:v>69.87963999999998</c:v>
                </c:pt>
                <c:pt idx="635">
                  <c:v>69.45632</c:v>
                </c:pt>
                <c:pt idx="636">
                  <c:v>69.06994</c:v>
                </c:pt>
                <c:pt idx="637">
                  <c:v>68.73881</c:v>
                </c:pt>
                <c:pt idx="638">
                  <c:v>68.37538999999978</c:v>
                </c:pt>
                <c:pt idx="639">
                  <c:v>68.05429</c:v>
                </c:pt>
                <c:pt idx="640">
                  <c:v>67.7653</c:v>
                </c:pt>
                <c:pt idx="641">
                  <c:v>67.54372</c:v>
                </c:pt>
                <c:pt idx="642">
                  <c:v>67.39083999999998</c:v>
                </c:pt>
                <c:pt idx="643">
                  <c:v>67.33731</c:v>
                </c:pt>
                <c:pt idx="644">
                  <c:v>67.29704</c:v>
                </c:pt>
                <c:pt idx="645">
                  <c:v>67.31397000000001</c:v>
                </c:pt>
                <c:pt idx="646">
                  <c:v>67.43607</c:v>
                </c:pt>
                <c:pt idx="647">
                  <c:v>67.63173999999998</c:v>
                </c:pt>
                <c:pt idx="648">
                  <c:v>67.84934</c:v>
                </c:pt>
                <c:pt idx="649">
                  <c:v>68.11875999999998</c:v>
                </c:pt>
                <c:pt idx="650">
                  <c:v>68.42192</c:v>
                </c:pt>
                <c:pt idx="651">
                  <c:v>68.79247</c:v>
                </c:pt>
                <c:pt idx="652">
                  <c:v>69.1568799999998</c:v>
                </c:pt>
                <c:pt idx="653">
                  <c:v>69.47763</c:v>
                </c:pt>
                <c:pt idx="654">
                  <c:v>69.77818999999998</c:v>
                </c:pt>
                <c:pt idx="655">
                  <c:v>70.09927</c:v>
                </c:pt>
                <c:pt idx="656">
                  <c:v>70.39935</c:v>
                </c:pt>
                <c:pt idx="657">
                  <c:v>70.71462</c:v>
                </c:pt>
                <c:pt idx="658">
                  <c:v>71.02387999999998</c:v>
                </c:pt>
                <c:pt idx="659">
                  <c:v>71.34017</c:v>
                </c:pt>
                <c:pt idx="660">
                  <c:v>71.64574999999998</c:v>
                </c:pt>
                <c:pt idx="661">
                  <c:v>71.94396</c:v>
                </c:pt>
                <c:pt idx="662">
                  <c:v>72.23733</c:v>
                </c:pt>
                <c:pt idx="663">
                  <c:v>72.57401</c:v>
                </c:pt>
                <c:pt idx="664">
                  <c:v>72.87031999999998</c:v>
                </c:pt>
                <c:pt idx="665">
                  <c:v>73.15738999999998</c:v>
                </c:pt>
                <c:pt idx="666">
                  <c:v>73.43655</c:v>
                </c:pt>
                <c:pt idx="667">
                  <c:v>73.67156</c:v>
                </c:pt>
                <c:pt idx="668">
                  <c:v>73.86172</c:v>
                </c:pt>
                <c:pt idx="669">
                  <c:v>74.04032</c:v>
                </c:pt>
                <c:pt idx="670">
                  <c:v>74.22404</c:v>
                </c:pt>
                <c:pt idx="671">
                  <c:v>74.38351</c:v>
                </c:pt>
                <c:pt idx="672">
                  <c:v>74.48312</c:v>
                </c:pt>
                <c:pt idx="673">
                  <c:v>74.57465</c:v>
                </c:pt>
                <c:pt idx="674">
                  <c:v>74.67009999999995</c:v>
                </c:pt>
                <c:pt idx="675">
                  <c:v>74.79443</c:v>
                </c:pt>
                <c:pt idx="676">
                  <c:v>74.91821</c:v>
                </c:pt>
                <c:pt idx="677">
                  <c:v>75.05652</c:v>
                </c:pt>
                <c:pt idx="678">
                  <c:v>75.17746999999998</c:v>
                </c:pt>
                <c:pt idx="679">
                  <c:v>75.29016</c:v>
                </c:pt>
                <c:pt idx="680">
                  <c:v>75.3754399999998</c:v>
                </c:pt>
                <c:pt idx="681">
                  <c:v>75.47429</c:v>
                </c:pt>
                <c:pt idx="682">
                  <c:v>75.53397</c:v>
                </c:pt>
                <c:pt idx="683">
                  <c:v>75.56909</c:v>
                </c:pt>
                <c:pt idx="684">
                  <c:v>75.60373999999986</c:v>
                </c:pt>
                <c:pt idx="685">
                  <c:v>75.65529999999998</c:v>
                </c:pt>
                <c:pt idx="686">
                  <c:v>75.69641</c:v>
                </c:pt>
                <c:pt idx="687">
                  <c:v>75.77409</c:v>
                </c:pt>
                <c:pt idx="688">
                  <c:v>75.82289999999995</c:v>
                </c:pt>
                <c:pt idx="689">
                  <c:v>75.84932</c:v>
                </c:pt>
                <c:pt idx="690">
                  <c:v>75.87717</c:v>
                </c:pt>
                <c:pt idx="691">
                  <c:v>75.94566</c:v>
                </c:pt>
                <c:pt idx="692">
                  <c:v>75.94376</c:v>
                </c:pt>
                <c:pt idx="693">
                  <c:v>75.92862</c:v>
                </c:pt>
                <c:pt idx="694">
                  <c:v>75.88826</c:v>
                </c:pt>
                <c:pt idx="695">
                  <c:v>75.90013</c:v>
                </c:pt>
                <c:pt idx="696">
                  <c:v>75.91004</c:v>
                </c:pt>
                <c:pt idx="697">
                  <c:v>75.88749</c:v>
                </c:pt>
                <c:pt idx="698">
                  <c:v>75.84144</c:v>
                </c:pt>
                <c:pt idx="699">
                  <c:v>75.79394</c:v>
                </c:pt>
                <c:pt idx="700">
                  <c:v>75.70612</c:v>
                </c:pt>
                <c:pt idx="701">
                  <c:v>75.64399</c:v>
                </c:pt>
                <c:pt idx="702">
                  <c:v>75.57590999999998</c:v>
                </c:pt>
                <c:pt idx="703">
                  <c:v>75.52171</c:v>
                </c:pt>
                <c:pt idx="704">
                  <c:v>75.48352</c:v>
                </c:pt>
                <c:pt idx="705">
                  <c:v>75.39777</c:v>
                </c:pt>
                <c:pt idx="706">
                  <c:v>75.29111</c:v>
                </c:pt>
                <c:pt idx="707">
                  <c:v>75.25557999999998</c:v>
                </c:pt>
                <c:pt idx="708">
                  <c:v>75.19025</c:v>
                </c:pt>
                <c:pt idx="709">
                  <c:v>75.06042</c:v>
                </c:pt>
                <c:pt idx="710">
                  <c:v>74.90222</c:v>
                </c:pt>
                <c:pt idx="711">
                  <c:v>74.77241999999998</c:v>
                </c:pt>
                <c:pt idx="712">
                  <c:v>74.65036999999998</c:v>
                </c:pt>
                <c:pt idx="713">
                  <c:v>74.52956</c:v>
                </c:pt>
                <c:pt idx="714">
                  <c:v>74.38252999999997</c:v>
                </c:pt>
                <c:pt idx="715">
                  <c:v>74.22765</c:v>
                </c:pt>
                <c:pt idx="716">
                  <c:v>74.0078</c:v>
                </c:pt>
                <c:pt idx="717">
                  <c:v>73.77171</c:v>
                </c:pt>
                <c:pt idx="718">
                  <c:v>73.55017</c:v>
                </c:pt>
                <c:pt idx="719">
                  <c:v>73.37591999999998</c:v>
                </c:pt>
                <c:pt idx="720">
                  <c:v>73.19607</c:v>
                </c:pt>
                <c:pt idx="721">
                  <c:v>73.03931</c:v>
                </c:pt>
                <c:pt idx="722">
                  <c:v>72.87340999999998</c:v>
                </c:pt>
                <c:pt idx="723">
                  <c:v>72.68081999999998</c:v>
                </c:pt>
                <c:pt idx="724">
                  <c:v>72.48643000000001</c:v>
                </c:pt>
                <c:pt idx="725">
                  <c:v>72.244</c:v>
                </c:pt>
                <c:pt idx="726">
                  <c:v>72.00689</c:v>
                </c:pt>
                <c:pt idx="727">
                  <c:v>71.81168</c:v>
                </c:pt>
                <c:pt idx="728">
                  <c:v>71.54494</c:v>
                </c:pt>
                <c:pt idx="729">
                  <c:v>71.27605</c:v>
                </c:pt>
                <c:pt idx="730">
                  <c:v>71.02781</c:v>
                </c:pt>
                <c:pt idx="731">
                  <c:v>70.80609</c:v>
                </c:pt>
                <c:pt idx="732">
                  <c:v>70.53275999999998</c:v>
                </c:pt>
                <c:pt idx="733">
                  <c:v>70.27312</c:v>
                </c:pt>
                <c:pt idx="734">
                  <c:v>70.03477</c:v>
                </c:pt>
                <c:pt idx="735">
                  <c:v>69.8002</c:v>
                </c:pt>
                <c:pt idx="736">
                  <c:v>69.52270999999995</c:v>
                </c:pt>
                <c:pt idx="737">
                  <c:v>69.30661</c:v>
                </c:pt>
                <c:pt idx="738">
                  <c:v>69.08569</c:v>
                </c:pt>
                <c:pt idx="739">
                  <c:v>68.83189</c:v>
                </c:pt>
                <c:pt idx="740">
                  <c:v>68.54832</c:v>
                </c:pt>
                <c:pt idx="741">
                  <c:v>68.30176</c:v>
                </c:pt>
                <c:pt idx="742">
                  <c:v>68.01849</c:v>
                </c:pt>
                <c:pt idx="743">
                  <c:v>67.7076</c:v>
                </c:pt>
                <c:pt idx="744">
                  <c:v>67.37912</c:v>
                </c:pt>
                <c:pt idx="745">
                  <c:v>67.10850999999998</c:v>
                </c:pt>
                <c:pt idx="746">
                  <c:v>66.7961</c:v>
                </c:pt>
                <c:pt idx="747">
                  <c:v>66.42347</c:v>
                </c:pt>
                <c:pt idx="748">
                  <c:v>66.05383</c:v>
                </c:pt>
                <c:pt idx="749">
                  <c:v>65.71123</c:v>
                </c:pt>
                <c:pt idx="750">
                  <c:v>65.26646</c:v>
                </c:pt>
                <c:pt idx="751">
                  <c:v>64.78525</c:v>
                </c:pt>
                <c:pt idx="752">
                  <c:v>64.27262</c:v>
                </c:pt>
                <c:pt idx="753">
                  <c:v>63.72662000000001</c:v>
                </c:pt>
                <c:pt idx="754">
                  <c:v>63.1475</c:v>
                </c:pt>
                <c:pt idx="755">
                  <c:v>62.61124</c:v>
                </c:pt>
                <c:pt idx="756">
                  <c:v>62.0307</c:v>
                </c:pt>
                <c:pt idx="757">
                  <c:v>61.40888</c:v>
                </c:pt>
                <c:pt idx="758">
                  <c:v>60.74113</c:v>
                </c:pt>
                <c:pt idx="759">
                  <c:v>60.02921</c:v>
                </c:pt>
                <c:pt idx="760">
                  <c:v>59.27831</c:v>
                </c:pt>
                <c:pt idx="761">
                  <c:v>58.56267</c:v>
                </c:pt>
                <c:pt idx="762">
                  <c:v>57.83069</c:v>
                </c:pt>
                <c:pt idx="763">
                  <c:v>57.05635</c:v>
                </c:pt>
                <c:pt idx="764">
                  <c:v>56.22345</c:v>
                </c:pt>
                <c:pt idx="765">
                  <c:v>55.38682</c:v>
                </c:pt>
                <c:pt idx="766">
                  <c:v>54.49391</c:v>
                </c:pt>
                <c:pt idx="767">
                  <c:v>53.59826</c:v>
                </c:pt>
                <c:pt idx="768">
                  <c:v>52.67178000000001</c:v>
                </c:pt>
                <c:pt idx="769">
                  <c:v>51.73338000000001</c:v>
                </c:pt>
                <c:pt idx="770">
                  <c:v>50.71687</c:v>
                </c:pt>
                <c:pt idx="771">
                  <c:v>49.6637</c:v>
                </c:pt>
                <c:pt idx="772">
                  <c:v>48.54188</c:v>
                </c:pt>
                <c:pt idx="773">
                  <c:v>47.41842</c:v>
                </c:pt>
                <c:pt idx="774">
                  <c:v>46.25438</c:v>
                </c:pt>
                <c:pt idx="775">
                  <c:v>45.05278000000001</c:v>
                </c:pt>
                <c:pt idx="776">
                  <c:v>43.79055</c:v>
                </c:pt>
                <c:pt idx="777">
                  <c:v>42.52636000000001</c:v>
                </c:pt>
                <c:pt idx="778">
                  <c:v>41.26960000000001</c:v>
                </c:pt>
                <c:pt idx="779">
                  <c:v>40.03117</c:v>
                </c:pt>
                <c:pt idx="780">
                  <c:v>38.75011</c:v>
                </c:pt>
                <c:pt idx="781">
                  <c:v>37.54044</c:v>
                </c:pt>
                <c:pt idx="782">
                  <c:v>36.3868</c:v>
                </c:pt>
                <c:pt idx="783">
                  <c:v>35.33107</c:v>
                </c:pt>
                <c:pt idx="784">
                  <c:v>34.29442</c:v>
                </c:pt>
                <c:pt idx="785">
                  <c:v>33.32983</c:v>
                </c:pt>
                <c:pt idx="786">
                  <c:v>32.37208</c:v>
                </c:pt>
                <c:pt idx="787">
                  <c:v>31.52366</c:v>
                </c:pt>
                <c:pt idx="788">
                  <c:v>30.79217999999998</c:v>
                </c:pt>
                <c:pt idx="789">
                  <c:v>30.16163999999998</c:v>
                </c:pt>
                <c:pt idx="790">
                  <c:v>29.5568</c:v>
                </c:pt>
                <c:pt idx="791">
                  <c:v>29.08099</c:v>
                </c:pt>
                <c:pt idx="792">
                  <c:v>28.70011999999998</c:v>
                </c:pt>
                <c:pt idx="793">
                  <c:v>28.44446</c:v>
                </c:pt>
                <c:pt idx="794">
                  <c:v>28.28724</c:v>
                </c:pt>
                <c:pt idx="795">
                  <c:v>28.29157</c:v>
                </c:pt>
                <c:pt idx="796">
                  <c:v>28.37208</c:v>
                </c:pt>
                <c:pt idx="797">
                  <c:v>28.60213</c:v>
                </c:pt>
                <c:pt idx="798">
                  <c:v>28.95592</c:v>
                </c:pt>
                <c:pt idx="799">
                  <c:v>29.44146</c:v>
                </c:pt>
                <c:pt idx="800">
                  <c:v>30.03569</c:v>
                </c:pt>
                <c:pt idx="801">
                  <c:v>30.78333999999994</c:v>
                </c:pt>
                <c:pt idx="802">
                  <c:v>31.63027</c:v>
                </c:pt>
                <c:pt idx="803">
                  <c:v>32.57648</c:v>
                </c:pt>
                <c:pt idx="804">
                  <c:v>33.54916</c:v>
                </c:pt>
                <c:pt idx="805">
                  <c:v>34.61117</c:v>
                </c:pt>
                <c:pt idx="806">
                  <c:v>35.68946</c:v>
                </c:pt>
                <c:pt idx="807">
                  <c:v>36.79032</c:v>
                </c:pt>
                <c:pt idx="808">
                  <c:v>37.81072</c:v>
                </c:pt>
                <c:pt idx="809">
                  <c:v>38.7501</c:v>
                </c:pt>
                <c:pt idx="810">
                  <c:v>39.5638</c:v>
                </c:pt>
                <c:pt idx="811">
                  <c:v>40.22625</c:v>
                </c:pt>
                <c:pt idx="812">
                  <c:v>40.62639</c:v>
                </c:pt>
                <c:pt idx="813">
                  <c:v>40.78637</c:v>
                </c:pt>
                <c:pt idx="814">
                  <c:v>40.61705</c:v>
                </c:pt>
                <c:pt idx="815">
                  <c:v>40.1944</c:v>
                </c:pt>
                <c:pt idx="816">
                  <c:v>39.48217000000001</c:v>
                </c:pt>
                <c:pt idx="817">
                  <c:v>38.56226</c:v>
                </c:pt>
                <c:pt idx="818">
                  <c:v>37.52049</c:v>
                </c:pt>
                <c:pt idx="819">
                  <c:v>36.48162</c:v>
                </c:pt>
                <c:pt idx="820">
                  <c:v>35.4841</c:v>
                </c:pt>
                <c:pt idx="821">
                  <c:v>34.64068</c:v>
                </c:pt>
                <c:pt idx="822">
                  <c:v>33.99076</c:v>
                </c:pt>
                <c:pt idx="823">
                  <c:v>33.61302000000001</c:v>
                </c:pt>
                <c:pt idx="824">
                  <c:v>33.45734</c:v>
                </c:pt>
                <c:pt idx="825">
                  <c:v>33.56196000000001</c:v>
                </c:pt>
                <c:pt idx="826">
                  <c:v>33.82906000000001</c:v>
                </c:pt>
                <c:pt idx="827">
                  <c:v>34.25617</c:v>
                </c:pt>
                <c:pt idx="828">
                  <c:v>34.81005</c:v>
                </c:pt>
                <c:pt idx="829">
                  <c:v>35.49676</c:v>
                </c:pt>
                <c:pt idx="830">
                  <c:v>36.23904</c:v>
                </c:pt>
                <c:pt idx="831">
                  <c:v>37.05339</c:v>
                </c:pt>
                <c:pt idx="832">
                  <c:v>37.86360000000001</c:v>
                </c:pt>
                <c:pt idx="833">
                  <c:v>38.66292</c:v>
                </c:pt>
                <c:pt idx="834">
                  <c:v>39.41206</c:v>
                </c:pt>
                <c:pt idx="835">
                  <c:v>40.15926</c:v>
                </c:pt>
                <c:pt idx="836">
                  <c:v>40.87141</c:v>
                </c:pt>
                <c:pt idx="837">
                  <c:v>41.58454</c:v>
                </c:pt>
                <c:pt idx="838">
                  <c:v>42.26236</c:v>
                </c:pt>
                <c:pt idx="839">
                  <c:v>42.9256</c:v>
                </c:pt>
                <c:pt idx="840">
                  <c:v>43.51554</c:v>
                </c:pt>
                <c:pt idx="841">
                  <c:v>44.08375</c:v>
                </c:pt>
                <c:pt idx="842">
                  <c:v>44.65382</c:v>
                </c:pt>
                <c:pt idx="843">
                  <c:v>45.20388000000001</c:v>
                </c:pt>
                <c:pt idx="844">
                  <c:v>45.67381</c:v>
                </c:pt>
                <c:pt idx="845">
                  <c:v>46.15267</c:v>
                </c:pt>
                <c:pt idx="846">
                  <c:v>46.59233</c:v>
                </c:pt>
                <c:pt idx="847">
                  <c:v>47.02899</c:v>
                </c:pt>
                <c:pt idx="848">
                  <c:v>47.42955</c:v>
                </c:pt>
                <c:pt idx="849">
                  <c:v>47.77955</c:v>
                </c:pt>
                <c:pt idx="850">
                  <c:v>48.08429</c:v>
                </c:pt>
                <c:pt idx="851">
                  <c:v>48.40809</c:v>
                </c:pt>
                <c:pt idx="852">
                  <c:v>48.67124</c:v>
                </c:pt>
                <c:pt idx="853">
                  <c:v>48.90245</c:v>
                </c:pt>
                <c:pt idx="854">
                  <c:v>49.0782</c:v>
                </c:pt>
                <c:pt idx="855">
                  <c:v>49.23394000000001</c:v>
                </c:pt>
                <c:pt idx="856">
                  <c:v>49.35458999999997</c:v>
                </c:pt>
                <c:pt idx="857">
                  <c:v>49.45993</c:v>
                </c:pt>
                <c:pt idx="858">
                  <c:v>49.48717</c:v>
                </c:pt>
                <c:pt idx="859">
                  <c:v>49.49403</c:v>
                </c:pt>
                <c:pt idx="860">
                  <c:v>49.45757</c:v>
                </c:pt>
                <c:pt idx="861">
                  <c:v>49.42424</c:v>
                </c:pt>
                <c:pt idx="862">
                  <c:v>49.37885</c:v>
                </c:pt>
                <c:pt idx="863">
                  <c:v>49.30339</c:v>
                </c:pt>
                <c:pt idx="864">
                  <c:v>49.18757</c:v>
                </c:pt>
                <c:pt idx="865">
                  <c:v>49.07621</c:v>
                </c:pt>
                <c:pt idx="866">
                  <c:v>48.91139</c:v>
                </c:pt>
                <c:pt idx="867">
                  <c:v>48.70448</c:v>
                </c:pt>
                <c:pt idx="868">
                  <c:v>48.48951</c:v>
                </c:pt>
                <c:pt idx="869">
                  <c:v>48.30002</c:v>
                </c:pt>
                <c:pt idx="870">
                  <c:v>48.05128999999997</c:v>
                </c:pt>
                <c:pt idx="871">
                  <c:v>47.7774</c:v>
                </c:pt>
                <c:pt idx="872">
                  <c:v>47.47262000000001</c:v>
                </c:pt>
                <c:pt idx="873">
                  <c:v>47.17396</c:v>
                </c:pt>
                <c:pt idx="874">
                  <c:v>46.85517</c:v>
                </c:pt>
                <c:pt idx="875">
                  <c:v>46.51876</c:v>
                </c:pt>
                <c:pt idx="876">
                  <c:v>46.12846000000001</c:v>
                </c:pt>
                <c:pt idx="877">
                  <c:v>45.78189</c:v>
                </c:pt>
                <c:pt idx="878">
                  <c:v>45.44041</c:v>
                </c:pt>
                <c:pt idx="879">
                  <c:v>45.11692</c:v>
                </c:pt>
                <c:pt idx="880">
                  <c:v>44.82592000000001</c:v>
                </c:pt>
                <c:pt idx="881">
                  <c:v>44.57409</c:v>
                </c:pt>
                <c:pt idx="882">
                  <c:v>44.34342</c:v>
                </c:pt>
                <c:pt idx="883">
                  <c:v>44.1561</c:v>
                </c:pt>
                <c:pt idx="884">
                  <c:v>43.96165</c:v>
                </c:pt>
                <c:pt idx="885">
                  <c:v>43.82857</c:v>
                </c:pt>
                <c:pt idx="886">
                  <c:v>43.75521</c:v>
                </c:pt>
                <c:pt idx="887">
                  <c:v>43.74679</c:v>
                </c:pt>
                <c:pt idx="888">
                  <c:v>43.76278000000001</c:v>
                </c:pt>
                <c:pt idx="889">
                  <c:v>43.81424999999997</c:v>
                </c:pt>
                <c:pt idx="890">
                  <c:v>43.89172000000001</c:v>
                </c:pt>
                <c:pt idx="891">
                  <c:v>44.06403</c:v>
                </c:pt>
                <c:pt idx="892">
                  <c:v>44.26626</c:v>
                </c:pt>
                <c:pt idx="893">
                  <c:v>44.49588</c:v>
                </c:pt>
                <c:pt idx="894">
                  <c:v>44.73434</c:v>
                </c:pt>
                <c:pt idx="895">
                  <c:v>45.04104</c:v>
                </c:pt>
                <c:pt idx="896">
                  <c:v>45.40745</c:v>
                </c:pt>
                <c:pt idx="897">
                  <c:v>45.83159</c:v>
                </c:pt>
                <c:pt idx="898">
                  <c:v>46.25736000000001</c:v>
                </c:pt>
                <c:pt idx="899">
                  <c:v>46.688</c:v>
                </c:pt>
                <c:pt idx="900">
                  <c:v>47.14639</c:v>
                </c:pt>
                <c:pt idx="901">
                  <c:v>47.63532</c:v>
                </c:pt>
                <c:pt idx="902">
                  <c:v>48.10831</c:v>
                </c:pt>
                <c:pt idx="903">
                  <c:v>48.5808</c:v>
                </c:pt>
                <c:pt idx="904">
                  <c:v>49.04309</c:v>
                </c:pt>
                <c:pt idx="905">
                  <c:v>49.51884</c:v>
                </c:pt>
                <c:pt idx="906">
                  <c:v>49.93004000000001</c:v>
                </c:pt>
                <c:pt idx="907">
                  <c:v>50.33892</c:v>
                </c:pt>
                <c:pt idx="908">
                  <c:v>50.73324</c:v>
                </c:pt>
                <c:pt idx="909">
                  <c:v>51.09808</c:v>
                </c:pt>
                <c:pt idx="910">
                  <c:v>51.41628</c:v>
                </c:pt>
                <c:pt idx="911">
                  <c:v>51.71031</c:v>
                </c:pt>
                <c:pt idx="912">
                  <c:v>51.99516000000001</c:v>
                </c:pt>
                <c:pt idx="913">
                  <c:v>52.29528000000001</c:v>
                </c:pt>
                <c:pt idx="914">
                  <c:v>52.52295</c:v>
                </c:pt>
                <c:pt idx="915">
                  <c:v>52.75999</c:v>
                </c:pt>
                <c:pt idx="916">
                  <c:v>53.00133</c:v>
                </c:pt>
                <c:pt idx="917">
                  <c:v>53.22983</c:v>
                </c:pt>
                <c:pt idx="918">
                  <c:v>53.44113</c:v>
                </c:pt>
                <c:pt idx="919">
                  <c:v>53.65564000000001</c:v>
                </c:pt>
                <c:pt idx="920">
                  <c:v>53.88927</c:v>
                </c:pt>
                <c:pt idx="921">
                  <c:v>54.16395</c:v>
                </c:pt>
                <c:pt idx="922">
                  <c:v>54.43986</c:v>
                </c:pt>
                <c:pt idx="923">
                  <c:v>54.7374</c:v>
                </c:pt>
                <c:pt idx="924">
                  <c:v>55.06392</c:v>
                </c:pt>
                <c:pt idx="925">
                  <c:v>55.39847</c:v>
                </c:pt>
                <c:pt idx="926">
                  <c:v>55.69806000000001</c:v>
                </c:pt>
                <c:pt idx="927">
                  <c:v>56.02618000000001</c:v>
                </c:pt>
                <c:pt idx="928">
                  <c:v>56.37109</c:v>
                </c:pt>
                <c:pt idx="929">
                  <c:v>56.73479</c:v>
                </c:pt>
                <c:pt idx="930">
                  <c:v>57.07680000000001</c:v>
                </c:pt>
                <c:pt idx="931">
                  <c:v>57.41240000000001</c:v>
                </c:pt>
                <c:pt idx="932">
                  <c:v>57.7338</c:v>
                </c:pt>
                <c:pt idx="933">
                  <c:v>58.08403</c:v>
                </c:pt>
                <c:pt idx="934">
                  <c:v>58.4397</c:v>
                </c:pt>
                <c:pt idx="935">
                  <c:v>58.78265</c:v>
                </c:pt>
                <c:pt idx="936">
                  <c:v>59.11418</c:v>
                </c:pt>
                <c:pt idx="937">
                  <c:v>59.44151</c:v>
                </c:pt>
                <c:pt idx="938">
                  <c:v>59.73269</c:v>
                </c:pt>
                <c:pt idx="939">
                  <c:v>60.0116</c:v>
                </c:pt>
                <c:pt idx="940">
                  <c:v>60.25317</c:v>
                </c:pt>
                <c:pt idx="941">
                  <c:v>60.49334</c:v>
                </c:pt>
                <c:pt idx="942">
                  <c:v>60.71100000000001</c:v>
                </c:pt>
                <c:pt idx="943">
                  <c:v>60.92176000000001</c:v>
                </c:pt>
                <c:pt idx="944">
                  <c:v>61.09713</c:v>
                </c:pt>
                <c:pt idx="945">
                  <c:v>61.28072</c:v>
                </c:pt>
                <c:pt idx="946">
                  <c:v>61.47472</c:v>
                </c:pt>
                <c:pt idx="947">
                  <c:v>61.66163</c:v>
                </c:pt>
                <c:pt idx="948">
                  <c:v>61.81556</c:v>
                </c:pt>
                <c:pt idx="949">
                  <c:v>61.97388</c:v>
                </c:pt>
                <c:pt idx="950">
                  <c:v>62.14069</c:v>
                </c:pt>
                <c:pt idx="951">
                  <c:v>62.35011</c:v>
                </c:pt>
                <c:pt idx="952">
                  <c:v>62.52907</c:v>
                </c:pt>
                <c:pt idx="953">
                  <c:v>62.71922</c:v>
                </c:pt>
                <c:pt idx="954">
                  <c:v>62.88599</c:v>
                </c:pt>
                <c:pt idx="955">
                  <c:v>63.04174</c:v>
                </c:pt>
                <c:pt idx="956">
                  <c:v>63.18732</c:v>
                </c:pt>
                <c:pt idx="957">
                  <c:v>63.31936</c:v>
                </c:pt>
                <c:pt idx="958">
                  <c:v>63.44822000000001</c:v>
                </c:pt>
                <c:pt idx="959">
                  <c:v>63.59878000000001</c:v>
                </c:pt>
                <c:pt idx="960">
                  <c:v>63.73804000000001</c:v>
                </c:pt>
                <c:pt idx="961">
                  <c:v>63.8312</c:v>
                </c:pt>
                <c:pt idx="962">
                  <c:v>63.8925</c:v>
                </c:pt>
                <c:pt idx="963">
                  <c:v>63.99120000000001</c:v>
                </c:pt>
                <c:pt idx="964">
                  <c:v>64.05282999999998</c:v>
                </c:pt>
                <c:pt idx="965">
                  <c:v>64.09325</c:v>
                </c:pt>
                <c:pt idx="966">
                  <c:v>64.14619</c:v>
                </c:pt>
                <c:pt idx="967">
                  <c:v>64.21257000000001</c:v>
                </c:pt>
                <c:pt idx="968">
                  <c:v>64.26514</c:v>
                </c:pt>
                <c:pt idx="969">
                  <c:v>64.32762</c:v>
                </c:pt>
                <c:pt idx="970">
                  <c:v>64.39828</c:v>
                </c:pt>
                <c:pt idx="971">
                  <c:v>64.49329</c:v>
                </c:pt>
                <c:pt idx="972">
                  <c:v>64.54936</c:v>
                </c:pt>
                <c:pt idx="973">
                  <c:v>64.62477999999982</c:v>
                </c:pt>
                <c:pt idx="974">
                  <c:v>64.77806999999998</c:v>
                </c:pt>
                <c:pt idx="975">
                  <c:v>64.91869</c:v>
                </c:pt>
                <c:pt idx="976">
                  <c:v>64.93768</c:v>
                </c:pt>
                <c:pt idx="977">
                  <c:v>64.91444</c:v>
                </c:pt>
                <c:pt idx="978">
                  <c:v>64.95325</c:v>
                </c:pt>
                <c:pt idx="979">
                  <c:v>65.04028</c:v>
                </c:pt>
                <c:pt idx="980">
                  <c:v>65.10631999999998</c:v>
                </c:pt>
                <c:pt idx="981">
                  <c:v>65.16375999999998</c:v>
                </c:pt>
                <c:pt idx="982">
                  <c:v>65.19753</c:v>
                </c:pt>
                <c:pt idx="983">
                  <c:v>65.16652</c:v>
                </c:pt>
                <c:pt idx="984">
                  <c:v>65.12882999999998</c:v>
                </c:pt>
                <c:pt idx="985">
                  <c:v>65.08156</c:v>
                </c:pt>
                <c:pt idx="986">
                  <c:v>65.00164</c:v>
                </c:pt>
                <c:pt idx="987">
                  <c:v>64.93981</c:v>
                </c:pt>
                <c:pt idx="988">
                  <c:v>64.88902</c:v>
                </c:pt>
                <c:pt idx="989">
                  <c:v>64.82799</c:v>
                </c:pt>
                <c:pt idx="990">
                  <c:v>64.72122</c:v>
                </c:pt>
                <c:pt idx="991">
                  <c:v>64.55475</c:v>
                </c:pt>
                <c:pt idx="992">
                  <c:v>64.3764799999998</c:v>
                </c:pt>
                <c:pt idx="993">
                  <c:v>64.25404</c:v>
                </c:pt>
                <c:pt idx="994">
                  <c:v>64.07203999999982</c:v>
                </c:pt>
                <c:pt idx="995">
                  <c:v>63.77098</c:v>
                </c:pt>
                <c:pt idx="996">
                  <c:v>63.44583</c:v>
                </c:pt>
                <c:pt idx="997">
                  <c:v>63.06758</c:v>
                </c:pt>
                <c:pt idx="998">
                  <c:v>62.58758</c:v>
                </c:pt>
                <c:pt idx="999">
                  <c:v>62.13110000000001</c:v>
                </c:pt>
                <c:pt idx="1000">
                  <c:v>61.35429999999997</c:v>
                </c:pt>
                <c:pt idx="1001">
                  <c:v>60.71284</c:v>
                </c:pt>
                <c:pt idx="1002">
                  <c:v>60.24253</c:v>
                </c:pt>
                <c:pt idx="1003">
                  <c:v>59.83268</c:v>
                </c:pt>
                <c:pt idx="1004">
                  <c:v>59.46516000000001</c:v>
                </c:pt>
                <c:pt idx="1005">
                  <c:v>58.95228</c:v>
                </c:pt>
                <c:pt idx="1006">
                  <c:v>58.15949</c:v>
                </c:pt>
                <c:pt idx="1007">
                  <c:v>57.2741</c:v>
                </c:pt>
                <c:pt idx="1008">
                  <c:v>56.23020000000001</c:v>
                </c:pt>
                <c:pt idx="1009">
                  <c:v>55.22063</c:v>
                </c:pt>
                <c:pt idx="1010">
                  <c:v>54.28671</c:v>
                </c:pt>
                <c:pt idx="1011">
                  <c:v>53.30794</c:v>
                </c:pt>
                <c:pt idx="1012">
                  <c:v>52.50386</c:v>
                </c:pt>
                <c:pt idx="1013">
                  <c:v>52.15634</c:v>
                </c:pt>
                <c:pt idx="1014">
                  <c:v>52.26019</c:v>
                </c:pt>
                <c:pt idx="1015">
                  <c:v>52.88307</c:v>
                </c:pt>
                <c:pt idx="1016">
                  <c:v>53.92643</c:v>
                </c:pt>
                <c:pt idx="1017">
                  <c:v>55.38311</c:v>
                </c:pt>
                <c:pt idx="1018">
                  <c:v>57.15237</c:v>
                </c:pt>
                <c:pt idx="1019">
                  <c:v>59.1908</c:v>
                </c:pt>
                <c:pt idx="1020">
                  <c:v>61.29835</c:v>
                </c:pt>
                <c:pt idx="1021">
                  <c:v>63.43094</c:v>
                </c:pt>
                <c:pt idx="1022">
                  <c:v>65.57142</c:v>
                </c:pt>
                <c:pt idx="1023">
                  <c:v>67.76221</c:v>
                </c:pt>
                <c:pt idx="1024">
                  <c:v>69.89523000000001</c:v>
                </c:pt>
                <c:pt idx="1025">
                  <c:v>72.03114</c:v>
                </c:pt>
                <c:pt idx="1026">
                  <c:v>73.70348</c:v>
                </c:pt>
                <c:pt idx="1027">
                  <c:v>75.15962</c:v>
                </c:pt>
                <c:pt idx="1028">
                  <c:v>76.49858</c:v>
                </c:pt>
                <c:pt idx="1029">
                  <c:v>77.59771</c:v>
                </c:pt>
                <c:pt idx="1030">
                  <c:v>78.51276999999997</c:v>
                </c:pt>
                <c:pt idx="1031">
                  <c:v>79.40295</c:v>
                </c:pt>
                <c:pt idx="1032">
                  <c:v>80.12125</c:v>
                </c:pt>
                <c:pt idx="1033">
                  <c:v>80.43587999999998</c:v>
                </c:pt>
                <c:pt idx="1034">
                  <c:v>80.58616</c:v>
                </c:pt>
                <c:pt idx="1035">
                  <c:v>80.75439</c:v>
                </c:pt>
                <c:pt idx="1036">
                  <c:v>80.93356</c:v>
                </c:pt>
                <c:pt idx="1037">
                  <c:v>80.91302</c:v>
                </c:pt>
                <c:pt idx="1038">
                  <c:v>80.80664</c:v>
                </c:pt>
                <c:pt idx="1039">
                  <c:v>80.74663</c:v>
                </c:pt>
                <c:pt idx="1040">
                  <c:v>80.60850999999998</c:v>
                </c:pt>
                <c:pt idx="1041">
                  <c:v>80.462</c:v>
                </c:pt>
                <c:pt idx="1042">
                  <c:v>80.38831999999998</c:v>
                </c:pt>
                <c:pt idx="1043">
                  <c:v>80.0801</c:v>
                </c:pt>
                <c:pt idx="1044">
                  <c:v>79.63586999999998</c:v>
                </c:pt>
                <c:pt idx="1045">
                  <c:v>79.29384</c:v>
                </c:pt>
                <c:pt idx="1046">
                  <c:v>78.83332</c:v>
                </c:pt>
                <c:pt idx="1047">
                  <c:v>78.34382</c:v>
                </c:pt>
                <c:pt idx="1048">
                  <c:v>77.82892999999998</c:v>
                </c:pt>
                <c:pt idx="1049">
                  <c:v>77.24474</c:v>
                </c:pt>
                <c:pt idx="1050">
                  <c:v>76.59637999999998</c:v>
                </c:pt>
                <c:pt idx="1051">
                  <c:v>75.96434</c:v>
                </c:pt>
                <c:pt idx="1052">
                  <c:v>75.38458</c:v>
                </c:pt>
                <c:pt idx="1053">
                  <c:v>74.89753</c:v>
                </c:pt>
                <c:pt idx="1054">
                  <c:v>74.51398</c:v>
                </c:pt>
                <c:pt idx="1055">
                  <c:v>74.17017999999986</c:v>
                </c:pt>
                <c:pt idx="1056">
                  <c:v>73.89424</c:v>
                </c:pt>
                <c:pt idx="1057">
                  <c:v>73.77364</c:v>
                </c:pt>
                <c:pt idx="1058">
                  <c:v>72.87676999999998</c:v>
                </c:pt>
                <c:pt idx="1059">
                  <c:v>72.07291999999998</c:v>
                </c:pt>
                <c:pt idx="1060">
                  <c:v>71.52270999999995</c:v>
                </c:pt>
                <c:pt idx="1061">
                  <c:v>70.81122</c:v>
                </c:pt>
                <c:pt idx="1062">
                  <c:v>69.84982</c:v>
                </c:pt>
                <c:pt idx="1063">
                  <c:v>68.09399</c:v>
                </c:pt>
                <c:pt idx="1064">
                  <c:v>66.15302</c:v>
                </c:pt>
                <c:pt idx="1065">
                  <c:v>63.92472</c:v>
                </c:pt>
                <c:pt idx="1066">
                  <c:v>61.05464</c:v>
                </c:pt>
                <c:pt idx="1067">
                  <c:v>57.74481</c:v>
                </c:pt>
                <c:pt idx="1068">
                  <c:v>54.17739</c:v>
                </c:pt>
                <c:pt idx="1069">
                  <c:v>49.42933</c:v>
                </c:pt>
                <c:pt idx="1070">
                  <c:v>44.86463</c:v>
                </c:pt>
                <c:pt idx="1071">
                  <c:v>41.065</c:v>
                </c:pt>
                <c:pt idx="1072">
                  <c:v>37.76738</c:v>
                </c:pt>
                <c:pt idx="1073">
                  <c:v>35.72422</c:v>
                </c:pt>
                <c:pt idx="1074">
                  <c:v>35.16038000000001</c:v>
                </c:pt>
                <c:pt idx="1075">
                  <c:v>35.7047</c:v>
                </c:pt>
                <c:pt idx="1076">
                  <c:v>37.45756</c:v>
                </c:pt>
                <c:pt idx="1077">
                  <c:v>39.08112000000001</c:v>
                </c:pt>
                <c:pt idx="1078">
                  <c:v>40.39431</c:v>
                </c:pt>
                <c:pt idx="1079">
                  <c:v>41.70937</c:v>
                </c:pt>
                <c:pt idx="1080">
                  <c:v>42.60046000000001</c:v>
                </c:pt>
                <c:pt idx="1081">
                  <c:v>43.05283</c:v>
                </c:pt>
                <c:pt idx="1082">
                  <c:v>43.11757</c:v>
                </c:pt>
                <c:pt idx="1083">
                  <c:v>42.91745</c:v>
                </c:pt>
                <c:pt idx="1084">
                  <c:v>42.47887</c:v>
                </c:pt>
                <c:pt idx="1085">
                  <c:v>41.99125</c:v>
                </c:pt>
                <c:pt idx="1086">
                  <c:v>41.53265</c:v>
                </c:pt>
                <c:pt idx="1087">
                  <c:v>41.10178000000001</c:v>
                </c:pt>
                <c:pt idx="1088">
                  <c:v>40.38676</c:v>
                </c:pt>
                <c:pt idx="1089">
                  <c:v>39.81156</c:v>
                </c:pt>
                <c:pt idx="1090">
                  <c:v>39.26137</c:v>
                </c:pt>
                <c:pt idx="1091">
                  <c:v>38.76606</c:v>
                </c:pt>
                <c:pt idx="1092">
                  <c:v>38.11927</c:v>
                </c:pt>
                <c:pt idx="1093">
                  <c:v>37.6054</c:v>
                </c:pt>
                <c:pt idx="1094">
                  <c:v>37.20279</c:v>
                </c:pt>
                <c:pt idx="1095">
                  <c:v>37.07475</c:v>
                </c:pt>
                <c:pt idx="1096">
                  <c:v>36.99253</c:v>
                </c:pt>
                <c:pt idx="1097">
                  <c:v>37.0393</c:v>
                </c:pt>
                <c:pt idx="1098">
                  <c:v>37.09237</c:v>
                </c:pt>
                <c:pt idx="1099">
                  <c:v>37.46303</c:v>
                </c:pt>
                <c:pt idx="1100">
                  <c:v>37.84294000000001</c:v>
                </c:pt>
                <c:pt idx="1101">
                  <c:v>38.55894</c:v>
                </c:pt>
                <c:pt idx="1102">
                  <c:v>39.37618000000001</c:v>
                </c:pt>
                <c:pt idx="1103">
                  <c:v>40.55137</c:v>
                </c:pt>
                <c:pt idx="1104">
                  <c:v>41.84111</c:v>
                </c:pt>
                <c:pt idx="1105">
                  <c:v>43.66687</c:v>
                </c:pt>
                <c:pt idx="1106">
                  <c:v>45.23525</c:v>
                </c:pt>
                <c:pt idx="1107">
                  <c:v>46.81831</c:v>
                </c:pt>
                <c:pt idx="1108">
                  <c:v>48.69099</c:v>
                </c:pt>
                <c:pt idx="1109">
                  <c:v>50.8151</c:v>
                </c:pt>
                <c:pt idx="1110">
                  <c:v>52.89816000000001</c:v>
                </c:pt>
                <c:pt idx="1111">
                  <c:v>54.99693</c:v>
                </c:pt>
                <c:pt idx="1112">
                  <c:v>57.09614000000001</c:v>
                </c:pt>
                <c:pt idx="1113">
                  <c:v>59.2593</c:v>
                </c:pt>
                <c:pt idx="1114">
                  <c:v>60.73971</c:v>
                </c:pt>
                <c:pt idx="1115">
                  <c:v>62.17196000000001</c:v>
                </c:pt>
                <c:pt idx="1116">
                  <c:v>63.51829</c:v>
                </c:pt>
                <c:pt idx="1117">
                  <c:v>65.22466</c:v>
                </c:pt>
                <c:pt idx="1118">
                  <c:v>66.48681</c:v>
                </c:pt>
                <c:pt idx="1119">
                  <c:v>67.75904</c:v>
                </c:pt>
                <c:pt idx="1120">
                  <c:v>69.01347000000001</c:v>
                </c:pt>
                <c:pt idx="1121">
                  <c:v>70.31671</c:v>
                </c:pt>
                <c:pt idx="1122">
                  <c:v>71.5237</c:v>
                </c:pt>
                <c:pt idx="1123">
                  <c:v>72.63109</c:v>
                </c:pt>
                <c:pt idx="1124">
                  <c:v>73.55754</c:v>
                </c:pt>
                <c:pt idx="1125">
                  <c:v>74.47748</c:v>
                </c:pt>
                <c:pt idx="1126">
                  <c:v>75.25882999999997</c:v>
                </c:pt>
                <c:pt idx="1127">
                  <c:v>76.08285999999998</c:v>
                </c:pt>
                <c:pt idx="1128">
                  <c:v>76.73697000000001</c:v>
                </c:pt>
                <c:pt idx="1129">
                  <c:v>77.19171</c:v>
                </c:pt>
                <c:pt idx="1130">
                  <c:v>77.66415</c:v>
                </c:pt>
                <c:pt idx="1131">
                  <c:v>78.17586999999988</c:v>
                </c:pt>
                <c:pt idx="1132">
                  <c:v>78.19997</c:v>
                </c:pt>
                <c:pt idx="1133">
                  <c:v>78.32290999999998</c:v>
                </c:pt>
                <c:pt idx="1134">
                  <c:v>78.60061</c:v>
                </c:pt>
                <c:pt idx="1135">
                  <c:v>79.05246999999998</c:v>
                </c:pt>
                <c:pt idx="1136">
                  <c:v>79.6696</c:v>
                </c:pt>
                <c:pt idx="1137">
                  <c:v>80.4583</c:v>
                </c:pt>
                <c:pt idx="1138">
                  <c:v>80.85473999999998</c:v>
                </c:pt>
                <c:pt idx="1139">
                  <c:v>81.27123</c:v>
                </c:pt>
                <c:pt idx="1140">
                  <c:v>81.63173999999998</c:v>
                </c:pt>
                <c:pt idx="1141">
                  <c:v>81.77364</c:v>
                </c:pt>
                <c:pt idx="1142">
                  <c:v>81.95071</c:v>
                </c:pt>
                <c:pt idx="1143">
                  <c:v>82.22666</c:v>
                </c:pt>
                <c:pt idx="1144">
                  <c:v>82.48122</c:v>
                </c:pt>
                <c:pt idx="1145">
                  <c:v>82.90274999999998</c:v>
                </c:pt>
                <c:pt idx="1146">
                  <c:v>83.54152</c:v>
                </c:pt>
                <c:pt idx="1147">
                  <c:v>84.53597</c:v>
                </c:pt>
                <c:pt idx="1148">
                  <c:v>85.31872</c:v>
                </c:pt>
                <c:pt idx="1149">
                  <c:v>85.14564</c:v>
                </c:pt>
                <c:pt idx="1150">
                  <c:v>84.87930999999995</c:v>
                </c:pt>
                <c:pt idx="1151">
                  <c:v>84.909</c:v>
                </c:pt>
                <c:pt idx="1152">
                  <c:v>84.8784499999998</c:v>
                </c:pt>
                <c:pt idx="1153">
                  <c:v>85.02119</c:v>
                </c:pt>
                <c:pt idx="1154">
                  <c:v>85.16607999999998</c:v>
                </c:pt>
                <c:pt idx="1155">
                  <c:v>85.12746</c:v>
                </c:pt>
                <c:pt idx="1156">
                  <c:v>85.24426</c:v>
                </c:pt>
                <c:pt idx="1157">
                  <c:v>85.56873999999998</c:v>
                </c:pt>
                <c:pt idx="1158">
                  <c:v>86.02029</c:v>
                </c:pt>
                <c:pt idx="1159">
                  <c:v>86.42816</c:v>
                </c:pt>
                <c:pt idx="1160">
                  <c:v>86.08963</c:v>
                </c:pt>
                <c:pt idx="1161">
                  <c:v>86.08117</c:v>
                </c:pt>
                <c:pt idx="1162">
                  <c:v>86.49457</c:v>
                </c:pt>
                <c:pt idx="1163">
                  <c:v>86.96809</c:v>
                </c:pt>
                <c:pt idx="1164">
                  <c:v>86.78238999999998</c:v>
                </c:pt>
                <c:pt idx="1165">
                  <c:v>86.55039999999998</c:v>
                </c:pt>
                <c:pt idx="1166">
                  <c:v>86.47879999999998</c:v>
                </c:pt>
                <c:pt idx="1167">
                  <c:v>86.75798</c:v>
                </c:pt>
                <c:pt idx="1168">
                  <c:v>86.64056</c:v>
                </c:pt>
                <c:pt idx="1169">
                  <c:v>86.54139</c:v>
                </c:pt>
                <c:pt idx="1170">
                  <c:v>86.59423</c:v>
                </c:pt>
                <c:pt idx="1171">
                  <c:v>86.49021</c:v>
                </c:pt>
                <c:pt idx="1172">
                  <c:v>86.36286999999998</c:v>
                </c:pt>
                <c:pt idx="1173">
                  <c:v>86.46079</c:v>
                </c:pt>
                <c:pt idx="1174">
                  <c:v>86.60263</c:v>
                </c:pt>
                <c:pt idx="1175">
                  <c:v>86.90348</c:v>
                </c:pt>
                <c:pt idx="1176">
                  <c:v>87.1699</c:v>
                </c:pt>
                <c:pt idx="1177">
                  <c:v>86.81848999999998</c:v>
                </c:pt>
                <c:pt idx="1178">
                  <c:v>86.58870999999998</c:v>
                </c:pt>
                <c:pt idx="1179">
                  <c:v>86.62367999999998</c:v>
                </c:pt>
                <c:pt idx="1180">
                  <c:v>86.8536</c:v>
                </c:pt>
                <c:pt idx="1181">
                  <c:v>87.39005</c:v>
                </c:pt>
                <c:pt idx="1182">
                  <c:v>87.9278</c:v>
                </c:pt>
                <c:pt idx="1183">
                  <c:v>87.68696999999997</c:v>
                </c:pt>
                <c:pt idx="1184">
                  <c:v>87.4751</c:v>
                </c:pt>
                <c:pt idx="1185">
                  <c:v>87.43275</c:v>
                </c:pt>
                <c:pt idx="1186">
                  <c:v>87.1780899999998</c:v>
                </c:pt>
                <c:pt idx="1187">
                  <c:v>87.19243999999995</c:v>
                </c:pt>
                <c:pt idx="1188">
                  <c:v>87.09362</c:v>
                </c:pt>
                <c:pt idx="1189">
                  <c:v>86.81988</c:v>
                </c:pt>
                <c:pt idx="1190">
                  <c:v>86.70881</c:v>
                </c:pt>
                <c:pt idx="1191">
                  <c:v>86.75391</c:v>
                </c:pt>
                <c:pt idx="1192">
                  <c:v>86.93272</c:v>
                </c:pt>
                <c:pt idx="1193">
                  <c:v>87.12902999999998</c:v>
                </c:pt>
                <c:pt idx="1194">
                  <c:v>86.94289</c:v>
                </c:pt>
                <c:pt idx="1195">
                  <c:v>86.92681</c:v>
                </c:pt>
                <c:pt idx="1196">
                  <c:v>87.10957999999998</c:v>
                </c:pt>
                <c:pt idx="1197">
                  <c:v>87.36633999999998</c:v>
                </c:pt>
                <c:pt idx="1198">
                  <c:v>87.23655</c:v>
                </c:pt>
                <c:pt idx="1199">
                  <c:v>87.04377</c:v>
                </c:pt>
                <c:pt idx="1200">
                  <c:v>87.29997</c:v>
                </c:pt>
                <c:pt idx="1201">
                  <c:v>87.97966</c:v>
                </c:pt>
                <c:pt idx="1202">
                  <c:v>88.5929</c:v>
                </c:pt>
                <c:pt idx="1203">
                  <c:v>88.43607</c:v>
                </c:pt>
                <c:pt idx="1204">
                  <c:v>87.25638999999998</c:v>
                </c:pt>
                <c:pt idx="1205">
                  <c:v>86.83813</c:v>
                </c:pt>
                <c:pt idx="1206">
                  <c:v>86.75083</c:v>
                </c:pt>
                <c:pt idx="1207">
                  <c:v>86.81587999999998</c:v>
                </c:pt>
                <c:pt idx="1208">
                  <c:v>87.01488</c:v>
                </c:pt>
                <c:pt idx="1209">
                  <c:v>86.96558</c:v>
                </c:pt>
                <c:pt idx="1210">
                  <c:v>86.68942</c:v>
                </c:pt>
                <c:pt idx="1211">
                  <c:v>86.62147999999998</c:v>
                </c:pt>
                <c:pt idx="1212">
                  <c:v>86.76176</c:v>
                </c:pt>
                <c:pt idx="1213">
                  <c:v>87.04495</c:v>
                </c:pt>
                <c:pt idx="1214">
                  <c:v>86.71727000000002</c:v>
                </c:pt>
                <c:pt idx="1215">
                  <c:v>86.39528</c:v>
                </c:pt>
                <c:pt idx="1216">
                  <c:v>86.28251</c:v>
                </c:pt>
                <c:pt idx="1217">
                  <c:v>86.25928</c:v>
                </c:pt>
                <c:pt idx="1218">
                  <c:v>86.19636</c:v>
                </c:pt>
                <c:pt idx="1219">
                  <c:v>86.35800999999998</c:v>
                </c:pt>
                <c:pt idx="1220">
                  <c:v>86.58724</c:v>
                </c:pt>
                <c:pt idx="1221">
                  <c:v>86.16154</c:v>
                </c:pt>
                <c:pt idx="1222">
                  <c:v>85.7952</c:v>
                </c:pt>
                <c:pt idx="1223">
                  <c:v>85.66028</c:v>
                </c:pt>
                <c:pt idx="1224">
                  <c:v>85.57053999999998</c:v>
                </c:pt>
                <c:pt idx="1225">
                  <c:v>85.50866</c:v>
                </c:pt>
                <c:pt idx="1226">
                  <c:v>85.43961</c:v>
                </c:pt>
                <c:pt idx="1227">
                  <c:v>85.37440999999998</c:v>
                </c:pt>
                <c:pt idx="1228">
                  <c:v>85.26095</c:v>
                </c:pt>
                <c:pt idx="1229">
                  <c:v>85.21886</c:v>
                </c:pt>
                <c:pt idx="1230">
                  <c:v>85.21953</c:v>
                </c:pt>
                <c:pt idx="1231">
                  <c:v>85.16747</c:v>
                </c:pt>
                <c:pt idx="1232">
                  <c:v>85.12006999999998</c:v>
                </c:pt>
                <c:pt idx="1233">
                  <c:v>85.16955</c:v>
                </c:pt>
                <c:pt idx="1234">
                  <c:v>85.18713</c:v>
                </c:pt>
                <c:pt idx="1235">
                  <c:v>85.14223000000001</c:v>
                </c:pt>
                <c:pt idx="1236">
                  <c:v>85.02997999999998</c:v>
                </c:pt>
                <c:pt idx="1237">
                  <c:v>84.92855</c:v>
                </c:pt>
                <c:pt idx="1238">
                  <c:v>84.90627</c:v>
                </c:pt>
                <c:pt idx="1239">
                  <c:v>84.92533999999998</c:v>
                </c:pt>
                <c:pt idx="1240">
                  <c:v>84.84745</c:v>
                </c:pt>
                <c:pt idx="1241">
                  <c:v>84.78282</c:v>
                </c:pt>
                <c:pt idx="1242">
                  <c:v>84.68257999999985</c:v>
                </c:pt>
                <c:pt idx="1243">
                  <c:v>84.61724</c:v>
                </c:pt>
                <c:pt idx="1244">
                  <c:v>84.59238999999998</c:v>
                </c:pt>
                <c:pt idx="1245">
                  <c:v>84.60714</c:v>
                </c:pt>
                <c:pt idx="1246">
                  <c:v>84.58992</c:v>
                </c:pt>
                <c:pt idx="1247">
                  <c:v>84.61634999999998</c:v>
                </c:pt>
                <c:pt idx="1248">
                  <c:v>84.59769</c:v>
                </c:pt>
                <c:pt idx="1249">
                  <c:v>84.48975</c:v>
                </c:pt>
                <c:pt idx="1250">
                  <c:v>84.38380999999998</c:v>
                </c:pt>
                <c:pt idx="1251">
                  <c:v>84.44221</c:v>
                </c:pt>
                <c:pt idx="1252">
                  <c:v>84.53803999999998</c:v>
                </c:pt>
                <c:pt idx="1253">
                  <c:v>84.53522</c:v>
                </c:pt>
                <c:pt idx="1254">
                  <c:v>84.49499</c:v>
                </c:pt>
                <c:pt idx="1255">
                  <c:v>84.50002</c:v>
                </c:pt>
                <c:pt idx="1256">
                  <c:v>84.49966</c:v>
                </c:pt>
                <c:pt idx="1257">
                  <c:v>84.62382999999998</c:v>
                </c:pt>
                <c:pt idx="1258">
                  <c:v>84.76814</c:v>
                </c:pt>
                <c:pt idx="1259">
                  <c:v>84.95984</c:v>
                </c:pt>
                <c:pt idx="1260">
                  <c:v>85.18367999999998</c:v>
                </c:pt>
                <c:pt idx="1261">
                  <c:v>85.61112</c:v>
                </c:pt>
                <c:pt idx="1262">
                  <c:v>85.97236999999998</c:v>
                </c:pt>
                <c:pt idx="1263">
                  <c:v>85.91188</c:v>
                </c:pt>
                <c:pt idx="1264">
                  <c:v>85.90346</c:v>
                </c:pt>
                <c:pt idx="1265">
                  <c:v>86.00727</c:v>
                </c:pt>
                <c:pt idx="1266">
                  <c:v>86.06968</c:v>
                </c:pt>
                <c:pt idx="1267">
                  <c:v>86.11015</c:v>
                </c:pt>
                <c:pt idx="1268">
                  <c:v>86.30530999999998</c:v>
                </c:pt>
                <c:pt idx="1269">
                  <c:v>86.54507</c:v>
                </c:pt>
                <c:pt idx="1270">
                  <c:v>86.34802</c:v>
                </c:pt>
                <c:pt idx="1271">
                  <c:v>86.12327</c:v>
                </c:pt>
                <c:pt idx="1272">
                  <c:v>86.06767</c:v>
                </c:pt>
                <c:pt idx="1273">
                  <c:v>86.20224</c:v>
                </c:pt>
                <c:pt idx="1274">
                  <c:v>86.24899</c:v>
                </c:pt>
                <c:pt idx="1275">
                  <c:v>86.20203999999998</c:v>
                </c:pt>
                <c:pt idx="1276">
                  <c:v>86.17075999999985</c:v>
                </c:pt>
                <c:pt idx="1277">
                  <c:v>86.10953999999998</c:v>
                </c:pt>
                <c:pt idx="1278">
                  <c:v>86.03726</c:v>
                </c:pt>
                <c:pt idx="1279">
                  <c:v>86.09705</c:v>
                </c:pt>
                <c:pt idx="1280">
                  <c:v>86.27444</c:v>
                </c:pt>
                <c:pt idx="1281">
                  <c:v>86.69665</c:v>
                </c:pt>
                <c:pt idx="1282">
                  <c:v>86.70408</c:v>
                </c:pt>
                <c:pt idx="1283">
                  <c:v>86.38997999999998</c:v>
                </c:pt>
                <c:pt idx="1284">
                  <c:v>86.19974999999998</c:v>
                </c:pt>
                <c:pt idx="1285">
                  <c:v>85.84112</c:v>
                </c:pt>
                <c:pt idx="1286">
                  <c:v>85.67680999999988</c:v>
                </c:pt>
                <c:pt idx="1287">
                  <c:v>85.68210999999998</c:v>
                </c:pt>
                <c:pt idx="1288">
                  <c:v>85.68036999999998</c:v>
                </c:pt>
                <c:pt idx="1289">
                  <c:v>85.64821</c:v>
                </c:pt>
                <c:pt idx="1290">
                  <c:v>85.56247999999998</c:v>
                </c:pt>
                <c:pt idx="1291">
                  <c:v>85.6324799999998</c:v>
                </c:pt>
                <c:pt idx="1292">
                  <c:v>85.89521</c:v>
                </c:pt>
                <c:pt idx="1293">
                  <c:v>86.08977999999995</c:v>
                </c:pt>
                <c:pt idx="1294">
                  <c:v>86.10586999999998</c:v>
                </c:pt>
                <c:pt idx="1295">
                  <c:v>85.89167</c:v>
                </c:pt>
                <c:pt idx="1296">
                  <c:v>85.50196</c:v>
                </c:pt>
                <c:pt idx="1297">
                  <c:v>85.42924</c:v>
                </c:pt>
                <c:pt idx="1298">
                  <c:v>85.7064</c:v>
                </c:pt>
                <c:pt idx="1299">
                  <c:v>86.25503999999998</c:v>
                </c:pt>
                <c:pt idx="1300">
                  <c:v>86.44153</c:v>
                </c:pt>
                <c:pt idx="1301">
                  <c:v>86.04151</c:v>
                </c:pt>
                <c:pt idx="1302">
                  <c:v>85.60586999999998</c:v>
                </c:pt>
                <c:pt idx="1303">
                  <c:v>85.37268999999998</c:v>
                </c:pt>
                <c:pt idx="1304">
                  <c:v>85.33646</c:v>
                </c:pt>
                <c:pt idx="1305">
                  <c:v>85.36128</c:v>
                </c:pt>
                <c:pt idx="1306">
                  <c:v>85.34805</c:v>
                </c:pt>
                <c:pt idx="1307">
                  <c:v>85.38332</c:v>
                </c:pt>
                <c:pt idx="1308">
                  <c:v>85.44411</c:v>
                </c:pt>
                <c:pt idx="1309">
                  <c:v>85.59009</c:v>
                </c:pt>
                <c:pt idx="1310">
                  <c:v>85.48595</c:v>
                </c:pt>
                <c:pt idx="1311">
                  <c:v>85.16682</c:v>
                </c:pt>
                <c:pt idx="1312">
                  <c:v>85.03692</c:v>
                </c:pt>
                <c:pt idx="1313">
                  <c:v>85.00391</c:v>
                </c:pt>
                <c:pt idx="1314">
                  <c:v>85.01351</c:v>
                </c:pt>
                <c:pt idx="1315">
                  <c:v>85.04155</c:v>
                </c:pt>
                <c:pt idx="1316">
                  <c:v>85.04221</c:v>
                </c:pt>
                <c:pt idx="1317">
                  <c:v>84.65249999999988</c:v>
                </c:pt>
                <c:pt idx="1318">
                  <c:v>84.44627000000002</c:v>
                </c:pt>
                <c:pt idx="1319">
                  <c:v>84.35852999999997</c:v>
                </c:pt>
                <c:pt idx="1320">
                  <c:v>84.11328</c:v>
                </c:pt>
                <c:pt idx="1321">
                  <c:v>84.03236999999998</c:v>
                </c:pt>
                <c:pt idx="1322">
                  <c:v>84.10986</c:v>
                </c:pt>
                <c:pt idx="1323">
                  <c:v>83.90923</c:v>
                </c:pt>
                <c:pt idx="1324">
                  <c:v>83.27347999999998</c:v>
                </c:pt>
                <c:pt idx="1325">
                  <c:v>83.10071999999998</c:v>
                </c:pt>
                <c:pt idx="1326">
                  <c:v>82.94957</c:v>
                </c:pt>
                <c:pt idx="1327">
                  <c:v>82.87743999999998</c:v>
                </c:pt>
                <c:pt idx="1328">
                  <c:v>82.71622</c:v>
                </c:pt>
                <c:pt idx="1329">
                  <c:v>82.35379999999998</c:v>
                </c:pt>
                <c:pt idx="1330">
                  <c:v>82.14265</c:v>
                </c:pt>
                <c:pt idx="1331">
                  <c:v>82.16250999999998</c:v>
                </c:pt>
                <c:pt idx="1332">
                  <c:v>82.13421</c:v>
                </c:pt>
                <c:pt idx="1333">
                  <c:v>81.31154</c:v>
                </c:pt>
                <c:pt idx="1334">
                  <c:v>80.49984</c:v>
                </c:pt>
                <c:pt idx="1335">
                  <c:v>80.13144</c:v>
                </c:pt>
                <c:pt idx="1336">
                  <c:v>79.76276</c:v>
                </c:pt>
                <c:pt idx="1337">
                  <c:v>79.32599999999998</c:v>
                </c:pt>
                <c:pt idx="1338">
                  <c:v>78.84082</c:v>
                </c:pt>
                <c:pt idx="1339">
                  <c:v>78.32585999999998</c:v>
                </c:pt>
                <c:pt idx="1340">
                  <c:v>77.75024</c:v>
                </c:pt>
                <c:pt idx="1341">
                  <c:v>77.22153</c:v>
                </c:pt>
                <c:pt idx="1342">
                  <c:v>76.76667</c:v>
                </c:pt>
                <c:pt idx="1343">
                  <c:v>76.73914</c:v>
                </c:pt>
                <c:pt idx="1344">
                  <c:v>76.54393</c:v>
                </c:pt>
                <c:pt idx="1345">
                  <c:v>75.5857799999998</c:v>
                </c:pt>
                <c:pt idx="1346">
                  <c:v>75.19529999999997</c:v>
                </c:pt>
                <c:pt idx="1347">
                  <c:v>75.01446</c:v>
                </c:pt>
                <c:pt idx="1348">
                  <c:v>75.11051</c:v>
                </c:pt>
                <c:pt idx="1349">
                  <c:v>74.68743</c:v>
                </c:pt>
                <c:pt idx="1350">
                  <c:v>73.25296</c:v>
                </c:pt>
                <c:pt idx="1351">
                  <c:v>73.06293</c:v>
                </c:pt>
                <c:pt idx="1352">
                  <c:v>72.72296999999997</c:v>
                </c:pt>
                <c:pt idx="1353">
                  <c:v>72.12748999999998</c:v>
                </c:pt>
                <c:pt idx="1354">
                  <c:v>71.29139</c:v>
                </c:pt>
                <c:pt idx="1355">
                  <c:v>70.6375</c:v>
                </c:pt>
                <c:pt idx="1356">
                  <c:v>69.46189</c:v>
                </c:pt>
                <c:pt idx="1357">
                  <c:v>68.25529</c:v>
                </c:pt>
                <c:pt idx="1358">
                  <c:v>67.11063</c:v>
                </c:pt>
                <c:pt idx="1359">
                  <c:v>65.86882</c:v>
                </c:pt>
                <c:pt idx="1360">
                  <c:v>64.27452</c:v>
                </c:pt>
                <c:pt idx="1361">
                  <c:v>62.69902000000001</c:v>
                </c:pt>
                <c:pt idx="1362">
                  <c:v>61.05006</c:v>
                </c:pt>
                <c:pt idx="1363">
                  <c:v>59.48183</c:v>
                </c:pt>
                <c:pt idx="1364">
                  <c:v>57.34548</c:v>
                </c:pt>
                <c:pt idx="1365">
                  <c:v>54.83571</c:v>
                </c:pt>
                <c:pt idx="1366">
                  <c:v>53.07147</c:v>
                </c:pt>
                <c:pt idx="1367">
                  <c:v>50.55908</c:v>
                </c:pt>
                <c:pt idx="1368">
                  <c:v>46.75397</c:v>
                </c:pt>
                <c:pt idx="1369">
                  <c:v>43.94436</c:v>
                </c:pt>
                <c:pt idx="1370">
                  <c:v>41.38747999999998</c:v>
                </c:pt>
                <c:pt idx="1371">
                  <c:v>38.61587</c:v>
                </c:pt>
                <c:pt idx="1372">
                  <c:v>35.79996000000001</c:v>
                </c:pt>
                <c:pt idx="1373">
                  <c:v>32.95442999999997</c:v>
                </c:pt>
                <c:pt idx="1374">
                  <c:v>29.89948</c:v>
                </c:pt>
                <c:pt idx="1375">
                  <c:v>27.07372</c:v>
                </c:pt>
                <c:pt idx="1376">
                  <c:v>24.19425</c:v>
                </c:pt>
                <c:pt idx="1377">
                  <c:v>21.50582</c:v>
                </c:pt>
                <c:pt idx="1378">
                  <c:v>18.95647</c:v>
                </c:pt>
                <c:pt idx="1379">
                  <c:v>16.78577999999994</c:v>
                </c:pt>
                <c:pt idx="1380">
                  <c:v>14.52659</c:v>
                </c:pt>
                <c:pt idx="1381">
                  <c:v>12.5579</c:v>
                </c:pt>
                <c:pt idx="1382">
                  <c:v>11.11101</c:v>
                </c:pt>
                <c:pt idx="1383">
                  <c:v>10.04561</c:v>
                </c:pt>
                <c:pt idx="1384">
                  <c:v>8.972088000000002</c:v>
                </c:pt>
                <c:pt idx="1385">
                  <c:v>7.971422</c:v>
                </c:pt>
                <c:pt idx="1386">
                  <c:v>7.465111999999985</c:v>
                </c:pt>
                <c:pt idx="1387">
                  <c:v>7.224449999999996</c:v>
                </c:pt>
                <c:pt idx="1388">
                  <c:v>6.961981999999995</c:v>
                </c:pt>
                <c:pt idx="1389">
                  <c:v>6.848894</c:v>
                </c:pt>
                <c:pt idx="1390">
                  <c:v>7.354797999999994</c:v>
                </c:pt>
                <c:pt idx="1391">
                  <c:v>8.046194</c:v>
                </c:pt>
                <c:pt idx="1392">
                  <c:v>8.481457</c:v>
                </c:pt>
                <c:pt idx="1393">
                  <c:v>9.441633000000001</c:v>
                </c:pt>
                <c:pt idx="1394">
                  <c:v>11.24798</c:v>
                </c:pt>
                <c:pt idx="1395">
                  <c:v>13.35072</c:v>
                </c:pt>
                <c:pt idx="1396">
                  <c:v>15.55264</c:v>
                </c:pt>
                <c:pt idx="1397">
                  <c:v>18.43591</c:v>
                </c:pt>
                <c:pt idx="1398">
                  <c:v>22.03438</c:v>
                </c:pt>
                <c:pt idx="1399">
                  <c:v>26.20292</c:v>
                </c:pt>
                <c:pt idx="1400">
                  <c:v>30.90462</c:v>
                </c:pt>
                <c:pt idx="1401">
                  <c:v>34.80722</c:v>
                </c:pt>
                <c:pt idx="1402">
                  <c:v>39.92084000000001</c:v>
                </c:pt>
                <c:pt idx="1403">
                  <c:v>44.71092</c:v>
                </c:pt>
                <c:pt idx="1404">
                  <c:v>48.2193</c:v>
                </c:pt>
                <c:pt idx="1405">
                  <c:v>51.93934</c:v>
                </c:pt>
                <c:pt idx="1406">
                  <c:v>55.36083</c:v>
                </c:pt>
                <c:pt idx="1407">
                  <c:v>58.30334000000001</c:v>
                </c:pt>
                <c:pt idx="1408">
                  <c:v>61.19283</c:v>
                </c:pt>
                <c:pt idx="1409">
                  <c:v>63.41043</c:v>
                </c:pt>
                <c:pt idx="1410">
                  <c:v>65.35964</c:v>
                </c:pt>
                <c:pt idx="1411">
                  <c:v>67.17114999999998</c:v>
                </c:pt>
                <c:pt idx="1412">
                  <c:v>68.77624</c:v>
                </c:pt>
                <c:pt idx="1413">
                  <c:v>70.14301</c:v>
                </c:pt>
                <c:pt idx="1414">
                  <c:v>71.2645</c:v>
                </c:pt>
                <c:pt idx="1415">
                  <c:v>72.2674</c:v>
                </c:pt>
                <c:pt idx="1416">
                  <c:v>73.2562</c:v>
                </c:pt>
                <c:pt idx="1417">
                  <c:v>74.11540999999998</c:v>
                </c:pt>
                <c:pt idx="1418">
                  <c:v>75.01571</c:v>
                </c:pt>
                <c:pt idx="1419">
                  <c:v>75.95448</c:v>
                </c:pt>
                <c:pt idx="1420">
                  <c:v>76.66269999999998</c:v>
                </c:pt>
                <c:pt idx="1421">
                  <c:v>77.21436</c:v>
                </c:pt>
                <c:pt idx="1422">
                  <c:v>78.05238999999986</c:v>
                </c:pt>
                <c:pt idx="1423">
                  <c:v>78.86433</c:v>
                </c:pt>
                <c:pt idx="1424">
                  <c:v>79.20763</c:v>
                </c:pt>
                <c:pt idx="1425">
                  <c:v>79.24249</c:v>
                </c:pt>
                <c:pt idx="1426">
                  <c:v>79.71288</c:v>
                </c:pt>
                <c:pt idx="1427">
                  <c:v>80.24423</c:v>
                </c:pt>
                <c:pt idx="1428">
                  <c:v>80.55617</c:v>
                </c:pt>
                <c:pt idx="1429">
                  <c:v>80.8123</c:v>
                </c:pt>
                <c:pt idx="1430">
                  <c:v>81.18475999999998</c:v>
                </c:pt>
                <c:pt idx="1431">
                  <c:v>81.57046999999998</c:v>
                </c:pt>
                <c:pt idx="1432">
                  <c:v>81.96519</c:v>
                </c:pt>
                <c:pt idx="1433">
                  <c:v>82.19145</c:v>
                </c:pt>
                <c:pt idx="1434">
                  <c:v>82.41933</c:v>
                </c:pt>
                <c:pt idx="1435">
                  <c:v>82.70557</c:v>
                </c:pt>
                <c:pt idx="1436">
                  <c:v>83.13093999999998</c:v>
                </c:pt>
                <c:pt idx="1437">
                  <c:v>83.424</c:v>
                </c:pt>
                <c:pt idx="1438">
                  <c:v>83.57986999999998</c:v>
                </c:pt>
                <c:pt idx="1439">
                  <c:v>83.83068</c:v>
                </c:pt>
                <c:pt idx="1440">
                  <c:v>84.10722</c:v>
                </c:pt>
                <c:pt idx="1441">
                  <c:v>84.35898999999998</c:v>
                </c:pt>
                <c:pt idx="1442">
                  <c:v>84.77116</c:v>
                </c:pt>
                <c:pt idx="1443">
                  <c:v>85.21919</c:v>
                </c:pt>
                <c:pt idx="1444">
                  <c:v>85.59667</c:v>
                </c:pt>
                <c:pt idx="1445">
                  <c:v>85.59697000000001</c:v>
                </c:pt>
                <c:pt idx="1446">
                  <c:v>85.38709</c:v>
                </c:pt>
                <c:pt idx="1447">
                  <c:v>85.49628</c:v>
                </c:pt>
                <c:pt idx="1448">
                  <c:v>85.78134</c:v>
                </c:pt>
                <c:pt idx="1449">
                  <c:v>85.94216</c:v>
                </c:pt>
                <c:pt idx="1450">
                  <c:v>86.07653</c:v>
                </c:pt>
                <c:pt idx="1451">
                  <c:v>86.33147</c:v>
                </c:pt>
                <c:pt idx="1452">
                  <c:v>86.55171</c:v>
                </c:pt>
                <c:pt idx="1453">
                  <c:v>86.60093</c:v>
                </c:pt>
                <c:pt idx="1454">
                  <c:v>86.79823</c:v>
                </c:pt>
                <c:pt idx="1455">
                  <c:v>86.94124</c:v>
                </c:pt>
                <c:pt idx="1456">
                  <c:v>86.93985</c:v>
                </c:pt>
                <c:pt idx="1457">
                  <c:v>87.0215</c:v>
                </c:pt>
                <c:pt idx="1458">
                  <c:v>87.16733</c:v>
                </c:pt>
                <c:pt idx="1459">
                  <c:v>87.2898</c:v>
                </c:pt>
                <c:pt idx="1460">
                  <c:v>87.4667</c:v>
                </c:pt>
                <c:pt idx="1461">
                  <c:v>87.57726</c:v>
                </c:pt>
                <c:pt idx="1462">
                  <c:v>87.6996</c:v>
                </c:pt>
                <c:pt idx="1463">
                  <c:v>87.83446</c:v>
                </c:pt>
                <c:pt idx="1464">
                  <c:v>87.82947999999995</c:v>
                </c:pt>
                <c:pt idx="1465">
                  <c:v>87.84287999999998</c:v>
                </c:pt>
                <c:pt idx="1466">
                  <c:v>87.9211</c:v>
                </c:pt>
                <c:pt idx="1467">
                  <c:v>88.00567</c:v>
                </c:pt>
                <c:pt idx="1468">
                  <c:v>88.07667999999998</c:v>
                </c:pt>
                <c:pt idx="1469">
                  <c:v>88.10726</c:v>
                </c:pt>
                <c:pt idx="1470">
                  <c:v>88.17429999999997</c:v>
                </c:pt>
                <c:pt idx="1471">
                  <c:v>88.26554</c:v>
                </c:pt>
                <c:pt idx="1472">
                  <c:v>88.35200999999998</c:v>
                </c:pt>
                <c:pt idx="1473">
                  <c:v>88.44156</c:v>
                </c:pt>
                <c:pt idx="1474">
                  <c:v>88.53311</c:v>
                </c:pt>
                <c:pt idx="1475">
                  <c:v>88.59419</c:v>
                </c:pt>
                <c:pt idx="1476">
                  <c:v>88.64983</c:v>
                </c:pt>
                <c:pt idx="1477">
                  <c:v>88.78230999999998</c:v>
                </c:pt>
                <c:pt idx="1478">
                  <c:v>88.97249999999998</c:v>
                </c:pt>
                <c:pt idx="1479">
                  <c:v>88.89317000000001</c:v>
                </c:pt>
                <c:pt idx="1480">
                  <c:v>88.79044</c:v>
                </c:pt>
                <c:pt idx="1481">
                  <c:v>88.85826</c:v>
                </c:pt>
                <c:pt idx="1482">
                  <c:v>89.07791</c:v>
                </c:pt>
                <c:pt idx="1483">
                  <c:v>89.31442</c:v>
                </c:pt>
                <c:pt idx="1484">
                  <c:v>89.13674999999998</c:v>
                </c:pt>
                <c:pt idx="1485">
                  <c:v>88.93655</c:v>
                </c:pt>
                <c:pt idx="1486">
                  <c:v>88.95604</c:v>
                </c:pt>
                <c:pt idx="1487">
                  <c:v>88.9922</c:v>
                </c:pt>
                <c:pt idx="1488">
                  <c:v>89.01001</c:v>
                </c:pt>
                <c:pt idx="1489">
                  <c:v>89.07548999999986</c:v>
                </c:pt>
                <c:pt idx="1490">
                  <c:v>89.21373000000001</c:v>
                </c:pt>
                <c:pt idx="1491">
                  <c:v>89.25314</c:v>
                </c:pt>
                <c:pt idx="1492">
                  <c:v>89.1671</c:v>
                </c:pt>
                <c:pt idx="1493">
                  <c:v>89.12349999999998</c:v>
                </c:pt>
                <c:pt idx="1494">
                  <c:v>89.14280999999998</c:v>
                </c:pt>
                <c:pt idx="1495">
                  <c:v>89.2375</c:v>
                </c:pt>
                <c:pt idx="1496">
                  <c:v>89.36288999999998</c:v>
                </c:pt>
                <c:pt idx="1497">
                  <c:v>89.5536</c:v>
                </c:pt>
                <c:pt idx="1498">
                  <c:v>89.65812999999998</c:v>
                </c:pt>
                <c:pt idx="1499">
                  <c:v>89.30893999999998</c:v>
                </c:pt>
                <c:pt idx="1500">
                  <c:v>89.17199999999998</c:v>
                </c:pt>
                <c:pt idx="1501">
                  <c:v>89.24475</c:v>
                </c:pt>
                <c:pt idx="1502">
                  <c:v>89.30546999999998</c:v>
                </c:pt>
                <c:pt idx="1503">
                  <c:v>89.22802</c:v>
                </c:pt>
                <c:pt idx="1504">
                  <c:v>89.1836</c:v>
                </c:pt>
                <c:pt idx="1505">
                  <c:v>89.18732999999997</c:v>
                </c:pt>
                <c:pt idx="1506">
                  <c:v>89.23685</c:v>
                </c:pt>
                <c:pt idx="1507">
                  <c:v>89.25652</c:v>
                </c:pt>
                <c:pt idx="1508">
                  <c:v>89.23965</c:v>
                </c:pt>
                <c:pt idx="1509">
                  <c:v>89.23515</c:v>
                </c:pt>
                <c:pt idx="1510">
                  <c:v>89.26659</c:v>
                </c:pt>
                <c:pt idx="1511">
                  <c:v>89.30811</c:v>
                </c:pt>
                <c:pt idx="1512">
                  <c:v>89.30614</c:v>
                </c:pt>
                <c:pt idx="1513">
                  <c:v>89.25580999999998</c:v>
                </c:pt>
                <c:pt idx="1514">
                  <c:v>89.24075</c:v>
                </c:pt>
                <c:pt idx="1515">
                  <c:v>89.28547999999998</c:v>
                </c:pt>
                <c:pt idx="1516">
                  <c:v>89.28963</c:v>
                </c:pt>
                <c:pt idx="1517">
                  <c:v>89.25465</c:v>
                </c:pt>
                <c:pt idx="1518">
                  <c:v>89.29664</c:v>
                </c:pt>
                <c:pt idx="1519">
                  <c:v>89.32996</c:v>
                </c:pt>
                <c:pt idx="1520">
                  <c:v>89.37654999999998</c:v>
                </c:pt>
                <c:pt idx="1521">
                  <c:v>89.46062</c:v>
                </c:pt>
                <c:pt idx="1522">
                  <c:v>89.53593999999998</c:v>
                </c:pt>
                <c:pt idx="1523">
                  <c:v>89.62566999999998</c:v>
                </c:pt>
                <c:pt idx="1524">
                  <c:v>89.65157</c:v>
                </c:pt>
                <c:pt idx="1525">
                  <c:v>89.46983</c:v>
                </c:pt>
                <c:pt idx="1526">
                  <c:v>89.33285999999998</c:v>
                </c:pt>
                <c:pt idx="1527">
                  <c:v>89.26997</c:v>
                </c:pt>
                <c:pt idx="1528">
                  <c:v>89.26747</c:v>
                </c:pt>
                <c:pt idx="1529">
                  <c:v>89.32415</c:v>
                </c:pt>
                <c:pt idx="1530">
                  <c:v>89.39397</c:v>
                </c:pt>
                <c:pt idx="1531">
                  <c:v>89.38386</c:v>
                </c:pt>
                <c:pt idx="1532">
                  <c:v>89.33341</c:v>
                </c:pt>
                <c:pt idx="1533">
                  <c:v>89.31526</c:v>
                </c:pt>
                <c:pt idx="1534">
                  <c:v>89.32869999999998</c:v>
                </c:pt>
                <c:pt idx="1535">
                  <c:v>89.33773999999998</c:v>
                </c:pt>
                <c:pt idx="1536">
                  <c:v>89.3364</c:v>
                </c:pt>
                <c:pt idx="1537">
                  <c:v>89.33397999999998</c:v>
                </c:pt>
                <c:pt idx="1538">
                  <c:v>89.33730000000001</c:v>
                </c:pt>
                <c:pt idx="1539">
                  <c:v>89.36076</c:v>
                </c:pt>
                <c:pt idx="1540">
                  <c:v>89.39737</c:v>
                </c:pt>
                <c:pt idx="1541">
                  <c:v>89.39263</c:v>
                </c:pt>
                <c:pt idx="1542">
                  <c:v>89.39246</c:v>
                </c:pt>
                <c:pt idx="1543">
                  <c:v>89.40192</c:v>
                </c:pt>
                <c:pt idx="1544">
                  <c:v>89.51296</c:v>
                </c:pt>
                <c:pt idx="1545">
                  <c:v>89.60799999999997</c:v>
                </c:pt>
                <c:pt idx="1546">
                  <c:v>89.49481</c:v>
                </c:pt>
                <c:pt idx="1547">
                  <c:v>89.37736999999998</c:v>
                </c:pt>
                <c:pt idx="1548">
                  <c:v>89.35692</c:v>
                </c:pt>
                <c:pt idx="1549">
                  <c:v>89.38846999999998</c:v>
                </c:pt>
                <c:pt idx="1550">
                  <c:v>89.47189</c:v>
                </c:pt>
                <c:pt idx="1551">
                  <c:v>89.49109</c:v>
                </c:pt>
                <c:pt idx="1552">
                  <c:v>89.41788</c:v>
                </c:pt>
                <c:pt idx="1553">
                  <c:v>89.38055</c:v>
                </c:pt>
                <c:pt idx="1554">
                  <c:v>89.40128</c:v>
                </c:pt>
                <c:pt idx="1555">
                  <c:v>89.42554</c:v>
                </c:pt>
                <c:pt idx="1556">
                  <c:v>89.44034</c:v>
                </c:pt>
                <c:pt idx="1557">
                  <c:v>89.41759</c:v>
                </c:pt>
                <c:pt idx="1558">
                  <c:v>89.40216</c:v>
                </c:pt>
                <c:pt idx="1559">
                  <c:v>89.41761</c:v>
                </c:pt>
                <c:pt idx="1560">
                  <c:v>89.43167</c:v>
                </c:pt>
                <c:pt idx="1561">
                  <c:v>89.43109</c:v>
                </c:pt>
                <c:pt idx="1562">
                  <c:v>89.43181</c:v>
                </c:pt>
                <c:pt idx="1563">
                  <c:v>89.45251</c:v>
                </c:pt>
                <c:pt idx="1564">
                  <c:v>89.49409</c:v>
                </c:pt>
                <c:pt idx="1565">
                  <c:v>89.52047999999998</c:v>
                </c:pt>
                <c:pt idx="1566">
                  <c:v>89.50477999999998</c:v>
                </c:pt>
                <c:pt idx="1567">
                  <c:v>89.43428</c:v>
                </c:pt>
                <c:pt idx="1568">
                  <c:v>89.39816</c:v>
                </c:pt>
                <c:pt idx="1569">
                  <c:v>89.42033</c:v>
                </c:pt>
                <c:pt idx="1570">
                  <c:v>89.44373</c:v>
                </c:pt>
                <c:pt idx="1571">
                  <c:v>89.45293</c:v>
                </c:pt>
                <c:pt idx="1572">
                  <c:v>89.43991</c:v>
                </c:pt>
                <c:pt idx="1573">
                  <c:v>89.50077999999998</c:v>
                </c:pt>
                <c:pt idx="1574">
                  <c:v>89.64932</c:v>
                </c:pt>
                <c:pt idx="1575">
                  <c:v>89.64024</c:v>
                </c:pt>
                <c:pt idx="1576">
                  <c:v>89.51402</c:v>
                </c:pt>
                <c:pt idx="1577">
                  <c:v>89.48827</c:v>
                </c:pt>
                <c:pt idx="1578">
                  <c:v>89.54103</c:v>
                </c:pt>
                <c:pt idx="1579">
                  <c:v>89.6207899999998</c:v>
                </c:pt>
                <c:pt idx="1580">
                  <c:v>89.62341999999998</c:v>
                </c:pt>
                <c:pt idx="1581">
                  <c:v>89.52445</c:v>
                </c:pt>
                <c:pt idx="1582">
                  <c:v>89.49653</c:v>
                </c:pt>
                <c:pt idx="1583">
                  <c:v>89.49870000000001</c:v>
                </c:pt>
                <c:pt idx="1584">
                  <c:v>89.51308</c:v>
                </c:pt>
                <c:pt idx="1585">
                  <c:v>89.52827</c:v>
                </c:pt>
                <c:pt idx="1586">
                  <c:v>89.5292</c:v>
                </c:pt>
                <c:pt idx="1587">
                  <c:v>89.53879999999998</c:v>
                </c:pt>
                <c:pt idx="1588">
                  <c:v>89.55262</c:v>
                </c:pt>
                <c:pt idx="1589">
                  <c:v>89.55799</c:v>
                </c:pt>
                <c:pt idx="1590">
                  <c:v>89.55285999999998</c:v>
                </c:pt>
                <c:pt idx="1591">
                  <c:v>89.54608</c:v>
                </c:pt>
                <c:pt idx="1592">
                  <c:v>89.54433</c:v>
                </c:pt>
                <c:pt idx="1593">
                  <c:v>89.54379</c:v>
                </c:pt>
                <c:pt idx="1594">
                  <c:v>89.55107</c:v>
                </c:pt>
                <c:pt idx="1595">
                  <c:v>89.56842</c:v>
                </c:pt>
                <c:pt idx="1596">
                  <c:v>89.59534999999998</c:v>
                </c:pt>
                <c:pt idx="1597">
                  <c:v>89.58363000000001</c:v>
                </c:pt>
                <c:pt idx="1598">
                  <c:v>89.57911</c:v>
                </c:pt>
                <c:pt idx="1599">
                  <c:v>89.67185999999998</c:v>
                </c:pt>
                <c:pt idx="1600">
                  <c:v>89.75816</c:v>
                </c:pt>
                <c:pt idx="1601">
                  <c:v>89.66315</c:v>
                </c:pt>
                <c:pt idx="1602">
                  <c:v>89.58037999999998</c:v>
                </c:pt>
                <c:pt idx="1603">
                  <c:v>89.59164</c:v>
                </c:pt>
                <c:pt idx="1604">
                  <c:v>89.59219</c:v>
                </c:pt>
                <c:pt idx="1605">
                  <c:v>89.56474</c:v>
                </c:pt>
                <c:pt idx="1606">
                  <c:v>89.54329</c:v>
                </c:pt>
                <c:pt idx="1607">
                  <c:v>89.55959</c:v>
                </c:pt>
                <c:pt idx="1608">
                  <c:v>89.5611</c:v>
                </c:pt>
                <c:pt idx="1609">
                  <c:v>89.54153</c:v>
                </c:pt>
                <c:pt idx="1610">
                  <c:v>89.52464</c:v>
                </c:pt>
                <c:pt idx="1611">
                  <c:v>89.53021</c:v>
                </c:pt>
                <c:pt idx="1612">
                  <c:v>89.53772</c:v>
                </c:pt>
                <c:pt idx="1613">
                  <c:v>89.52406</c:v>
                </c:pt>
                <c:pt idx="1614">
                  <c:v>89.53886</c:v>
                </c:pt>
                <c:pt idx="1615">
                  <c:v>89.53854</c:v>
                </c:pt>
                <c:pt idx="1616">
                  <c:v>89.51872</c:v>
                </c:pt>
                <c:pt idx="1617">
                  <c:v>89.50341</c:v>
                </c:pt>
                <c:pt idx="1618">
                  <c:v>89.50767</c:v>
                </c:pt>
                <c:pt idx="1619">
                  <c:v>89.5151</c:v>
                </c:pt>
                <c:pt idx="1620">
                  <c:v>89.51965</c:v>
                </c:pt>
                <c:pt idx="1621">
                  <c:v>89.51126</c:v>
                </c:pt>
                <c:pt idx="1622">
                  <c:v>89.50373999999998</c:v>
                </c:pt>
                <c:pt idx="1623">
                  <c:v>89.47955</c:v>
                </c:pt>
                <c:pt idx="1624">
                  <c:v>89.4836</c:v>
                </c:pt>
                <c:pt idx="1625">
                  <c:v>89.52995</c:v>
                </c:pt>
                <c:pt idx="1626">
                  <c:v>89.53257999999998</c:v>
                </c:pt>
                <c:pt idx="1627">
                  <c:v>89.47355</c:v>
                </c:pt>
                <c:pt idx="1628">
                  <c:v>89.43539</c:v>
                </c:pt>
                <c:pt idx="1629">
                  <c:v>89.41437</c:v>
                </c:pt>
                <c:pt idx="1630">
                  <c:v>89.39441</c:v>
                </c:pt>
                <c:pt idx="1631">
                  <c:v>89.39143</c:v>
                </c:pt>
                <c:pt idx="1632">
                  <c:v>89.38672999999998</c:v>
                </c:pt>
                <c:pt idx="1633">
                  <c:v>89.38741</c:v>
                </c:pt>
                <c:pt idx="1634">
                  <c:v>89.37176999999998</c:v>
                </c:pt>
                <c:pt idx="1635">
                  <c:v>89.35722</c:v>
                </c:pt>
                <c:pt idx="1636">
                  <c:v>89.3527399999998</c:v>
                </c:pt>
                <c:pt idx="1637">
                  <c:v>89.33076</c:v>
                </c:pt>
                <c:pt idx="1638">
                  <c:v>89.32191</c:v>
                </c:pt>
                <c:pt idx="1639">
                  <c:v>89.31481</c:v>
                </c:pt>
                <c:pt idx="1640">
                  <c:v>89.32494</c:v>
                </c:pt>
                <c:pt idx="1641">
                  <c:v>89.33926</c:v>
                </c:pt>
                <c:pt idx="1642">
                  <c:v>89.32023</c:v>
                </c:pt>
                <c:pt idx="1643">
                  <c:v>89.29732</c:v>
                </c:pt>
                <c:pt idx="1644">
                  <c:v>89.27038999999998</c:v>
                </c:pt>
                <c:pt idx="1645">
                  <c:v>89.25025</c:v>
                </c:pt>
                <c:pt idx="1646">
                  <c:v>89.26445</c:v>
                </c:pt>
                <c:pt idx="1647">
                  <c:v>89.29162</c:v>
                </c:pt>
                <c:pt idx="1648">
                  <c:v>89.28821</c:v>
                </c:pt>
                <c:pt idx="1649">
                  <c:v>89.2681</c:v>
                </c:pt>
                <c:pt idx="1650">
                  <c:v>89.29018</c:v>
                </c:pt>
                <c:pt idx="1651">
                  <c:v>89.33677999999995</c:v>
                </c:pt>
                <c:pt idx="1652">
                  <c:v>89.30932</c:v>
                </c:pt>
                <c:pt idx="1653">
                  <c:v>89.24587</c:v>
                </c:pt>
                <c:pt idx="1654">
                  <c:v>89.17966</c:v>
                </c:pt>
                <c:pt idx="1655">
                  <c:v>89.09458</c:v>
                </c:pt>
                <c:pt idx="1656">
                  <c:v>89.06022</c:v>
                </c:pt>
                <c:pt idx="1657">
                  <c:v>89.13111</c:v>
                </c:pt>
                <c:pt idx="1658">
                  <c:v>89.17214999999986</c:v>
                </c:pt>
                <c:pt idx="1659">
                  <c:v>89.15724</c:v>
                </c:pt>
                <c:pt idx="1660">
                  <c:v>89.14547999999998</c:v>
                </c:pt>
                <c:pt idx="1661">
                  <c:v>89.14661</c:v>
                </c:pt>
                <c:pt idx="1662">
                  <c:v>89.13727</c:v>
                </c:pt>
                <c:pt idx="1663">
                  <c:v>89.13121</c:v>
                </c:pt>
                <c:pt idx="1664">
                  <c:v>89.13048999999998</c:v>
                </c:pt>
                <c:pt idx="1665">
                  <c:v>89.13619</c:v>
                </c:pt>
                <c:pt idx="1666">
                  <c:v>89.13129</c:v>
                </c:pt>
                <c:pt idx="1667">
                  <c:v>89.12000999999998</c:v>
                </c:pt>
                <c:pt idx="1668">
                  <c:v>89.1046</c:v>
                </c:pt>
                <c:pt idx="1669">
                  <c:v>89.09529</c:v>
                </c:pt>
                <c:pt idx="1670">
                  <c:v>89.08996</c:v>
                </c:pt>
                <c:pt idx="1671">
                  <c:v>89.08479</c:v>
                </c:pt>
                <c:pt idx="1672">
                  <c:v>89.06775</c:v>
                </c:pt>
                <c:pt idx="1673">
                  <c:v>89.05917</c:v>
                </c:pt>
                <c:pt idx="1674">
                  <c:v>89.0692</c:v>
                </c:pt>
                <c:pt idx="1675">
                  <c:v>89.0723499999998</c:v>
                </c:pt>
                <c:pt idx="1676">
                  <c:v>89.07893999999986</c:v>
                </c:pt>
                <c:pt idx="1677">
                  <c:v>89.09482</c:v>
                </c:pt>
                <c:pt idx="1678">
                  <c:v>89.07479999999998</c:v>
                </c:pt>
                <c:pt idx="1679">
                  <c:v>89.05299999999998</c:v>
                </c:pt>
                <c:pt idx="1680">
                  <c:v>89.0369</c:v>
                </c:pt>
                <c:pt idx="1681">
                  <c:v>89.00671</c:v>
                </c:pt>
                <c:pt idx="1682">
                  <c:v>88.98003000000001</c:v>
                </c:pt>
                <c:pt idx="1683">
                  <c:v>88.96692</c:v>
                </c:pt>
                <c:pt idx="1684">
                  <c:v>88.96527</c:v>
                </c:pt>
                <c:pt idx="1685">
                  <c:v>88.95741</c:v>
                </c:pt>
                <c:pt idx="1686">
                  <c:v>88.96532</c:v>
                </c:pt>
                <c:pt idx="1687">
                  <c:v>88.97624</c:v>
                </c:pt>
                <c:pt idx="1688">
                  <c:v>88.94976</c:v>
                </c:pt>
                <c:pt idx="1689">
                  <c:v>88.9142</c:v>
                </c:pt>
                <c:pt idx="1690">
                  <c:v>88.91357</c:v>
                </c:pt>
                <c:pt idx="1691">
                  <c:v>88.91172</c:v>
                </c:pt>
                <c:pt idx="1692">
                  <c:v>88.89693000000001</c:v>
                </c:pt>
                <c:pt idx="1693">
                  <c:v>88.9003</c:v>
                </c:pt>
                <c:pt idx="1694">
                  <c:v>88.90909</c:v>
                </c:pt>
                <c:pt idx="1695">
                  <c:v>88.90905</c:v>
                </c:pt>
                <c:pt idx="1696">
                  <c:v>88.9226</c:v>
                </c:pt>
                <c:pt idx="1697">
                  <c:v>88.93854</c:v>
                </c:pt>
                <c:pt idx="1698">
                  <c:v>88.93638</c:v>
                </c:pt>
                <c:pt idx="1699">
                  <c:v>88.93869</c:v>
                </c:pt>
                <c:pt idx="1700">
                  <c:v>88.92791</c:v>
                </c:pt>
                <c:pt idx="1701">
                  <c:v>88.93404</c:v>
                </c:pt>
                <c:pt idx="1702">
                  <c:v>88.9677</c:v>
                </c:pt>
                <c:pt idx="1703">
                  <c:v>88.9651</c:v>
                </c:pt>
                <c:pt idx="1704">
                  <c:v>88.93475</c:v>
                </c:pt>
                <c:pt idx="1705">
                  <c:v>88.9316</c:v>
                </c:pt>
                <c:pt idx="1706">
                  <c:v>88.93089</c:v>
                </c:pt>
                <c:pt idx="1707">
                  <c:v>88.94182</c:v>
                </c:pt>
                <c:pt idx="1708">
                  <c:v>88.96401</c:v>
                </c:pt>
                <c:pt idx="1709">
                  <c:v>88.98199</c:v>
                </c:pt>
                <c:pt idx="1710">
                  <c:v>88.99592</c:v>
                </c:pt>
                <c:pt idx="1711">
                  <c:v>88.9922</c:v>
                </c:pt>
                <c:pt idx="1712">
                  <c:v>89.0114</c:v>
                </c:pt>
                <c:pt idx="1713">
                  <c:v>89.02113000000001</c:v>
                </c:pt>
                <c:pt idx="1714">
                  <c:v>89.01005</c:v>
                </c:pt>
                <c:pt idx="1715">
                  <c:v>89.01102</c:v>
                </c:pt>
                <c:pt idx="1716">
                  <c:v>89.02412</c:v>
                </c:pt>
                <c:pt idx="1717">
                  <c:v>89.03848999999998</c:v>
                </c:pt>
                <c:pt idx="1718">
                  <c:v>89.06337</c:v>
                </c:pt>
                <c:pt idx="1719">
                  <c:v>89.06429</c:v>
                </c:pt>
                <c:pt idx="1720">
                  <c:v>89.04774</c:v>
                </c:pt>
                <c:pt idx="1721">
                  <c:v>89.06443</c:v>
                </c:pt>
                <c:pt idx="1722">
                  <c:v>89.0892</c:v>
                </c:pt>
                <c:pt idx="1723">
                  <c:v>89.09954</c:v>
                </c:pt>
                <c:pt idx="1724">
                  <c:v>89.0978</c:v>
                </c:pt>
                <c:pt idx="1725">
                  <c:v>89.11297999999998</c:v>
                </c:pt>
                <c:pt idx="1726">
                  <c:v>89.12877999999967</c:v>
                </c:pt>
                <c:pt idx="1727">
                  <c:v>89.14224</c:v>
                </c:pt>
                <c:pt idx="1728">
                  <c:v>89.12831999999986</c:v>
                </c:pt>
                <c:pt idx="1729">
                  <c:v>89.09795</c:v>
                </c:pt>
                <c:pt idx="1730">
                  <c:v>89.0905</c:v>
                </c:pt>
                <c:pt idx="1731">
                  <c:v>89.11592</c:v>
                </c:pt>
                <c:pt idx="1732">
                  <c:v>89.13019</c:v>
                </c:pt>
                <c:pt idx="1733">
                  <c:v>89.13747</c:v>
                </c:pt>
                <c:pt idx="1734">
                  <c:v>89.13580999999998</c:v>
                </c:pt>
                <c:pt idx="1735">
                  <c:v>89.13210999999998</c:v>
                </c:pt>
                <c:pt idx="1736">
                  <c:v>89.13521</c:v>
                </c:pt>
                <c:pt idx="1737">
                  <c:v>89.13731</c:v>
                </c:pt>
                <c:pt idx="1738">
                  <c:v>89.12546999999998</c:v>
                </c:pt>
                <c:pt idx="1739">
                  <c:v>89.1257099999998</c:v>
                </c:pt>
                <c:pt idx="1740">
                  <c:v>89.1237499999998</c:v>
                </c:pt>
                <c:pt idx="1741">
                  <c:v>89.12904999999998</c:v>
                </c:pt>
                <c:pt idx="1742">
                  <c:v>89.13738999999998</c:v>
                </c:pt>
                <c:pt idx="1743">
                  <c:v>89.14122</c:v>
                </c:pt>
                <c:pt idx="1744">
                  <c:v>89.14761</c:v>
                </c:pt>
                <c:pt idx="1745">
                  <c:v>89.15516999999998</c:v>
                </c:pt>
                <c:pt idx="1746">
                  <c:v>89.15777999999986</c:v>
                </c:pt>
                <c:pt idx="1747">
                  <c:v>89.17730999999998</c:v>
                </c:pt>
                <c:pt idx="1748">
                  <c:v>89.18103</c:v>
                </c:pt>
                <c:pt idx="1749">
                  <c:v>89.19352</c:v>
                </c:pt>
                <c:pt idx="1750">
                  <c:v>89.20784</c:v>
                </c:pt>
                <c:pt idx="1751">
                  <c:v>89.20529</c:v>
                </c:pt>
                <c:pt idx="1752">
                  <c:v>89.20486</c:v>
                </c:pt>
                <c:pt idx="1753">
                  <c:v>89.22207999999998</c:v>
                </c:pt>
                <c:pt idx="1754">
                  <c:v>89.22643999999998</c:v>
                </c:pt>
                <c:pt idx="1755">
                  <c:v>89.23218</c:v>
                </c:pt>
                <c:pt idx="1756">
                  <c:v>89.24672</c:v>
                </c:pt>
                <c:pt idx="1757">
                  <c:v>89.26749</c:v>
                </c:pt>
                <c:pt idx="1758">
                  <c:v>89.27212999999997</c:v>
                </c:pt>
                <c:pt idx="1759">
                  <c:v>89.27852</c:v>
                </c:pt>
                <c:pt idx="1760">
                  <c:v>89.28027</c:v>
                </c:pt>
                <c:pt idx="1761">
                  <c:v>89.29251</c:v>
                </c:pt>
                <c:pt idx="1762">
                  <c:v>89.30183</c:v>
                </c:pt>
                <c:pt idx="1763">
                  <c:v>89.32047999999988</c:v>
                </c:pt>
                <c:pt idx="1764">
                  <c:v>89.33495</c:v>
                </c:pt>
                <c:pt idx="1765">
                  <c:v>89.34836999999997</c:v>
                </c:pt>
                <c:pt idx="1766">
                  <c:v>89.35008999999998</c:v>
                </c:pt>
                <c:pt idx="1767">
                  <c:v>89.36976999999997</c:v>
                </c:pt>
                <c:pt idx="1768">
                  <c:v>89.38270999999988</c:v>
                </c:pt>
                <c:pt idx="1769">
                  <c:v>89.37547999999978</c:v>
                </c:pt>
                <c:pt idx="1770">
                  <c:v>89.36542999999997</c:v>
                </c:pt>
                <c:pt idx="1771">
                  <c:v>89.38253999999998</c:v>
                </c:pt>
                <c:pt idx="1772">
                  <c:v>89.41468</c:v>
                </c:pt>
                <c:pt idx="1773">
                  <c:v>89.43272</c:v>
                </c:pt>
                <c:pt idx="1774">
                  <c:v>89.4334</c:v>
                </c:pt>
                <c:pt idx="1775">
                  <c:v>89.44730000000002</c:v>
                </c:pt>
                <c:pt idx="1776">
                  <c:v>89.4664</c:v>
                </c:pt>
                <c:pt idx="1777">
                  <c:v>89.48619</c:v>
                </c:pt>
                <c:pt idx="1778">
                  <c:v>89.49785</c:v>
                </c:pt>
                <c:pt idx="1779">
                  <c:v>89.50056</c:v>
                </c:pt>
                <c:pt idx="1780">
                  <c:v>89.51458</c:v>
                </c:pt>
                <c:pt idx="1781">
                  <c:v>89.53815</c:v>
                </c:pt>
                <c:pt idx="1782">
                  <c:v>89.54931</c:v>
                </c:pt>
                <c:pt idx="1783">
                  <c:v>89.55083</c:v>
                </c:pt>
                <c:pt idx="1784">
                  <c:v>89.55214999999998</c:v>
                </c:pt>
                <c:pt idx="1785">
                  <c:v>89.57900999999998</c:v>
                </c:pt>
                <c:pt idx="1786">
                  <c:v>89.58695</c:v>
                </c:pt>
                <c:pt idx="1787">
                  <c:v>89.58764</c:v>
                </c:pt>
                <c:pt idx="1788">
                  <c:v>89.6109</c:v>
                </c:pt>
                <c:pt idx="1789">
                  <c:v>89.63021</c:v>
                </c:pt>
                <c:pt idx="1790">
                  <c:v>89.63437999999998</c:v>
                </c:pt>
                <c:pt idx="1791">
                  <c:v>89.65730999999998</c:v>
                </c:pt>
                <c:pt idx="1792">
                  <c:v>89.67193999999998</c:v>
                </c:pt>
                <c:pt idx="1793">
                  <c:v>89.687</c:v>
                </c:pt>
                <c:pt idx="1794">
                  <c:v>89.67964999999998</c:v>
                </c:pt>
                <c:pt idx="1795">
                  <c:v>89.67286999999988</c:v>
                </c:pt>
                <c:pt idx="1796">
                  <c:v>89.68550999999998</c:v>
                </c:pt>
                <c:pt idx="1797">
                  <c:v>89.70246</c:v>
                </c:pt>
                <c:pt idx="1798">
                  <c:v>89.70774</c:v>
                </c:pt>
                <c:pt idx="1799">
                  <c:v>89.71397</c:v>
                </c:pt>
                <c:pt idx="1800">
                  <c:v>89.72131</c:v>
                </c:pt>
                <c:pt idx="1801">
                  <c:v>89.72108</c:v>
                </c:pt>
                <c:pt idx="1802">
                  <c:v>89.71721</c:v>
                </c:pt>
                <c:pt idx="1803">
                  <c:v>89.71861</c:v>
                </c:pt>
                <c:pt idx="1804">
                  <c:v>89.71996</c:v>
                </c:pt>
                <c:pt idx="1805">
                  <c:v>89.71957</c:v>
                </c:pt>
                <c:pt idx="1806">
                  <c:v>89.72318</c:v>
                </c:pt>
                <c:pt idx="1807">
                  <c:v>89.74194</c:v>
                </c:pt>
                <c:pt idx="1808">
                  <c:v>89.74456</c:v>
                </c:pt>
                <c:pt idx="1809">
                  <c:v>89.74245</c:v>
                </c:pt>
                <c:pt idx="1810">
                  <c:v>89.75764</c:v>
                </c:pt>
                <c:pt idx="1811">
                  <c:v>89.76494</c:v>
                </c:pt>
                <c:pt idx="1812">
                  <c:v>89.75314</c:v>
                </c:pt>
                <c:pt idx="1813">
                  <c:v>89.75073999999998</c:v>
                </c:pt>
                <c:pt idx="1814">
                  <c:v>89.76743</c:v>
                </c:pt>
                <c:pt idx="1815">
                  <c:v>89.77753000000001</c:v>
                </c:pt>
                <c:pt idx="1816">
                  <c:v>89.78870999999998</c:v>
                </c:pt>
                <c:pt idx="1817">
                  <c:v>89.79972</c:v>
                </c:pt>
                <c:pt idx="1818">
                  <c:v>89.79095</c:v>
                </c:pt>
                <c:pt idx="1819">
                  <c:v>89.78291</c:v>
                </c:pt>
                <c:pt idx="1820">
                  <c:v>89.77856</c:v>
                </c:pt>
                <c:pt idx="1821">
                  <c:v>89.78423</c:v>
                </c:pt>
                <c:pt idx="1822">
                  <c:v>89.79014</c:v>
                </c:pt>
                <c:pt idx="1823">
                  <c:v>89.79625</c:v>
                </c:pt>
                <c:pt idx="1824">
                  <c:v>89.81067</c:v>
                </c:pt>
                <c:pt idx="1825">
                  <c:v>89.82544999999995</c:v>
                </c:pt>
                <c:pt idx="1826">
                  <c:v>89.8367</c:v>
                </c:pt>
                <c:pt idx="1827">
                  <c:v>89.83788</c:v>
                </c:pt>
                <c:pt idx="1828">
                  <c:v>89.84587999999998</c:v>
                </c:pt>
                <c:pt idx="1829">
                  <c:v>89.84023</c:v>
                </c:pt>
                <c:pt idx="1830">
                  <c:v>89.83287999999988</c:v>
                </c:pt>
                <c:pt idx="1831">
                  <c:v>89.84456</c:v>
                </c:pt>
                <c:pt idx="1832">
                  <c:v>89.85231999999998</c:v>
                </c:pt>
                <c:pt idx="1833">
                  <c:v>89.85599999999998</c:v>
                </c:pt>
                <c:pt idx="1834">
                  <c:v>89.8681</c:v>
                </c:pt>
                <c:pt idx="1835">
                  <c:v>89.87063</c:v>
                </c:pt>
                <c:pt idx="1836">
                  <c:v>89.869</c:v>
                </c:pt>
                <c:pt idx="1837">
                  <c:v>89.85244999999995</c:v>
                </c:pt>
                <c:pt idx="1838">
                  <c:v>89.83977999999995</c:v>
                </c:pt>
                <c:pt idx="1839">
                  <c:v>89.83606</c:v>
                </c:pt>
                <c:pt idx="1840">
                  <c:v>89.83142</c:v>
                </c:pt>
                <c:pt idx="1841">
                  <c:v>89.82280999999995</c:v>
                </c:pt>
                <c:pt idx="1842">
                  <c:v>89.82627</c:v>
                </c:pt>
                <c:pt idx="1843">
                  <c:v>89.84866</c:v>
                </c:pt>
                <c:pt idx="1844">
                  <c:v>89.85986</c:v>
                </c:pt>
                <c:pt idx="1845">
                  <c:v>89.86142</c:v>
                </c:pt>
                <c:pt idx="1846">
                  <c:v>89.86736</c:v>
                </c:pt>
                <c:pt idx="1847">
                  <c:v>89.86031</c:v>
                </c:pt>
                <c:pt idx="1848">
                  <c:v>89.85443999999998</c:v>
                </c:pt>
                <c:pt idx="1849">
                  <c:v>89.87295999999998</c:v>
                </c:pt>
                <c:pt idx="1850">
                  <c:v>89.88351</c:v>
                </c:pt>
                <c:pt idx="1851">
                  <c:v>89.89073</c:v>
                </c:pt>
                <c:pt idx="1852">
                  <c:v>89.88723</c:v>
                </c:pt>
                <c:pt idx="1853">
                  <c:v>89.87732999999998</c:v>
                </c:pt>
                <c:pt idx="1854">
                  <c:v>89.88783999999998</c:v>
                </c:pt>
                <c:pt idx="1855">
                  <c:v>89.90132</c:v>
                </c:pt>
                <c:pt idx="1856">
                  <c:v>89.8913</c:v>
                </c:pt>
                <c:pt idx="1857">
                  <c:v>89.88936999999998</c:v>
                </c:pt>
                <c:pt idx="1858">
                  <c:v>89.88272999999998</c:v>
                </c:pt>
                <c:pt idx="1859">
                  <c:v>89.89683999999998</c:v>
                </c:pt>
                <c:pt idx="1860">
                  <c:v>89.91347</c:v>
                </c:pt>
                <c:pt idx="1861">
                  <c:v>89.91656</c:v>
                </c:pt>
                <c:pt idx="1862">
                  <c:v>89.90968</c:v>
                </c:pt>
                <c:pt idx="1863">
                  <c:v>89.91585</c:v>
                </c:pt>
                <c:pt idx="1864">
                  <c:v>89.91054</c:v>
                </c:pt>
                <c:pt idx="1865">
                  <c:v>89.91035</c:v>
                </c:pt>
                <c:pt idx="1866">
                  <c:v>89.92395</c:v>
                </c:pt>
                <c:pt idx="1867">
                  <c:v>89.93125</c:v>
                </c:pt>
                <c:pt idx="1868">
                  <c:v>89.92718</c:v>
                </c:pt>
                <c:pt idx="1869">
                  <c:v>89.9259</c:v>
                </c:pt>
                <c:pt idx="1870">
                  <c:v>89.92605</c:v>
                </c:pt>
                <c:pt idx="1871">
                  <c:v>89.91606</c:v>
                </c:pt>
                <c:pt idx="1872">
                  <c:v>89.9311</c:v>
                </c:pt>
                <c:pt idx="1873">
                  <c:v>89.9427</c:v>
                </c:pt>
                <c:pt idx="1874">
                  <c:v>89.94259</c:v>
                </c:pt>
                <c:pt idx="1875">
                  <c:v>89.95282</c:v>
                </c:pt>
                <c:pt idx="1876">
                  <c:v>89.95911</c:v>
                </c:pt>
                <c:pt idx="1877">
                  <c:v>89.94364</c:v>
                </c:pt>
                <c:pt idx="1878">
                  <c:v>89.92306</c:v>
                </c:pt>
                <c:pt idx="1879">
                  <c:v>89.92648</c:v>
                </c:pt>
                <c:pt idx="1880">
                  <c:v>89.94863</c:v>
                </c:pt>
                <c:pt idx="1881">
                  <c:v>89.95491</c:v>
                </c:pt>
                <c:pt idx="1882">
                  <c:v>89.93362</c:v>
                </c:pt>
                <c:pt idx="1883">
                  <c:v>89.93385</c:v>
                </c:pt>
                <c:pt idx="1884">
                  <c:v>89.9271</c:v>
                </c:pt>
                <c:pt idx="1885">
                  <c:v>89.91013</c:v>
                </c:pt>
                <c:pt idx="1886">
                  <c:v>89.89998</c:v>
                </c:pt>
                <c:pt idx="1887">
                  <c:v>89.9112</c:v>
                </c:pt>
                <c:pt idx="1888">
                  <c:v>89.91882</c:v>
                </c:pt>
                <c:pt idx="1889">
                  <c:v>89.90396</c:v>
                </c:pt>
                <c:pt idx="1890">
                  <c:v>89.90367</c:v>
                </c:pt>
                <c:pt idx="1891">
                  <c:v>89.90601</c:v>
                </c:pt>
                <c:pt idx="1892">
                  <c:v>89.8994</c:v>
                </c:pt>
                <c:pt idx="1893">
                  <c:v>89.91273</c:v>
                </c:pt>
                <c:pt idx="1894">
                  <c:v>89.91209</c:v>
                </c:pt>
                <c:pt idx="1895">
                  <c:v>89.91927</c:v>
                </c:pt>
                <c:pt idx="1896">
                  <c:v>89.91617</c:v>
                </c:pt>
                <c:pt idx="1897">
                  <c:v>89.92327</c:v>
                </c:pt>
                <c:pt idx="1898">
                  <c:v>89.94372</c:v>
                </c:pt>
                <c:pt idx="1899">
                  <c:v>89.94367</c:v>
                </c:pt>
                <c:pt idx="1900">
                  <c:v>89.92159</c:v>
                </c:pt>
                <c:pt idx="1901">
                  <c:v>89.93066</c:v>
                </c:pt>
                <c:pt idx="1902">
                  <c:v>89.92683</c:v>
                </c:pt>
                <c:pt idx="1903">
                  <c:v>89.91528</c:v>
                </c:pt>
                <c:pt idx="1904">
                  <c:v>89.91888</c:v>
                </c:pt>
                <c:pt idx="1905">
                  <c:v>89.91344</c:v>
                </c:pt>
                <c:pt idx="1906">
                  <c:v>89.9052</c:v>
                </c:pt>
                <c:pt idx="1907">
                  <c:v>89.89628</c:v>
                </c:pt>
                <c:pt idx="1908">
                  <c:v>89.89799</c:v>
                </c:pt>
                <c:pt idx="1909">
                  <c:v>89.8998</c:v>
                </c:pt>
                <c:pt idx="1910">
                  <c:v>89.90547999999998</c:v>
                </c:pt>
                <c:pt idx="1911">
                  <c:v>89.91811</c:v>
                </c:pt>
                <c:pt idx="1912">
                  <c:v>89.92678999999998</c:v>
                </c:pt>
                <c:pt idx="1913">
                  <c:v>89.94819</c:v>
                </c:pt>
                <c:pt idx="1914">
                  <c:v>89.9375</c:v>
                </c:pt>
                <c:pt idx="1915">
                  <c:v>89.92471</c:v>
                </c:pt>
                <c:pt idx="1916">
                  <c:v>89.93088</c:v>
                </c:pt>
                <c:pt idx="1917">
                  <c:v>89.92525</c:v>
                </c:pt>
                <c:pt idx="1918">
                  <c:v>89.90746</c:v>
                </c:pt>
                <c:pt idx="1919">
                  <c:v>89.89293999999998</c:v>
                </c:pt>
                <c:pt idx="1920">
                  <c:v>89.87366</c:v>
                </c:pt>
                <c:pt idx="1921">
                  <c:v>89.85792</c:v>
                </c:pt>
                <c:pt idx="1922">
                  <c:v>89.84687</c:v>
                </c:pt>
                <c:pt idx="1923">
                  <c:v>89.82964</c:v>
                </c:pt>
                <c:pt idx="1924">
                  <c:v>89.82029</c:v>
                </c:pt>
                <c:pt idx="1925">
                  <c:v>89.81702</c:v>
                </c:pt>
                <c:pt idx="1926">
                  <c:v>89.81071</c:v>
                </c:pt>
                <c:pt idx="1927">
                  <c:v>89.8023799999998</c:v>
                </c:pt>
                <c:pt idx="1928">
                  <c:v>89.78877999999986</c:v>
                </c:pt>
                <c:pt idx="1929">
                  <c:v>89.78673999999998</c:v>
                </c:pt>
                <c:pt idx="1930">
                  <c:v>89.77096</c:v>
                </c:pt>
                <c:pt idx="1931">
                  <c:v>89.74769</c:v>
                </c:pt>
                <c:pt idx="1932">
                  <c:v>89.72825</c:v>
                </c:pt>
                <c:pt idx="1933">
                  <c:v>89.69926</c:v>
                </c:pt>
                <c:pt idx="1934">
                  <c:v>89.69016</c:v>
                </c:pt>
                <c:pt idx="1935">
                  <c:v>89.69800999999998</c:v>
                </c:pt>
                <c:pt idx="1936">
                  <c:v>89.66697999999998</c:v>
                </c:pt>
                <c:pt idx="1937">
                  <c:v>89.65304999999998</c:v>
                </c:pt>
                <c:pt idx="1938">
                  <c:v>89.65311</c:v>
                </c:pt>
                <c:pt idx="1939">
                  <c:v>89.65384999999998</c:v>
                </c:pt>
                <c:pt idx="1940">
                  <c:v>89.64728</c:v>
                </c:pt>
                <c:pt idx="1941">
                  <c:v>89.65495</c:v>
                </c:pt>
                <c:pt idx="1942">
                  <c:v>89.65835999999985</c:v>
                </c:pt>
                <c:pt idx="1943">
                  <c:v>89.65383999999986</c:v>
                </c:pt>
                <c:pt idx="1944">
                  <c:v>89.63234999999986</c:v>
                </c:pt>
                <c:pt idx="1945">
                  <c:v>89.63227999999998</c:v>
                </c:pt>
                <c:pt idx="1946">
                  <c:v>89.63103</c:v>
                </c:pt>
                <c:pt idx="1947">
                  <c:v>89.63890999999998</c:v>
                </c:pt>
                <c:pt idx="1948">
                  <c:v>89.63375999999998</c:v>
                </c:pt>
                <c:pt idx="1949">
                  <c:v>89.6469</c:v>
                </c:pt>
                <c:pt idx="1950">
                  <c:v>89.62125</c:v>
                </c:pt>
                <c:pt idx="1951">
                  <c:v>89.61427</c:v>
                </c:pt>
                <c:pt idx="1952">
                  <c:v>89.60259999999998</c:v>
                </c:pt>
                <c:pt idx="1953">
                  <c:v>89.58226</c:v>
                </c:pt>
                <c:pt idx="1954">
                  <c:v>89.57455</c:v>
                </c:pt>
                <c:pt idx="1955">
                  <c:v>89.55922</c:v>
                </c:pt>
                <c:pt idx="1956">
                  <c:v>89.54198</c:v>
                </c:pt>
                <c:pt idx="1957">
                  <c:v>89.50882999999997</c:v>
                </c:pt>
                <c:pt idx="1958">
                  <c:v>89.4921</c:v>
                </c:pt>
                <c:pt idx="1959">
                  <c:v>89.48171</c:v>
                </c:pt>
                <c:pt idx="1960">
                  <c:v>89.45613</c:v>
                </c:pt>
                <c:pt idx="1961">
                  <c:v>89.43745</c:v>
                </c:pt>
                <c:pt idx="1962">
                  <c:v>89.42248999999998</c:v>
                </c:pt>
                <c:pt idx="1963">
                  <c:v>89.41492</c:v>
                </c:pt>
                <c:pt idx="1964">
                  <c:v>89.40024</c:v>
                </c:pt>
                <c:pt idx="1965">
                  <c:v>89.37063999999998</c:v>
                </c:pt>
                <c:pt idx="1966">
                  <c:v>89.34083</c:v>
                </c:pt>
                <c:pt idx="1967">
                  <c:v>89.29684</c:v>
                </c:pt>
                <c:pt idx="1968">
                  <c:v>89.31683</c:v>
                </c:pt>
                <c:pt idx="1969">
                  <c:v>89.29656</c:v>
                </c:pt>
                <c:pt idx="1970">
                  <c:v>89.2851</c:v>
                </c:pt>
                <c:pt idx="1971">
                  <c:v>89.26513000000001</c:v>
                </c:pt>
                <c:pt idx="1972">
                  <c:v>89.23081</c:v>
                </c:pt>
                <c:pt idx="1973">
                  <c:v>89.20847</c:v>
                </c:pt>
                <c:pt idx="1974">
                  <c:v>89.18232999999998</c:v>
                </c:pt>
                <c:pt idx="1975">
                  <c:v>89.22402</c:v>
                </c:pt>
                <c:pt idx="1976">
                  <c:v>89.14181</c:v>
                </c:pt>
                <c:pt idx="1977">
                  <c:v>89.16792</c:v>
                </c:pt>
                <c:pt idx="1978">
                  <c:v>89.09331</c:v>
                </c:pt>
                <c:pt idx="1979">
                  <c:v>89.11536999999998</c:v>
                </c:pt>
                <c:pt idx="1980">
                  <c:v>89.03362</c:v>
                </c:pt>
                <c:pt idx="1981">
                  <c:v>89.06267</c:v>
                </c:pt>
                <c:pt idx="1982">
                  <c:v>89.0142</c:v>
                </c:pt>
                <c:pt idx="1983">
                  <c:v>88.97842999999997</c:v>
                </c:pt>
                <c:pt idx="1984">
                  <c:v>88.95142</c:v>
                </c:pt>
                <c:pt idx="1985">
                  <c:v>88.9085</c:v>
                </c:pt>
                <c:pt idx="1986">
                  <c:v>88.94492</c:v>
                </c:pt>
                <c:pt idx="1987">
                  <c:v>88.894</c:v>
                </c:pt>
                <c:pt idx="1988">
                  <c:v>88.93826</c:v>
                </c:pt>
                <c:pt idx="1989">
                  <c:v>88.84225</c:v>
                </c:pt>
                <c:pt idx="1990">
                  <c:v>88.8283399999998</c:v>
                </c:pt>
                <c:pt idx="1991">
                  <c:v>88.70068</c:v>
                </c:pt>
                <c:pt idx="1992">
                  <c:v>88.72269999999997</c:v>
                </c:pt>
                <c:pt idx="1993">
                  <c:v>88.61575999999998</c:v>
                </c:pt>
                <c:pt idx="1994">
                  <c:v>88.67310999999998</c:v>
                </c:pt>
                <c:pt idx="1995">
                  <c:v>88.59758</c:v>
                </c:pt>
                <c:pt idx="1996">
                  <c:v>88.64508999999998</c:v>
                </c:pt>
                <c:pt idx="1997">
                  <c:v>88.58477999999998</c:v>
                </c:pt>
                <c:pt idx="1998">
                  <c:v>88.64724</c:v>
                </c:pt>
                <c:pt idx="1999">
                  <c:v>88.58857999999998</c:v>
                </c:pt>
                <c:pt idx="2000">
                  <c:v>88.60975999999998</c:v>
                </c:pt>
                <c:pt idx="2001">
                  <c:v>88.50641</c:v>
                </c:pt>
                <c:pt idx="2002">
                  <c:v>88.48456</c:v>
                </c:pt>
                <c:pt idx="2003">
                  <c:v>88.40752</c:v>
                </c:pt>
                <c:pt idx="2004">
                  <c:v>88.44125</c:v>
                </c:pt>
                <c:pt idx="2005">
                  <c:v>88.38379999999998</c:v>
                </c:pt>
                <c:pt idx="2006">
                  <c:v>88.43797</c:v>
                </c:pt>
                <c:pt idx="2007">
                  <c:v>88.46166</c:v>
                </c:pt>
                <c:pt idx="2008">
                  <c:v>88.49131</c:v>
                </c:pt>
                <c:pt idx="2009">
                  <c:v>88.4045</c:v>
                </c:pt>
                <c:pt idx="2010">
                  <c:v>88.42877999999988</c:v>
                </c:pt>
                <c:pt idx="2011">
                  <c:v>88.36833999999988</c:v>
                </c:pt>
                <c:pt idx="2012">
                  <c:v>88.3672</c:v>
                </c:pt>
                <c:pt idx="2013">
                  <c:v>88.36249999999998</c:v>
                </c:pt>
                <c:pt idx="2014">
                  <c:v>88.39544999999998</c:v>
                </c:pt>
                <c:pt idx="2015">
                  <c:v>88.35946999999997</c:v>
                </c:pt>
                <c:pt idx="2016">
                  <c:v>88.32315</c:v>
                </c:pt>
                <c:pt idx="2017">
                  <c:v>88.28992</c:v>
                </c:pt>
                <c:pt idx="2018">
                  <c:v>88.30927000000001</c:v>
                </c:pt>
                <c:pt idx="2019">
                  <c:v>88.39635</c:v>
                </c:pt>
                <c:pt idx="2020">
                  <c:v>88.50076999999997</c:v>
                </c:pt>
                <c:pt idx="2021">
                  <c:v>88.68084999999998</c:v>
                </c:pt>
                <c:pt idx="2022">
                  <c:v>88.80771</c:v>
                </c:pt>
                <c:pt idx="2023">
                  <c:v>88.70833999999998</c:v>
                </c:pt>
                <c:pt idx="2024">
                  <c:v>88.58566</c:v>
                </c:pt>
                <c:pt idx="2025">
                  <c:v>88.49243000000001</c:v>
                </c:pt>
                <c:pt idx="2026">
                  <c:v>88.45802</c:v>
                </c:pt>
                <c:pt idx="2027">
                  <c:v>88.36274999999998</c:v>
                </c:pt>
                <c:pt idx="2028">
                  <c:v>88.25082</c:v>
                </c:pt>
                <c:pt idx="2029">
                  <c:v>88.17413</c:v>
                </c:pt>
                <c:pt idx="2030">
                  <c:v>88.18996</c:v>
                </c:pt>
                <c:pt idx="2031">
                  <c:v>88.14701</c:v>
                </c:pt>
                <c:pt idx="2032">
                  <c:v>88.10419</c:v>
                </c:pt>
                <c:pt idx="2033">
                  <c:v>88.04008</c:v>
                </c:pt>
                <c:pt idx="2034">
                  <c:v>88.05495</c:v>
                </c:pt>
                <c:pt idx="2035">
                  <c:v>88.07082999999998</c:v>
                </c:pt>
                <c:pt idx="2036">
                  <c:v>88.10328</c:v>
                </c:pt>
                <c:pt idx="2037">
                  <c:v>88.13055</c:v>
                </c:pt>
                <c:pt idx="2038">
                  <c:v>88.21704</c:v>
                </c:pt>
                <c:pt idx="2039">
                  <c:v>88.28872999999998</c:v>
                </c:pt>
                <c:pt idx="2040">
                  <c:v>88.33586999999998</c:v>
                </c:pt>
                <c:pt idx="2041">
                  <c:v>88.38173</c:v>
                </c:pt>
                <c:pt idx="2042">
                  <c:v>88.42921</c:v>
                </c:pt>
                <c:pt idx="2043">
                  <c:v>88.48079</c:v>
                </c:pt>
                <c:pt idx="2044">
                  <c:v>88.56667</c:v>
                </c:pt>
                <c:pt idx="2045">
                  <c:v>88.62824999999998</c:v>
                </c:pt>
                <c:pt idx="2046">
                  <c:v>88.67998999999995</c:v>
                </c:pt>
                <c:pt idx="2047">
                  <c:v>88.72064</c:v>
                </c:pt>
                <c:pt idx="2048">
                  <c:v>88.77128</c:v>
                </c:pt>
                <c:pt idx="2049">
                  <c:v>88.8223399999998</c:v>
                </c:pt>
                <c:pt idx="2050">
                  <c:v>88.88655</c:v>
                </c:pt>
                <c:pt idx="2051">
                  <c:v>88.95131</c:v>
                </c:pt>
                <c:pt idx="2052">
                  <c:v>89.00525</c:v>
                </c:pt>
                <c:pt idx="2053">
                  <c:v>89.05373999999995</c:v>
                </c:pt>
                <c:pt idx="2054">
                  <c:v>89.11966</c:v>
                </c:pt>
                <c:pt idx="2055">
                  <c:v>89.17969999999998</c:v>
                </c:pt>
                <c:pt idx="2056">
                  <c:v>89.21861</c:v>
                </c:pt>
                <c:pt idx="2057">
                  <c:v>89.23829</c:v>
                </c:pt>
                <c:pt idx="2058">
                  <c:v>89.28275999999998</c:v>
                </c:pt>
                <c:pt idx="2059">
                  <c:v>89.32156</c:v>
                </c:pt>
                <c:pt idx="2060">
                  <c:v>89.33316</c:v>
                </c:pt>
                <c:pt idx="2061">
                  <c:v>89.33036</c:v>
                </c:pt>
                <c:pt idx="2062">
                  <c:v>89.33976</c:v>
                </c:pt>
                <c:pt idx="2063">
                  <c:v>89.35611</c:v>
                </c:pt>
                <c:pt idx="2064">
                  <c:v>89.37225999999998</c:v>
                </c:pt>
                <c:pt idx="2065">
                  <c:v>89.36213999999998</c:v>
                </c:pt>
                <c:pt idx="2066">
                  <c:v>89.35715</c:v>
                </c:pt>
                <c:pt idx="2067">
                  <c:v>89.36623</c:v>
                </c:pt>
                <c:pt idx="2068">
                  <c:v>89.36475</c:v>
                </c:pt>
                <c:pt idx="2069">
                  <c:v>89.36512</c:v>
                </c:pt>
                <c:pt idx="2070">
                  <c:v>89.36882999999997</c:v>
                </c:pt>
                <c:pt idx="2071">
                  <c:v>89.37014999999998</c:v>
                </c:pt>
                <c:pt idx="2072">
                  <c:v>89.37654999999998</c:v>
                </c:pt>
                <c:pt idx="2073">
                  <c:v>89.36934999999998</c:v>
                </c:pt>
                <c:pt idx="2074">
                  <c:v>89.35455</c:v>
                </c:pt>
                <c:pt idx="2075">
                  <c:v>89.36736</c:v>
                </c:pt>
                <c:pt idx="2076">
                  <c:v>89.37943999999986</c:v>
                </c:pt>
                <c:pt idx="2077">
                  <c:v>89.37640999999998</c:v>
                </c:pt>
                <c:pt idx="2078">
                  <c:v>89.3797899999998</c:v>
                </c:pt>
                <c:pt idx="2079">
                  <c:v>89.38663</c:v>
                </c:pt>
                <c:pt idx="2080">
                  <c:v>89.38705</c:v>
                </c:pt>
                <c:pt idx="2081">
                  <c:v>89.37692999999997</c:v>
                </c:pt>
                <c:pt idx="2082">
                  <c:v>89.36433</c:v>
                </c:pt>
                <c:pt idx="2083">
                  <c:v>89.37287999999975</c:v>
                </c:pt>
                <c:pt idx="2084">
                  <c:v>89.39266</c:v>
                </c:pt>
                <c:pt idx="2085">
                  <c:v>89.39328</c:v>
                </c:pt>
                <c:pt idx="2086">
                  <c:v>89.40488</c:v>
                </c:pt>
                <c:pt idx="2087">
                  <c:v>89.40421</c:v>
                </c:pt>
                <c:pt idx="2088">
                  <c:v>89.39341</c:v>
                </c:pt>
                <c:pt idx="2089">
                  <c:v>89.40059</c:v>
                </c:pt>
                <c:pt idx="2090">
                  <c:v>89.41536</c:v>
                </c:pt>
                <c:pt idx="2091">
                  <c:v>89.4127</c:v>
                </c:pt>
                <c:pt idx="2092">
                  <c:v>89.39544999999998</c:v>
                </c:pt>
                <c:pt idx="2093">
                  <c:v>89.3768799999998</c:v>
                </c:pt>
                <c:pt idx="2094">
                  <c:v>89.37412</c:v>
                </c:pt>
                <c:pt idx="2095">
                  <c:v>89.36962</c:v>
                </c:pt>
                <c:pt idx="2096">
                  <c:v>89.38680999999998</c:v>
                </c:pt>
                <c:pt idx="2097">
                  <c:v>89.37652999999997</c:v>
                </c:pt>
                <c:pt idx="2098">
                  <c:v>89.36015</c:v>
                </c:pt>
                <c:pt idx="2099">
                  <c:v>89.36893</c:v>
                </c:pt>
                <c:pt idx="2100">
                  <c:v>89.39722</c:v>
                </c:pt>
                <c:pt idx="2101">
                  <c:v>89.41145</c:v>
                </c:pt>
                <c:pt idx="2102">
                  <c:v>89.42622</c:v>
                </c:pt>
                <c:pt idx="2103">
                  <c:v>89.43439</c:v>
                </c:pt>
                <c:pt idx="2104">
                  <c:v>89.44217</c:v>
                </c:pt>
                <c:pt idx="2105">
                  <c:v>89.45477</c:v>
                </c:pt>
                <c:pt idx="2106">
                  <c:v>89.44463</c:v>
                </c:pt>
                <c:pt idx="2107">
                  <c:v>89.433</c:v>
                </c:pt>
                <c:pt idx="2108">
                  <c:v>89.4382</c:v>
                </c:pt>
                <c:pt idx="2109">
                  <c:v>89.43988</c:v>
                </c:pt>
                <c:pt idx="2110">
                  <c:v>89.43507</c:v>
                </c:pt>
                <c:pt idx="2111">
                  <c:v>89.42582</c:v>
                </c:pt>
                <c:pt idx="2112">
                  <c:v>89.42238999999998</c:v>
                </c:pt>
                <c:pt idx="2113">
                  <c:v>89.41653</c:v>
                </c:pt>
                <c:pt idx="2114">
                  <c:v>89.42533999999998</c:v>
                </c:pt>
                <c:pt idx="2115">
                  <c:v>89.42926</c:v>
                </c:pt>
                <c:pt idx="2116">
                  <c:v>89.41451</c:v>
                </c:pt>
                <c:pt idx="2117">
                  <c:v>89.39796</c:v>
                </c:pt>
                <c:pt idx="2118">
                  <c:v>89.40137</c:v>
                </c:pt>
                <c:pt idx="2119">
                  <c:v>89.40137</c:v>
                </c:pt>
                <c:pt idx="2120">
                  <c:v>89.38102</c:v>
                </c:pt>
                <c:pt idx="2121">
                  <c:v>89.37056</c:v>
                </c:pt>
                <c:pt idx="2122">
                  <c:v>89.37482999999997</c:v>
                </c:pt>
                <c:pt idx="2123">
                  <c:v>89.38425</c:v>
                </c:pt>
                <c:pt idx="2124">
                  <c:v>89.39411</c:v>
                </c:pt>
                <c:pt idx="2125">
                  <c:v>89.37509999999988</c:v>
                </c:pt>
                <c:pt idx="2126">
                  <c:v>89.36407000000001</c:v>
                </c:pt>
                <c:pt idx="2127">
                  <c:v>89.36481</c:v>
                </c:pt>
                <c:pt idx="2128">
                  <c:v>89.35613</c:v>
                </c:pt>
                <c:pt idx="2129">
                  <c:v>89.34793</c:v>
                </c:pt>
                <c:pt idx="2130">
                  <c:v>89.34383</c:v>
                </c:pt>
                <c:pt idx="2131">
                  <c:v>89.34534999999998</c:v>
                </c:pt>
                <c:pt idx="2132">
                  <c:v>89.34795</c:v>
                </c:pt>
                <c:pt idx="2133">
                  <c:v>89.35162</c:v>
                </c:pt>
                <c:pt idx="2134">
                  <c:v>89.36066</c:v>
                </c:pt>
                <c:pt idx="2135">
                  <c:v>89.39018</c:v>
                </c:pt>
                <c:pt idx="2136">
                  <c:v>89.39362</c:v>
                </c:pt>
                <c:pt idx="2137">
                  <c:v>89.38722</c:v>
                </c:pt>
                <c:pt idx="2138">
                  <c:v>89.39758</c:v>
                </c:pt>
                <c:pt idx="2139">
                  <c:v>89.39802</c:v>
                </c:pt>
                <c:pt idx="2140">
                  <c:v>89.39074999999998</c:v>
                </c:pt>
                <c:pt idx="2141">
                  <c:v>89.39893999999998</c:v>
                </c:pt>
                <c:pt idx="2142">
                  <c:v>89.39879999999998</c:v>
                </c:pt>
                <c:pt idx="2143">
                  <c:v>89.3797799999998</c:v>
                </c:pt>
                <c:pt idx="2144">
                  <c:v>89.38216</c:v>
                </c:pt>
                <c:pt idx="2145">
                  <c:v>89.40873</c:v>
                </c:pt>
                <c:pt idx="2146">
                  <c:v>89.40842</c:v>
                </c:pt>
                <c:pt idx="2147">
                  <c:v>89.39019</c:v>
                </c:pt>
                <c:pt idx="2148">
                  <c:v>89.38042</c:v>
                </c:pt>
                <c:pt idx="2149">
                  <c:v>89.38844999999998</c:v>
                </c:pt>
                <c:pt idx="2150">
                  <c:v>89.39822</c:v>
                </c:pt>
                <c:pt idx="2151">
                  <c:v>89.39803</c:v>
                </c:pt>
                <c:pt idx="2152">
                  <c:v>89.40638</c:v>
                </c:pt>
                <c:pt idx="2153">
                  <c:v>89.39823000000001</c:v>
                </c:pt>
                <c:pt idx="2154">
                  <c:v>89.37959999999998</c:v>
                </c:pt>
                <c:pt idx="2155">
                  <c:v>89.3915</c:v>
                </c:pt>
                <c:pt idx="2156">
                  <c:v>89.39937999999998</c:v>
                </c:pt>
                <c:pt idx="2157">
                  <c:v>89.39424</c:v>
                </c:pt>
                <c:pt idx="2158">
                  <c:v>89.39485</c:v>
                </c:pt>
                <c:pt idx="2159">
                  <c:v>89.37864999999998</c:v>
                </c:pt>
                <c:pt idx="2160">
                  <c:v>89.35235999999995</c:v>
                </c:pt>
                <c:pt idx="2161">
                  <c:v>89.35892999999998</c:v>
                </c:pt>
                <c:pt idx="2162">
                  <c:v>89.37392</c:v>
                </c:pt>
                <c:pt idx="2163">
                  <c:v>89.36054</c:v>
                </c:pt>
                <c:pt idx="2164">
                  <c:v>89.34401</c:v>
                </c:pt>
                <c:pt idx="2165">
                  <c:v>89.36255</c:v>
                </c:pt>
                <c:pt idx="2166">
                  <c:v>89.36712</c:v>
                </c:pt>
                <c:pt idx="2167">
                  <c:v>89.35937999999985</c:v>
                </c:pt>
                <c:pt idx="2168">
                  <c:v>89.36886999999998</c:v>
                </c:pt>
                <c:pt idx="2169">
                  <c:v>89.36752</c:v>
                </c:pt>
                <c:pt idx="2170">
                  <c:v>89.35753</c:v>
                </c:pt>
                <c:pt idx="2171">
                  <c:v>89.37013999999998</c:v>
                </c:pt>
                <c:pt idx="2172">
                  <c:v>89.3807</c:v>
                </c:pt>
                <c:pt idx="2173">
                  <c:v>89.37792</c:v>
                </c:pt>
                <c:pt idx="2174">
                  <c:v>89.38849999999998</c:v>
                </c:pt>
                <c:pt idx="2175">
                  <c:v>89.38313</c:v>
                </c:pt>
                <c:pt idx="2176">
                  <c:v>89.38075999999998</c:v>
                </c:pt>
                <c:pt idx="2177">
                  <c:v>89.3895</c:v>
                </c:pt>
                <c:pt idx="2178">
                  <c:v>89.38885999999998</c:v>
                </c:pt>
                <c:pt idx="2179">
                  <c:v>89.38937999999986</c:v>
                </c:pt>
                <c:pt idx="2180">
                  <c:v>89.39142</c:v>
                </c:pt>
                <c:pt idx="2181">
                  <c:v>89.40877999999998</c:v>
                </c:pt>
                <c:pt idx="2182">
                  <c:v>89.40678</c:v>
                </c:pt>
                <c:pt idx="2183">
                  <c:v>89.39861</c:v>
                </c:pt>
                <c:pt idx="2184">
                  <c:v>89.39442</c:v>
                </c:pt>
                <c:pt idx="2185">
                  <c:v>89.38133999999998</c:v>
                </c:pt>
                <c:pt idx="2186">
                  <c:v>89.36142</c:v>
                </c:pt>
                <c:pt idx="2187">
                  <c:v>89.35209999999998</c:v>
                </c:pt>
                <c:pt idx="2188">
                  <c:v>89.35938999999995</c:v>
                </c:pt>
                <c:pt idx="2189">
                  <c:v>89.36587999999995</c:v>
                </c:pt>
                <c:pt idx="2190">
                  <c:v>89.3632</c:v>
                </c:pt>
                <c:pt idx="2191">
                  <c:v>89.36064</c:v>
                </c:pt>
                <c:pt idx="2192">
                  <c:v>89.34521</c:v>
                </c:pt>
                <c:pt idx="2193">
                  <c:v>89.34348</c:v>
                </c:pt>
                <c:pt idx="2194">
                  <c:v>89.35254999999998</c:v>
                </c:pt>
                <c:pt idx="2195">
                  <c:v>89.33826</c:v>
                </c:pt>
                <c:pt idx="2196">
                  <c:v>89.32101</c:v>
                </c:pt>
                <c:pt idx="2197">
                  <c:v>89.3206</c:v>
                </c:pt>
                <c:pt idx="2198">
                  <c:v>89.32008999999998</c:v>
                </c:pt>
                <c:pt idx="2199">
                  <c:v>89.29995</c:v>
                </c:pt>
                <c:pt idx="2200">
                  <c:v>89.27705</c:v>
                </c:pt>
                <c:pt idx="2201">
                  <c:v>89.27912</c:v>
                </c:pt>
                <c:pt idx="2202">
                  <c:v>89.294</c:v>
                </c:pt>
                <c:pt idx="2203">
                  <c:v>89.28677999999998</c:v>
                </c:pt>
                <c:pt idx="2204">
                  <c:v>89.26295</c:v>
                </c:pt>
                <c:pt idx="2205">
                  <c:v>89.25485</c:v>
                </c:pt>
                <c:pt idx="2206">
                  <c:v>89.25612</c:v>
                </c:pt>
                <c:pt idx="2207">
                  <c:v>89.2562</c:v>
                </c:pt>
                <c:pt idx="2208">
                  <c:v>89.23124</c:v>
                </c:pt>
                <c:pt idx="2209">
                  <c:v>89.21461</c:v>
                </c:pt>
                <c:pt idx="2210">
                  <c:v>89.2264</c:v>
                </c:pt>
                <c:pt idx="2211">
                  <c:v>89.23832</c:v>
                </c:pt>
                <c:pt idx="2212">
                  <c:v>89.22665</c:v>
                </c:pt>
                <c:pt idx="2213">
                  <c:v>89.2048</c:v>
                </c:pt>
                <c:pt idx="2214">
                  <c:v>89.1957799999998</c:v>
                </c:pt>
                <c:pt idx="2215">
                  <c:v>89.19672</c:v>
                </c:pt>
                <c:pt idx="2216">
                  <c:v>89.18921</c:v>
                </c:pt>
                <c:pt idx="2217">
                  <c:v>89.16675999999998</c:v>
                </c:pt>
                <c:pt idx="2218">
                  <c:v>89.14763</c:v>
                </c:pt>
                <c:pt idx="2219">
                  <c:v>89.15366</c:v>
                </c:pt>
                <c:pt idx="2220">
                  <c:v>89.15468</c:v>
                </c:pt>
                <c:pt idx="2221">
                  <c:v>89.14312</c:v>
                </c:pt>
                <c:pt idx="2222">
                  <c:v>89.13491</c:v>
                </c:pt>
                <c:pt idx="2223">
                  <c:v>89.13866</c:v>
                </c:pt>
                <c:pt idx="2224">
                  <c:v>89.14023</c:v>
                </c:pt>
                <c:pt idx="2225">
                  <c:v>89.13122</c:v>
                </c:pt>
                <c:pt idx="2226">
                  <c:v>89.12500999999988</c:v>
                </c:pt>
                <c:pt idx="2227">
                  <c:v>89.11831999999998</c:v>
                </c:pt>
                <c:pt idx="2228">
                  <c:v>89.11169</c:v>
                </c:pt>
                <c:pt idx="2229">
                  <c:v>89.10222</c:v>
                </c:pt>
                <c:pt idx="2230">
                  <c:v>89.07961</c:v>
                </c:pt>
                <c:pt idx="2231">
                  <c:v>89.06435</c:v>
                </c:pt>
                <c:pt idx="2232">
                  <c:v>89.05337999999995</c:v>
                </c:pt>
                <c:pt idx="2233">
                  <c:v>89.04176</c:v>
                </c:pt>
                <c:pt idx="2234">
                  <c:v>89.01791</c:v>
                </c:pt>
                <c:pt idx="2235">
                  <c:v>88.99314</c:v>
                </c:pt>
                <c:pt idx="2236">
                  <c:v>88.9996</c:v>
                </c:pt>
                <c:pt idx="2237">
                  <c:v>88.99593</c:v>
                </c:pt>
                <c:pt idx="2238">
                  <c:v>88.97746</c:v>
                </c:pt>
                <c:pt idx="2239">
                  <c:v>88.94576</c:v>
                </c:pt>
                <c:pt idx="2240">
                  <c:v>88.91788</c:v>
                </c:pt>
                <c:pt idx="2241">
                  <c:v>88.91253</c:v>
                </c:pt>
                <c:pt idx="2242">
                  <c:v>88.88189</c:v>
                </c:pt>
                <c:pt idx="2243">
                  <c:v>88.86112</c:v>
                </c:pt>
                <c:pt idx="2244">
                  <c:v>88.86503999999998</c:v>
                </c:pt>
                <c:pt idx="2245">
                  <c:v>88.83887999999988</c:v>
                </c:pt>
                <c:pt idx="2246">
                  <c:v>88.78883999999998</c:v>
                </c:pt>
                <c:pt idx="2247">
                  <c:v>88.77159</c:v>
                </c:pt>
                <c:pt idx="2248">
                  <c:v>88.76677</c:v>
                </c:pt>
                <c:pt idx="2249">
                  <c:v>88.74895</c:v>
                </c:pt>
                <c:pt idx="2250">
                  <c:v>88.70502</c:v>
                </c:pt>
                <c:pt idx="2251">
                  <c:v>88.67496999999997</c:v>
                </c:pt>
                <c:pt idx="2252">
                  <c:v>88.65967</c:v>
                </c:pt>
                <c:pt idx="2253">
                  <c:v>88.65231999999988</c:v>
                </c:pt>
                <c:pt idx="2254">
                  <c:v>88.62486</c:v>
                </c:pt>
                <c:pt idx="2255">
                  <c:v>88.58831999999998</c:v>
                </c:pt>
                <c:pt idx="2256">
                  <c:v>88.56387999999998</c:v>
                </c:pt>
                <c:pt idx="2257">
                  <c:v>88.54129</c:v>
                </c:pt>
                <c:pt idx="2258">
                  <c:v>88.51342</c:v>
                </c:pt>
                <c:pt idx="2259">
                  <c:v>88.47532999999998</c:v>
                </c:pt>
                <c:pt idx="2260">
                  <c:v>88.45214</c:v>
                </c:pt>
                <c:pt idx="2261">
                  <c:v>88.43213</c:v>
                </c:pt>
                <c:pt idx="2262">
                  <c:v>88.40038</c:v>
                </c:pt>
                <c:pt idx="2263">
                  <c:v>88.36082</c:v>
                </c:pt>
                <c:pt idx="2264">
                  <c:v>88.33766</c:v>
                </c:pt>
                <c:pt idx="2265">
                  <c:v>88.32483999999998</c:v>
                </c:pt>
                <c:pt idx="2266">
                  <c:v>88.29942</c:v>
                </c:pt>
                <c:pt idx="2267">
                  <c:v>88.25694</c:v>
                </c:pt>
                <c:pt idx="2268">
                  <c:v>88.22222</c:v>
                </c:pt>
                <c:pt idx="2269">
                  <c:v>88.20234999999998</c:v>
                </c:pt>
                <c:pt idx="2270">
                  <c:v>88.17396999999998</c:v>
                </c:pt>
                <c:pt idx="2271">
                  <c:v>88.13691</c:v>
                </c:pt>
                <c:pt idx="2272">
                  <c:v>88.11001</c:v>
                </c:pt>
                <c:pt idx="2273">
                  <c:v>88.10387999999995</c:v>
                </c:pt>
                <c:pt idx="2274">
                  <c:v>88.09574999999998</c:v>
                </c:pt>
                <c:pt idx="2275">
                  <c:v>88.07756</c:v>
                </c:pt>
                <c:pt idx="2276">
                  <c:v>88.05186</c:v>
                </c:pt>
                <c:pt idx="2277">
                  <c:v>88.02476</c:v>
                </c:pt>
                <c:pt idx="2278">
                  <c:v>88.01268</c:v>
                </c:pt>
                <c:pt idx="2279">
                  <c:v>88.00282999999997</c:v>
                </c:pt>
                <c:pt idx="2280">
                  <c:v>87.98766</c:v>
                </c:pt>
                <c:pt idx="2281">
                  <c:v>87.96619</c:v>
                </c:pt>
                <c:pt idx="2282">
                  <c:v>87.96761</c:v>
                </c:pt>
                <c:pt idx="2283">
                  <c:v>87.96597000000001</c:v>
                </c:pt>
                <c:pt idx="2284">
                  <c:v>87.96588</c:v>
                </c:pt>
                <c:pt idx="2285">
                  <c:v>87.96728</c:v>
                </c:pt>
                <c:pt idx="2286">
                  <c:v>87.95528</c:v>
                </c:pt>
                <c:pt idx="2287">
                  <c:v>87.95425</c:v>
                </c:pt>
                <c:pt idx="2288">
                  <c:v>87.94565</c:v>
                </c:pt>
                <c:pt idx="2289">
                  <c:v>87.9389</c:v>
                </c:pt>
                <c:pt idx="2290">
                  <c:v>87.94715</c:v>
                </c:pt>
                <c:pt idx="2291">
                  <c:v>87.94109</c:v>
                </c:pt>
                <c:pt idx="2292">
                  <c:v>87.91777</c:v>
                </c:pt>
                <c:pt idx="2293">
                  <c:v>87.90313</c:v>
                </c:pt>
                <c:pt idx="2294">
                  <c:v>87.9269</c:v>
                </c:pt>
                <c:pt idx="2295">
                  <c:v>87.94238</c:v>
                </c:pt>
                <c:pt idx="2296">
                  <c:v>87.91958</c:v>
                </c:pt>
                <c:pt idx="2297">
                  <c:v>87.89476</c:v>
                </c:pt>
                <c:pt idx="2298">
                  <c:v>87.88254999999998</c:v>
                </c:pt>
                <c:pt idx="2299">
                  <c:v>87.86838999999998</c:v>
                </c:pt>
                <c:pt idx="2300">
                  <c:v>87.85691</c:v>
                </c:pt>
                <c:pt idx="2301">
                  <c:v>87.85007999999998</c:v>
                </c:pt>
                <c:pt idx="2302">
                  <c:v>87.83401</c:v>
                </c:pt>
                <c:pt idx="2303">
                  <c:v>87.83189</c:v>
                </c:pt>
                <c:pt idx="2304">
                  <c:v>87.8297799999998</c:v>
                </c:pt>
                <c:pt idx="2305">
                  <c:v>87.80433999999998</c:v>
                </c:pt>
                <c:pt idx="2306">
                  <c:v>87.78511</c:v>
                </c:pt>
                <c:pt idx="2307">
                  <c:v>87.79224</c:v>
                </c:pt>
                <c:pt idx="2308">
                  <c:v>87.79719</c:v>
                </c:pt>
                <c:pt idx="2309">
                  <c:v>87.78671</c:v>
                </c:pt>
                <c:pt idx="2310">
                  <c:v>87.77044999999998</c:v>
                </c:pt>
                <c:pt idx="2311">
                  <c:v>87.76634</c:v>
                </c:pt>
                <c:pt idx="2312">
                  <c:v>87.7545</c:v>
                </c:pt>
                <c:pt idx="2313">
                  <c:v>87.74606</c:v>
                </c:pt>
                <c:pt idx="2314">
                  <c:v>87.72723</c:v>
                </c:pt>
                <c:pt idx="2315">
                  <c:v>87.69785</c:v>
                </c:pt>
                <c:pt idx="2316">
                  <c:v>87.68046999999998</c:v>
                </c:pt>
                <c:pt idx="2317">
                  <c:v>87.66893999999998</c:v>
                </c:pt>
                <c:pt idx="2318">
                  <c:v>87.67924999999998</c:v>
                </c:pt>
                <c:pt idx="2319">
                  <c:v>87.68875999999986</c:v>
                </c:pt>
                <c:pt idx="2320">
                  <c:v>87.6743399999998</c:v>
                </c:pt>
                <c:pt idx="2321">
                  <c:v>87.64451</c:v>
                </c:pt>
                <c:pt idx="2322">
                  <c:v>87.61698</c:v>
                </c:pt>
                <c:pt idx="2323">
                  <c:v>87.61373999999998</c:v>
                </c:pt>
                <c:pt idx="2324">
                  <c:v>87.60543999999985</c:v>
                </c:pt>
                <c:pt idx="2325">
                  <c:v>87.58463</c:v>
                </c:pt>
                <c:pt idx="2326">
                  <c:v>87.58093</c:v>
                </c:pt>
                <c:pt idx="2327">
                  <c:v>87.57657999999998</c:v>
                </c:pt>
                <c:pt idx="2328">
                  <c:v>87.57447</c:v>
                </c:pt>
                <c:pt idx="2329">
                  <c:v>87.57448999999998</c:v>
                </c:pt>
                <c:pt idx="2330">
                  <c:v>87.56557</c:v>
                </c:pt>
                <c:pt idx="2331">
                  <c:v>87.54549</c:v>
                </c:pt>
                <c:pt idx="2332">
                  <c:v>87.53371</c:v>
                </c:pt>
                <c:pt idx="2333">
                  <c:v>87.53323</c:v>
                </c:pt>
                <c:pt idx="2334">
                  <c:v>87.53457</c:v>
                </c:pt>
                <c:pt idx="2335">
                  <c:v>87.53111</c:v>
                </c:pt>
                <c:pt idx="2336">
                  <c:v>87.52055</c:v>
                </c:pt>
                <c:pt idx="2337">
                  <c:v>87.51649</c:v>
                </c:pt>
                <c:pt idx="2338">
                  <c:v>87.50381</c:v>
                </c:pt>
                <c:pt idx="2339">
                  <c:v>87.47835999999998</c:v>
                </c:pt>
                <c:pt idx="2340">
                  <c:v>87.4645</c:v>
                </c:pt>
                <c:pt idx="2341">
                  <c:v>87.47224</c:v>
                </c:pt>
                <c:pt idx="2342">
                  <c:v>87.47147</c:v>
                </c:pt>
                <c:pt idx="2343">
                  <c:v>87.44951</c:v>
                </c:pt>
                <c:pt idx="2344">
                  <c:v>87.41772</c:v>
                </c:pt>
                <c:pt idx="2345">
                  <c:v>87.40575</c:v>
                </c:pt>
                <c:pt idx="2346">
                  <c:v>87.40061</c:v>
                </c:pt>
                <c:pt idx="2347">
                  <c:v>87.40585</c:v>
                </c:pt>
                <c:pt idx="2348">
                  <c:v>87.39344</c:v>
                </c:pt>
                <c:pt idx="2349">
                  <c:v>87.38890999999998</c:v>
                </c:pt>
                <c:pt idx="2350">
                  <c:v>87.39494</c:v>
                </c:pt>
                <c:pt idx="2351">
                  <c:v>87.39394</c:v>
                </c:pt>
                <c:pt idx="2352">
                  <c:v>87.40309</c:v>
                </c:pt>
                <c:pt idx="2353">
                  <c:v>87.39997</c:v>
                </c:pt>
                <c:pt idx="2354">
                  <c:v>87.39857999999998</c:v>
                </c:pt>
                <c:pt idx="2355">
                  <c:v>87.40633</c:v>
                </c:pt>
                <c:pt idx="2356">
                  <c:v>87.40826</c:v>
                </c:pt>
                <c:pt idx="2357">
                  <c:v>87.41249</c:v>
                </c:pt>
                <c:pt idx="2358">
                  <c:v>87.42482</c:v>
                </c:pt>
                <c:pt idx="2359">
                  <c:v>87.42891</c:v>
                </c:pt>
                <c:pt idx="2360">
                  <c:v>87.43315</c:v>
                </c:pt>
                <c:pt idx="2361">
                  <c:v>87.45473000000001</c:v>
                </c:pt>
                <c:pt idx="2362">
                  <c:v>87.48788</c:v>
                </c:pt>
                <c:pt idx="2363">
                  <c:v>87.48802</c:v>
                </c:pt>
                <c:pt idx="2364">
                  <c:v>87.49149</c:v>
                </c:pt>
                <c:pt idx="2365">
                  <c:v>87.51541</c:v>
                </c:pt>
                <c:pt idx="2366">
                  <c:v>87.53503</c:v>
                </c:pt>
                <c:pt idx="2367">
                  <c:v>87.53631</c:v>
                </c:pt>
                <c:pt idx="2368">
                  <c:v>87.53116</c:v>
                </c:pt>
                <c:pt idx="2369">
                  <c:v>87.53516</c:v>
                </c:pt>
                <c:pt idx="2370">
                  <c:v>87.55772</c:v>
                </c:pt>
                <c:pt idx="2371">
                  <c:v>87.57562999999997</c:v>
                </c:pt>
                <c:pt idx="2372">
                  <c:v>87.56999</c:v>
                </c:pt>
                <c:pt idx="2373">
                  <c:v>87.55527999999998</c:v>
                </c:pt>
                <c:pt idx="2374">
                  <c:v>87.54991</c:v>
                </c:pt>
                <c:pt idx="2375">
                  <c:v>87.57680999999998</c:v>
                </c:pt>
                <c:pt idx="2376">
                  <c:v>87.58880999999998</c:v>
                </c:pt>
                <c:pt idx="2377">
                  <c:v>87.5664</c:v>
                </c:pt>
                <c:pt idx="2378">
                  <c:v>87.57176999999998</c:v>
                </c:pt>
                <c:pt idx="2379">
                  <c:v>87.59061</c:v>
                </c:pt>
                <c:pt idx="2380">
                  <c:v>87.5968</c:v>
                </c:pt>
                <c:pt idx="2381">
                  <c:v>87.58964</c:v>
                </c:pt>
                <c:pt idx="2382">
                  <c:v>87.59641</c:v>
                </c:pt>
                <c:pt idx="2383">
                  <c:v>87.59892</c:v>
                </c:pt>
                <c:pt idx="2384">
                  <c:v>87.59305</c:v>
                </c:pt>
                <c:pt idx="2385">
                  <c:v>87.58666</c:v>
                </c:pt>
                <c:pt idx="2386">
                  <c:v>87.57523999999998</c:v>
                </c:pt>
                <c:pt idx="2387">
                  <c:v>87.5662</c:v>
                </c:pt>
                <c:pt idx="2388">
                  <c:v>87.5518</c:v>
                </c:pt>
                <c:pt idx="2389">
                  <c:v>87.53882</c:v>
                </c:pt>
                <c:pt idx="2390">
                  <c:v>87.53376</c:v>
                </c:pt>
                <c:pt idx="2391">
                  <c:v>87.52566</c:v>
                </c:pt>
                <c:pt idx="2392">
                  <c:v>87.49648</c:v>
                </c:pt>
                <c:pt idx="2393">
                  <c:v>87.45759</c:v>
                </c:pt>
                <c:pt idx="2394">
                  <c:v>87.43715</c:v>
                </c:pt>
                <c:pt idx="2395">
                  <c:v>87.4044</c:v>
                </c:pt>
                <c:pt idx="2396">
                  <c:v>87.36222</c:v>
                </c:pt>
                <c:pt idx="2397">
                  <c:v>87.31698</c:v>
                </c:pt>
                <c:pt idx="2398">
                  <c:v>87.27489</c:v>
                </c:pt>
                <c:pt idx="2399">
                  <c:v>87.22907999999998</c:v>
                </c:pt>
                <c:pt idx="2400">
                  <c:v>87.17092999999998</c:v>
                </c:pt>
                <c:pt idx="2401">
                  <c:v>87.09787</c:v>
                </c:pt>
                <c:pt idx="2402">
                  <c:v>87.02042</c:v>
                </c:pt>
                <c:pt idx="2403">
                  <c:v>86.942</c:v>
                </c:pt>
                <c:pt idx="2404">
                  <c:v>86.86928</c:v>
                </c:pt>
                <c:pt idx="2405">
                  <c:v>86.79989</c:v>
                </c:pt>
                <c:pt idx="2406">
                  <c:v>86.73187</c:v>
                </c:pt>
                <c:pt idx="2407">
                  <c:v>86.63886999999998</c:v>
                </c:pt>
                <c:pt idx="2408">
                  <c:v>86.56692</c:v>
                </c:pt>
                <c:pt idx="2409">
                  <c:v>86.51253000000001</c:v>
                </c:pt>
                <c:pt idx="2410">
                  <c:v>86.4603</c:v>
                </c:pt>
                <c:pt idx="2411">
                  <c:v>86.41567</c:v>
                </c:pt>
                <c:pt idx="2412">
                  <c:v>86.36147</c:v>
                </c:pt>
                <c:pt idx="2413">
                  <c:v>86.30972</c:v>
                </c:pt>
                <c:pt idx="2414">
                  <c:v>86.26501</c:v>
                </c:pt>
                <c:pt idx="2415">
                  <c:v>86.22906</c:v>
                </c:pt>
                <c:pt idx="2416">
                  <c:v>86.21718</c:v>
                </c:pt>
                <c:pt idx="2417">
                  <c:v>86.22697</c:v>
                </c:pt>
                <c:pt idx="2418">
                  <c:v>86.25569</c:v>
                </c:pt>
                <c:pt idx="2419">
                  <c:v>86.29972</c:v>
                </c:pt>
                <c:pt idx="2420">
                  <c:v>86.35353999999998</c:v>
                </c:pt>
                <c:pt idx="2421">
                  <c:v>86.42474</c:v>
                </c:pt>
                <c:pt idx="2422">
                  <c:v>86.49146</c:v>
                </c:pt>
                <c:pt idx="2423">
                  <c:v>86.56326</c:v>
                </c:pt>
                <c:pt idx="2424">
                  <c:v>86.64539999999998</c:v>
                </c:pt>
                <c:pt idx="2425">
                  <c:v>86.74149</c:v>
                </c:pt>
                <c:pt idx="2426">
                  <c:v>86.82715</c:v>
                </c:pt>
                <c:pt idx="2427">
                  <c:v>86.90469</c:v>
                </c:pt>
                <c:pt idx="2428">
                  <c:v>86.97578999999995</c:v>
                </c:pt>
                <c:pt idx="2429">
                  <c:v>87.04564</c:v>
                </c:pt>
                <c:pt idx="2430">
                  <c:v>87.10737999999998</c:v>
                </c:pt>
                <c:pt idx="2431">
                  <c:v>87.15242999999998</c:v>
                </c:pt>
                <c:pt idx="2432">
                  <c:v>87.1901</c:v>
                </c:pt>
                <c:pt idx="2433">
                  <c:v>87.21806</c:v>
                </c:pt>
                <c:pt idx="2434">
                  <c:v>87.23914</c:v>
                </c:pt>
                <c:pt idx="2435">
                  <c:v>87.25365</c:v>
                </c:pt>
                <c:pt idx="2436">
                  <c:v>87.27988999999998</c:v>
                </c:pt>
                <c:pt idx="2437">
                  <c:v>87.30162</c:v>
                </c:pt>
                <c:pt idx="2438">
                  <c:v>87.30054</c:v>
                </c:pt>
                <c:pt idx="2439">
                  <c:v>87.28538999999998</c:v>
                </c:pt>
                <c:pt idx="2440">
                  <c:v>87.29173</c:v>
                </c:pt>
                <c:pt idx="2441">
                  <c:v>87.30330999999998</c:v>
                </c:pt>
                <c:pt idx="2442">
                  <c:v>87.30502999999997</c:v>
                </c:pt>
                <c:pt idx="2443">
                  <c:v>87.29269</c:v>
                </c:pt>
                <c:pt idx="2444">
                  <c:v>87.27655</c:v>
                </c:pt>
                <c:pt idx="2445">
                  <c:v>87.26551</c:v>
                </c:pt>
                <c:pt idx="2446">
                  <c:v>87.24393</c:v>
                </c:pt>
                <c:pt idx="2447">
                  <c:v>87.2137</c:v>
                </c:pt>
                <c:pt idx="2448">
                  <c:v>87.19683999999998</c:v>
                </c:pt>
                <c:pt idx="2449">
                  <c:v>87.20377</c:v>
                </c:pt>
                <c:pt idx="2450">
                  <c:v>87.18550999999998</c:v>
                </c:pt>
                <c:pt idx="2451">
                  <c:v>87.1523999999998</c:v>
                </c:pt>
                <c:pt idx="2452">
                  <c:v>87.13145</c:v>
                </c:pt>
                <c:pt idx="2453">
                  <c:v>87.1138</c:v>
                </c:pt>
                <c:pt idx="2454">
                  <c:v>87.08788</c:v>
                </c:pt>
                <c:pt idx="2455">
                  <c:v>87.05632999999997</c:v>
                </c:pt>
                <c:pt idx="2456">
                  <c:v>87.0201</c:v>
                </c:pt>
                <c:pt idx="2457">
                  <c:v>86.9802</c:v>
                </c:pt>
                <c:pt idx="2458">
                  <c:v>86.93331</c:v>
                </c:pt>
                <c:pt idx="2459">
                  <c:v>86.88292999999997</c:v>
                </c:pt>
                <c:pt idx="2460">
                  <c:v>86.85393999999998</c:v>
                </c:pt>
                <c:pt idx="2461">
                  <c:v>86.82664</c:v>
                </c:pt>
                <c:pt idx="2462">
                  <c:v>86.76715</c:v>
                </c:pt>
                <c:pt idx="2463">
                  <c:v>86.69278999999986</c:v>
                </c:pt>
                <c:pt idx="2464">
                  <c:v>86.62514999999995</c:v>
                </c:pt>
                <c:pt idx="2465">
                  <c:v>86.56067</c:v>
                </c:pt>
                <c:pt idx="2466">
                  <c:v>86.49766</c:v>
                </c:pt>
                <c:pt idx="2467">
                  <c:v>86.43703</c:v>
                </c:pt>
                <c:pt idx="2468">
                  <c:v>86.36553999999998</c:v>
                </c:pt>
                <c:pt idx="2469">
                  <c:v>86.27707</c:v>
                </c:pt>
                <c:pt idx="2470">
                  <c:v>86.19628</c:v>
                </c:pt>
                <c:pt idx="2471">
                  <c:v>86.11759</c:v>
                </c:pt>
                <c:pt idx="2472">
                  <c:v>86.02489</c:v>
                </c:pt>
                <c:pt idx="2473">
                  <c:v>85.926</c:v>
                </c:pt>
                <c:pt idx="2474">
                  <c:v>85.83809999999998</c:v>
                </c:pt>
                <c:pt idx="2475">
                  <c:v>85.74625</c:v>
                </c:pt>
                <c:pt idx="2476">
                  <c:v>85.66927</c:v>
                </c:pt>
                <c:pt idx="2477">
                  <c:v>85.57867999999998</c:v>
                </c:pt>
                <c:pt idx="2478">
                  <c:v>85.45024</c:v>
                </c:pt>
                <c:pt idx="2479">
                  <c:v>85.32536999999998</c:v>
                </c:pt>
                <c:pt idx="2480">
                  <c:v>85.21494</c:v>
                </c:pt>
                <c:pt idx="2481">
                  <c:v>85.08015</c:v>
                </c:pt>
                <c:pt idx="2482">
                  <c:v>84.95337999999998</c:v>
                </c:pt>
                <c:pt idx="2483">
                  <c:v>84.84737000000001</c:v>
                </c:pt>
                <c:pt idx="2484">
                  <c:v>84.74771</c:v>
                </c:pt>
                <c:pt idx="2485">
                  <c:v>84.6353799999998</c:v>
                </c:pt>
                <c:pt idx="2486">
                  <c:v>84.49245</c:v>
                </c:pt>
                <c:pt idx="2487">
                  <c:v>84.33765</c:v>
                </c:pt>
                <c:pt idx="2488">
                  <c:v>84.15384999999998</c:v>
                </c:pt>
                <c:pt idx="2489">
                  <c:v>83.96745</c:v>
                </c:pt>
                <c:pt idx="2490">
                  <c:v>83.82174999999998</c:v>
                </c:pt>
                <c:pt idx="2491">
                  <c:v>83.68067</c:v>
                </c:pt>
                <c:pt idx="2492">
                  <c:v>83.49758</c:v>
                </c:pt>
                <c:pt idx="2493">
                  <c:v>83.2859</c:v>
                </c:pt>
                <c:pt idx="2494">
                  <c:v>83.09156</c:v>
                </c:pt>
                <c:pt idx="2495">
                  <c:v>82.90981</c:v>
                </c:pt>
                <c:pt idx="2496">
                  <c:v>82.70556</c:v>
                </c:pt>
                <c:pt idx="2497">
                  <c:v>82.47819</c:v>
                </c:pt>
                <c:pt idx="2498">
                  <c:v>82.24333</c:v>
                </c:pt>
                <c:pt idx="2499">
                  <c:v>81.99725</c:v>
                </c:pt>
                <c:pt idx="2500">
                  <c:v>81.69511</c:v>
                </c:pt>
                <c:pt idx="2501">
                  <c:v>81.37812999999998</c:v>
                </c:pt>
                <c:pt idx="2502">
                  <c:v>81.08921</c:v>
                </c:pt>
                <c:pt idx="2503">
                  <c:v>80.78386</c:v>
                </c:pt>
                <c:pt idx="2504">
                  <c:v>80.46952</c:v>
                </c:pt>
                <c:pt idx="2505">
                  <c:v>80.13135</c:v>
                </c:pt>
                <c:pt idx="2506">
                  <c:v>79.77135</c:v>
                </c:pt>
                <c:pt idx="2507">
                  <c:v>79.381</c:v>
                </c:pt>
                <c:pt idx="2508">
                  <c:v>78.96667</c:v>
                </c:pt>
                <c:pt idx="2509">
                  <c:v>78.54451</c:v>
                </c:pt>
                <c:pt idx="2510">
                  <c:v>78.09113</c:v>
                </c:pt>
                <c:pt idx="2511">
                  <c:v>77.59254</c:v>
                </c:pt>
                <c:pt idx="2512">
                  <c:v>77.07452</c:v>
                </c:pt>
                <c:pt idx="2513">
                  <c:v>76.51287999999998</c:v>
                </c:pt>
                <c:pt idx="2514">
                  <c:v>75.88396</c:v>
                </c:pt>
                <c:pt idx="2515">
                  <c:v>75.1949</c:v>
                </c:pt>
                <c:pt idx="2516">
                  <c:v>74.47217999999998</c:v>
                </c:pt>
                <c:pt idx="2517">
                  <c:v>73.6872</c:v>
                </c:pt>
                <c:pt idx="2518">
                  <c:v>72.81345</c:v>
                </c:pt>
                <c:pt idx="2519">
                  <c:v>71.85358999999998</c:v>
                </c:pt>
                <c:pt idx="2520">
                  <c:v>70.79459</c:v>
                </c:pt>
                <c:pt idx="2521">
                  <c:v>69.61278999999995</c:v>
                </c:pt>
                <c:pt idx="2522">
                  <c:v>68.33433999999998</c:v>
                </c:pt>
                <c:pt idx="2523">
                  <c:v>66.9509</c:v>
                </c:pt>
                <c:pt idx="2524">
                  <c:v>65.42389</c:v>
                </c:pt>
                <c:pt idx="2525">
                  <c:v>63.7516</c:v>
                </c:pt>
                <c:pt idx="2526">
                  <c:v>61.97869</c:v>
                </c:pt>
                <c:pt idx="2527">
                  <c:v>60.14326000000001</c:v>
                </c:pt>
                <c:pt idx="2528">
                  <c:v>58.25682</c:v>
                </c:pt>
                <c:pt idx="2529">
                  <c:v>56.32035</c:v>
                </c:pt>
                <c:pt idx="2530">
                  <c:v>54.40624</c:v>
                </c:pt>
                <c:pt idx="2531">
                  <c:v>52.61043</c:v>
                </c:pt>
                <c:pt idx="2532">
                  <c:v>50.97542</c:v>
                </c:pt>
                <c:pt idx="2533">
                  <c:v>49.47855</c:v>
                </c:pt>
                <c:pt idx="2534">
                  <c:v>48.08702</c:v>
                </c:pt>
                <c:pt idx="2535">
                  <c:v>46.77311</c:v>
                </c:pt>
                <c:pt idx="2536">
                  <c:v>45.54627</c:v>
                </c:pt>
                <c:pt idx="2537">
                  <c:v>44.36192</c:v>
                </c:pt>
                <c:pt idx="2538">
                  <c:v>43.21026000000001</c:v>
                </c:pt>
                <c:pt idx="2539">
                  <c:v>42.04403</c:v>
                </c:pt>
                <c:pt idx="2540">
                  <c:v>40.90946</c:v>
                </c:pt>
                <c:pt idx="2541">
                  <c:v>39.83986</c:v>
                </c:pt>
                <c:pt idx="2542">
                  <c:v>38.84032000000001</c:v>
                </c:pt>
                <c:pt idx="2543">
                  <c:v>37.8619</c:v>
                </c:pt>
                <c:pt idx="2544">
                  <c:v>36.93549</c:v>
                </c:pt>
                <c:pt idx="2545">
                  <c:v>36.05589</c:v>
                </c:pt>
                <c:pt idx="2546">
                  <c:v>35.21859</c:v>
                </c:pt>
                <c:pt idx="2547">
                  <c:v>34.38025</c:v>
                </c:pt>
                <c:pt idx="2548">
                  <c:v>33.58361</c:v>
                </c:pt>
                <c:pt idx="2549">
                  <c:v>32.81603</c:v>
                </c:pt>
                <c:pt idx="2550">
                  <c:v>32.07563</c:v>
                </c:pt>
                <c:pt idx="2551">
                  <c:v>31.30415</c:v>
                </c:pt>
                <c:pt idx="2552">
                  <c:v>30.53807</c:v>
                </c:pt>
                <c:pt idx="2553">
                  <c:v>29.77797</c:v>
                </c:pt>
                <c:pt idx="2554">
                  <c:v>29.05981</c:v>
                </c:pt>
                <c:pt idx="2555">
                  <c:v>28.3648</c:v>
                </c:pt>
                <c:pt idx="2556">
                  <c:v>27.72924</c:v>
                </c:pt>
                <c:pt idx="2557">
                  <c:v>27.15491</c:v>
                </c:pt>
                <c:pt idx="2558">
                  <c:v>26.70298</c:v>
                </c:pt>
                <c:pt idx="2559">
                  <c:v>26.36596</c:v>
                </c:pt>
                <c:pt idx="2560">
                  <c:v>26.17366000000001</c:v>
                </c:pt>
                <c:pt idx="2561">
                  <c:v>26.09109</c:v>
                </c:pt>
                <c:pt idx="2562">
                  <c:v>26.15833</c:v>
                </c:pt>
                <c:pt idx="2563">
                  <c:v>26.35887</c:v>
                </c:pt>
                <c:pt idx="2564">
                  <c:v>26.73274</c:v>
                </c:pt>
                <c:pt idx="2565">
                  <c:v>27.24678</c:v>
                </c:pt>
                <c:pt idx="2566">
                  <c:v>27.90361</c:v>
                </c:pt>
                <c:pt idx="2567">
                  <c:v>28.65534</c:v>
                </c:pt>
                <c:pt idx="2568">
                  <c:v>29.46754999999994</c:v>
                </c:pt>
                <c:pt idx="2569">
                  <c:v>30.27518</c:v>
                </c:pt>
                <c:pt idx="2570">
                  <c:v>31.05486</c:v>
                </c:pt>
                <c:pt idx="2571">
                  <c:v>31.75134</c:v>
                </c:pt>
                <c:pt idx="2572">
                  <c:v>32.35819</c:v>
                </c:pt>
                <c:pt idx="2573">
                  <c:v>32.83142</c:v>
                </c:pt>
                <c:pt idx="2574">
                  <c:v>33.18927</c:v>
                </c:pt>
                <c:pt idx="2575">
                  <c:v>33.40636000000001</c:v>
                </c:pt>
                <c:pt idx="2576">
                  <c:v>33.50724</c:v>
                </c:pt>
                <c:pt idx="2577">
                  <c:v>33.46416</c:v>
                </c:pt>
                <c:pt idx="2578">
                  <c:v>33.31146999999999</c:v>
                </c:pt>
                <c:pt idx="2579">
                  <c:v>33.0634</c:v>
                </c:pt>
                <c:pt idx="2580">
                  <c:v>32.73991</c:v>
                </c:pt>
                <c:pt idx="2581">
                  <c:v>32.33363</c:v>
                </c:pt>
                <c:pt idx="2582">
                  <c:v>31.87676</c:v>
                </c:pt>
                <c:pt idx="2583">
                  <c:v>31.34350999999998</c:v>
                </c:pt>
                <c:pt idx="2584">
                  <c:v>30.75929</c:v>
                </c:pt>
                <c:pt idx="2585">
                  <c:v>30.13501</c:v>
                </c:pt>
                <c:pt idx="2586">
                  <c:v>29.5076</c:v>
                </c:pt>
                <c:pt idx="2587">
                  <c:v>28.85833999999998</c:v>
                </c:pt>
                <c:pt idx="2588">
                  <c:v>28.19755</c:v>
                </c:pt>
                <c:pt idx="2589">
                  <c:v>27.50669</c:v>
                </c:pt>
                <c:pt idx="2590">
                  <c:v>26.83936</c:v>
                </c:pt>
                <c:pt idx="2591">
                  <c:v>26.19567</c:v>
                </c:pt>
                <c:pt idx="2592">
                  <c:v>25.58577</c:v>
                </c:pt>
                <c:pt idx="2593">
                  <c:v>24.95823</c:v>
                </c:pt>
                <c:pt idx="2594">
                  <c:v>24.36337</c:v>
                </c:pt>
                <c:pt idx="2595">
                  <c:v>23.79745</c:v>
                </c:pt>
                <c:pt idx="2596">
                  <c:v>23.26004</c:v>
                </c:pt>
                <c:pt idx="2597">
                  <c:v>22.71633</c:v>
                </c:pt>
                <c:pt idx="2598">
                  <c:v>22.21617000000001</c:v>
                </c:pt>
                <c:pt idx="2599">
                  <c:v>21.75311</c:v>
                </c:pt>
                <c:pt idx="2600">
                  <c:v>21.31203</c:v>
                </c:pt>
                <c:pt idx="2601">
                  <c:v>20.87315</c:v>
                </c:pt>
                <c:pt idx="2602">
                  <c:v>20.45063</c:v>
                </c:pt>
                <c:pt idx="2603">
                  <c:v>20.02358</c:v>
                </c:pt>
                <c:pt idx="2604">
                  <c:v>19.61127</c:v>
                </c:pt>
                <c:pt idx="2605">
                  <c:v>19.18992</c:v>
                </c:pt>
                <c:pt idx="2606">
                  <c:v>18.78489</c:v>
                </c:pt>
                <c:pt idx="2607">
                  <c:v>18.37539</c:v>
                </c:pt>
                <c:pt idx="2608">
                  <c:v>17.96238</c:v>
                </c:pt>
                <c:pt idx="2609">
                  <c:v>17.53518</c:v>
                </c:pt>
                <c:pt idx="2610">
                  <c:v>17.13859</c:v>
                </c:pt>
                <c:pt idx="2611">
                  <c:v>16.7453</c:v>
                </c:pt>
                <c:pt idx="2612">
                  <c:v>16.38386</c:v>
                </c:pt>
                <c:pt idx="2613">
                  <c:v>16.01617</c:v>
                </c:pt>
                <c:pt idx="2614">
                  <c:v>15.69301</c:v>
                </c:pt>
                <c:pt idx="2615">
                  <c:v>15.39801</c:v>
                </c:pt>
                <c:pt idx="2616">
                  <c:v>15.13899</c:v>
                </c:pt>
                <c:pt idx="2617">
                  <c:v>14.89778</c:v>
                </c:pt>
                <c:pt idx="2618">
                  <c:v>14.71895</c:v>
                </c:pt>
                <c:pt idx="2619">
                  <c:v>14.5661</c:v>
                </c:pt>
                <c:pt idx="2620">
                  <c:v>14.47331</c:v>
                </c:pt>
                <c:pt idx="2621">
                  <c:v>14.42813</c:v>
                </c:pt>
                <c:pt idx="2622">
                  <c:v>14.42267</c:v>
                </c:pt>
                <c:pt idx="2623">
                  <c:v>14.43062</c:v>
                </c:pt>
                <c:pt idx="2624">
                  <c:v>14.46713</c:v>
                </c:pt>
                <c:pt idx="2625">
                  <c:v>14.53763</c:v>
                </c:pt>
                <c:pt idx="2626">
                  <c:v>14.65943</c:v>
                </c:pt>
                <c:pt idx="2627">
                  <c:v>14.79254</c:v>
                </c:pt>
                <c:pt idx="2628">
                  <c:v>14.96709</c:v>
                </c:pt>
                <c:pt idx="2629">
                  <c:v>15.14668</c:v>
                </c:pt>
                <c:pt idx="2630">
                  <c:v>15.33762</c:v>
                </c:pt>
                <c:pt idx="2631">
                  <c:v>15.50823</c:v>
                </c:pt>
                <c:pt idx="2632">
                  <c:v>15.68763</c:v>
                </c:pt>
                <c:pt idx="2633">
                  <c:v>15.82891</c:v>
                </c:pt>
                <c:pt idx="2634">
                  <c:v>15.91941</c:v>
                </c:pt>
                <c:pt idx="2635">
                  <c:v>15.92141</c:v>
                </c:pt>
                <c:pt idx="2636">
                  <c:v>15.85655</c:v>
                </c:pt>
                <c:pt idx="2637">
                  <c:v>15.69813</c:v>
                </c:pt>
                <c:pt idx="2638">
                  <c:v>15.42939</c:v>
                </c:pt>
                <c:pt idx="2639">
                  <c:v>15.0567</c:v>
                </c:pt>
                <c:pt idx="2640">
                  <c:v>14.65899</c:v>
                </c:pt>
                <c:pt idx="2641">
                  <c:v>14.23005</c:v>
                </c:pt>
                <c:pt idx="2642">
                  <c:v>13.81648</c:v>
                </c:pt>
                <c:pt idx="2643">
                  <c:v>13.46218</c:v>
                </c:pt>
                <c:pt idx="2644">
                  <c:v>13.24677</c:v>
                </c:pt>
                <c:pt idx="2645">
                  <c:v>13.14275</c:v>
                </c:pt>
                <c:pt idx="2646">
                  <c:v>13.15299</c:v>
                </c:pt>
                <c:pt idx="2647">
                  <c:v>13.21851</c:v>
                </c:pt>
                <c:pt idx="2648">
                  <c:v>13.33922</c:v>
                </c:pt>
                <c:pt idx="2649">
                  <c:v>13.58893</c:v>
                </c:pt>
                <c:pt idx="2650">
                  <c:v>14.01326</c:v>
                </c:pt>
                <c:pt idx="2651">
                  <c:v>14.50567</c:v>
                </c:pt>
                <c:pt idx="2652">
                  <c:v>15.06933</c:v>
                </c:pt>
                <c:pt idx="2653">
                  <c:v>15.681</c:v>
                </c:pt>
                <c:pt idx="2654">
                  <c:v>16.38069</c:v>
                </c:pt>
                <c:pt idx="2655">
                  <c:v>17.16238</c:v>
                </c:pt>
                <c:pt idx="2656">
                  <c:v>18.02587</c:v>
                </c:pt>
                <c:pt idx="2657">
                  <c:v>18.92115</c:v>
                </c:pt>
                <c:pt idx="2658">
                  <c:v>19.88678</c:v>
                </c:pt>
                <c:pt idx="2659">
                  <c:v>20.94016999999998</c:v>
                </c:pt>
                <c:pt idx="2660">
                  <c:v>22.10833</c:v>
                </c:pt>
                <c:pt idx="2661">
                  <c:v>23.3639</c:v>
                </c:pt>
                <c:pt idx="2662">
                  <c:v>24.71041</c:v>
                </c:pt>
                <c:pt idx="2663">
                  <c:v>26.11621</c:v>
                </c:pt>
                <c:pt idx="2664">
                  <c:v>27.61943</c:v>
                </c:pt>
                <c:pt idx="2665">
                  <c:v>29.19219</c:v>
                </c:pt>
                <c:pt idx="2666">
                  <c:v>30.84254999999994</c:v>
                </c:pt>
                <c:pt idx="2667">
                  <c:v>32.58301</c:v>
                </c:pt>
                <c:pt idx="2668">
                  <c:v>34.37365</c:v>
                </c:pt>
                <c:pt idx="2669">
                  <c:v>36.16375</c:v>
                </c:pt>
                <c:pt idx="2670">
                  <c:v>37.97172</c:v>
                </c:pt>
                <c:pt idx="2671">
                  <c:v>39.73323</c:v>
                </c:pt>
                <c:pt idx="2672">
                  <c:v>41.53838000000001</c:v>
                </c:pt>
                <c:pt idx="2673">
                  <c:v>43.3822</c:v>
                </c:pt>
                <c:pt idx="2674">
                  <c:v>45.15245</c:v>
                </c:pt>
                <c:pt idx="2675">
                  <c:v>46.82072</c:v>
                </c:pt>
                <c:pt idx="2676">
                  <c:v>48.41956</c:v>
                </c:pt>
                <c:pt idx="2677">
                  <c:v>49.92141</c:v>
                </c:pt>
                <c:pt idx="2678">
                  <c:v>51.31343</c:v>
                </c:pt>
                <c:pt idx="2679">
                  <c:v>52.61456</c:v>
                </c:pt>
                <c:pt idx="2680">
                  <c:v>53.87543</c:v>
                </c:pt>
                <c:pt idx="2681">
                  <c:v>55.05839</c:v>
                </c:pt>
                <c:pt idx="2682">
                  <c:v>56.16777</c:v>
                </c:pt>
                <c:pt idx="2683">
                  <c:v>57.15377</c:v>
                </c:pt>
                <c:pt idx="2684">
                  <c:v>58.06834000000001</c:v>
                </c:pt>
                <c:pt idx="2685">
                  <c:v>58.94352000000001</c:v>
                </c:pt>
                <c:pt idx="2686">
                  <c:v>59.79641</c:v>
                </c:pt>
                <c:pt idx="2687">
                  <c:v>60.60039</c:v>
                </c:pt>
                <c:pt idx="2688">
                  <c:v>61.36286</c:v>
                </c:pt>
                <c:pt idx="2689">
                  <c:v>62.0539</c:v>
                </c:pt>
                <c:pt idx="2690">
                  <c:v>62.70288</c:v>
                </c:pt>
                <c:pt idx="2691">
                  <c:v>63.40436</c:v>
                </c:pt>
                <c:pt idx="2692">
                  <c:v>64.13929</c:v>
                </c:pt>
                <c:pt idx="2693">
                  <c:v>64.83779</c:v>
                </c:pt>
                <c:pt idx="2694">
                  <c:v>65.46246</c:v>
                </c:pt>
                <c:pt idx="2695">
                  <c:v>66.03031</c:v>
                </c:pt>
                <c:pt idx="2696">
                  <c:v>66.64259</c:v>
                </c:pt>
                <c:pt idx="2697">
                  <c:v>67.26344</c:v>
                </c:pt>
                <c:pt idx="2698">
                  <c:v>67.8492</c:v>
                </c:pt>
                <c:pt idx="2699">
                  <c:v>68.42669</c:v>
                </c:pt>
                <c:pt idx="2700">
                  <c:v>68.98713</c:v>
                </c:pt>
                <c:pt idx="2701">
                  <c:v>69.49047</c:v>
                </c:pt>
                <c:pt idx="2702">
                  <c:v>69.9744</c:v>
                </c:pt>
                <c:pt idx="2703">
                  <c:v>70.44987</c:v>
                </c:pt>
                <c:pt idx="2704">
                  <c:v>70.89511</c:v>
                </c:pt>
                <c:pt idx="2705">
                  <c:v>71.30933999999998</c:v>
                </c:pt>
                <c:pt idx="2706">
                  <c:v>71.6884799999998</c:v>
                </c:pt>
                <c:pt idx="2707">
                  <c:v>72.01299</c:v>
                </c:pt>
                <c:pt idx="2708">
                  <c:v>72.26305</c:v>
                </c:pt>
                <c:pt idx="2709">
                  <c:v>72.44099</c:v>
                </c:pt>
                <c:pt idx="2710">
                  <c:v>72.59319</c:v>
                </c:pt>
                <c:pt idx="2711">
                  <c:v>72.68860999999998</c:v>
                </c:pt>
                <c:pt idx="2712">
                  <c:v>72.75417</c:v>
                </c:pt>
                <c:pt idx="2713">
                  <c:v>72.83114</c:v>
                </c:pt>
                <c:pt idx="2714">
                  <c:v>72.92981</c:v>
                </c:pt>
                <c:pt idx="2715">
                  <c:v>73.06499</c:v>
                </c:pt>
                <c:pt idx="2716">
                  <c:v>73.26337</c:v>
                </c:pt>
                <c:pt idx="2717">
                  <c:v>73.46152</c:v>
                </c:pt>
                <c:pt idx="2718">
                  <c:v>73.67931999999995</c:v>
                </c:pt>
                <c:pt idx="2719">
                  <c:v>74.00683999999998</c:v>
                </c:pt>
                <c:pt idx="2720">
                  <c:v>74.37663</c:v>
                </c:pt>
                <c:pt idx="2721">
                  <c:v>74.76347000000001</c:v>
                </c:pt>
                <c:pt idx="2722">
                  <c:v>75.12786999999997</c:v>
                </c:pt>
                <c:pt idx="2723">
                  <c:v>75.49752</c:v>
                </c:pt>
                <c:pt idx="2724">
                  <c:v>75.91453000000002</c:v>
                </c:pt>
                <c:pt idx="2725">
                  <c:v>76.34385</c:v>
                </c:pt>
                <c:pt idx="2726">
                  <c:v>76.77253999999998</c:v>
                </c:pt>
                <c:pt idx="2727">
                  <c:v>77.20572999999997</c:v>
                </c:pt>
                <c:pt idx="2728">
                  <c:v>77.61105</c:v>
                </c:pt>
                <c:pt idx="2729">
                  <c:v>77.9792</c:v>
                </c:pt>
                <c:pt idx="2730">
                  <c:v>78.34926</c:v>
                </c:pt>
                <c:pt idx="2731">
                  <c:v>78.68967</c:v>
                </c:pt>
                <c:pt idx="2732">
                  <c:v>78.96988</c:v>
                </c:pt>
                <c:pt idx="2733">
                  <c:v>79.22115</c:v>
                </c:pt>
                <c:pt idx="2734">
                  <c:v>79.47432</c:v>
                </c:pt>
                <c:pt idx="2735">
                  <c:v>79.77814999999998</c:v>
                </c:pt>
                <c:pt idx="2736">
                  <c:v>80.09386</c:v>
                </c:pt>
                <c:pt idx="2737">
                  <c:v>80.39645</c:v>
                </c:pt>
                <c:pt idx="2738">
                  <c:v>80.66713</c:v>
                </c:pt>
                <c:pt idx="2739">
                  <c:v>80.89187</c:v>
                </c:pt>
                <c:pt idx="2740">
                  <c:v>81.10007999999998</c:v>
                </c:pt>
                <c:pt idx="2741">
                  <c:v>81.28516</c:v>
                </c:pt>
                <c:pt idx="2742">
                  <c:v>81.46870000000001</c:v>
                </c:pt>
                <c:pt idx="2743">
                  <c:v>81.67067999999995</c:v>
                </c:pt>
                <c:pt idx="2744">
                  <c:v>81.85635999999998</c:v>
                </c:pt>
                <c:pt idx="2745">
                  <c:v>82.05483</c:v>
                </c:pt>
                <c:pt idx="2746">
                  <c:v>82.29379</c:v>
                </c:pt>
                <c:pt idx="2747">
                  <c:v>82.54651</c:v>
                </c:pt>
                <c:pt idx="2748">
                  <c:v>82.75401</c:v>
                </c:pt>
                <c:pt idx="2749">
                  <c:v>82.8993</c:v>
                </c:pt>
                <c:pt idx="2750">
                  <c:v>82.99632</c:v>
                </c:pt>
                <c:pt idx="2751">
                  <c:v>83.11842</c:v>
                </c:pt>
                <c:pt idx="2752">
                  <c:v>83.27916</c:v>
                </c:pt>
                <c:pt idx="2753">
                  <c:v>83.41778</c:v>
                </c:pt>
                <c:pt idx="2754">
                  <c:v>83.50832</c:v>
                </c:pt>
                <c:pt idx="2755">
                  <c:v>83.57861</c:v>
                </c:pt>
                <c:pt idx="2756">
                  <c:v>83.61633</c:v>
                </c:pt>
                <c:pt idx="2757">
                  <c:v>83.63714</c:v>
                </c:pt>
                <c:pt idx="2758">
                  <c:v>83.71867</c:v>
                </c:pt>
                <c:pt idx="2759">
                  <c:v>83.80697999999998</c:v>
                </c:pt>
                <c:pt idx="2760">
                  <c:v>83.87363</c:v>
                </c:pt>
                <c:pt idx="2761">
                  <c:v>83.96121</c:v>
                </c:pt>
                <c:pt idx="2762">
                  <c:v>84.03709</c:v>
                </c:pt>
                <c:pt idx="2763">
                  <c:v>84.09266</c:v>
                </c:pt>
                <c:pt idx="2764">
                  <c:v>84.1700799999998</c:v>
                </c:pt>
                <c:pt idx="2765">
                  <c:v>84.26139</c:v>
                </c:pt>
                <c:pt idx="2766">
                  <c:v>84.30683999999998</c:v>
                </c:pt>
                <c:pt idx="2767">
                  <c:v>84.31784</c:v>
                </c:pt>
                <c:pt idx="2768">
                  <c:v>84.36414</c:v>
                </c:pt>
                <c:pt idx="2769">
                  <c:v>84.47535999999998</c:v>
                </c:pt>
                <c:pt idx="2770">
                  <c:v>84.62404999999998</c:v>
                </c:pt>
                <c:pt idx="2771">
                  <c:v>84.75731</c:v>
                </c:pt>
                <c:pt idx="2772">
                  <c:v>84.92368</c:v>
                </c:pt>
                <c:pt idx="2773">
                  <c:v>85.1253099999998</c:v>
                </c:pt>
                <c:pt idx="2774">
                  <c:v>85.33103000000001</c:v>
                </c:pt>
                <c:pt idx="2775">
                  <c:v>85.51918</c:v>
                </c:pt>
                <c:pt idx="2776">
                  <c:v>85.69347999999998</c:v>
                </c:pt>
                <c:pt idx="2777">
                  <c:v>85.83188</c:v>
                </c:pt>
                <c:pt idx="2778">
                  <c:v>85.96059</c:v>
                </c:pt>
                <c:pt idx="2779">
                  <c:v>86.08065</c:v>
                </c:pt>
                <c:pt idx="2780">
                  <c:v>86.17565999999998</c:v>
                </c:pt>
                <c:pt idx="2781">
                  <c:v>86.26538999999998</c:v>
                </c:pt>
                <c:pt idx="2782">
                  <c:v>86.40479</c:v>
                </c:pt>
                <c:pt idx="2783">
                  <c:v>86.55647999999998</c:v>
                </c:pt>
                <c:pt idx="2784">
                  <c:v>86.61895</c:v>
                </c:pt>
                <c:pt idx="2785">
                  <c:v>86.65529999999998</c:v>
                </c:pt>
                <c:pt idx="2786">
                  <c:v>86.74986</c:v>
                </c:pt>
                <c:pt idx="2787">
                  <c:v>86.83936</c:v>
                </c:pt>
                <c:pt idx="2788">
                  <c:v>86.898</c:v>
                </c:pt>
                <c:pt idx="2789">
                  <c:v>86.98679</c:v>
                </c:pt>
                <c:pt idx="2790">
                  <c:v>87.0553799999998</c:v>
                </c:pt>
                <c:pt idx="2791">
                  <c:v>87.08347999999998</c:v>
                </c:pt>
                <c:pt idx="2792">
                  <c:v>87.11699</c:v>
                </c:pt>
                <c:pt idx="2793">
                  <c:v>87.18469</c:v>
                </c:pt>
                <c:pt idx="2794">
                  <c:v>87.26278999999998</c:v>
                </c:pt>
                <c:pt idx="2795">
                  <c:v>87.3277</c:v>
                </c:pt>
                <c:pt idx="2796">
                  <c:v>87.38532999999998</c:v>
                </c:pt>
                <c:pt idx="2797">
                  <c:v>87.4344</c:v>
                </c:pt>
                <c:pt idx="2798">
                  <c:v>87.47318</c:v>
                </c:pt>
                <c:pt idx="2799">
                  <c:v>87.52668</c:v>
                </c:pt>
                <c:pt idx="2800">
                  <c:v>87.55328</c:v>
                </c:pt>
                <c:pt idx="2801">
                  <c:v>87.55798</c:v>
                </c:pt>
                <c:pt idx="2802">
                  <c:v>87.5536</c:v>
                </c:pt>
                <c:pt idx="2803">
                  <c:v>87.5783499999998</c:v>
                </c:pt>
                <c:pt idx="2804">
                  <c:v>87.59941</c:v>
                </c:pt>
                <c:pt idx="2805">
                  <c:v>87.64825</c:v>
                </c:pt>
                <c:pt idx="2806">
                  <c:v>87.72328</c:v>
                </c:pt>
                <c:pt idx="2807">
                  <c:v>87.79314</c:v>
                </c:pt>
                <c:pt idx="2808">
                  <c:v>87.84288999999998</c:v>
                </c:pt>
                <c:pt idx="2809">
                  <c:v>87.84655</c:v>
                </c:pt>
                <c:pt idx="2810">
                  <c:v>87.81007</c:v>
                </c:pt>
                <c:pt idx="2811">
                  <c:v>87.81795</c:v>
                </c:pt>
                <c:pt idx="2812">
                  <c:v>87.89056</c:v>
                </c:pt>
                <c:pt idx="2813">
                  <c:v>87.95325</c:v>
                </c:pt>
                <c:pt idx="2814">
                  <c:v>87.9968</c:v>
                </c:pt>
                <c:pt idx="2815">
                  <c:v>88.05737999999998</c:v>
                </c:pt>
                <c:pt idx="2816">
                  <c:v>88.09265</c:v>
                </c:pt>
                <c:pt idx="2817">
                  <c:v>88.10216</c:v>
                </c:pt>
                <c:pt idx="2818">
                  <c:v>88.11104</c:v>
                </c:pt>
                <c:pt idx="2819">
                  <c:v>88.09265</c:v>
                </c:pt>
                <c:pt idx="2820">
                  <c:v>88.08324</c:v>
                </c:pt>
                <c:pt idx="2821">
                  <c:v>88.08674999999998</c:v>
                </c:pt>
                <c:pt idx="2822">
                  <c:v>88.05017</c:v>
                </c:pt>
                <c:pt idx="2823">
                  <c:v>88.04439</c:v>
                </c:pt>
                <c:pt idx="2824">
                  <c:v>88.09316</c:v>
                </c:pt>
                <c:pt idx="2825">
                  <c:v>88.13326</c:v>
                </c:pt>
                <c:pt idx="2826">
                  <c:v>88.15886999999998</c:v>
                </c:pt>
                <c:pt idx="2827">
                  <c:v>88.21854</c:v>
                </c:pt>
                <c:pt idx="2828">
                  <c:v>88.26647000000001</c:v>
                </c:pt>
                <c:pt idx="2829">
                  <c:v>88.28347</c:v>
                </c:pt>
                <c:pt idx="2830">
                  <c:v>88.29576</c:v>
                </c:pt>
                <c:pt idx="2831">
                  <c:v>88.2894</c:v>
                </c:pt>
                <c:pt idx="2832">
                  <c:v>88.26578999999998</c:v>
                </c:pt>
                <c:pt idx="2833">
                  <c:v>88.28132</c:v>
                </c:pt>
                <c:pt idx="2834">
                  <c:v>88.30062</c:v>
                </c:pt>
                <c:pt idx="2835">
                  <c:v>88.30192</c:v>
                </c:pt>
                <c:pt idx="2836">
                  <c:v>88.29286</c:v>
                </c:pt>
                <c:pt idx="2837">
                  <c:v>88.3345</c:v>
                </c:pt>
                <c:pt idx="2838">
                  <c:v>88.39911</c:v>
                </c:pt>
                <c:pt idx="2839">
                  <c:v>88.44679</c:v>
                </c:pt>
                <c:pt idx="2840">
                  <c:v>88.43245</c:v>
                </c:pt>
                <c:pt idx="2841">
                  <c:v>88.39522</c:v>
                </c:pt>
                <c:pt idx="2842">
                  <c:v>88.34228</c:v>
                </c:pt>
                <c:pt idx="2843">
                  <c:v>88.30588999999998</c:v>
                </c:pt>
                <c:pt idx="2844">
                  <c:v>88.31058</c:v>
                </c:pt>
                <c:pt idx="2845">
                  <c:v>88.32787</c:v>
                </c:pt>
                <c:pt idx="2846">
                  <c:v>88.34351</c:v>
                </c:pt>
                <c:pt idx="2847">
                  <c:v>88.35602999999997</c:v>
                </c:pt>
                <c:pt idx="2848">
                  <c:v>88.38366</c:v>
                </c:pt>
                <c:pt idx="2849">
                  <c:v>88.39008</c:v>
                </c:pt>
                <c:pt idx="2850">
                  <c:v>88.38483</c:v>
                </c:pt>
                <c:pt idx="2851">
                  <c:v>88.41576</c:v>
                </c:pt>
                <c:pt idx="2852">
                  <c:v>88.47157</c:v>
                </c:pt>
                <c:pt idx="2853">
                  <c:v>88.48324</c:v>
                </c:pt>
                <c:pt idx="2854">
                  <c:v>88.45982</c:v>
                </c:pt>
                <c:pt idx="2855">
                  <c:v>88.39703</c:v>
                </c:pt>
                <c:pt idx="2856">
                  <c:v>88.31847999999998</c:v>
                </c:pt>
                <c:pt idx="2857">
                  <c:v>88.28915</c:v>
                </c:pt>
                <c:pt idx="2858">
                  <c:v>88.30857999999998</c:v>
                </c:pt>
                <c:pt idx="2859">
                  <c:v>88.32016</c:v>
                </c:pt>
                <c:pt idx="2860">
                  <c:v>88.33047</c:v>
                </c:pt>
                <c:pt idx="2861">
                  <c:v>88.31992</c:v>
                </c:pt>
                <c:pt idx="2862">
                  <c:v>88.3272</c:v>
                </c:pt>
                <c:pt idx="2863">
                  <c:v>88.34119</c:v>
                </c:pt>
                <c:pt idx="2864">
                  <c:v>88.33311</c:v>
                </c:pt>
                <c:pt idx="2865">
                  <c:v>88.32455</c:v>
                </c:pt>
                <c:pt idx="2866">
                  <c:v>88.33005</c:v>
                </c:pt>
                <c:pt idx="2867">
                  <c:v>88.34864</c:v>
                </c:pt>
                <c:pt idx="2868">
                  <c:v>88.35254999999998</c:v>
                </c:pt>
                <c:pt idx="2869">
                  <c:v>88.34653</c:v>
                </c:pt>
                <c:pt idx="2870">
                  <c:v>88.30578999999985</c:v>
                </c:pt>
                <c:pt idx="2871">
                  <c:v>88.2939</c:v>
                </c:pt>
                <c:pt idx="2872">
                  <c:v>88.3019</c:v>
                </c:pt>
                <c:pt idx="2873">
                  <c:v>88.3102</c:v>
                </c:pt>
                <c:pt idx="2874">
                  <c:v>88.30942</c:v>
                </c:pt>
                <c:pt idx="2875">
                  <c:v>88.30997999999998</c:v>
                </c:pt>
                <c:pt idx="2876">
                  <c:v>88.32049999999998</c:v>
                </c:pt>
                <c:pt idx="2877">
                  <c:v>88.34088</c:v>
                </c:pt>
                <c:pt idx="2878">
                  <c:v>88.35276999999998</c:v>
                </c:pt>
                <c:pt idx="2879">
                  <c:v>88.35922</c:v>
                </c:pt>
                <c:pt idx="2880">
                  <c:v>88.38774999999998</c:v>
                </c:pt>
                <c:pt idx="2881">
                  <c:v>88.41173</c:v>
                </c:pt>
                <c:pt idx="2882">
                  <c:v>88.39597</c:v>
                </c:pt>
                <c:pt idx="2883">
                  <c:v>88.39017000000001</c:v>
                </c:pt>
                <c:pt idx="2884">
                  <c:v>88.40354</c:v>
                </c:pt>
                <c:pt idx="2885">
                  <c:v>88.42836</c:v>
                </c:pt>
                <c:pt idx="2886">
                  <c:v>88.45464</c:v>
                </c:pt>
                <c:pt idx="2887">
                  <c:v>88.48499</c:v>
                </c:pt>
                <c:pt idx="2888">
                  <c:v>88.51071</c:v>
                </c:pt>
                <c:pt idx="2889">
                  <c:v>88.51282</c:v>
                </c:pt>
                <c:pt idx="2890">
                  <c:v>88.51625</c:v>
                </c:pt>
                <c:pt idx="2891">
                  <c:v>88.54521</c:v>
                </c:pt>
                <c:pt idx="2892">
                  <c:v>88.57174999999998</c:v>
                </c:pt>
                <c:pt idx="2893">
                  <c:v>88.57623</c:v>
                </c:pt>
                <c:pt idx="2894">
                  <c:v>88.56181</c:v>
                </c:pt>
                <c:pt idx="2895">
                  <c:v>88.57047999999995</c:v>
                </c:pt>
                <c:pt idx="2896">
                  <c:v>88.60159</c:v>
                </c:pt>
                <c:pt idx="2897">
                  <c:v>88.61242</c:v>
                </c:pt>
                <c:pt idx="2898">
                  <c:v>88.62069999999998</c:v>
                </c:pt>
                <c:pt idx="2899">
                  <c:v>88.66563999999998</c:v>
                </c:pt>
                <c:pt idx="2900">
                  <c:v>88.69055</c:v>
                </c:pt>
                <c:pt idx="2901">
                  <c:v>88.70685</c:v>
                </c:pt>
                <c:pt idx="2902">
                  <c:v>88.71672</c:v>
                </c:pt>
                <c:pt idx="2903">
                  <c:v>88.71945</c:v>
                </c:pt>
                <c:pt idx="2904">
                  <c:v>88.73273999999998</c:v>
                </c:pt>
                <c:pt idx="2905">
                  <c:v>88.77032</c:v>
                </c:pt>
                <c:pt idx="2906">
                  <c:v>88.78232999999997</c:v>
                </c:pt>
                <c:pt idx="2907">
                  <c:v>88.785</c:v>
                </c:pt>
                <c:pt idx="2908">
                  <c:v>88.77709</c:v>
                </c:pt>
                <c:pt idx="2909">
                  <c:v>88.79171</c:v>
                </c:pt>
                <c:pt idx="2910">
                  <c:v>88.83109</c:v>
                </c:pt>
                <c:pt idx="2911">
                  <c:v>88.86357</c:v>
                </c:pt>
                <c:pt idx="2912">
                  <c:v>88.88084999999998</c:v>
                </c:pt>
                <c:pt idx="2913">
                  <c:v>88.89957</c:v>
                </c:pt>
                <c:pt idx="2914">
                  <c:v>88.91953</c:v>
                </c:pt>
                <c:pt idx="2915">
                  <c:v>88.93369</c:v>
                </c:pt>
                <c:pt idx="2916">
                  <c:v>88.94335</c:v>
                </c:pt>
                <c:pt idx="2917">
                  <c:v>88.96818</c:v>
                </c:pt>
                <c:pt idx="2918">
                  <c:v>88.99186</c:v>
                </c:pt>
                <c:pt idx="2919">
                  <c:v>88.99699</c:v>
                </c:pt>
                <c:pt idx="2920">
                  <c:v>89.01218</c:v>
                </c:pt>
                <c:pt idx="2921">
                  <c:v>89.037</c:v>
                </c:pt>
                <c:pt idx="2922">
                  <c:v>89.05325</c:v>
                </c:pt>
                <c:pt idx="2923">
                  <c:v>89.07992</c:v>
                </c:pt>
                <c:pt idx="2924">
                  <c:v>89.08475</c:v>
                </c:pt>
                <c:pt idx="2925">
                  <c:v>89.07774999999998</c:v>
                </c:pt>
                <c:pt idx="2926">
                  <c:v>89.08257999999998</c:v>
                </c:pt>
                <c:pt idx="2927">
                  <c:v>89.09521</c:v>
                </c:pt>
                <c:pt idx="2928">
                  <c:v>89.09767</c:v>
                </c:pt>
                <c:pt idx="2929">
                  <c:v>89.10919</c:v>
                </c:pt>
                <c:pt idx="2930">
                  <c:v>89.15082999999998</c:v>
                </c:pt>
                <c:pt idx="2931">
                  <c:v>89.17882999999995</c:v>
                </c:pt>
                <c:pt idx="2932">
                  <c:v>89.19097</c:v>
                </c:pt>
                <c:pt idx="2933">
                  <c:v>89.23753</c:v>
                </c:pt>
                <c:pt idx="2934">
                  <c:v>89.25853999999998</c:v>
                </c:pt>
                <c:pt idx="2935">
                  <c:v>89.27705</c:v>
                </c:pt>
                <c:pt idx="2936">
                  <c:v>89.31371</c:v>
                </c:pt>
                <c:pt idx="2937">
                  <c:v>89.33764</c:v>
                </c:pt>
                <c:pt idx="2938">
                  <c:v>89.35168</c:v>
                </c:pt>
                <c:pt idx="2939">
                  <c:v>89.31221</c:v>
                </c:pt>
                <c:pt idx="2940">
                  <c:v>89.24039</c:v>
                </c:pt>
                <c:pt idx="2941">
                  <c:v>89.22624</c:v>
                </c:pt>
                <c:pt idx="2942">
                  <c:v>89.25449</c:v>
                </c:pt>
                <c:pt idx="2943">
                  <c:v>89.25377999999998</c:v>
                </c:pt>
                <c:pt idx="2944">
                  <c:v>89.2683</c:v>
                </c:pt>
                <c:pt idx="2945">
                  <c:v>89.30139</c:v>
                </c:pt>
                <c:pt idx="2946">
                  <c:v>89.33107</c:v>
                </c:pt>
                <c:pt idx="2947">
                  <c:v>89.35644999999998</c:v>
                </c:pt>
                <c:pt idx="2948">
                  <c:v>89.38388999999998</c:v>
                </c:pt>
                <c:pt idx="2949">
                  <c:v>89.42439</c:v>
                </c:pt>
                <c:pt idx="2950">
                  <c:v>89.45546</c:v>
                </c:pt>
                <c:pt idx="2951">
                  <c:v>89.48696</c:v>
                </c:pt>
                <c:pt idx="2952">
                  <c:v>89.48629</c:v>
                </c:pt>
                <c:pt idx="2953">
                  <c:v>89.4105</c:v>
                </c:pt>
                <c:pt idx="2954">
                  <c:v>89.33030999999998</c:v>
                </c:pt>
                <c:pt idx="2955">
                  <c:v>89.33687</c:v>
                </c:pt>
                <c:pt idx="2956">
                  <c:v>89.36353</c:v>
                </c:pt>
                <c:pt idx="2957">
                  <c:v>89.39651</c:v>
                </c:pt>
                <c:pt idx="2958">
                  <c:v>89.42257</c:v>
                </c:pt>
                <c:pt idx="2959">
                  <c:v>89.45036</c:v>
                </c:pt>
                <c:pt idx="2960">
                  <c:v>89.47835999999998</c:v>
                </c:pt>
                <c:pt idx="2961">
                  <c:v>89.5015</c:v>
                </c:pt>
                <c:pt idx="2962">
                  <c:v>89.46613</c:v>
                </c:pt>
                <c:pt idx="2963">
                  <c:v>89.43027</c:v>
                </c:pt>
                <c:pt idx="2964">
                  <c:v>89.4485</c:v>
                </c:pt>
                <c:pt idx="2965">
                  <c:v>89.45528</c:v>
                </c:pt>
                <c:pt idx="2966">
                  <c:v>89.44067</c:v>
                </c:pt>
                <c:pt idx="2967">
                  <c:v>89.43659</c:v>
                </c:pt>
                <c:pt idx="2968">
                  <c:v>89.44044</c:v>
                </c:pt>
                <c:pt idx="2969">
                  <c:v>89.45332</c:v>
                </c:pt>
                <c:pt idx="2970">
                  <c:v>89.48089</c:v>
                </c:pt>
                <c:pt idx="2971">
                  <c:v>89.4833</c:v>
                </c:pt>
                <c:pt idx="2972">
                  <c:v>89.49932</c:v>
                </c:pt>
                <c:pt idx="2973">
                  <c:v>89.52800999999998</c:v>
                </c:pt>
                <c:pt idx="2974">
                  <c:v>89.56779</c:v>
                </c:pt>
                <c:pt idx="2975">
                  <c:v>89.61135</c:v>
                </c:pt>
                <c:pt idx="2976">
                  <c:v>89.63532999999998</c:v>
                </c:pt>
                <c:pt idx="2977">
                  <c:v>89.60289999999998</c:v>
                </c:pt>
                <c:pt idx="2978">
                  <c:v>89.53007</c:v>
                </c:pt>
                <c:pt idx="2979">
                  <c:v>89.46902</c:v>
                </c:pt>
                <c:pt idx="2980">
                  <c:v>89.48259</c:v>
                </c:pt>
                <c:pt idx="2981">
                  <c:v>89.50897999999998</c:v>
                </c:pt>
                <c:pt idx="2982">
                  <c:v>89.50468</c:v>
                </c:pt>
                <c:pt idx="2983">
                  <c:v>89.50513999999998</c:v>
                </c:pt>
                <c:pt idx="2984">
                  <c:v>89.50978999999998</c:v>
                </c:pt>
                <c:pt idx="2985">
                  <c:v>89.50580999999998</c:v>
                </c:pt>
                <c:pt idx="2986">
                  <c:v>89.49516</c:v>
                </c:pt>
                <c:pt idx="2987">
                  <c:v>89.48507999999998</c:v>
                </c:pt>
                <c:pt idx="2988">
                  <c:v>89.48637</c:v>
                </c:pt>
                <c:pt idx="2989">
                  <c:v>89.50207999999998</c:v>
                </c:pt>
                <c:pt idx="2990">
                  <c:v>89.53333</c:v>
                </c:pt>
                <c:pt idx="2991">
                  <c:v>89.55091</c:v>
                </c:pt>
                <c:pt idx="2992">
                  <c:v>89.56276999999998</c:v>
                </c:pt>
                <c:pt idx="2993">
                  <c:v>89.58909</c:v>
                </c:pt>
                <c:pt idx="2994">
                  <c:v>89.58376</c:v>
                </c:pt>
                <c:pt idx="2995">
                  <c:v>89.57969999999997</c:v>
                </c:pt>
                <c:pt idx="2996">
                  <c:v>89.61808999999998</c:v>
                </c:pt>
                <c:pt idx="2997">
                  <c:v>89.64332</c:v>
                </c:pt>
                <c:pt idx="2998">
                  <c:v>89.65971999999998</c:v>
                </c:pt>
                <c:pt idx="2999">
                  <c:v>89.65199</c:v>
                </c:pt>
                <c:pt idx="3000">
                  <c:v>89.59207</c:v>
                </c:pt>
                <c:pt idx="3001">
                  <c:v>89.54704</c:v>
                </c:pt>
                <c:pt idx="3002">
                  <c:v>89.5212</c:v>
                </c:pt>
                <c:pt idx="3003">
                  <c:v>89.49899</c:v>
                </c:pt>
                <c:pt idx="3004">
                  <c:v>89.47976</c:v>
                </c:pt>
                <c:pt idx="3005">
                  <c:v>89.45172</c:v>
                </c:pt>
                <c:pt idx="3006">
                  <c:v>89.47605</c:v>
                </c:pt>
                <c:pt idx="3007">
                  <c:v>89.53832</c:v>
                </c:pt>
                <c:pt idx="3008">
                  <c:v>89.56593</c:v>
                </c:pt>
                <c:pt idx="3009">
                  <c:v>89.57902999999997</c:v>
                </c:pt>
                <c:pt idx="3010">
                  <c:v>89.59946</c:v>
                </c:pt>
                <c:pt idx="3011">
                  <c:v>89.66711</c:v>
                </c:pt>
                <c:pt idx="3012">
                  <c:v>89.71751</c:v>
                </c:pt>
                <c:pt idx="3013">
                  <c:v>89.6798899999998</c:v>
                </c:pt>
                <c:pt idx="3014">
                  <c:v>89.61603</c:v>
                </c:pt>
                <c:pt idx="3015">
                  <c:v>89.56534999999998</c:v>
                </c:pt>
                <c:pt idx="3016">
                  <c:v>89.53657000000001</c:v>
                </c:pt>
                <c:pt idx="3017">
                  <c:v>89.51625</c:v>
                </c:pt>
                <c:pt idx="3018">
                  <c:v>89.47297999999998</c:v>
                </c:pt>
                <c:pt idx="3019">
                  <c:v>89.48355</c:v>
                </c:pt>
                <c:pt idx="3020">
                  <c:v>89.53613</c:v>
                </c:pt>
                <c:pt idx="3021">
                  <c:v>89.53483000000001</c:v>
                </c:pt>
                <c:pt idx="3022">
                  <c:v>89.53025</c:v>
                </c:pt>
                <c:pt idx="3023">
                  <c:v>89.54951</c:v>
                </c:pt>
                <c:pt idx="3024">
                  <c:v>89.54753</c:v>
                </c:pt>
                <c:pt idx="3025">
                  <c:v>89.54477</c:v>
                </c:pt>
                <c:pt idx="3026">
                  <c:v>89.54385</c:v>
                </c:pt>
                <c:pt idx="3027">
                  <c:v>89.54462</c:v>
                </c:pt>
                <c:pt idx="3028">
                  <c:v>89.5523799999998</c:v>
                </c:pt>
                <c:pt idx="3029">
                  <c:v>89.57514999999998</c:v>
                </c:pt>
                <c:pt idx="3030">
                  <c:v>89.58838999999995</c:v>
                </c:pt>
                <c:pt idx="3031">
                  <c:v>89.61176</c:v>
                </c:pt>
                <c:pt idx="3032">
                  <c:v>89.64239999999998</c:v>
                </c:pt>
                <c:pt idx="3033">
                  <c:v>89.64522</c:v>
                </c:pt>
                <c:pt idx="3034">
                  <c:v>89.6287099999998</c:v>
                </c:pt>
                <c:pt idx="3035">
                  <c:v>89.58</c:v>
                </c:pt>
                <c:pt idx="3036">
                  <c:v>89.53282999999997</c:v>
                </c:pt>
                <c:pt idx="3037">
                  <c:v>89.5233</c:v>
                </c:pt>
                <c:pt idx="3038">
                  <c:v>89.51988</c:v>
                </c:pt>
                <c:pt idx="3039">
                  <c:v>89.52588999999995</c:v>
                </c:pt>
                <c:pt idx="3040">
                  <c:v>89.52269999999998</c:v>
                </c:pt>
                <c:pt idx="3041">
                  <c:v>89.55611</c:v>
                </c:pt>
                <c:pt idx="3042">
                  <c:v>89.59382</c:v>
                </c:pt>
                <c:pt idx="3043">
                  <c:v>89.61562</c:v>
                </c:pt>
                <c:pt idx="3044">
                  <c:v>89.64832999999997</c:v>
                </c:pt>
                <c:pt idx="3045">
                  <c:v>89.70362</c:v>
                </c:pt>
                <c:pt idx="3046">
                  <c:v>89.69032</c:v>
                </c:pt>
                <c:pt idx="3047">
                  <c:v>89.64717</c:v>
                </c:pt>
                <c:pt idx="3048">
                  <c:v>89.58701</c:v>
                </c:pt>
                <c:pt idx="3049">
                  <c:v>89.53464</c:v>
                </c:pt>
                <c:pt idx="3050">
                  <c:v>89.53194</c:v>
                </c:pt>
                <c:pt idx="3051">
                  <c:v>89.56297</c:v>
                </c:pt>
                <c:pt idx="3052">
                  <c:v>89.57629</c:v>
                </c:pt>
                <c:pt idx="3053">
                  <c:v>89.53662</c:v>
                </c:pt>
                <c:pt idx="3054">
                  <c:v>89.5212</c:v>
                </c:pt>
                <c:pt idx="3055">
                  <c:v>89.54072</c:v>
                </c:pt>
                <c:pt idx="3056">
                  <c:v>89.57340999999998</c:v>
                </c:pt>
                <c:pt idx="3057">
                  <c:v>89.62501999999998</c:v>
                </c:pt>
                <c:pt idx="3058">
                  <c:v>89.6758499999998</c:v>
                </c:pt>
                <c:pt idx="3059">
                  <c:v>89.70979</c:v>
                </c:pt>
                <c:pt idx="3060">
                  <c:v>89.66213999999998</c:v>
                </c:pt>
                <c:pt idx="3061">
                  <c:v>89.55114</c:v>
                </c:pt>
                <c:pt idx="3062">
                  <c:v>89.49971</c:v>
                </c:pt>
                <c:pt idx="3063">
                  <c:v>89.51887</c:v>
                </c:pt>
                <c:pt idx="3064">
                  <c:v>89.55437</c:v>
                </c:pt>
                <c:pt idx="3065">
                  <c:v>89.58632999999997</c:v>
                </c:pt>
                <c:pt idx="3066">
                  <c:v>89.60376999999998</c:v>
                </c:pt>
                <c:pt idx="3067">
                  <c:v>89.6102</c:v>
                </c:pt>
                <c:pt idx="3068">
                  <c:v>89.61683</c:v>
                </c:pt>
                <c:pt idx="3069">
                  <c:v>89.6172</c:v>
                </c:pt>
                <c:pt idx="3070">
                  <c:v>89.60571999999998</c:v>
                </c:pt>
                <c:pt idx="3071">
                  <c:v>89.57988999999998</c:v>
                </c:pt>
                <c:pt idx="3072">
                  <c:v>89.56389</c:v>
                </c:pt>
                <c:pt idx="3073">
                  <c:v>89.59122</c:v>
                </c:pt>
                <c:pt idx="3074">
                  <c:v>89.62308999999995</c:v>
                </c:pt>
                <c:pt idx="3075">
                  <c:v>89.66804999999998</c:v>
                </c:pt>
                <c:pt idx="3076">
                  <c:v>89.70984</c:v>
                </c:pt>
                <c:pt idx="3077">
                  <c:v>89.69287999999986</c:v>
                </c:pt>
                <c:pt idx="3078">
                  <c:v>89.64597999999998</c:v>
                </c:pt>
                <c:pt idx="3079">
                  <c:v>89.62153999999998</c:v>
                </c:pt>
                <c:pt idx="3080">
                  <c:v>89.57327999999998</c:v>
                </c:pt>
                <c:pt idx="3081">
                  <c:v>89.49033</c:v>
                </c:pt>
                <c:pt idx="3082">
                  <c:v>89.47867999999998</c:v>
                </c:pt>
                <c:pt idx="3083">
                  <c:v>89.52896999999998</c:v>
                </c:pt>
                <c:pt idx="3084">
                  <c:v>89.5387</c:v>
                </c:pt>
                <c:pt idx="3085">
                  <c:v>89.54118</c:v>
                </c:pt>
                <c:pt idx="3086">
                  <c:v>89.56605</c:v>
                </c:pt>
                <c:pt idx="3087">
                  <c:v>89.55737999999998</c:v>
                </c:pt>
                <c:pt idx="3088">
                  <c:v>89.55299999999998</c:v>
                </c:pt>
                <c:pt idx="3089">
                  <c:v>89.56254</c:v>
                </c:pt>
                <c:pt idx="3090">
                  <c:v>89.55729</c:v>
                </c:pt>
                <c:pt idx="3091">
                  <c:v>89.5661</c:v>
                </c:pt>
                <c:pt idx="3092">
                  <c:v>89.56155</c:v>
                </c:pt>
                <c:pt idx="3093">
                  <c:v>89.55112</c:v>
                </c:pt>
                <c:pt idx="3094">
                  <c:v>89.55531999999998</c:v>
                </c:pt>
                <c:pt idx="3095">
                  <c:v>89.56251</c:v>
                </c:pt>
                <c:pt idx="3096">
                  <c:v>89.58492</c:v>
                </c:pt>
                <c:pt idx="3097">
                  <c:v>89.58838999999995</c:v>
                </c:pt>
                <c:pt idx="3098">
                  <c:v>89.58796</c:v>
                </c:pt>
                <c:pt idx="3099">
                  <c:v>89.59232</c:v>
                </c:pt>
                <c:pt idx="3100">
                  <c:v>89.59341</c:v>
                </c:pt>
                <c:pt idx="3101">
                  <c:v>89.62501999999998</c:v>
                </c:pt>
                <c:pt idx="3102">
                  <c:v>89.62048999999995</c:v>
                </c:pt>
                <c:pt idx="3103">
                  <c:v>89.58815</c:v>
                </c:pt>
                <c:pt idx="3104">
                  <c:v>89.56325</c:v>
                </c:pt>
                <c:pt idx="3105">
                  <c:v>89.5389</c:v>
                </c:pt>
                <c:pt idx="3106">
                  <c:v>89.54577999999998</c:v>
                </c:pt>
                <c:pt idx="3107">
                  <c:v>89.53595</c:v>
                </c:pt>
                <c:pt idx="3108">
                  <c:v>89.52666</c:v>
                </c:pt>
                <c:pt idx="3109">
                  <c:v>89.56286999999997</c:v>
                </c:pt>
                <c:pt idx="3110">
                  <c:v>89.57413</c:v>
                </c:pt>
                <c:pt idx="3111">
                  <c:v>89.57728</c:v>
                </c:pt>
                <c:pt idx="3112">
                  <c:v>89.56425</c:v>
                </c:pt>
                <c:pt idx="3113">
                  <c:v>89.53261</c:v>
                </c:pt>
                <c:pt idx="3114">
                  <c:v>89.49281</c:v>
                </c:pt>
                <c:pt idx="3115">
                  <c:v>89.44566</c:v>
                </c:pt>
                <c:pt idx="3116">
                  <c:v>89.4352</c:v>
                </c:pt>
                <c:pt idx="3117">
                  <c:v>89.43089</c:v>
                </c:pt>
                <c:pt idx="3118">
                  <c:v>89.43913</c:v>
                </c:pt>
                <c:pt idx="3119">
                  <c:v>89.43603</c:v>
                </c:pt>
                <c:pt idx="3120">
                  <c:v>89.43672</c:v>
                </c:pt>
                <c:pt idx="3121">
                  <c:v>89.45719</c:v>
                </c:pt>
                <c:pt idx="3122">
                  <c:v>89.46376</c:v>
                </c:pt>
                <c:pt idx="3123">
                  <c:v>89.46503000000001</c:v>
                </c:pt>
                <c:pt idx="3124">
                  <c:v>89.45872</c:v>
                </c:pt>
                <c:pt idx="3125">
                  <c:v>89.46228</c:v>
                </c:pt>
                <c:pt idx="3126">
                  <c:v>89.42232999999997</c:v>
                </c:pt>
                <c:pt idx="3127">
                  <c:v>89.37061</c:v>
                </c:pt>
                <c:pt idx="3128">
                  <c:v>89.33723</c:v>
                </c:pt>
                <c:pt idx="3129">
                  <c:v>89.35429</c:v>
                </c:pt>
                <c:pt idx="3130">
                  <c:v>89.3707399999998</c:v>
                </c:pt>
                <c:pt idx="3131">
                  <c:v>89.37032999999998</c:v>
                </c:pt>
                <c:pt idx="3132">
                  <c:v>89.34784</c:v>
                </c:pt>
                <c:pt idx="3133">
                  <c:v>89.30678999999998</c:v>
                </c:pt>
                <c:pt idx="3134">
                  <c:v>89.25082</c:v>
                </c:pt>
                <c:pt idx="3135">
                  <c:v>89.22998</c:v>
                </c:pt>
                <c:pt idx="3136">
                  <c:v>89.20786</c:v>
                </c:pt>
                <c:pt idx="3137">
                  <c:v>89.19104</c:v>
                </c:pt>
                <c:pt idx="3138">
                  <c:v>89.14676</c:v>
                </c:pt>
                <c:pt idx="3139">
                  <c:v>89.09261</c:v>
                </c:pt>
                <c:pt idx="3140">
                  <c:v>89.04829</c:v>
                </c:pt>
                <c:pt idx="3141">
                  <c:v>89.01733</c:v>
                </c:pt>
                <c:pt idx="3142">
                  <c:v>88.99663</c:v>
                </c:pt>
                <c:pt idx="3143">
                  <c:v>88.97764</c:v>
                </c:pt>
                <c:pt idx="3144">
                  <c:v>88.94225</c:v>
                </c:pt>
                <c:pt idx="3145">
                  <c:v>88.9092</c:v>
                </c:pt>
                <c:pt idx="3146">
                  <c:v>88.86301</c:v>
                </c:pt>
                <c:pt idx="3147">
                  <c:v>88.81072</c:v>
                </c:pt>
                <c:pt idx="3148">
                  <c:v>88.76231</c:v>
                </c:pt>
                <c:pt idx="3149">
                  <c:v>88.73495</c:v>
                </c:pt>
                <c:pt idx="3150">
                  <c:v>88.72066</c:v>
                </c:pt>
                <c:pt idx="3151">
                  <c:v>88.70559</c:v>
                </c:pt>
                <c:pt idx="3152">
                  <c:v>88.64056</c:v>
                </c:pt>
                <c:pt idx="3153">
                  <c:v>88.55513999999998</c:v>
                </c:pt>
                <c:pt idx="3154">
                  <c:v>88.48971</c:v>
                </c:pt>
                <c:pt idx="3155">
                  <c:v>88.41862</c:v>
                </c:pt>
                <c:pt idx="3156">
                  <c:v>88.32794</c:v>
                </c:pt>
                <c:pt idx="3157">
                  <c:v>88.23502</c:v>
                </c:pt>
                <c:pt idx="3158">
                  <c:v>88.16157000000001</c:v>
                </c:pt>
                <c:pt idx="3159">
                  <c:v>88.14286999999997</c:v>
                </c:pt>
                <c:pt idx="3160">
                  <c:v>88.13038999999998</c:v>
                </c:pt>
                <c:pt idx="3161">
                  <c:v>88.03767</c:v>
                </c:pt>
                <c:pt idx="3162">
                  <c:v>87.91895</c:v>
                </c:pt>
                <c:pt idx="3163">
                  <c:v>87.86717</c:v>
                </c:pt>
                <c:pt idx="3164">
                  <c:v>87.83252</c:v>
                </c:pt>
                <c:pt idx="3165">
                  <c:v>87.82457</c:v>
                </c:pt>
                <c:pt idx="3166">
                  <c:v>87.80681</c:v>
                </c:pt>
                <c:pt idx="3167">
                  <c:v>87.75954</c:v>
                </c:pt>
                <c:pt idx="3168">
                  <c:v>87.72607999999998</c:v>
                </c:pt>
                <c:pt idx="3169">
                  <c:v>87.70836999999997</c:v>
                </c:pt>
                <c:pt idx="3170">
                  <c:v>87.70663</c:v>
                </c:pt>
                <c:pt idx="3171">
                  <c:v>87.71552</c:v>
                </c:pt>
                <c:pt idx="3172">
                  <c:v>87.70939</c:v>
                </c:pt>
                <c:pt idx="3173">
                  <c:v>87.72981</c:v>
                </c:pt>
                <c:pt idx="3174">
                  <c:v>87.81609</c:v>
                </c:pt>
                <c:pt idx="3175">
                  <c:v>87.87382999999998</c:v>
                </c:pt>
                <c:pt idx="3176">
                  <c:v>87.87022</c:v>
                </c:pt>
                <c:pt idx="3177">
                  <c:v>87.88581999999998</c:v>
                </c:pt>
                <c:pt idx="3178">
                  <c:v>87.91788</c:v>
                </c:pt>
                <c:pt idx="3179">
                  <c:v>87.96135</c:v>
                </c:pt>
                <c:pt idx="3180">
                  <c:v>88.02666</c:v>
                </c:pt>
                <c:pt idx="3181">
                  <c:v>88.13558999999998</c:v>
                </c:pt>
                <c:pt idx="3182">
                  <c:v>88.21661</c:v>
                </c:pt>
                <c:pt idx="3183">
                  <c:v>88.35575999999995</c:v>
                </c:pt>
                <c:pt idx="3184">
                  <c:v>88.52086999999997</c:v>
                </c:pt>
                <c:pt idx="3185">
                  <c:v>88.61372</c:v>
                </c:pt>
                <c:pt idx="3186">
                  <c:v>88.65172999999998</c:v>
                </c:pt>
                <c:pt idx="3187">
                  <c:v>88.68800999999998</c:v>
                </c:pt>
                <c:pt idx="3188">
                  <c:v>88.73809</c:v>
                </c:pt>
                <c:pt idx="3189">
                  <c:v>88.79184</c:v>
                </c:pt>
                <c:pt idx="3190">
                  <c:v>88.86503999999998</c:v>
                </c:pt>
                <c:pt idx="3191">
                  <c:v>88.90218</c:v>
                </c:pt>
                <c:pt idx="3192">
                  <c:v>88.91539</c:v>
                </c:pt>
                <c:pt idx="3193">
                  <c:v>88.96035</c:v>
                </c:pt>
                <c:pt idx="3194">
                  <c:v>89.05362</c:v>
                </c:pt>
                <c:pt idx="3195">
                  <c:v>89.19509999999998</c:v>
                </c:pt>
                <c:pt idx="3196">
                  <c:v>89.27683999999998</c:v>
                </c:pt>
                <c:pt idx="3197">
                  <c:v>89.27733999999998</c:v>
                </c:pt>
                <c:pt idx="3198">
                  <c:v>89.25995</c:v>
                </c:pt>
                <c:pt idx="3199">
                  <c:v>89.25025</c:v>
                </c:pt>
                <c:pt idx="3200">
                  <c:v>89.23827</c:v>
                </c:pt>
                <c:pt idx="3201">
                  <c:v>89.27502</c:v>
                </c:pt>
                <c:pt idx="3202">
                  <c:v>89.37753999999998</c:v>
                </c:pt>
                <c:pt idx="3203">
                  <c:v>89.42108</c:v>
                </c:pt>
                <c:pt idx="3204">
                  <c:v>89.36701</c:v>
                </c:pt>
                <c:pt idx="3205">
                  <c:v>89.32885999999998</c:v>
                </c:pt>
                <c:pt idx="3206">
                  <c:v>89.28697</c:v>
                </c:pt>
                <c:pt idx="3207">
                  <c:v>89.30785</c:v>
                </c:pt>
                <c:pt idx="3208">
                  <c:v>89.35416</c:v>
                </c:pt>
                <c:pt idx="3209">
                  <c:v>89.37666</c:v>
                </c:pt>
                <c:pt idx="3210">
                  <c:v>89.39227</c:v>
                </c:pt>
                <c:pt idx="3211">
                  <c:v>89.37600999999998</c:v>
                </c:pt>
                <c:pt idx="3212">
                  <c:v>89.37040999999998</c:v>
                </c:pt>
                <c:pt idx="3213">
                  <c:v>89.40826</c:v>
                </c:pt>
                <c:pt idx="3214">
                  <c:v>89.4733</c:v>
                </c:pt>
                <c:pt idx="3215">
                  <c:v>89.51482</c:v>
                </c:pt>
                <c:pt idx="3216">
                  <c:v>89.50577999999985</c:v>
                </c:pt>
                <c:pt idx="3217">
                  <c:v>89.60307999999998</c:v>
                </c:pt>
                <c:pt idx="3218">
                  <c:v>89.69065</c:v>
                </c:pt>
                <c:pt idx="3219">
                  <c:v>89.66279999999995</c:v>
                </c:pt>
                <c:pt idx="3220">
                  <c:v>89.55987999999998</c:v>
                </c:pt>
                <c:pt idx="3221">
                  <c:v>89.50977999999998</c:v>
                </c:pt>
                <c:pt idx="3222">
                  <c:v>89.45468</c:v>
                </c:pt>
                <c:pt idx="3223">
                  <c:v>89.46349</c:v>
                </c:pt>
                <c:pt idx="3224">
                  <c:v>89.50207999999998</c:v>
                </c:pt>
                <c:pt idx="3225">
                  <c:v>89.46777</c:v>
                </c:pt>
                <c:pt idx="3226">
                  <c:v>89.39269</c:v>
                </c:pt>
                <c:pt idx="3227">
                  <c:v>89.33880999999998</c:v>
                </c:pt>
                <c:pt idx="3228">
                  <c:v>89.35701</c:v>
                </c:pt>
                <c:pt idx="3229">
                  <c:v>89.40257</c:v>
                </c:pt>
                <c:pt idx="3230">
                  <c:v>89.39205</c:v>
                </c:pt>
                <c:pt idx="3231">
                  <c:v>89.38504999999998</c:v>
                </c:pt>
                <c:pt idx="3232">
                  <c:v>89.34843</c:v>
                </c:pt>
                <c:pt idx="3233">
                  <c:v>89.35296999999998</c:v>
                </c:pt>
                <c:pt idx="3234">
                  <c:v>89.39551</c:v>
                </c:pt>
                <c:pt idx="3235">
                  <c:v>89.44984</c:v>
                </c:pt>
                <c:pt idx="3236">
                  <c:v>89.45569</c:v>
                </c:pt>
                <c:pt idx="3237">
                  <c:v>89.40758</c:v>
                </c:pt>
                <c:pt idx="3238">
                  <c:v>89.43384</c:v>
                </c:pt>
                <c:pt idx="3239">
                  <c:v>89.46431</c:v>
                </c:pt>
                <c:pt idx="3240">
                  <c:v>89.41444</c:v>
                </c:pt>
                <c:pt idx="3241">
                  <c:v>89.37319999999998</c:v>
                </c:pt>
                <c:pt idx="3242">
                  <c:v>89.39703</c:v>
                </c:pt>
                <c:pt idx="3243">
                  <c:v>89.41522</c:v>
                </c:pt>
                <c:pt idx="3244">
                  <c:v>89.38728</c:v>
                </c:pt>
                <c:pt idx="3245">
                  <c:v>89.34727</c:v>
                </c:pt>
                <c:pt idx="3246">
                  <c:v>89.30473</c:v>
                </c:pt>
                <c:pt idx="3247">
                  <c:v>89.28816</c:v>
                </c:pt>
                <c:pt idx="3248">
                  <c:v>89.28739</c:v>
                </c:pt>
                <c:pt idx="3249">
                  <c:v>89.26684</c:v>
                </c:pt>
                <c:pt idx="3250">
                  <c:v>89.28011</c:v>
                </c:pt>
                <c:pt idx="3251">
                  <c:v>89.32454</c:v>
                </c:pt>
                <c:pt idx="3252">
                  <c:v>89.39423</c:v>
                </c:pt>
                <c:pt idx="3253">
                  <c:v>89.43758</c:v>
                </c:pt>
                <c:pt idx="3254">
                  <c:v>89.30800999999998</c:v>
                </c:pt>
                <c:pt idx="3255">
                  <c:v>89.22091</c:v>
                </c:pt>
                <c:pt idx="3256">
                  <c:v>89.27145</c:v>
                </c:pt>
                <c:pt idx="3257">
                  <c:v>89.31507</c:v>
                </c:pt>
                <c:pt idx="3258">
                  <c:v>89.28603</c:v>
                </c:pt>
                <c:pt idx="3259">
                  <c:v>89.26736</c:v>
                </c:pt>
                <c:pt idx="3260">
                  <c:v>89.30041</c:v>
                </c:pt>
                <c:pt idx="3261">
                  <c:v>89.36045</c:v>
                </c:pt>
                <c:pt idx="3262">
                  <c:v>89.41407</c:v>
                </c:pt>
                <c:pt idx="3263">
                  <c:v>89.41203</c:v>
                </c:pt>
                <c:pt idx="3264">
                  <c:v>89.30777999999998</c:v>
                </c:pt>
                <c:pt idx="3265">
                  <c:v>89.19395</c:v>
                </c:pt>
                <c:pt idx="3266">
                  <c:v>89.14283999999998</c:v>
                </c:pt>
                <c:pt idx="3267">
                  <c:v>89.18397999999998</c:v>
                </c:pt>
                <c:pt idx="3268">
                  <c:v>89.26177000000001</c:v>
                </c:pt>
                <c:pt idx="3269">
                  <c:v>89.27723</c:v>
                </c:pt>
                <c:pt idx="3270">
                  <c:v>89.23827</c:v>
                </c:pt>
                <c:pt idx="3271">
                  <c:v>89.15703999999998</c:v>
                </c:pt>
                <c:pt idx="3272">
                  <c:v>89.07672999999998</c:v>
                </c:pt>
                <c:pt idx="3273">
                  <c:v>89.06676</c:v>
                </c:pt>
                <c:pt idx="3274">
                  <c:v>89.15353999999998</c:v>
                </c:pt>
                <c:pt idx="3275">
                  <c:v>89.26904</c:v>
                </c:pt>
                <c:pt idx="3276">
                  <c:v>89.36272999999998</c:v>
                </c:pt>
                <c:pt idx="3277">
                  <c:v>89.44495</c:v>
                </c:pt>
                <c:pt idx="3278">
                  <c:v>89.48341</c:v>
                </c:pt>
                <c:pt idx="3279">
                  <c:v>89.40044</c:v>
                </c:pt>
                <c:pt idx="3280">
                  <c:v>89.35159</c:v>
                </c:pt>
                <c:pt idx="3281">
                  <c:v>89.46421</c:v>
                </c:pt>
                <c:pt idx="3282">
                  <c:v>89.63398999999998</c:v>
                </c:pt>
                <c:pt idx="3283">
                  <c:v>89.8724899999998</c:v>
                </c:pt>
                <c:pt idx="3284">
                  <c:v>90.04427</c:v>
                </c:pt>
                <c:pt idx="3285">
                  <c:v>89.95512</c:v>
                </c:pt>
                <c:pt idx="3286">
                  <c:v>89.67422</c:v>
                </c:pt>
                <c:pt idx="3287">
                  <c:v>89.48500000000001</c:v>
                </c:pt>
                <c:pt idx="3288">
                  <c:v>89.34633</c:v>
                </c:pt>
                <c:pt idx="3289">
                  <c:v>89.31832999999997</c:v>
                </c:pt>
                <c:pt idx="3290">
                  <c:v>89.32714</c:v>
                </c:pt>
                <c:pt idx="3291">
                  <c:v>89.32183999999998</c:v>
                </c:pt>
                <c:pt idx="3292">
                  <c:v>89.27669</c:v>
                </c:pt>
                <c:pt idx="3293">
                  <c:v>89.21495</c:v>
                </c:pt>
                <c:pt idx="3294">
                  <c:v>89.2029</c:v>
                </c:pt>
                <c:pt idx="3295">
                  <c:v>89.26773</c:v>
                </c:pt>
                <c:pt idx="3296">
                  <c:v>89.36027</c:v>
                </c:pt>
                <c:pt idx="3297">
                  <c:v>89.32663</c:v>
                </c:pt>
                <c:pt idx="3298">
                  <c:v>89.23482</c:v>
                </c:pt>
                <c:pt idx="3299">
                  <c:v>89.09803999999998</c:v>
                </c:pt>
                <c:pt idx="3300">
                  <c:v>88.80198</c:v>
                </c:pt>
                <c:pt idx="3301">
                  <c:v>88.42167</c:v>
                </c:pt>
                <c:pt idx="3302">
                  <c:v>88.22088999999998</c:v>
                </c:pt>
                <c:pt idx="3303">
                  <c:v>88.39517999999998</c:v>
                </c:pt>
                <c:pt idx="3304">
                  <c:v>88.78443</c:v>
                </c:pt>
                <c:pt idx="3305">
                  <c:v>89.13204999999998</c:v>
                </c:pt>
                <c:pt idx="3306">
                  <c:v>89.42036</c:v>
                </c:pt>
                <c:pt idx="3307">
                  <c:v>89.4052</c:v>
                </c:pt>
                <c:pt idx="3308">
                  <c:v>89.48768</c:v>
                </c:pt>
                <c:pt idx="3309">
                  <c:v>89.634</c:v>
                </c:pt>
                <c:pt idx="3310">
                  <c:v>89.7469</c:v>
                </c:pt>
                <c:pt idx="3311">
                  <c:v>89.80269999999997</c:v>
                </c:pt>
                <c:pt idx="3312">
                  <c:v>89.86469</c:v>
                </c:pt>
                <c:pt idx="3313">
                  <c:v>89.94803</c:v>
                </c:pt>
                <c:pt idx="3314">
                  <c:v>89.90981</c:v>
                </c:pt>
                <c:pt idx="3315">
                  <c:v>89.79287999999998</c:v>
                </c:pt>
                <c:pt idx="3316">
                  <c:v>89.80632999999997</c:v>
                </c:pt>
                <c:pt idx="3317">
                  <c:v>89.87658999999998</c:v>
                </c:pt>
                <c:pt idx="3318">
                  <c:v>89.85285999999998</c:v>
                </c:pt>
                <c:pt idx="3319">
                  <c:v>89.78333</c:v>
                </c:pt>
                <c:pt idx="3320">
                  <c:v>89.73213000000001</c:v>
                </c:pt>
                <c:pt idx="3321">
                  <c:v>89.73003000000001</c:v>
                </c:pt>
                <c:pt idx="3322">
                  <c:v>89.66375999999998</c:v>
                </c:pt>
                <c:pt idx="3323">
                  <c:v>89.67422</c:v>
                </c:pt>
                <c:pt idx="3324">
                  <c:v>89.72439</c:v>
                </c:pt>
                <c:pt idx="3325">
                  <c:v>89.79295</c:v>
                </c:pt>
                <c:pt idx="3326">
                  <c:v>89.82087999999986</c:v>
                </c:pt>
                <c:pt idx="3327">
                  <c:v>89.94525</c:v>
                </c:pt>
                <c:pt idx="3328">
                  <c:v>89.93726</c:v>
                </c:pt>
                <c:pt idx="3329">
                  <c:v>89.75164</c:v>
                </c:pt>
                <c:pt idx="3330">
                  <c:v>89.80099</c:v>
                </c:pt>
                <c:pt idx="3331">
                  <c:v>89.94551</c:v>
                </c:pt>
                <c:pt idx="3332">
                  <c:v>89.98613</c:v>
                </c:pt>
                <c:pt idx="3333">
                  <c:v>89.9769</c:v>
                </c:pt>
                <c:pt idx="3334">
                  <c:v>89.93217000000001</c:v>
                </c:pt>
                <c:pt idx="3335">
                  <c:v>89.81419</c:v>
                </c:pt>
                <c:pt idx="3336">
                  <c:v>89.75438</c:v>
                </c:pt>
                <c:pt idx="3337">
                  <c:v>89.80762</c:v>
                </c:pt>
                <c:pt idx="3338">
                  <c:v>89.92542</c:v>
                </c:pt>
                <c:pt idx="3339">
                  <c:v>89.94313</c:v>
                </c:pt>
                <c:pt idx="3340">
                  <c:v>89.92976</c:v>
                </c:pt>
                <c:pt idx="3341">
                  <c:v>89.80526</c:v>
                </c:pt>
                <c:pt idx="3342">
                  <c:v>89.68512999999998</c:v>
                </c:pt>
                <c:pt idx="3343">
                  <c:v>89.6115</c:v>
                </c:pt>
                <c:pt idx="3344">
                  <c:v>89.69995</c:v>
                </c:pt>
                <c:pt idx="3345">
                  <c:v>89.77738999999998</c:v>
                </c:pt>
                <c:pt idx="3346">
                  <c:v>89.85892</c:v>
                </c:pt>
                <c:pt idx="3347">
                  <c:v>90.07161</c:v>
                </c:pt>
                <c:pt idx="3348">
                  <c:v>90.24361</c:v>
                </c:pt>
                <c:pt idx="3349">
                  <c:v>90.12433999999995</c:v>
                </c:pt>
                <c:pt idx="3350">
                  <c:v>89.66924</c:v>
                </c:pt>
                <c:pt idx="3351">
                  <c:v>89.54947000000001</c:v>
                </c:pt>
                <c:pt idx="3352">
                  <c:v>89.5635</c:v>
                </c:pt>
                <c:pt idx="3353">
                  <c:v>89.63606999999997</c:v>
                </c:pt>
                <c:pt idx="3354">
                  <c:v>89.66625</c:v>
                </c:pt>
                <c:pt idx="3355">
                  <c:v>89.60592999999998</c:v>
                </c:pt>
                <c:pt idx="3356">
                  <c:v>89.53063</c:v>
                </c:pt>
                <c:pt idx="3357">
                  <c:v>89.52624</c:v>
                </c:pt>
                <c:pt idx="3358">
                  <c:v>89.51492</c:v>
                </c:pt>
                <c:pt idx="3359">
                  <c:v>89.60856999999998</c:v>
                </c:pt>
                <c:pt idx="3360">
                  <c:v>89.66032</c:v>
                </c:pt>
                <c:pt idx="3361">
                  <c:v>89.7082</c:v>
                </c:pt>
                <c:pt idx="3362">
                  <c:v>89.74537999999998</c:v>
                </c:pt>
                <c:pt idx="3363">
                  <c:v>89.63176999999997</c:v>
                </c:pt>
                <c:pt idx="3364">
                  <c:v>89.45853</c:v>
                </c:pt>
                <c:pt idx="3365">
                  <c:v>89.44958</c:v>
                </c:pt>
                <c:pt idx="3366">
                  <c:v>89.74328</c:v>
                </c:pt>
                <c:pt idx="3367">
                  <c:v>90.13216</c:v>
                </c:pt>
                <c:pt idx="3368">
                  <c:v>90.37497999999998</c:v>
                </c:pt>
                <c:pt idx="3369">
                  <c:v>90.33212</c:v>
                </c:pt>
                <c:pt idx="3370">
                  <c:v>90.20270999999998</c:v>
                </c:pt>
                <c:pt idx="3371">
                  <c:v>90.16829999999997</c:v>
                </c:pt>
                <c:pt idx="3372">
                  <c:v>89.78662</c:v>
                </c:pt>
                <c:pt idx="3373">
                  <c:v>89.60250999999998</c:v>
                </c:pt>
                <c:pt idx="3374">
                  <c:v>89.61888999999998</c:v>
                </c:pt>
                <c:pt idx="3375">
                  <c:v>89.74832</c:v>
                </c:pt>
                <c:pt idx="3376">
                  <c:v>89.95721</c:v>
                </c:pt>
                <c:pt idx="3377">
                  <c:v>89.93883</c:v>
                </c:pt>
                <c:pt idx="3378">
                  <c:v>89.76724</c:v>
                </c:pt>
                <c:pt idx="3379">
                  <c:v>89.73254</c:v>
                </c:pt>
                <c:pt idx="3380">
                  <c:v>89.84131</c:v>
                </c:pt>
                <c:pt idx="3381">
                  <c:v>89.87188999999998</c:v>
                </c:pt>
                <c:pt idx="3382">
                  <c:v>89.6700399999998</c:v>
                </c:pt>
                <c:pt idx="3383">
                  <c:v>89.51041</c:v>
                </c:pt>
                <c:pt idx="3384">
                  <c:v>89.48862</c:v>
                </c:pt>
                <c:pt idx="3385">
                  <c:v>89.50055</c:v>
                </c:pt>
                <c:pt idx="3386">
                  <c:v>89.53736</c:v>
                </c:pt>
                <c:pt idx="3387">
                  <c:v>89.66676999999998</c:v>
                </c:pt>
                <c:pt idx="3388">
                  <c:v>89.74708</c:v>
                </c:pt>
                <c:pt idx="3389">
                  <c:v>89.93017</c:v>
                </c:pt>
                <c:pt idx="3390">
                  <c:v>90.1203799999998</c:v>
                </c:pt>
                <c:pt idx="3391">
                  <c:v>90.28543</c:v>
                </c:pt>
                <c:pt idx="3392">
                  <c:v>90.03473</c:v>
                </c:pt>
                <c:pt idx="3393">
                  <c:v>89.81495</c:v>
                </c:pt>
                <c:pt idx="3394">
                  <c:v>89.87123</c:v>
                </c:pt>
                <c:pt idx="3395">
                  <c:v>90.04873999999998</c:v>
                </c:pt>
                <c:pt idx="3396">
                  <c:v>90.27353</c:v>
                </c:pt>
                <c:pt idx="3397">
                  <c:v>90.15356999999997</c:v>
                </c:pt>
                <c:pt idx="3398">
                  <c:v>89.78642</c:v>
                </c:pt>
                <c:pt idx="3399">
                  <c:v>89.73914</c:v>
                </c:pt>
                <c:pt idx="3400">
                  <c:v>89.79775</c:v>
                </c:pt>
                <c:pt idx="3401">
                  <c:v>89.74394</c:v>
                </c:pt>
                <c:pt idx="3402">
                  <c:v>89.70109</c:v>
                </c:pt>
                <c:pt idx="3403">
                  <c:v>89.68793</c:v>
                </c:pt>
                <c:pt idx="3404">
                  <c:v>89.73372</c:v>
                </c:pt>
                <c:pt idx="3405">
                  <c:v>89.81843999999998</c:v>
                </c:pt>
                <c:pt idx="3406">
                  <c:v>89.80168</c:v>
                </c:pt>
                <c:pt idx="3407">
                  <c:v>89.78382</c:v>
                </c:pt>
                <c:pt idx="3408">
                  <c:v>89.93938</c:v>
                </c:pt>
                <c:pt idx="3409">
                  <c:v>90.31673</c:v>
                </c:pt>
                <c:pt idx="3410">
                  <c:v>90.50686</c:v>
                </c:pt>
                <c:pt idx="3411">
                  <c:v>90.26082</c:v>
                </c:pt>
                <c:pt idx="3412">
                  <c:v>90.24139</c:v>
                </c:pt>
                <c:pt idx="3413">
                  <c:v>90.11614</c:v>
                </c:pt>
                <c:pt idx="3414">
                  <c:v>89.87346999999998</c:v>
                </c:pt>
                <c:pt idx="3415">
                  <c:v>89.82817999999988</c:v>
                </c:pt>
                <c:pt idx="3416">
                  <c:v>89.84372</c:v>
                </c:pt>
                <c:pt idx="3417">
                  <c:v>89.84764</c:v>
                </c:pt>
                <c:pt idx="3418">
                  <c:v>89.88065</c:v>
                </c:pt>
                <c:pt idx="3419">
                  <c:v>89.93221</c:v>
                </c:pt>
                <c:pt idx="3420">
                  <c:v>89.89247999999998</c:v>
                </c:pt>
                <c:pt idx="3421">
                  <c:v>89.77483</c:v>
                </c:pt>
                <c:pt idx="3422">
                  <c:v>89.76293</c:v>
                </c:pt>
                <c:pt idx="3423">
                  <c:v>89.92843999999998</c:v>
                </c:pt>
                <c:pt idx="3424">
                  <c:v>90.15157</c:v>
                </c:pt>
                <c:pt idx="3425">
                  <c:v>90.18585999999998</c:v>
                </c:pt>
                <c:pt idx="3426">
                  <c:v>90.02383999999998</c:v>
                </c:pt>
                <c:pt idx="3427">
                  <c:v>89.89883999999998</c:v>
                </c:pt>
                <c:pt idx="3428">
                  <c:v>89.87828999999998</c:v>
                </c:pt>
                <c:pt idx="3429">
                  <c:v>89.96846</c:v>
                </c:pt>
                <c:pt idx="3430">
                  <c:v>90.08736</c:v>
                </c:pt>
                <c:pt idx="3431">
                  <c:v>90.20937999999998</c:v>
                </c:pt>
                <c:pt idx="3432">
                  <c:v>90.25551</c:v>
                </c:pt>
                <c:pt idx="3433">
                  <c:v>90.30204999999998</c:v>
                </c:pt>
                <c:pt idx="3434">
                  <c:v>90.46062</c:v>
                </c:pt>
                <c:pt idx="3435">
                  <c:v>90.24755</c:v>
                </c:pt>
                <c:pt idx="3436">
                  <c:v>90.05261</c:v>
                </c:pt>
                <c:pt idx="3437">
                  <c:v>90.03436</c:v>
                </c:pt>
                <c:pt idx="3438">
                  <c:v>90.10173999999998</c:v>
                </c:pt>
                <c:pt idx="3439">
                  <c:v>90.17756</c:v>
                </c:pt>
                <c:pt idx="3440">
                  <c:v>90.10333999999986</c:v>
                </c:pt>
                <c:pt idx="3441">
                  <c:v>90.05037999999995</c:v>
                </c:pt>
                <c:pt idx="3442">
                  <c:v>90.11456</c:v>
                </c:pt>
                <c:pt idx="3443">
                  <c:v>90.21873</c:v>
                </c:pt>
                <c:pt idx="3444">
                  <c:v>90.27553999999998</c:v>
                </c:pt>
                <c:pt idx="3445">
                  <c:v>90.38</c:v>
                </c:pt>
                <c:pt idx="3446">
                  <c:v>90.32608999999998</c:v>
                </c:pt>
                <c:pt idx="3447">
                  <c:v>90.24891</c:v>
                </c:pt>
                <c:pt idx="3448">
                  <c:v>90.22562</c:v>
                </c:pt>
                <c:pt idx="3449">
                  <c:v>90.21597000000001</c:v>
                </c:pt>
                <c:pt idx="3450">
                  <c:v>90.20496</c:v>
                </c:pt>
                <c:pt idx="3451">
                  <c:v>90.0848</c:v>
                </c:pt>
                <c:pt idx="3452">
                  <c:v>89.89393</c:v>
                </c:pt>
                <c:pt idx="3453">
                  <c:v>89.83461</c:v>
                </c:pt>
                <c:pt idx="3454">
                  <c:v>89.91864</c:v>
                </c:pt>
                <c:pt idx="3455">
                  <c:v>90.06534999999998</c:v>
                </c:pt>
                <c:pt idx="3456">
                  <c:v>90.11928</c:v>
                </c:pt>
                <c:pt idx="3457">
                  <c:v>90.42014</c:v>
                </c:pt>
                <c:pt idx="3458">
                  <c:v>90.69025</c:v>
                </c:pt>
                <c:pt idx="3459">
                  <c:v>90.89278999999998</c:v>
                </c:pt>
                <c:pt idx="3460">
                  <c:v>90.66842999999998</c:v>
                </c:pt>
                <c:pt idx="3461">
                  <c:v>90.29286</c:v>
                </c:pt>
                <c:pt idx="3462">
                  <c:v>90.14475</c:v>
                </c:pt>
                <c:pt idx="3463">
                  <c:v>89.98103</c:v>
                </c:pt>
                <c:pt idx="3464">
                  <c:v>89.94952</c:v>
                </c:pt>
                <c:pt idx="3465">
                  <c:v>90.08188</c:v>
                </c:pt>
                <c:pt idx="3466">
                  <c:v>90.24916</c:v>
                </c:pt>
                <c:pt idx="3467">
                  <c:v>90.53959</c:v>
                </c:pt>
                <c:pt idx="3468">
                  <c:v>90.89591</c:v>
                </c:pt>
                <c:pt idx="3469">
                  <c:v>90.55881999999998</c:v>
                </c:pt>
                <c:pt idx="3470">
                  <c:v>90.28857999999998</c:v>
                </c:pt>
                <c:pt idx="3471">
                  <c:v>90.30466</c:v>
                </c:pt>
                <c:pt idx="3472">
                  <c:v>90.40936</c:v>
                </c:pt>
                <c:pt idx="3473">
                  <c:v>90.49477</c:v>
                </c:pt>
                <c:pt idx="3474">
                  <c:v>90.47315</c:v>
                </c:pt>
                <c:pt idx="3475">
                  <c:v>90.70455</c:v>
                </c:pt>
                <c:pt idx="3476">
                  <c:v>90.61665</c:v>
                </c:pt>
                <c:pt idx="3477">
                  <c:v>90.15528999999998</c:v>
                </c:pt>
                <c:pt idx="3478">
                  <c:v>90.15108999999998</c:v>
                </c:pt>
                <c:pt idx="3479">
                  <c:v>90.24366</c:v>
                </c:pt>
                <c:pt idx="3480">
                  <c:v>90.23131</c:v>
                </c:pt>
                <c:pt idx="3481">
                  <c:v>90.20767</c:v>
                </c:pt>
                <c:pt idx="3482">
                  <c:v>90.17922999999997</c:v>
                </c:pt>
                <c:pt idx="3483">
                  <c:v>90.18257999999985</c:v>
                </c:pt>
                <c:pt idx="3484">
                  <c:v>90.17187999999985</c:v>
                </c:pt>
                <c:pt idx="3485">
                  <c:v>90.02829999999997</c:v>
                </c:pt>
                <c:pt idx="3486">
                  <c:v>89.90797</c:v>
                </c:pt>
                <c:pt idx="3487">
                  <c:v>89.92417</c:v>
                </c:pt>
                <c:pt idx="3488">
                  <c:v>89.98792</c:v>
                </c:pt>
                <c:pt idx="3489">
                  <c:v>89.99877999999998</c:v>
                </c:pt>
                <c:pt idx="3490">
                  <c:v>90.03051</c:v>
                </c:pt>
                <c:pt idx="3491">
                  <c:v>90.03665</c:v>
                </c:pt>
                <c:pt idx="3492">
                  <c:v>89.9732</c:v>
                </c:pt>
                <c:pt idx="3493">
                  <c:v>90.01347000000001</c:v>
                </c:pt>
                <c:pt idx="3494">
                  <c:v>90.19383999999998</c:v>
                </c:pt>
                <c:pt idx="3495">
                  <c:v>90.21861</c:v>
                </c:pt>
                <c:pt idx="3496">
                  <c:v>90.12392</c:v>
                </c:pt>
                <c:pt idx="3497">
                  <c:v>90.05467</c:v>
                </c:pt>
                <c:pt idx="3498">
                  <c:v>89.99126</c:v>
                </c:pt>
                <c:pt idx="3499">
                  <c:v>89.89865</c:v>
                </c:pt>
                <c:pt idx="3500">
                  <c:v>89.88267999999998</c:v>
                </c:pt>
                <c:pt idx="3501">
                  <c:v>89.92444</c:v>
                </c:pt>
                <c:pt idx="3502">
                  <c:v>89.93196</c:v>
                </c:pt>
                <c:pt idx="3503">
                  <c:v>89.97303999999998</c:v>
                </c:pt>
                <c:pt idx="3504">
                  <c:v>90.06186</c:v>
                </c:pt>
                <c:pt idx="3505">
                  <c:v>89.95471</c:v>
                </c:pt>
                <c:pt idx="3506">
                  <c:v>89.90102</c:v>
                </c:pt>
                <c:pt idx="3507">
                  <c:v>89.81883</c:v>
                </c:pt>
                <c:pt idx="3508">
                  <c:v>89.71728</c:v>
                </c:pt>
                <c:pt idx="3509">
                  <c:v>89.81937</c:v>
                </c:pt>
                <c:pt idx="3510">
                  <c:v>89.88801999999998</c:v>
                </c:pt>
                <c:pt idx="3511">
                  <c:v>89.85476999999997</c:v>
                </c:pt>
                <c:pt idx="3512">
                  <c:v>89.87483999999998</c:v>
                </c:pt>
                <c:pt idx="3513">
                  <c:v>89.91608</c:v>
                </c:pt>
                <c:pt idx="3514">
                  <c:v>89.89563</c:v>
                </c:pt>
                <c:pt idx="3515">
                  <c:v>89.86697</c:v>
                </c:pt>
                <c:pt idx="3516">
                  <c:v>89.83189</c:v>
                </c:pt>
                <c:pt idx="3517">
                  <c:v>89.87555999999998</c:v>
                </c:pt>
                <c:pt idx="3518">
                  <c:v>89.91082</c:v>
                </c:pt>
                <c:pt idx="3519">
                  <c:v>89.83932999999997</c:v>
                </c:pt>
                <c:pt idx="3520">
                  <c:v>89.74136</c:v>
                </c:pt>
                <c:pt idx="3521">
                  <c:v>89.72066</c:v>
                </c:pt>
                <c:pt idx="3522">
                  <c:v>89.8237399999998</c:v>
                </c:pt>
                <c:pt idx="3523">
                  <c:v>89.97962</c:v>
                </c:pt>
                <c:pt idx="3524">
                  <c:v>89.99478</c:v>
                </c:pt>
                <c:pt idx="3525">
                  <c:v>89.86731</c:v>
                </c:pt>
                <c:pt idx="3526">
                  <c:v>89.90068</c:v>
                </c:pt>
                <c:pt idx="3527">
                  <c:v>90.03576999999998</c:v>
                </c:pt>
                <c:pt idx="3528">
                  <c:v>90.06677999999998</c:v>
                </c:pt>
                <c:pt idx="3529">
                  <c:v>90.06355</c:v>
                </c:pt>
                <c:pt idx="3530">
                  <c:v>89.97263</c:v>
                </c:pt>
                <c:pt idx="3531">
                  <c:v>89.93459</c:v>
                </c:pt>
                <c:pt idx="3532">
                  <c:v>90.12486</c:v>
                </c:pt>
                <c:pt idx="3533">
                  <c:v>90.21662</c:v>
                </c:pt>
                <c:pt idx="3534">
                  <c:v>90.06230999999998</c:v>
                </c:pt>
                <c:pt idx="3535">
                  <c:v>89.98382</c:v>
                </c:pt>
                <c:pt idx="3536">
                  <c:v>89.87816999999998</c:v>
                </c:pt>
                <c:pt idx="3537">
                  <c:v>89.80853</c:v>
                </c:pt>
                <c:pt idx="3538">
                  <c:v>89.7654</c:v>
                </c:pt>
                <c:pt idx="3539">
                  <c:v>89.74202</c:v>
                </c:pt>
                <c:pt idx="3540">
                  <c:v>89.79203</c:v>
                </c:pt>
                <c:pt idx="3541">
                  <c:v>90.04911</c:v>
                </c:pt>
                <c:pt idx="3542">
                  <c:v>90.25807999999998</c:v>
                </c:pt>
                <c:pt idx="3543">
                  <c:v>90.07295999999998</c:v>
                </c:pt>
                <c:pt idx="3544">
                  <c:v>89.9248</c:v>
                </c:pt>
                <c:pt idx="3545">
                  <c:v>89.98843999999998</c:v>
                </c:pt>
                <c:pt idx="3546">
                  <c:v>90.10264999999998</c:v>
                </c:pt>
                <c:pt idx="3547">
                  <c:v>90.2975</c:v>
                </c:pt>
                <c:pt idx="3548">
                  <c:v>90.32991</c:v>
                </c:pt>
                <c:pt idx="3549">
                  <c:v>90.05569</c:v>
                </c:pt>
                <c:pt idx="3550">
                  <c:v>89.91298</c:v>
                </c:pt>
                <c:pt idx="3551">
                  <c:v>89.81295</c:v>
                </c:pt>
                <c:pt idx="3552">
                  <c:v>89.6755399999998</c:v>
                </c:pt>
                <c:pt idx="3553">
                  <c:v>89.71336</c:v>
                </c:pt>
                <c:pt idx="3554">
                  <c:v>89.82989999999998</c:v>
                </c:pt>
                <c:pt idx="3555">
                  <c:v>89.88980999999998</c:v>
                </c:pt>
                <c:pt idx="3556">
                  <c:v>89.86596</c:v>
                </c:pt>
                <c:pt idx="3557">
                  <c:v>89.68167</c:v>
                </c:pt>
                <c:pt idx="3558">
                  <c:v>89.58070999999998</c:v>
                </c:pt>
                <c:pt idx="3559">
                  <c:v>89.59454</c:v>
                </c:pt>
                <c:pt idx="3560">
                  <c:v>89.67483999999988</c:v>
                </c:pt>
                <c:pt idx="3561">
                  <c:v>89.80977999999995</c:v>
                </c:pt>
                <c:pt idx="3562">
                  <c:v>89.94189</c:v>
                </c:pt>
                <c:pt idx="3563">
                  <c:v>89.95546</c:v>
                </c:pt>
                <c:pt idx="3564">
                  <c:v>89.98947</c:v>
                </c:pt>
                <c:pt idx="3565">
                  <c:v>89.94717</c:v>
                </c:pt>
                <c:pt idx="3566">
                  <c:v>89.96787</c:v>
                </c:pt>
                <c:pt idx="3567">
                  <c:v>90.10719</c:v>
                </c:pt>
                <c:pt idx="3568">
                  <c:v>90.12963999999998</c:v>
                </c:pt>
                <c:pt idx="3569">
                  <c:v>89.92758</c:v>
                </c:pt>
                <c:pt idx="3570">
                  <c:v>89.79112</c:v>
                </c:pt>
                <c:pt idx="3571">
                  <c:v>89.7422</c:v>
                </c:pt>
                <c:pt idx="3572">
                  <c:v>89.79989</c:v>
                </c:pt>
                <c:pt idx="3573">
                  <c:v>89.77428</c:v>
                </c:pt>
                <c:pt idx="3574">
                  <c:v>89.62273999999969</c:v>
                </c:pt>
                <c:pt idx="3575">
                  <c:v>89.61028</c:v>
                </c:pt>
                <c:pt idx="3576">
                  <c:v>89.64232999999998</c:v>
                </c:pt>
                <c:pt idx="3577">
                  <c:v>89.6889799999998</c:v>
                </c:pt>
                <c:pt idx="3578">
                  <c:v>89.81444</c:v>
                </c:pt>
                <c:pt idx="3579">
                  <c:v>90.09071</c:v>
                </c:pt>
                <c:pt idx="3580">
                  <c:v>90.22287999999995</c:v>
                </c:pt>
                <c:pt idx="3581">
                  <c:v>90.48096</c:v>
                </c:pt>
                <c:pt idx="3582">
                  <c:v>90.09693</c:v>
                </c:pt>
                <c:pt idx="3583">
                  <c:v>89.27773999999998</c:v>
                </c:pt>
                <c:pt idx="3584">
                  <c:v>89.5327</c:v>
                </c:pt>
                <c:pt idx="3585">
                  <c:v>89.75791</c:v>
                </c:pt>
                <c:pt idx="3586">
                  <c:v>89.80314</c:v>
                </c:pt>
                <c:pt idx="3587">
                  <c:v>89.72959</c:v>
                </c:pt>
                <c:pt idx="3588">
                  <c:v>89.70897999999998</c:v>
                </c:pt>
                <c:pt idx="3589">
                  <c:v>89.72546</c:v>
                </c:pt>
                <c:pt idx="3590">
                  <c:v>89.72345</c:v>
                </c:pt>
                <c:pt idx="3591">
                  <c:v>89.72163</c:v>
                </c:pt>
                <c:pt idx="3592">
                  <c:v>89.78447000000001</c:v>
                </c:pt>
                <c:pt idx="3593">
                  <c:v>89.94192</c:v>
                </c:pt>
                <c:pt idx="3594">
                  <c:v>90.06225</c:v>
                </c:pt>
                <c:pt idx="3595">
                  <c:v>89.88357999999998</c:v>
                </c:pt>
                <c:pt idx="3596">
                  <c:v>89.69657999999998</c:v>
                </c:pt>
                <c:pt idx="3597">
                  <c:v>89.85466</c:v>
                </c:pt>
                <c:pt idx="3598">
                  <c:v>90.1497</c:v>
                </c:pt>
                <c:pt idx="3599">
                  <c:v>90.1580399999998</c:v>
                </c:pt>
                <c:pt idx="3600">
                  <c:v>90.05091</c:v>
                </c:pt>
                <c:pt idx="3601">
                  <c:v>89.97054</c:v>
                </c:pt>
                <c:pt idx="3602">
                  <c:v>89.86905</c:v>
                </c:pt>
                <c:pt idx="3603">
                  <c:v>89.80703</c:v>
                </c:pt>
                <c:pt idx="3604">
                  <c:v>89.84621</c:v>
                </c:pt>
                <c:pt idx="3605">
                  <c:v>89.81183</c:v>
                </c:pt>
                <c:pt idx="3606">
                  <c:v>89.83673999999998</c:v>
                </c:pt>
                <c:pt idx="3607">
                  <c:v>89.82327</c:v>
                </c:pt>
                <c:pt idx="3608">
                  <c:v>89.8362</c:v>
                </c:pt>
                <c:pt idx="3609">
                  <c:v>89.83832999999998</c:v>
                </c:pt>
                <c:pt idx="3610">
                  <c:v>89.84555</c:v>
                </c:pt>
                <c:pt idx="3611">
                  <c:v>89.90113</c:v>
                </c:pt>
                <c:pt idx="3612">
                  <c:v>89.91476</c:v>
                </c:pt>
                <c:pt idx="3613">
                  <c:v>89.95853</c:v>
                </c:pt>
                <c:pt idx="3614">
                  <c:v>89.93038</c:v>
                </c:pt>
                <c:pt idx="3615">
                  <c:v>89.69511</c:v>
                </c:pt>
                <c:pt idx="3616">
                  <c:v>89.58958</c:v>
                </c:pt>
                <c:pt idx="3617">
                  <c:v>89.6880799999998</c:v>
                </c:pt>
                <c:pt idx="3618">
                  <c:v>89.71914</c:v>
                </c:pt>
                <c:pt idx="3619">
                  <c:v>89.74445</c:v>
                </c:pt>
                <c:pt idx="3620">
                  <c:v>89.87292999999998</c:v>
                </c:pt>
                <c:pt idx="3621">
                  <c:v>89.96967</c:v>
                </c:pt>
                <c:pt idx="3622">
                  <c:v>89.95491</c:v>
                </c:pt>
                <c:pt idx="3623">
                  <c:v>89.83896999999997</c:v>
                </c:pt>
                <c:pt idx="3624">
                  <c:v>89.6945</c:v>
                </c:pt>
                <c:pt idx="3625">
                  <c:v>89.63557999999995</c:v>
                </c:pt>
                <c:pt idx="3626">
                  <c:v>89.71545</c:v>
                </c:pt>
                <c:pt idx="3627">
                  <c:v>89.79661</c:v>
                </c:pt>
                <c:pt idx="3628">
                  <c:v>89.87106</c:v>
                </c:pt>
                <c:pt idx="3629">
                  <c:v>89.89806999999997</c:v>
                </c:pt>
                <c:pt idx="3630">
                  <c:v>89.89642</c:v>
                </c:pt>
                <c:pt idx="3631">
                  <c:v>89.9635</c:v>
                </c:pt>
                <c:pt idx="3632">
                  <c:v>89.96317</c:v>
                </c:pt>
                <c:pt idx="3633">
                  <c:v>90.02206999999998</c:v>
                </c:pt>
                <c:pt idx="3634">
                  <c:v>89.88776</c:v>
                </c:pt>
                <c:pt idx="3635">
                  <c:v>89.87032999999998</c:v>
                </c:pt>
                <c:pt idx="3636">
                  <c:v>89.79205</c:v>
                </c:pt>
                <c:pt idx="3637">
                  <c:v>89.69826</c:v>
                </c:pt>
                <c:pt idx="3638">
                  <c:v>89.6496</c:v>
                </c:pt>
                <c:pt idx="3639">
                  <c:v>89.62663999999998</c:v>
                </c:pt>
                <c:pt idx="3640">
                  <c:v>89.62526999999998</c:v>
                </c:pt>
                <c:pt idx="3641">
                  <c:v>89.66453000000001</c:v>
                </c:pt>
                <c:pt idx="3642">
                  <c:v>89.65253999999985</c:v>
                </c:pt>
                <c:pt idx="3643">
                  <c:v>89.67916999999998</c:v>
                </c:pt>
                <c:pt idx="3644">
                  <c:v>89.66592</c:v>
                </c:pt>
                <c:pt idx="3645">
                  <c:v>89.61449</c:v>
                </c:pt>
                <c:pt idx="3646">
                  <c:v>89.6853499999998</c:v>
                </c:pt>
                <c:pt idx="3647">
                  <c:v>89.74837</c:v>
                </c:pt>
                <c:pt idx="3648">
                  <c:v>89.61529</c:v>
                </c:pt>
                <c:pt idx="3649">
                  <c:v>89.57917</c:v>
                </c:pt>
                <c:pt idx="3650">
                  <c:v>89.60712</c:v>
                </c:pt>
                <c:pt idx="3651">
                  <c:v>89.57204999999995</c:v>
                </c:pt>
                <c:pt idx="3652">
                  <c:v>89.5391</c:v>
                </c:pt>
                <c:pt idx="3653">
                  <c:v>89.63042</c:v>
                </c:pt>
                <c:pt idx="3654">
                  <c:v>89.76677</c:v>
                </c:pt>
                <c:pt idx="3655">
                  <c:v>89.83529</c:v>
                </c:pt>
                <c:pt idx="3656">
                  <c:v>89.80235999999998</c:v>
                </c:pt>
                <c:pt idx="3657">
                  <c:v>89.67264999999995</c:v>
                </c:pt>
                <c:pt idx="3658">
                  <c:v>89.60042999999997</c:v>
                </c:pt>
                <c:pt idx="3659">
                  <c:v>89.57076999999998</c:v>
                </c:pt>
                <c:pt idx="3660">
                  <c:v>89.66202</c:v>
                </c:pt>
                <c:pt idx="3661">
                  <c:v>89.76482</c:v>
                </c:pt>
                <c:pt idx="3662">
                  <c:v>89.73758</c:v>
                </c:pt>
                <c:pt idx="3663">
                  <c:v>89.61034999999998</c:v>
                </c:pt>
                <c:pt idx="3664">
                  <c:v>89.5473</c:v>
                </c:pt>
                <c:pt idx="3665">
                  <c:v>89.52481</c:v>
                </c:pt>
                <c:pt idx="3666">
                  <c:v>89.42637</c:v>
                </c:pt>
                <c:pt idx="3667">
                  <c:v>89.37240999999986</c:v>
                </c:pt>
                <c:pt idx="3668">
                  <c:v>89.42276999999998</c:v>
                </c:pt>
                <c:pt idx="3669">
                  <c:v>89.49454</c:v>
                </c:pt>
                <c:pt idx="3670">
                  <c:v>89.55587999999986</c:v>
                </c:pt>
                <c:pt idx="3671">
                  <c:v>89.57967</c:v>
                </c:pt>
                <c:pt idx="3672">
                  <c:v>89.5587799999998</c:v>
                </c:pt>
                <c:pt idx="3673">
                  <c:v>89.61357</c:v>
                </c:pt>
                <c:pt idx="3674">
                  <c:v>89.69348999999998</c:v>
                </c:pt>
                <c:pt idx="3675">
                  <c:v>89.69280999999998</c:v>
                </c:pt>
                <c:pt idx="3676">
                  <c:v>89.64479</c:v>
                </c:pt>
                <c:pt idx="3677">
                  <c:v>89.51714</c:v>
                </c:pt>
                <c:pt idx="3678">
                  <c:v>89.45218</c:v>
                </c:pt>
                <c:pt idx="3679">
                  <c:v>89.49638</c:v>
                </c:pt>
                <c:pt idx="3680">
                  <c:v>89.48425</c:v>
                </c:pt>
                <c:pt idx="3681">
                  <c:v>89.47469</c:v>
                </c:pt>
                <c:pt idx="3682">
                  <c:v>89.43096</c:v>
                </c:pt>
                <c:pt idx="3683">
                  <c:v>89.37910999999998</c:v>
                </c:pt>
                <c:pt idx="3684">
                  <c:v>89.36632</c:v>
                </c:pt>
                <c:pt idx="3685">
                  <c:v>89.36098</c:v>
                </c:pt>
                <c:pt idx="3686">
                  <c:v>89.35022</c:v>
                </c:pt>
                <c:pt idx="3687">
                  <c:v>89.41409</c:v>
                </c:pt>
                <c:pt idx="3688">
                  <c:v>89.52187999999998</c:v>
                </c:pt>
                <c:pt idx="3689">
                  <c:v>89.53398</c:v>
                </c:pt>
                <c:pt idx="3690">
                  <c:v>89.49482</c:v>
                </c:pt>
                <c:pt idx="3691">
                  <c:v>89.42282</c:v>
                </c:pt>
                <c:pt idx="3692">
                  <c:v>89.42278999999998</c:v>
                </c:pt>
                <c:pt idx="3693">
                  <c:v>89.50419</c:v>
                </c:pt>
                <c:pt idx="3694">
                  <c:v>89.45214</c:v>
                </c:pt>
                <c:pt idx="3695">
                  <c:v>89.36619</c:v>
                </c:pt>
                <c:pt idx="3696">
                  <c:v>89.32501999999998</c:v>
                </c:pt>
                <c:pt idx="3697">
                  <c:v>89.25624</c:v>
                </c:pt>
                <c:pt idx="3698">
                  <c:v>89.26118</c:v>
                </c:pt>
                <c:pt idx="3699">
                  <c:v>89.27880999999998</c:v>
                </c:pt>
                <c:pt idx="3700">
                  <c:v>89.28899</c:v>
                </c:pt>
                <c:pt idx="3701">
                  <c:v>89.33332999999997</c:v>
                </c:pt>
                <c:pt idx="3702">
                  <c:v>89.366</c:v>
                </c:pt>
                <c:pt idx="3703">
                  <c:v>89.40247999999998</c:v>
                </c:pt>
                <c:pt idx="3704">
                  <c:v>89.41268</c:v>
                </c:pt>
                <c:pt idx="3705">
                  <c:v>89.39439</c:v>
                </c:pt>
                <c:pt idx="3706">
                  <c:v>89.42009</c:v>
                </c:pt>
                <c:pt idx="3707">
                  <c:v>89.42441</c:v>
                </c:pt>
                <c:pt idx="3708">
                  <c:v>89.38135</c:v>
                </c:pt>
                <c:pt idx="3709">
                  <c:v>89.39327</c:v>
                </c:pt>
                <c:pt idx="3710">
                  <c:v>89.40247999999998</c:v>
                </c:pt>
                <c:pt idx="3711">
                  <c:v>89.35931999999998</c:v>
                </c:pt>
                <c:pt idx="3712">
                  <c:v>89.31011</c:v>
                </c:pt>
                <c:pt idx="3713">
                  <c:v>89.23001</c:v>
                </c:pt>
                <c:pt idx="3714">
                  <c:v>89.23270999999998</c:v>
                </c:pt>
                <c:pt idx="3715">
                  <c:v>89.28525</c:v>
                </c:pt>
                <c:pt idx="3716">
                  <c:v>89.26355</c:v>
                </c:pt>
                <c:pt idx="3717">
                  <c:v>89.1374</c:v>
                </c:pt>
                <c:pt idx="3718">
                  <c:v>89.06448</c:v>
                </c:pt>
                <c:pt idx="3719">
                  <c:v>89.13659</c:v>
                </c:pt>
                <c:pt idx="3720">
                  <c:v>89.25981</c:v>
                </c:pt>
                <c:pt idx="3721">
                  <c:v>89.32057999999998</c:v>
                </c:pt>
                <c:pt idx="3722">
                  <c:v>89.33561</c:v>
                </c:pt>
                <c:pt idx="3723">
                  <c:v>89.30797</c:v>
                </c:pt>
                <c:pt idx="3724">
                  <c:v>89.28826</c:v>
                </c:pt>
                <c:pt idx="3725">
                  <c:v>89.30712</c:v>
                </c:pt>
                <c:pt idx="3726">
                  <c:v>89.30647</c:v>
                </c:pt>
                <c:pt idx="3727">
                  <c:v>89.31864</c:v>
                </c:pt>
                <c:pt idx="3728">
                  <c:v>89.30061</c:v>
                </c:pt>
                <c:pt idx="3729">
                  <c:v>89.26515</c:v>
                </c:pt>
                <c:pt idx="3730">
                  <c:v>89.21429</c:v>
                </c:pt>
                <c:pt idx="3731">
                  <c:v>89.20243999999998</c:v>
                </c:pt>
                <c:pt idx="3732">
                  <c:v>89.21941</c:v>
                </c:pt>
                <c:pt idx="3733">
                  <c:v>89.2266</c:v>
                </c:pt>
                <c:pt idx="3734">
                  <c:v>89.2111</c:v>
                </c:pt>
                <c:pt idx="3735">
                  <c:v>0.0</c:v>
                </c:pt>
              </c:numCache>
            </c:numRef>
          </c:yVal>
          <c:smooth val="1"/>
        </c:ser>
        <c:axId val="524366040"/>
        <c:axId val="482586856"/>
      </c:scatterChart>
      <c:valAx>
        <c:axId val="524366040"/>
        <c:scaling>
          <c:orientation val="maxMin"/>
          <c:max val="3950.0"/>
          <c:min val="750.0"/>
        </c:scaling>
        <c:axPos val="b"/>
        <c:title>
          <c:tx>
            <c:rich>
              <a:bodyPr/>
              <a:lstStyle/>
              <a:p>
                <a:pPr>
                  <a:defRPr lang="en-GB"/>
                </a:pPr>
                <a:r>
                  <a:rPr lang="en-GB" sz="1200"/>
                  <a:t>Wavenumber</a:t>
                </a:r>
                <a:r>
                  <a:rPr lang="en-GB" sz="1200" baseline="0"/>
                  <a:t> (cm</a:t>
                </a:r>
                <a:r>
                  <a:rPr lang="en-GB" sz="1200" baseline="30000"/>
                  <a:t>-1</a:t>
                </a:r>
                <a:r>
                  <a:rPr lang="en-GB" sz="1200" baseline="0"/>
                  <a:t>)</a:t>
                </a:r>
                <a:endParaRPr lang="en-GB" sz="1200"/>
              </a:p>
            </c:rich>
          </c:tx>
          <c:spPr>
            <a:noFill/>
            <a:ln w="25400">
              <a:noFill/>
            </a:ln>
          </c:spPr>
        </c:title>
        <c:numFmt formatCode="General" sourceLinked="0"/>
        <c:minorTickMark val="out"/>
        <c:tickLblPos val="nextTo"/>
        <c:spPr>
          <a:ln w="12700">
            <a:solidFill>
              <a:srgbClr val="000000"/>
            </a:solidFill>
            <a:prstDash val="solid"/>
          </a:ln>
        </c:spPr>
        <c:txPr>
          <a:bodyPr rot="0" vert="horz"/>
          <a:lstStyle/>
          <a:p>
            <a:pPr>
              <a:defRPr lang="en-GB" sz="1000" b="0" i="0" u="none" strike="noStrike" baseline="0">
                <a:solidFill>
                  <a:srgbClr val="000000"/>
                </a:solidFill>
                <a:latin typeface="Calibri"/>
                <a:ea typeface="Calibri"/>
                <a:cs typeface="Calibri"/>
              </a:defRPr>
            </a:pPr>
            <a:endParaRPr lang="en-US"/>
          </a:p>
        </c:txPr>
        <c:crossAx val="482586856"/>
        <c:crosses val="autoZero"/>
        <c:crossBetween val="midCat"/>
      </c:valAx>
      <c:valAx>
        <c:axId val="482586856"/>
        <c:scaling>
          <c:orientation val="minMax"/>
          <c:max val="100.0"/>
          <c:min val="0.0"/>
        </c:scaling>
        <c:axPos val="r"/>
        <c:title>
          <c:tx>
            <c:rich>
              <a:bodyPr/>
              <a:lstStyle/>
              <a:p>
                <a:pPr>
                  <a:defRPr lang="en-GB"/>
                </a:pPr>
                <a:r>
                  <a:rPr lang="en-GB" sz="1200"/>
                  <a:t>% Transmittance</a:t>
                </a:r>
              </a:p>
            </c:rich>
          </c:tx>
          <c:spPr>
            <a:noFill/>
            <a:ln w="25400">
              <a:noFill/>
            </a:ln>
          </c:spPr>
        </c:title>
        <c:numFmt formatCode="General" sourceLinked="0"/>
        <c:minorTickMark val="out"/>
        <c:tickLblPos val="nextTo"/>
        <c:spPr>
          <a:ln w="3175">
            <a:solidFill>
              <a:srgbClr val="000000"/>
            </a:solidFill>
            <a:prstDash val="solid"/>
          </a:ln>
        </c:spPr>
        <c:txPr>
          <a:bodyPr/>
          <a:lstStyle/>
          <a:p>
            <a:pPr>
              <a:defRPr lang="en-GB"/>
            </a:pPr>
            <a:endParaRPr lang="en-US"/>
          </a:p>
        </c:txPr>
        <c:crossAx val="524366040"/>
        <c:crosses val="autoZero"/>
        <c:crossBetween val="midCat"/>
      </c:valAx>
      <c:spPr>
        <a:solidFill>
          <a:srgbClr val="FFFFFF"/>
        </a:solidFill>
        <a:ln w="12700">
          <a:solidFill>
            <a:srgbClr val="000000"/>
          </a:solidFill>
          <a:prstDash val="solid"/>
        </a:ln>
      </c:spPr>
    </c:plotArea>
    <c:plotVisOnly val="1"/>
    <c:dispBlanksAs val="gap"/>
  </c:chart>
  <c:spPr>
    <a:solidFill>
      <a:srgbClr val="FFFFFF"/>
    </a:solidFill>
    <a:ln w="9525">
      <a:noFill/>
    </a:ln>
  </c:sp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style val="2"/>
  <c:chart>
    <c:autoTitleDeleted val="1"/>
    <c:plotArea>
      <c:layout>
        <c:manualLayout>
          <c:layoutTarget val="inner"/>
          <c:xMode val="edge"/>
          <c:yMode val="edge"/>
          <c:x val="0.109289402349297"/>
          <c:y val="0.120130504520268"/>
          <c:w val="0.852457879127872"/>
          <c:h val="0.787037926610793"/>
        </c:manualLayout>
      </c:layout>
      <c:scatterChart>
        <c:scatterStyle val="lineMarker"/>
        <c:ser>
          <c:idx val="0"/>
          <c:order val="0"/>
          <c:tx>
            <c:v>SPE Fraction 1</c:v>
          </c:tx>
          <c:spPr>
            <a:ln w="12700">
              <a:solidFill>
                <a:srgbClr val="000000"/>
              </a:solidFill>
              <a:prstDash val="solid"/>
            </a:ln>
          </c:spPr>
          <c:marker>
            <c:symbol val="none"/>
          </c:marker>
          <c:xVal>
            <c:numRef>
              <c:f>'[1]UV Vis Data'!$A$12:$A$614</c:f>
              <c:numCache>
                <c:formatCode>General</c:formatCode>
                <c:ptCount val="603"/>
                <c:pt idx="0">
                  <c:v>200.0</c:v>
                </c:pt>
                <c:pt idx="1">
                  <c:v>201.0</c:v>
                </c:pt>
                <c:pt idx="2">
                  <c:v>202.0</c:v>
                </c:pt>
                <c:pt idx="3">
                  <c:v>203.0</c:v>
                </c:pt>
                <c:pt idx="4">
                  <c:v>204.0</c:v>
                </c:pt>
                <c:pt idx="5">
                  <c:v>205.0</c:v>
                </c:pt>
                <c:pt idx="6">
                  <c:v>206.0</c:v>
                </c:pt>
                <c:pt idx="7">
                  <c:v>207.0</c:v>
                </c:pt>
                <c:pt idx="8">
                  <c:v>208.0</c:v>
                </c:pt>
                <c:pt idx="9">
                  <c:v>209.0</c:v>
                </c:pt>
                <c:pt idx="10">
                  <c:v>210.0</c:v>
                </c:pt>
                <c:pt idx="11">
                  <c:v>211.0</c:v>
                </c:pt>
                <c:pt idx="12">
                  <c:v>212.0</c:v>
                </c:pt>
                <c:pt idx="13">
                  <c:v>213.0</c:v>
                </c:pt>
                <c:pt idx="14">
                  <c:v>214.0</c:v>
                </c:pt>
                <c:pt idx="15">
                  <c:v>215.0</c:v>
                </c:pt>
                <c:pt idx="16">
                  <c:v>216.0</c:v>
                </c:pt>
                <c:pt idx="17">
                  <c:v>217.0</c:v>
                </c:pt>
                <c:pt idx="18">
                  <c:v>218.0</c:v>
                </c:pt>
                <c:pt idx="19">
                  <c:v>219.0</c:v>
                </c:pt>
                <c:pt idx="20">
                  <c:v>220.0</c:v>
                </c:pt>
                <c:pt idx="21">
                  <c:v>221.0</c:v>
                </c:pt>
                <c:pt idx="22">
                  <c:v>222.0</c:v>
                </c:pt>
                <c:pt idx="23">
                  <c:v>223.0</c:v>
                </c:pt>
                <c:pt idx="24">
                  <c:v>224.0</c:v>
                </c:pt>
                <c:pt idx="25">
                  <c:v>225.0</c:v>
                </c:pt>
                <c:pt idx="26">
                  <c:v>226.0</c:v>
                </c:pt>
                <c:pt idx="27">
                  <c:v>227.0</c:v>
                </c:pt>
                <c:pt idx="28">
                  <c:v>228.0</c:v>
                </c:pt>
                <c:pt idx="29">
                  <c:v>229.0</c:v>
                </c:pt>
                <c:pt idx="30">
                  <c:v>230.0</c:v>
                </c:pt>
                <c:pt idx="31">
                  <c:v>231.0</c:v>
                </c:pt>
                <c:pt idx="32">
                  <c:v>232.0</c:v>
                </c:pt>
                <c:pt idx="33">
                  <c:v>233.0</c:v>
                </c:pt>
                <c:pt idx="34">
                  <c:v>234.0</c:v>
                </c:pt>
                <c:pt idx="35">
                  <c:v>235.0</c:v>
                </c:pt>
                <c:pt idx="36">
                  <c:v>236.0</c:v>
                </c:pt>
                <c:pt idx="37">
                  <c:v>237.0</c:v>
                </c:pt>
                <c:pt idx="38">
                  <c:v>238.0</c:v>
                </c:pt>
                <c:pt idx="39">
                  <c:v>239.0</c:v>
                </c:pt>
                <c:pt idx="40">
                  <c:v>240.0</c:v>
                </c:pt>
                <c:pt idx="41">
                  <c:v>241.0</c:v>
                </c:pt>
                <c:pt idx="42">
                  <c:v>242.0</c:v>
                </c:pt>
                <c:pt idx="43">
                  <c:v>243.0</c:v>
                </c:pt>
                <c:pt idx="44">
                  <c:v>244.0</c:v>
                </c:pt>
                <c:pt idx="45">
                  <c:v>245.0</c:v>
                </c:pt>
                <c:pt idx="46">
                  <c:v>246.0</c:v>
                </c:pt>
                <c:pt idx="47">
                  <c:v>247.0</c:v>
                </c:pt>
                <c:pt idx="48">
                  <c:v>248.0</c:v>
                </c:pt>
                <c:pt idx="49">
                  <c:v>249.0</c:v>
                </c:pt>
                <c:pt idx="50">
                  <c:v>250.0</c:v>
                </c:pt>
                <c:pt idx="51">
                  <c:v>251.0</c:v>
                </c:pt>
                <c:pt idx="52">
                  <c:v>252.0</c:v>
                </c:pt>
                <c:pt idx="53">
                  <c:v>253.0</c:v>
                </c:pt>
                <c:pt idx="54">
                  <c:v>254.0</c:v>
                </c:pt>
                <c:pt idx="55">
                  <c:v>255.0</c:v>
                </c:pt>
                <c:pt idx="56">
                  <c:v>256.0</c:v>
                </c:pt>
                <c:pt idx="57">
                  <c:v>257.0</c:v>
                </c:pt>
                <c:pt idx="58">
                  <c:v>258.0</c:v>
                </c:pt>
                <c:pt idx="59">
                  <c:v>259.0</c:v>
                </c:pt>
                <c:pt idx="60">
                  <c:v>260.0</c:v>
                </c:pt>
                <c:pt idx="61">
                  <c:v>261.0</c:v>
                </c:pt>
                <c:pt idx="62">
                  <c:v>262.0</c:v>
                </c:pt>
                <c:pt idx="63">
                  <c:v>263.0</c:v>
                </c:pt>
                <c:pt idx="64">
                  <c:v>264.0</c:v>
                </c:pt>
                <c:pt idx="65">
                  <c:v>265.0</c:v>
                </c:pt>
                <c:pt idx="66">
                  <c:v>266.0</c:v>
                </c:pt>
                <c:pt idx="67">
                  <c:v>267.0</c:v>
                </c:pt>
                <c:pt idx="68">
                  <c:v>268.0</c:v>
                </c:pt>
                <c:pt idx="69">
                  <c:v>269.0</c:v>
                </c:pt>
                <c:pt idx="70">
                  <c:v>270.0</c:v>
                </c:pt>
                <c:pt idx="71">
                  <c:v>271.0</c:v>
                </c:pt>
                <c:pt idx="72">
                  <c:v>272.0</c:v>
                </c:pt>
                <c:pt idx="73">
                  <c:v>273.0</c:v>
                </c:pt>
                <c:pt idx="74">
                  <c:v>274.0</c:v>
                </c:pt>
                <c:pt idx="75">
                  <c:v>275.0</c:v>
                </c:pt>
                <c:pt idx="76">
                  <c:v>276.0</c:v>
                </c:pt>
                <c:pt idx="77">
                  <c:v>277.0</c:v>
                </c:pt>
                <c:pt idx="78">
                  <c:v>278.0</c:v>
                </c:pt>
                <c:pt idx="79">
                  <c:v>279.0</c:v>
                </c:pt>
                <c:pt idx="80">
                  <c:v>280.0</c:v>
                </c:pt>
                <c:pt idx="81">
                  <c:v>281.0</c:v>
                </c:pt>
                <c:pt idx="82">
                  <c:v>282.0</c:v>
                </c:pt>
                <c:pt idx="83">
                  <c:v>283.0</c:v>
                </c:pt>
                <c:pt idx="84">
                  <c:v>284.0</c:v>
                </c:pt>
                <c:pt idx="85">
                  <c:v>285.0</c:v>
                </c:pt>
                <c:pt idx="86">
                  <c:v>286.0</c:v>
                </c:pt>
                <c:pt idx="87">
                  <c:v>287.0</c:v>
                </c:pt>
                <c:pt idx="88">
                  <c:v>288.0</c:v>
                </c:pt>
                <c:pt idx="89">
                  <c:v>289.0</c:v>
                </c:pt>
                <c:pt idx="90">
                  <c:v>290.0</c:v>
                </c:pt>
                <c:pt idx="91">
                  <c:v>291.0</c:v>
                </c:pt>
                <c:pt idx="92">
                  <c:v>292.0</c:v>
                </c:pt>
                <c:pt idx="93">
                  <c:v>293.0</c:v>
                </c:pt>
                <c:pt idx="94">
                  <c:v>294.0</c:v>
                </c:pt>
                <c:pt idx="95">
                  <c:v>295.0</c:v>
                </c:pt>
                <c:pt idx="96">
                  <c:v>296.0</c:v>
                </c:pt>
                <c:pt idx="97">
                  <c:v>297.0</c:v>
                </c:pt>
                <c:pt idx="98">
                  <c:v>298.0</c:v>
                </c:pt>
                <c:pt idx="99">
                  <c:v>299.0</c:v>
                </c:pt>
                <c:pt idx="100">
                  <c:v>300.0</c:v>
                </c:pt>
                <c:pt idx="101">
                  <c:v>301.0</c:v>
                </c:pt>
                <c:pt idx="102">
                  <c:v>302.0</c:v>
                </c:pt>
                <c:pt idx="103">
                  <c:v>303.0</c:v>
                </c:pt>
                <c:pt idx="104">
                  <c:v>304.0</c:v>
                </c:pt>
                <c:pt idx="105">
                  <c:v>305.0</c:v>
                </c:pt>
                <c:pt idx="106">
                  <c:v>306.0</c:v>
                </c:pt>
                <c:pt idx="107">
                  <c:v>307.0</c:v>
                </c:pt>
                <c:pt idx="108">
                  <c:v>308.0</c:v>
                </c:pt>
                <c:pt idx="109">
                  <c:v>309.0</c:v>
                </c:pt>
                <c:pt idx="110">
                  <c:v>310.0</c:v>
                </c:pt>
                <c:pt idx="111">
                  <c:v>311.0</c:v>
                </c:pt>
                <c:pt idx="112">
                  <c:v>312.0</c:v>
                </c:pt>
                <c:pt idx="113">
                  <c:v>313.0</c:v>
                </c:pt>
                <c:pt idx="114">
                  <c:v>314.0</c:v>
                </c:pt>
                <c:pt idx="115">
                  <c:v>315.0</c:v>
                </c:pt>
                <c:pt idx="116">
                  <c:v>316.0</c:v>
                </c:pt>
                <c:pt idx="117">
                  <c:v>317.0</c:v>
                </c:pt>
                <c:pt idx="118">
                  <c:v>318.0</c:v>
                </c:pt>
                <c:pt idx="119">
                  <c:v>319.0</c:v>
                </c:pt>
                <c:pt idx="120">
                  <c:v>320.0</c:v>
                </c:pt>
                <c:pt idx="121">
                  <c:v>321.0</c:v>
                </c:pt>
                <c:pt idx="122">
                  <c:v>322.0</c:v>
                </c:pt>
                <c:pt idx="123">
                  <c:v>323.0</c:v>
                </c:pt>
                <c:pt idx="124">
                  <c:v>324.0</c:v>
                </c:pt>
                <c:pt idx="125">
                  <c:v>325.0</c:v>
                </c:pt>
                <c:pt idx="126">
                  <c:v>326.0</c:v>
                </c:pt>
                <c:pt idx="127">
                  <c:v>327.0</c:v>
                </c:pt>
                <c:pt idx="128">
                  <c:v>328.0</c:v>
                </c:pt>
                <c:pt idx="129">
                  <c:v>329.0</c:v>
                </c:pt>
                <c:pt idx="130">
                  <c:v>330.0</c:v>
                </c:pt>
                <c:pt idx="131">
                  <c:v>331.0</c:v>
                </c:pt>
                <c:pt idx="132">
                  <c:v>332.0</c:v>
                </c:pt>
                <c:pt idx="133">
                  <c:v>333.0</c:v>
                </c:pt>
                <c:pt idx="134">
                  <c:v>334.0</c:v>
                </c:pt>
                <c:pt idx="135">
                  <c:v>335.0</c:v>
                </c:pt>
                <c:pt idx="136">
                  <c:v>336.0</c:v>
                </c:pt>
                <c:pt idx="137">
                  <c:v>337.0</c:v>
                </c:pt>
                <c:pt idx="138">
                  <c:v>338.0</c:v>
                </c:pt>
                <c:pt idx="139">
                  <c:v>339.0</c:v>
                </c:pt>
                <c:pt idx="140">
                  <c:v>340.0</c:v>
                </c:pt>
                <c:pt idx="141">
                  <c:v>341.0</c:v>
                </c:pt>
                <c:pt idx="142">
                  <c:v>342.0</c:v>
                </c:pt>
                <c:pt idx="143">
                  <c:v>343.0</c:v>
                </c:pt>
                <c:pt idx="144">
                  <c:v>344.0</c:v>
                </c:pt>
                <c:pt idx="145">
                  <c:v>345.0</c:v>
                </c:pt>
                <c:pt idx="146">
                  <c:v>346.0</c:v>
                </c:pt>
                <c:pt idx="147">
                  <c:v>347.0</c:v>
                </c:pt>
                <c:pt idx="148">
                  <c:v>348.0</c:v>
                </c:pt>
                <c:pt idx="149">
                  <c:v>349.0</c:v>
                </c:pt>
                <c:pt idx="150">
                  <c:v>350.0</c:v>
                </c:pt>
                <c:pt idx="151">
                  <c:v>351.0</c:v>
                </c:pt>
                <c:pt idx="152">
                  <c:v>352.0</c:v>
                </c:pt>
                <c:pt idx="153">
                  <c:v>353.0</c:v>
                </c:pt>
                <c:pt idx="154">
                  <c:v>354.0</c:v>
                </c:pt>
                <c:pt idx="155">
                  <c:v>355.0</c:v>
                </c:pt>
                <c:pt idx="156">
                  <c:v>356.0</c:v>
                </c:pt>
                <c:pt idx="157">
                  <c:v>357.0</c:v>
                </c:pt>
                <c:pt idx="158">
                  <c:v>358.0</c:v>
                </c:pt>
                <c:pt idx="159">
                  <c:v>359.0</c:v>
                </c:pt>
                <c:pt idx="160">
                  <c:v>360.0</c:v>
                </c:pt>
                <c:pt idx="161">
                  <c:v>361.0</c:v>
                </c:pt>
                <c:pt idx="162">
                  <c:v>362.0</c:v>
                </c:pt>
                <c:pt idx="163">
                  <c:v>363.0</c:v>
                </c:pt>
                <c:pt idx="164">
                  <c:v>364.0</c:v>
                </c:pt>
                <c:pt idx="165">
                  <c:v>365.0</c:v>
                </c:pt>
                <c:pt idx="166">
                  <c:v>366.0</c:v>
                </c:pt>
                <c:pt idx="167">
                  <c:v>367.0</c:v>
                </c:pt>
                <c:pt idx="168">
                  <c:v>368.0</c:v>
                </c:pt>
                <c:pt idx="169">
                  <c:v>369.0</c:v>
                </c:pt>
                <c:pt idx="170">
                  <c:v>370.0</c:v>
                </c:pt>
                <c:pt idx="171">
                  <c:v>371.0</c:v>
                </c:pt>
                <c:pt idx="172">
                  <c:v>372.0</c:v>
                </c:pt>
                <c:pt idx="173">
                  <c:v>373.0</c:v>
                </c:pt>
                <c:pt idx="174">
                  <c:v>374.0</c:v>
                </c:pt>
                <c:pt idx="175">
                  <c:v>375.0</c:v>
                </c:pt>
                <c:pt idx="176">
                  <c:v>376.0</c:v>
                </c:pt>
                <c:pt idx="177">
                  <c:v>377.0</c:v>
                </c:pt>
                <c:pt idx="178">
                  <c:v>378.0</c:v>
                </c:pt>
                <c:pt idx="179">
                  <c:v>379.0</c:v>
                </c:pt>
                <c:pt idx="180">
                  <c:v>380.0</c:v>
                </c:pt>
                <c:pt idx="181">
                  <c:v>381.0</c:v>
                </c:pt>
                <c:pt idx="182">
                  <c:v>382.0</c:v>
                </c:pt>
                <c:pt idx="183">
                  <c:v>383.0</c:v>
                </c:pt>
                <c:pt idx="184">
                  <c:v>384.0</c:v>
                </c:pt>
                <c:pt idx="185">
                  <c:v>385.0</c:v>
                </c:pt>
                <c:pt idx="186">
                  <c:v>386.0</c:v>
                </c:pt>
                <c:pt idx="187">
                  <c:v>387.0</c:v>
                </c:pt>
                <c:pt idx="188">
                  <c:v>388.0</c:v>
                </c:pt>
                <c:pt idx="189">
                  <c:v>389.0</c:v>
                </c:pt>
                <c:pt idx="190">
                  <c:v>390.0</c:v>
                </c:pt>
                <c:pt idx="191">
                  <c:v>391.0</c:v>
                </c:pt>
                <c:pt idx="192">
                  <c:v>392.0</c:v>
                </c:pt>
                <c:pt idx="193">
                  <c:v>393.0</c:v>
                </c:pt>
                <c:pt idx="194">
                  <c:v>394.0</c:v>
                </c:pt>
                <c:pt idx="195">
                  <c:v>395.0</c:v>
                </c:pt>
                <c:pt idx="196">
                  <c:v>396.0</c:v>
                </c:pt>
                <c:pt idx="197">
                  <c:v>397.0</c:v>
                </c:pt>
                <c:pt idx="198">
                  <c:v>398.0</c:v>
                </c:pt>
                <c:pt idx="199">
                  <c:v>399.0</c:v>
                </c:pt>
                <c:pt idx="200">
                  <c:v>400.0</c:v>
                </c:pt>
                <c:pt idx="201">
                  <c:v>401.0</c:v>
                </c:pt>
                <c:pt idx="202">
                  <c:v>402.0</c:v>
                </c:pt>
                <c:pt idx="203">
                  <c:v>403.0</c:v>
                </c:pt>
                <c:pt idx="204">
                  <c:v>404.0</c:v>
                </c:pt>
                <c:pt idx="205">
                  <c:v>405.0</c:v>
                </c:pt>
                <c:pt idx="206">
                  <c:v>406.0</c:v>
                </c:pt>
                <c:pt idx="207">
                  <c:v>407.0</c:v>
                </c:pt>
                <c:pt idx="208">
                  <c:v>408.0</c:v>
                </c:pt>
                <c:pt idx="209">
                  <c:v>409.0</c:v>
                </c:pt>
                <c:pt idx="210">
                  <c:v>410.0</c:v>
                </c:pt>
                <c:pt idx="211">
                  <c:v>411.0</c:v>
                </c:pt>
                <c:pt idx="212">
                  <c:v>412.0</c:v>
                </c:pt>
                <c:pt idx="213">
                  <c:v>413.0</c:v>
                </c:pt>
                <c:pt idx="214">
                  <c:v>414.0</c:v>
                </c:pt>
                <c:pt idx="215">
                  <c:v>415.0</c:v>
                </c:pt>
                <c:pt idx="216">
                  <c:v>416.0</c:v>
                </c:pt>
                <c:pt idx="217">
                  <c:v>417.0</c:v>
                </c:pt>
                <c:pt idx="218">
                  <c:v>418.0</c:v>
                </c:pt>
                <c:pt idx="219">
                  <c:v>419.0</c:v>
                </c:pt>
                <c:pt idx="220">
                  <c:v>420.0</c:v>
                </c:pt>
                <c:pt idx="221">
                  <c:v>421.0</c:v>
                </c:pt>
                <c:pt idx="222">
                  <c:v>422.0</c:v>
                </c:pt>
                <c:pt idx="223">
                  <c:v>423.0</c:v>
                </c:pt>
                <c:pt idx="224">
                  <c:v>424.0</c:v>
                </c:pt>
                <c:pt idx="225">
                  <c:v>425.0</c:v>
                </c:pt>
                <c:pt idx="226">
                  <c:v>426.0</c:v>
                </c:pt>
                <c:pt idx="227">
                  <c:v>427.0</c:v>
                </c:pt>
                <c:pt idx="228">
                  <c:v>428.0</c:v>
                </c:pt>
                <c:pt idx="229">
                  <c:v>429.0</c:v>
                </c:pt>
                <c:pt idx="230">
                  <c:v>430.0</c:v>
                </c:pt>
                <c:pt idx="231">
                  <c:v>431.0</c:v>
                </c:pt>
                <c:pt idx="232">
                  <c:v>432.0</c:v>
                </c:pt>
                <c:pt idx="233">
                  <c:v>433.0</c:v>
                </c:pt>
                <c:pt idx="234">
                  <c:v>434.0</c:v>
                </c:pt>
                <c:pt idx="235">
                  <c:v>435.0</c:v>
                </c:pt>
                <c:pt idx="236">
                  <c:v>436.0</c:v>
                </c:pt>
                <c:pt idx="237">
                  <c:v>437.0</c:v>
                </c:pt>
                <c:pt idx="238">
                  <c:v>438.0</c:v>
                </c:pt>
                <c:pt idx="239">
                  <c:v>439.0</c:v>
                </c:pt>
                <c:pt idx="240">
                  <c:v>440.0</c:v>
                </c:pt>
                <c:pt idx="241">
                  <c:v>441.0</c:v>
                </c:pt>
                <c:pt idx="242">
                  <c:v>442.0</c:v>
                </c:pt>
                <c:pt idx="243">
                  <c:v>443.0</c:v>
                </c:pt>
                <c:pt idx="244">
                  <c:v>444.0</c:v>
                </c:pt>
                <c:pt idx="245">
                  <c:v>445.0</c:v>
                </c:pt>
                <c:pt idx="246">
                  <c:v>446.0</c:v>
                </c:pt>
                <c:pt idx="247">
                  <c:v>447.0</c:v>
                </c:pt>
                <c:pt idx="248">
                  <c:v>448.0</c:v>
                </c:pt>
                <c:pt idx="249">
                  <c:v>449.0</c:v>
                </c:pt>
                <c:pt idx="250">
                  <c:v>450.0</c:v>
                </c:pt>
                <c:pt idx="251">
                  <c:v>451.0</c:v>
                </c:pt>
                <c:pt idx="252">
                  <c:v>452.0</c:v>
                </c:pt>
                <c:pt idx="253">
                  <c:v>453.0</c:v>
                </c:pt>
                <c:pt idx="254">
                  <c:v>454.0</c:v>
                </c:pt>
                <c:pt idx="255">
                  <c:v>455.0</c:v>
                </c:pt>
                <c:pt idx="256">
                  <c:v>456.0</c:v>
                </c:pt>
                <c:pt idx="257">
                  <c:v>457.0</c:v>
                </c:pt>
                <c:pt idx="258">
                  <c:v>458.0</c:v>
                </c:pt>
                <c:pt idx="259">
                  <c:v>459.0</c:v>
                </c:pt>
                <c:pt idx="260">
                  <c:v>460.0</c:v>
                </c:pt>
                <c:pt idx="261">
                  <c:v>461.0</c:v>
                </c:pt>
                <c:pt idx="262">
                  <c:v>462.0</c:v>
                </c:pt>
                <c:pt idx="263">
                  <c:v>463.0</c:v>
                </c:pt>
                <c:pt idx="264">
                  <c:v>464.0</c:v>
                </c:pt>
                <c:pt idx="265">
                  <c:v>465.0</c:v>
                </c:pt>
                <c:pt idx="266">
                  <c:v>466.0</c:v>
                </c:pt>
                <c:pt idx="267">
                  <c:v>467.0</c:v>
                </c:pt>
                <c:pt idx="268">
                  <c:v>468.0</c:v>
                </c:pt>
                <c:pt idx="269">
                  <c:v>469.0</c:v>
                </c:pt>
                <c:pt idx="270">
                  <c:v>470.0</c:v>
                </c:pt>
                <c:pt idx="271">
                  <c:v>471.0</c:v>
                </c:pt>
                <c:pt idx="272">
                  <c:v>472.0</c:v>
                </c:pt>
                <c:pt idx="273">
                  <c:v>473.0</c:v>
                </c:pt>
                <c:pt idx="274">
                  <c:v>474.0</c:v>
                </c:pt>
                <c:pt idx="275">
                  <c:v>475.0</c:v>
                </c:pt>
                <c:pt idx="276">
                  <c:v>476.0</c:v>
                </c:pt>
                <c:pt idx="277">
                  <c:v>477.0</c:v>
                </c:pt>
                <c:pt idx="278">
                  <c:v>478.0</c:v>
                </c:pt>
                <c:pt idx="279">
                  <c:v>479.0</c:v>
                </c:pt>
                <c:pt idx="280">
                  <c:v>480.0</c:v>
                </c:pt>
                <c:pt idx="281">
                  <c:v>481.0</c:v>
                </c:pt>
                <c:pt idx="282">
                  <c:v>482.0</c:v>
                </c:pt>
                <c:pt idx="283">
                  <c:v>483.0</c:v>
                </c:pt>
                <c:pt idx="284">
                  <c:v>484.0</c:v>
                </c:pt>
                <c:pt idx="285">
                  <c:v>485.0</c:v>
                </c:pt>
                <c:pt idx="286">
                  <c:v>486.0</c:v>
                </c:pt>
                <c:pt idx="287">
                  <c:v>487.0</c:v>
                </c:pt>
                <c:pt idx="288">
                  <c:v>488.0</c:v>
                </c:pt>
                <c:pt idx="289">
                  <c:v>489.0</c:v>
                </c:pt>
                <c:pt idx="290">
                  <c:v>490.0</c:v>
                </c:pt>
                <c:pt idx="291">
                  <c:v>491.0</c:v>
                </c:pt>
                <c:pt idx="292">
                  <c:v>492.0</c:v>
                </c:pt>
                <c:pt idx="293">
                  <c:v>493.0</c:v>
                </c:pt>
                <c:pt idx="294">
                  <c:v>494.0</c:v>
                </c:pt>
                <c:pt idx="295">
                  <c:v>495.0</c:v>
                </c:pt>
                <c:pt idx="296">
                  <c:v>496.0</c:v>
                </c:pt>
                <c:pt idx="297">
                  <c:v>497.0</c:v>
                </c:pt>
                <c:pt idx="298">
                  <c:v>498.0</c:v>
                </c:pt>
                <c:pt idx="299">
                  <c:v>499.0</c:v>
                </c:pt>
                <c:pt idx="300">
                  <c:v>500.0</c:v>
                </c:pt>
                <c:pt idx="301">
                  <c:v>501.0</c:v>
                </c:pt>
                <c:pt idx="302">
                  <c:v>502.0</c:v>
                </c:pt>
                <c:pt idx="303">
                  <c:v>503.0</c:v>
                </c:pt>
                <c:pt idx="304">
                  <c:v>504.0</c:v>
                </c:pt>
                <c:pt idx="305">
                  <c:v>505.0</c:v>
                </c:pt>
                <c:pt idx="306">
                  <c:v>506.0</c:v>
                </c:pt>
                <c:pt idx="307">
                  <c:v>507.0</c:v>
                </c:pt>
                <c:pt idx="308">
                  <c:v>508.0</c:v>
                </c:pt>
                <c:pt idx="309">
                  <c:v>509.0</c:v>
                </c:pt>
                <c:pt idx="310">
                  <c:v>510.0</c:v>
                </c:pt>
                <c:pt idx="311">
                  <c:v>511.0</c:v>
                </c:pt>
                <c:pt idx="312">
                  <c:v>512.0</c:v>
                </c:pt>
                <c:pt idx="313">
                  <c:v>513.0</c:v>
                </c:pt>
                <c:pt idx="314">
                  <c:v>514.0</c:v>
                </c:pt>
                <c:pt idx="315">
                  <c:v>515.0</c:v>
                </c:pt>
                <c:pt idx="316">
                  <c:v>516.0</c:v>
                </c:pt>
                <c:pt idx="317">
                  <c:v>517.0</c:v>
                </c:pt>
                <c:pt idx="318">
                  <c:v>518.0</c:v>
                </c:pt>
                <c:pt idx="319">
                  <c:v>519.0</c:v>
                </c:pt>
                <c:pt idx="320">
                  <c:v>520.0</c:v>
                </c:pt>
                <c:pt idx="321">
                  <c:v>521.0</c:v>
                </c:pt>
                <c:pt idx="322">
                  <c:v>522.0</c:v>
                </c:pt>
                <c:pt idx="323">
                  <c:v>523.0</c:v>
                </c:pt>
                <c:pt idx="324">
                  <c:v>524.0</c:v>
                </c:pt>
                <c:pt idx="325">
                  <c:v>525.0</c:v>
                </c:pt>
                <c:pt idx="326">
                  <c:v>526.0</c:v>
                </c:pt>
                <c:pt idx="327">
                  <c:v>527.0</c:v>
                </c:pt>
                <c:pt idx="328">
                  <c:v>528.0</c:v>
                </c:pt>
                <c:pt idx="329">
                  <c:v>529.0</c:v>
                </c:pt>
                <c:pt idx="330">
                  <c:v>530.0</c:v>
                </c:pt>
                <c:pt idx="331">
                  <c:v>531.0</c:v>
                </c:pt>
                <c:pt idx="332">
                  <c:v>532.0</c:v>
                </c:pt>
                <c:pt idx="333">
                  <c:v>533.0</c:v>
                </c:pt>
                <c:pt idx="334">
                  <c:v>534.0</c:v>
                </c:pt>
                <c:pt idx="335">
                  <c:v>535.0</c:v>
                </c:pt>
                <c:pt idx="336">
                  <c:v>536.0</c:v>
                </c:pt>
                <c:pt idx="337">
                  <c:v>537.0</c:v>
                </c:pt>
                <c:pt idx="338">
                  <c:v>538.0</c:v>
                </c:pt>
                <c:pt idx="339">
                  <c:v>539.0</c:v>
                </c:pt>
                <c:pt idx="340">
                  <c:v>540.0</c:v>
                </c:pt>
                <c:pt idx="341">
                  <c:v>541.0</c:v>
                </c:pt>
                <c:pt idx="342">
                  <c:v>542.0</c:v>
                </c:pt>
                <c:pt idx="343">
                  <c:v>543.0</c:v>
                </c:pt>
                <c:pt idx="344">
                  <c:v>544.0</c:v>
                </c:pt>
                <c:pt idx="345">
                  <c:v>545.0</c:v>
                </c:pt>
                <c:pt idx="346">
                  <c:v>546.0</c:v>
                </c:pt>
                <c:pt idx="347">
                  <c:v>547.0</c:v>
                </c:pt>
                <c:pt idx="348">
                  <c:v>548.0</c:v>
                </c:pt>
                <c:pt idx="349">
                  <c:v>549.0</c:v>
                </c:pt>
                <c:pt idx="350">
                  <c:v>550.0</c:v>
                </c:pt>
                <c:pt idx="351">
                  <c:v>551.0</c:v>
                </c:pt>
                <c:pt idx="352">
                  <c:v>552.0</c:v>
                </c:pt>
                <c:pt idx="353">
                  <c:v>553.0</c:v>
                </c:pt>
                <c:pt idx="354">
                  <c:v>554.0</c:v>
                </c:pt>
                <c:pt idx="355">
                  <c:v>555.0</c:v>
                </c:pt>
                <c:pt idx="356">
                  <c:v>556.0</c:v>
                </c:pt>
                <c:pt idx="357">
                  <c:v>557.0</c:v>
                </c:pt>
                <c:pt idx="358">
                  <c:v>558.0</c:v>
                </c:pt>
                <c:pt idx="359">
                  <c:v>559.0</c:v>
                </c:pt>
                <c:pt idx="360">
                  <c:v>560.0</c:v>
                </c:pt>
                <c:pt idx="361">
                  <c:v>561.0</c:v>
                </c:pt>
                <c:pt idx="362">
                  <c:v>562.0</c:v>
                </c:pt>
                <c:pt idx="363">
                  <c:v>563.0</c:v>
                </c:pt>
                <c:pt idx="364">
                  <c:v>564.0</c:v>
                </c:pt>
                <c:pt idx="365">
                  <c:v>565.0</c:v>
                </c:pt>
                <c:pt idx="366">
                  <c:v>566.0</c:v>
                </c:pt>
                <c:pt idx="367">
                  <c:v>567.0</c:v>
                </c:pt>
                <c:pt idx="368">
                  <c:v>568.0</c:v>
                </c:pt>
                <c:pt idx="369">
                  <c:v>569.0</c:v>
                </c:pt>
                <c:pt idx="370">
                  <c:v>570.0</c:v>
                </c:pt>
                <c:pt idx="371">
                  <c:v>571.0</c:v>
                </c:pt>
                <c:pt idx="372">
                  <c:v>572.0</c:v>
                </c:pt>
                <c:pt idx="373">
                  <c:v>573.0</c:v>
                </c:pt>
                <c:pt idx="374">
                  <c:v>574.0</c:v>
                </c:pt>
                <c:pt idx="375">
                  <c:v>575.0</c:v>
                </c:pt>
                <c:pt idx="376">
                  <c:v>576.0</c:v>
                </c:pt>
                <c:pt idx="377">
                  <c:v>577.0</c:v>
                </c:pt>
                <c:pt idx="378">
                  <c:v>578.0</c:v>
                </c:pt>
                <c:pt idx="379">
                  <c:v>579.0</c:v>
                </c:pt>
                <c:pt idx="380">
                  <c:v>580.0</c:v>
                </c:pt>
                <c:pt idx="381">
                  <c:v>581.0</c:v>
                </c:pt>
                <c:pt idx="382">
                  <c:v>582.0</c:v>
                </c:pt>
                <c:pt idx="383">
                  <c:v>583.0</c:v>
                </c:pt>
                <c:pt idx="384">
                  <c:v>584.0</c:v>
                </c:pt>
                <c:pt idx="385">
                  <c:v>585.0</c:v>
                </c:pt>
                <c:pt idx="386">
                  <c:v>586.0</c:v>
                </c:pt>
                <c:pt idx="387">
                  <c:v>587.0</c:v>
                </c:pt>
                <c:pt idx="388">
                  <c:v>588.0</c:v>
                </c:pt>
                <c:pt idx="389">
                  <c:v>589.0</c:v>
                </c:pt>
                <c:pt idx="390">
                  <c:v>590.0</c:v>
                </c:pt>
                <c:pt idx="391">
                  <c:v>591.0</c:v>
                </c:pt>
                <c:pt idx="392">
                  <c:v>592.0</c:v>
                </c:pt>
                <c:pt idx="393">
                  <c:v>593.0</c:v>
                </c:pt>
                <c:pt idx="394">
                  <c:v>594.0</c:v>
                </c:pt>
                <c:pt idx="395">
                  <c:v>595.0</c:v>
                </c:pt>
                <c:pt idx="396">
                  <c:v>596.0</c:v>
                </c:pt>
                <c:pt idx="397">
                  <c:v>597.0</c:v>
                </c:pt>
                <c:pt idx="398">
                  <c:v>598.0</c:v>
                </c:pt>
                <c:pt idx="399">
                  <c:v>599.0</c:v>
                </c:pt>
                <c:pt idx="400">
                  <c:v>600.0</c:v>
                </c:pt>
                <c:pt idx="401">
                  <c:v>601.0</c:v>
                </c:pt>
                <c:pt idx="402">
                  <c:v>602.0</c:v>
                </c:pt>
                <c:pt idx="403">
                  <c:v>603.0</c:v>
                </c:pt>
                <c:pt idx="404">
                  <c:v>604.0</c:v>
                </c:pt>
                <c:pt idx="405">
                  <c:v>605.0</c:v>
                </c:pt>
                <c:pt idx="406">
                  <c:v>606.0</c:v>
                </c:pt>
                <c:pt idx="407">
                  <c:v>607.0</c:v>
                </c:pt>
                <c:pt idx="408">
                  <c:v>608.0</c:v>
                </c:pt>
                <c:pt idx="409">
                  <c:v>609.0</c:v>
                </c:pt>
                <c:pt idx="410">
                  <c:v>610.0</c:v>
                </c:pt>
                <c:pt idx="411">
                  <c:v>611.0</c:v>
                </c:pt>
                <c:pt idx="412">
                  <c:v>612.0</c:v>
                </c:pt>
                <c:pt idx="413">
                  <c:v>613.0</c:v>
                </c:pt>
                <c:pt idx="414">
                  <c:v>614.0</c:v>
                </c:pt>
                <c:pt idx="415">
                  <c:v>615.0</c:v>
                </c:pt>
                <c:pt idx="416">
                  <c:v>616.0</c:v>
                </c:pt>
                <c:pt idx="417">
                  <c:v>617.0</c:v>
                </c:pt>
                <c:pt idx="418">
                  <c:v>618.0</c:v>
                </c:pt>
                <c:pt idx="419">
                  <c:v>619.0</c:v>
                </c:pt>
                <c:pt idx="420">
                  <c:v>620.0</c:v>
                </c:pt>
                <c:pt idx="421">
                  <c:v>621.0</c:v>
                </c:pt>
                <c:pt idx="422">
                  <c:v>622.0</c:v>
                </c:pt>
                <c:pt idx="423">
                  <c:v>623.0</c:v>
                </c:pt>
                <c:pt idx="424">
                  <c:v>624.0</c:v>
                </c:pt>
                <c:pt idx="425">
                  <c:v>625.0</c:v>
                </c:pt>
                <c:pt idx="426">
                  <c:v>626.0</c:v>
                </c:pt>
                <c:pt idx="427">
                  <c:v>627.0</c:v>
                </c:pt>
                <c:pt idx="428">
                  <c:v>628.0</c:v>
                </c:pt>
                <c:pt idx="429">
                  <c:v>629.0</c:v>
                </c:pt>
                <c:pt idx="430">
                  <c:v>630.0</c:v>
                </c:pt>
                <c:pt idx="431">
                  <c:v>631.0</c:v>
                </c:pt>
                <c:pt idx="432">
                  <c:v>632.0</c:v>
                </c:pt>
                <c:pt idx="433">
                  <c:v>633.0</c:v>
                </c:pt>
                <c:pt idx="434">
                  <c:v>634.0</c:v>
                </c:pt>
                <c:pt idx="435">
                  <c:v>635.0</c:v>
                </c:pt>
                <c:pt idx="436">
                  <c:v>636.0</c:v>
                </c:pt>
                <c:pt idx="437">
                  <c:v>637.0</c:v>
                </c:pt>
                <c:pt idx="438">
                  <c:v>638.0</c:v>
                </c:pt>
                <c:pt idx="439">
                  <c:v>639.0</c:v>
                </c:pt>
                <c:pt idx="440">
                  <c:v>640.0</c:v>
                </c:pt>
                <c:pt idx="441">
                  <c:v>641.0</c:v>
                </c:pt>
                <c:pt idx="442">
                  <c:v>642.0</c:v>
                </c:pt>
                <c:pt idx="443">
                  <c:v>643.0</c:v>
                </c:pt>
                <c:pt idx="444">
                  <c:v>644.0</c:v>
                </c:pt>
                <c:pt idx="445">
                  <c:v>645.0</c:v>
                </c:pt>
                <c:pt idx="446">
                  <c:v>646.0</c:v>
                </c:pt>
                <c:pt idx="447">
                  <c:v>647.0</c:v>
                </c:pt>
                <c:pt idx="448">
                  <c:v>648.0</c:v>
                </c:pt>
                <c:pt idx="449">
                  <c:v>649.0</c:v>
                </c:pt>
                <c:pt idx="450">
                  <c:v>650.0</c:v>
                </c:pt>
                <c:pt idx="451">
                  <c:v>651.0</c:v>
                </c:pt>
                <c:pt idx="452">
                  <c:v>652.0</c:v>
                </c:pt>
                <c:pt idx="453">
                  <c:v>653.0</c:v>
                </c:pt>
                <c:pt idx="454">
                  <c:v>654.0</c:v>
                </c:pt>
                <c:pt idx="455">
                  <c:v>655.0</c:v>
                </c:pt>
                <c:pt idx="456">
                  <c:v>656.0</c:v>
                </c:pt>
                <c:pt idx="457">
                  <c:v>657.0</c:v>
                </c:pt>
                <c:pt idx="458">
                  <c:v>658.0</c:v>
                </c:pt>
                <c:pt idx="459">
                  <c:v>659.0</c:v>
                </c:pt>
                <c:pt idx="460">
                  <c:v>660.0</c:v>
                </c:pt>
                <c:pt idx="461">
                  <c:v>661.0</c:v>
                </c:pt>
                <c:pt idx="462">
                  <c:v>662.0</c:v>
                </c:pt>
                <c:pt idx="463">
                  <c:v>663.0</c:v>
                </c:pt>
                <c:pt idx="464">
                  <c:v>664.0</c:v>
                </c:pt>
                <c:pt idx="465">
                  <c:v>665.0</c:v>
                </c:pt>
                <c:pt idx="466">
                  <c:v>666.0</c:v>
                </c:pt>
                <c:pt idx="467">
                  <c:v>667.0</c:v>
                </c:pt>
                <c:pt idx="468">
                  <c:v>668.0</c:v>
                </c:pt>
                <c:pt idx="469">
                  <c:v>669.0</c:v>
                </c:pt>
                <c:pt idx="470">
                  <c:v>670.0</c:v>
                </c:pt>
                <c:pt idx="471">
                  <c:v>671.0</c:v>
                </c:pt>
                <c:pt idx="472">
                  <c:v>672.0</c:v>
                </c:pt>
                <c:pt idx="473">
                  <c:v>673.0</c:v>
                </c:pt>
                <c:pt idx="474">
                  <c:v>674.0</c:v>
                </c:pt>
                <c:pt idx="475">
                  <c:v>675.0</c:v>
                </c:pt>
                <c:pt idx="476">
                  <c:v>676.0</c:v>
                </c:pt>
                <c:pt idx="477">
                  <c:v>677.0</c:v>
                </c:pt>
                <c:pt idx="478">
                  <c:v>678.0</c:v>
                </c:pt>
                <c:pt idx="479">
                  <c:v>679.0</c:v>
                </c:pt>
                <c:pt idx="480">
                  <c:v>680.0</c:v>
                </c:pt>
                <c:pt idx="481">
                  <c:v>681.0</c:v>
                </c:pt>
                <c:pt idx="482">
                  <c:v>682.0</c:v>
                </c:pt>
                <c:pt idx="483">
                  <c:v>683.0</c:v>
                </c:pt>
                <c:pt idx="484">
                  <c:v>684.0</c:v>
                </c:pt>
                <c:pt idx="485">
                  <c:v>685.0</c:v>
                </c:pt>
                <c:pt idx="486">
                  <c:v>686.0</c:v>
                </c:pt>
                <c:pt idx="487">
                  <c:v>687.0</c:v>
                </c:pt>
                <c:pt idx="488">
                  <c:v>688.0</c:v>
                </c:pt>
                <c:pt idx="489">
                  <c:v>689.0</c:v>
                </c:pt>
                <c:pt idx="490">
                  <c:v>690.0</c:v>
                </c:pt>
                <c:pt idx="491">
                  <c:v>691.0</c:v>
                </c:pt>
                <c:pt idx="492">
                  <c:v>692.0</c:v>
                </c:pt>
                <c:pt idx="493">
                  <c:v>693.0</c:v>
                </c:pt>
                <c:pt idx="494">
                  <c:v>694.0</c:v>
                </c:pt>
                <c:pt idx="495">
                  <c:v>695.0</c:v>
                </c:pt>
                <c:pt idx="496">
                  <c:v>696.0</c:v>
                </c:pt>
                <c:pt idx="497">
                  <c:v>697.0</c:v>
                </c:pt>
                <c:pt idx="498">
                  <c:v>698.0</c:v>
                </c:pt>
                <c:pt idx="499">
                  <c:v>699.0</c:v>
                </c:pt>
                <c:pt idx="500">
                  <c:v>700.0</c:v>
                </c:pt>
                <c:pt idx="501">
                  <c:v>701.0</c:v>
                </c:pt>
                <c:pt idx="502">
                  <c:v>702.0</c:v>
                </c:pt>
                <c:pt idx="503">
                  <c:v>703.0</c:v>
                </c:pt>
                <c:pt idx="504">
                  <c:v>704.0</c:v>
                </c:pt>
                <c:pt idx="505">
                  <c:v>705.0</c:v>
                </c:pt>
                <c:pt idx="506">
                  <c:v>706.0</c:v>
                </c:pt>
                <c:pt idx="507">
                  <c:v>707.0</c:v>
                </c:pt>
                <c:pt idx="508">
                  <c:v>708.0</c:v>
                </c:pt>
                <c:pt idx="509">
                  <c:v>709.0</c:v>
                </c:pt>
                <c:pt idx="510">
                  <c:v>710.0</c:v>
                </c:pt>
                <c:pt idx="511">
                  <c:v>711.0</c:v>
                </c:pt>
                <c:pt idx="512">
                  <c:v>712.0</c:v>
                </c:pt>
                <c:pt idx="513">
                  <c:v>713.0</c:v>
                </c:pt>
                <c:pt idx="514">
                  <c:v>714.0</c:v>
                </c:pt>
                <c:pt idx="515">
                  <c:v>715.0</c:v>
                </c:pt>
                <c:pt idx="516">
                  <c:v>716.0</c:v>
                </c:pt>
                <c:pt idx="517">
                  <c:v>717.0</c:v>
                </c:pt>
                <c:pt idx="518">
                  <c:v>718.0</c:v>
                </c:pt>
                <c:pt idx="519">
                  <c:v>719.0</c:v>
                </c:pt>
                <c:pt idx="520">
                  <c:v>720.0</c:v>
                </c:pt>
                <c:pt idx="521">
                  <c:v>721.0</c:v>
                </c:pt>
                <c:pt idx="522">
                  <c:v>722.0</c:v>
                </c:pt>
                <c:pt idx="523">
                  <c:v>723.0</c:v>
                </c:pt>
                <c:pt idx="524">
                  <c:v>724.0</c:v>
                </c:pt>
                <c:pt idx="525">
                  <c:v>725.0</c:v>
                </c:pt>
                <c:pt idx="526">
                  <c:v>726.0</c:v>
                </c:pt>
                <c:pt idx="527">
                  <c:v>727.0</c:v>
                </c:pt>
                <c:pt idx="528">
                  <c:v>728.0</c:v>
                </c:pt>
                <c:pt idx="529">
                  <c:v>729.0</c:v>
                </c:pt>
                <c:pt idx="530">
                  <c:v>730.0</c:v>
                </c:pt>
                <c:pt idx="531">
                  <c:v>731.0</c:v>
                </c:pt>
                <c:pt idx="532">
                  <c:v>732.0</c:v>
                </c:pt>
                <c:pt idx="533">
                  <c:v>733.0</c:v>
                </c:pt>
                <c:pt idx="534">
                  <c:v>734.0</c:v>
                </c:pt>
                <c:pt idx="535">
                  <c:v>735.0</c:v>
                </c:pt>
                <c:pt idx="536">
                  <c:v>736.0</c:v>
                </c:pt>
                <c:pt idx="537">
                  <c:v>737.0</c:v>
                </c:pt>
                <c:pt idx="538">
                  <c:v>738.0</c:v>
                </c:pt>
                <c:pt idx="539">
                  <c:v>739.0</c:v>
                </c:pt>
                <c:pt idx="540">
                  <c:v>740.0</c:v>
                </c:pt>
                <c:pt idx="541">
                  <c:v>741.0</c:v>
                </c:pt>
                <c:pt idx="542">
                  <c:v>742.0</c:v>
                </c:pt>
                <c:pt idx="543">
                  <c:v>743.0</c:v>
                </c:pt>
                <c:pt idx="544">
                  <c:v>744.0</c:v>
                </c:pt>
                <c:pt idx="545">
                  <c:v>745.0</c:v>
                </c:pt>
                <c:pt idx="546">
                  <c:v>746.0</c:v>
                </c:pt>
                <c:pt idx="547">
                  <c:v>747.0</c:v>
                </c:pt>
                <c:pt idx="548">
                  <c:v>748.0</c:v>
                </c:pt>
                <c:pt idx="549">
                  <c:v>749.0</c:v>
                </c:pt>
                <c:pt idx="550">
                  <c:v>750.0</c:v>
                </c:pt>
                <c:pt idx="551">
                  <c:v>751.0</c:v>
                </c:pt>
                <c:pt idx="552">
                  <c:v>752.0</c:v>
                </c:pt>
                <c:pt idx="553">
                  <c:v>753.0</c:v>
                </c:pt>
                <c:pt idx="554">
                  <c:v>754.0</c:v>
                </c:pt>
                <c:pt idx="555">
                  <c:v>755.0</c:v>
                </c:pt>
                <c:pt idx="556">
                  <c:v>756.0</c:v>
                </c:pt>
                <c:pt idx="557">
                  <c:v>757.0</c:v>
                </c:pt>
                <c:pt idx="558">
                  <c:v>758.0</c:v>
                </c:pt>
                <c:pt idx="559">
                  <c:v>759.0</c:v>
                </c:pt>
                <c:pt idx="560">
                  <c:v>760.0</c:v>
                </c:pt>
                <c:pt idx="561">
                  <c:v>761.0</c:v>
                </c:pt>
                <c:pt idx="562">
                  <c:v>762.0</c:v>
                </c:pt>
                <c:pt idx="563">
                  <c:v>763.0</c:v>
                </c:pt>
                <c:pt idx="564">
                  <c:v>764.0</c:v>
                </c:pt>
                <c:pt idx="565">
                  <c:v>765.0</c:v>
                </c:pt>
                <c:pt idx="566">
                  <c:v>766.0</c:v>
                </c:pt>
                <c:pt idx="567">
                  <c:v>767.0</c:v>
                </c:pt>
                <c:pt idx="568">
                  <c:v>768.0</c:v>
                </c:pt>
                <c:pt idx="569">
                  <c:v>769.0</c:v>
                </c:pt>
                <c:pt idx="570">
                  <c:v>770.0</c:v>
                </c:pt>
                <c:pt idx="571">
                  <c:v>771.0</c:v>
                </c:pt>
                <c:pt idx="572">
                  <c:v>772.0</c:v>
                </c:pt>
                <c:pt idx="573">
                  <c:v>773.0</c:v>
                </c:pt>
                <c:pt idx="574">
                  <c:v>774.0</c:v>
                </c:pt>
                <c:pt idx="575">
                  <c:v>775.0</c:v>
                </c:pt>
                <c:pt idx="576">
                  <c:v>776.0</c:v>
                </c:pt>
                <c:pt idx="577">
                  <c:v>777.0</c:v>
                </c:pt>
                <c:pt idx="578">
                  <c:v>778.0</c:v>
                </c:pt>
                <c:pt idx="579">
                  <c:v>779.0</c:v>
                </c:pt>
                <c:pt idx="580">
                  <c:v>780.0</c:v>
                </c:pt>
                <c:pt idx="581">
                  <c:v>781.0</c:v>
                </c:pt>
                <c:pt idx="582">
                  <c:v>782.0</c:v>
                </c:pt>
                <c:pt idx="583">
                  <c:v>783.0</c:v>
                </c:pt>
                <c:pt idx="584">
                  <c:v>784.0</c:v>
                </c:pt>
                <c:pt idx="585">
                  <c:v>785.0</c:v>
                </c:pt>
                <c:pt idx="586">
                  <c:v>786.0</c:v>
                </c:pt>
                <c:pt idx="587">
                  <c:v>787.0</c:v>
                </c:pt>
                <c:pt idx="588">
                  <c:v>788.0</c:v>
                </c:pt>
                <c:pt idx="589">
                  <c:v>789.0</c:v>
                </c:pt>
                <c:pt idx="590">
                  <c:v>790.0</c:v>
                </c:pt>
                <c:pt idx="591">
                  <c:v>791.0</c:v>
                </c:pt>
                <c:pt idx="592">
                  <c:v>792.0</c:v>
                </c:pt>
                <c:pt idx="593">
                  <c:v>793.0</c:v>
                </c:pt>
                <c:pt idx="594">
                  <c:v>794.0</c:v>
                </c:pt>
                <c:pt idx="595">
                  <c:v>795.0</c:v>
                </c:pt>
                <c:pt idx="596">
                  <c:v>796.0</c:v>
                </c:pt>
                <c:pt idx="597">
                  <c:v>797.0</c:v>
                </c:pt>
                <c:pt idx="598">
                  <c:v>798.0</c:v>
                </c:pt>
                <c:pt idx="599">
                  <c:v>799.0</c:v>
                </c:pt>
                <c:pt idx="600">
                  <c:v>800.0</c:v>
                </c:pt>
                <c:pt idx="601">
                  <c:v>801.0</c:v>
                </c:pt>
                <c:pt idx="602">
                  <c:v>802.0</c:v>
                </c:pt>
              </c:numCache>
            </c:numRef>
          </c:xVal>
          <c:yVal>
            <c:numRef>
              <c:f>'[1]UV Vis Data'!$B$12:$B$614</c:f>
              <c:numCache>
                <c:formatCode>General</c:formatCode>
                <c:ptCount val="603"/>
                <c:pt idx="0">
                  <c:v>0.134929656982422</c:v>
                </c:pt>
                <c:pt idx="1">
                  <c:v>0.0959315299987793</c:v>
                </c:pt>
                <c:pt idx="2">
                  <c:v>0.121297359466553</c:v>
                </c:pt>
                <c:pt idx="3">
                  <c:v>0.191056251525879</c:v>
                </c:pt>
                <c:pt idx="4">
                  <c:v>0.110115051269531</c:v>
                </c:pt>
                <c:pt idx="5">
                  <c:v>0.145901679992676</c:v>
                </c:pt>
                <c:pt idx="6">
                  <c:v>0.190142154693604</c:v>
                </c:pt>
                <c:pt idx="7">
                  <c:v>0.151170253753662</c:v>
                </c:pt>
                <c:pt idx="8">
                  <c:v>0.135228157043457</c:v>
                </c:pt>
                <c:pt idx="9">
                  <c:v>0.191477775573731</c:v>
                </c:pt>
                <c:pt idx="10">
                  <c:v>0.166133880615235</c:v>
                </c:pt>
                <c:pt idx="11">
                  <c:v>0.151193618774414</c:v>
                </c:pt>
                <c:pt idx="12">
                  <c:v>0.163170337677002</c:v>
                </c:pt>
                <c:pt idx="13">
                  <c:v>0.161314964294434</c:v>
                </c:pt>
                <c:pt idx="14">
                  <c:v>0.182954788208008</c:v>
                </c:pt>
                <c:pt idx="15">
                  <c:v>0.185660839080811</c:v>
                </c:pt>
                <c:pt idx="16">
                  <c:v>0.161992073059082</c:v>
                </c:pt>
                <c:pt idx="17">
                  <c:v>0.154417514801026</c:v>
                </c:pt>
                <c:pt idx="18">
                  <c:v>0.176836490631104</c:v>
                </c:pt>
                <c:pt idx="19">
                  <c:v>0.183594703674317</c:v>
                </c:pt>
                <c:pt idx="20">
                  <c:v>0.172742366790772</c:v>
                </c:pt>
                <c:pt idx="21">
                  <c:v>0.174564361572266</c:v>
                </c:pt>
                <c:pt idx="22">
                  <c:v>0.180864810943604</c:v>
                </c:pt>
                <c:pt idx="23">
                  <c:v>0.173974990844727</c:v>
                </c:pt>
                <c:pt idx="24">
                  <c:v>0.176107883453369</c:v>
                </c:pt>
                <c:pt idx="25">
                  <c:v>0.163832664489746</c:v>
                </c:pt>
                <c:pt idx="26">
                  <c:v>0.156790733337403</c:v>
                </c:pt>
                <c:pt idx="27">
                  <c:v>0.143658638000488</c:v>
                </c:pt>
                <c:pt idx="28">
                  <c:v>0.134845733642578</c:v>
                </c:pt>
                <c:pt idx="29">
                  <c:v>0.13767671585083</c:v>
                </c:pt>
                <c:pt idx="30">
                  <c:v>0.142237186431885</c:v>
                </c:pt>
                <c:pt idx="31">
                  <c:v>0.150104999542237</c:v>
                </c:pt>
                <c:pt idx="32">
                  <c:v>0.157193660736084</c:v>
                </c:pt>
                <c:pt idx="33">
                  <c:v>0.164539813995362</c:v>
                </c:pt>
                <c:pt idx="34">
                  <c:v>0.171279907226563</c:v>
                </c:pt>
                <c:pt idx="35">
                  <c:v>0.177545070648194</c:v>
                </c:pt>
                <c:pt idx="36">
                  <c:v>0.18256139755249</c:v>
                </c:pt>
                <c:pt idx="37">
                  <c:v>0.186875343322754</c:v>
                </c:pt>
                <c:pt idx="38">
                  <c:v>0.190549373626709</c:v>
                </c:pt>
                <c:pt idx="39">
                  <c:v>0.192851066589356</c:v>
                </c:pt>
                <c:pt idx="40">
                  <c:v>0.194211959838867</c:v>
                </c:pt>
                <c:pt idx="41">
                  <c:v>0.194900035858155</c:v>
                </c:pt>
                <c:pt idx="42">
                  <c:v>0.194556713104248</c:v>
                </c:pt>
                <c:pt idx="43">
                  <c:v>0.192913055419922</c:v>
                </c:pt>
                <c:pt idx="44">
                  <c:v>0.189465522766113</c:v>
                </c:pt>
                <c:pt idx="45">
                  <c:v>0.184444904327393</c:v>
                </c:pt>
                <c:pt idx="46">
                  <c:v>0.17822790145874</c:v>
                </c:pt>
                <c:pt idx="47">
                  <c:v>0.171807765960694</c:v>
                </c:pt>
                <c:pt idx="48">
                  <c:v>0.165708541870117</c:v>
                </c:pt>
                <c:pt idx="49">
                  <c:v>0.159614086151123</c:v>
                </c:pt>
                <c:pt idx="50">
                  <c:v>0.153798580169678</c:v>
                </c:pt>
                <c:pt idx="51">
                  <c:v>0.148340702056885</c:v>
                </c:pt>
                <c:pt idx="52">
                  <c:v>0.143028259277344</c:v>
                </c:pt>
                <c:pt idx="53">
                  <c:v>0.137358665466309</c:v>
                </c:pt>
                <c:pt idx="54">
                  <c:v>0.130630493164063</c:v>
                </c:pt>
                <c:pt idx="55">
                  <c:v>0.122001647949219</c:v>
                </c:pt>
                <c:pt idx="56">
                  <c:v>0.112071037292481</c:v>
                </c:pt>
                <c:pt idx="57">
                  <c:v>0.101521015167237</c:v>
                </c:pt>
                <c:pt idx="58">
                  <c:v>0.0915637016296387</c:v>
                </c:pt>
                <c:pt idx="59">
                  <c:v>0.0828170776367188</c:v>
                </c:pt>
                <c:pt idx="60">
                  <c:v>0.0756697654724121</c:v>
                </c:pt>
                <c:pt idx="61">
                  <c:v>0.0701251029968262</c:v>
                </c:pt>
                <c:pt idx="62">
                  <c:v>0.0659470558166504</c:v>
                </c:pt>
                <c:pt idx="63">
                  <c:v>0.062612533569336</c:v>
                </c:pt>
                <c:pt idx="64">
                  <c:v>0.0600566864013672</c:v>
                </c:pt>
                <c:pt idx="65">
                  <c:v>0.0578250885009766</c:v>
                </c:pt>
                <c:pt idx="66">
                  <c:v>0.0557646751403809</c:v>
                </c:pt>
                <c:pt idx="67">
                  <c:v>0.0540790557861328</c:v>
                </c:pt>
                <c:pt idx="68">
                  <c:v>0.0526585578918457</c:v>
                </c:pt>
                <c:pt idx="69">
                  <c:v>0.0512433052062989</c:v>
                </c:pt>
                <c:pt idx="70">
                  <c:v>0.050081729888916</c:v>
                </c:pt>
                <c:pt idx="71">
                  <c:v>0.049184799194336</c:v>
                </c:pt>
                <c:pt idx="72">
                  <c:v>0.0483894348144531</c:v>
                </c:pt>
                <c:pt idx="73">
                  <c:v>0.0478386878967285</c:v>
                </c:pt>
                <c:pt idx="74">
                  <c:v>0.0474028587341309</c:v>
                </c:pt>
                <c:pt idx="75">
                  <c:v>0.0471410751342774</c:v>
                </c:pt>
                <c:pt idx="76">
                  <c:v>0.0469622611999512</c:v>
                </c:pt>
                <c:pt idx="77">
                  <c:v>0.0468554496765137</c:v>
                </c:pt>
                <c:pt idx="78">
                  <c:v>0.0467681884765625</c:v>
                </c:pt>
                <c:pt idx="79">
                  <c:v>0.0466227531433106</c:v>
                </c:pt>
                <c:pt idx="80">
                  <c:v>0.0464525222778321</c:v>
                </c:pt>
                <c:pt idx="81">
                  <c:v>0.0463452339172363</c:v>
                </c:pt>
                <c:pt idx="82">
                  <c:v>0.046194076538086</c:v>
                </c:pt>
                <c:pt idx="83">
                  <c:v>0.0461211204528809</c:v>
                </c:pt>
                <c:pt idx="84">
                  <c:v>0.0460824966430664</c:v>
                </c:pt>
                <c:pt idx="85">
                  <c:v>0.0459761619567871</c:v>
                </c:pt>
                <c:pt idx="86">
                  <c:v>0.0457835197448731</c:v>
                </c:pt>
                <c:pt idx="87">
                  <c:v>0.0452899932861328</c:v>
                </c:pt>
                <c:pt idx="88">
                  <c:v>0.0445799827575684</c:v>
                </c:pt>
                <c:pt idx="89">
                  <c:v>0.0438041687011719</c:v>
                </c:pt>
                <c:pt idx="90">
                  <c:v>0.0426149368286133</c:v>
                </c:pt>
                <c:pt idx="91">
                  <c:v>0.0416264533996582</c:v>
                </c:pt>
                <c:pt idx="92">
                  <c:v>0.0404348373413086</c:v>
                </c:pt>
                <c:pt idx="93">
                  <c:v>0.0395069122314453</c:v>
                </c:pt>
                <c:pt idx="94">
                  <c:v>0.0386791229248047</c:v>
                </c:pt>
                <c:pt idx="95">
                  <c:v>0.0381484031677246</c:v>
                </c:pt>
                <c:pt idx="96">
                  <c:v>0.0377054214477539</c:v>
                </c:pt>
                <c:pt idx="97">
                  <c:v>0.0373563766479492</c:v>
                </c:pt>
                <c:pt idx="98">
                  <c:v>0.0367040634155274</c:v>
                </c:pt>
                <c:pt idx="99">
                  <c:v>0.0358271598815918</c:v>
                </c:pt>
                <c:pt idx="100">
                  <c:v>0.0345396995544434</c:v>
                </c:pt>
                <c:pt idx="101">
                  <c:v>0.0329999923706055</c:v>
                </c:pt>
                <c:pt idx="102">
                  <c:v>0.0311632156372071</c:v>
                </c:pt>
                <c:pt idx="103">
                  <c:v>0.0294265747070313</c:v>
                </c:pt>
                <c:pt idx="104">
                  <c:v>0.0278992652893067</c:v>
                </c:pt>
                <c:pt idx="105">
                  <c:v>0.0265388488769531</c:v>
                </c:pt>
                <c:pt idx="106">
                  <c:v>0.0255112648010254</c:v>
                </c:pt>
                <c:pt idx="107">
                  <c:v>0.0247440338134766</c:v>
                </c:pt>
                <c:pt idx="108">
                  <c:v>0.0242447853088379</c:v>
                </c:pt>
                <c:pt idx="109">
                  <c:v>0.0238990783691406</c:v>
                </c:pt>
                <c:pt idx="110">
                  <c:v>0.0235471725463867</c:v>
                </c:pt>
                <c:pt idx="111">
                  <c:v>0.0233039855957031</c:v>
                </c:pt>
                <c:pt idx="112">
                  <c:v>0.0231738090515137</c:v>
                </c:pt>
                <c:pt idx="113">
                  <c:v>0.0228772163391113</c:v>
                </c:pt>
                <c:pt idx="114">
                  <c:v>0.0227799415588379</c:v>
                </c:pt>
                <c:pt idx="115">
                  <c:v>0.0225987434387207</c:v>
                </c:pt>
                <c:pt idx="116">
                  <c:v>0.0225405693054199</c:v>
                </c:pt>
                <c:pt idx="117">
                  <c:v>0.0222735404968262</c:v>
                </c:pt>
                <c:pt idx="118">
                  <c:v>0.0222067832946778</c:v>
                </c:pt>
                <c:pt idx="119">
                  <c:v>0.0222110748291016</c:v>
                </c:pt>
                <c:pt idx="120">
                  <c:v>0.0220303535461426</c:v>
                </c:pt>
                <c:pt idx="121">
                  <c:v>0.0220608711242676</c:v>
                </c:pt>
                <c:pt idx="122">
                  <c:v>0.0218625068664551</c:v>
                </c:pt>
                <c:pt idx="123">
                  <c:v>0.021817684173584</c:v>
                </c:pt>
                <c:pt idx="124">
                  <c:v>0.0217761993408203</c:v>
                </c:pt>
                <c:pt idx="125">
                  <c:v>0.0217142105102539</c:v>
                </c:pt>
                <c:pt idx="126">
                  <c:v>0.0215573310852051</c:v>
                </c:pt>
                <c:pt idx="127">
                  <c:v>0.0214304924011231</c:v>
                </c:pt>
                <c:pt idx="128">
                  <c:v>0.0215749740600586</c:v>
                </c:pt>
                <c:pt idx="129">
                  <c:v>0.0214915275573731</c:v>
                </c:pt>
                <c:pt idx="130">
                  <c:v>0.0212650299072266</c:v>
                </c:pt>
                <c:pt idx="131">
                  <c:v>0.0212259292602539</c:v>
                </c:pt>
                <c:pt idx="132">
                  <c:v>0.0212435722351074</c:v>
                </c:pt>
                <c:pt idx="133">
                  <c:v>0.0212154388427735</c:v>
                </c:pt>
                <c:pt idx="134">
                  <c:v>0.0211567878723145</c:v>
                </c:pt>
                <c:pt idx="135">
                  <c:v>0.0211629867553711</c:v>
                </c:pt>
                <c:pt idx="136">
                  <c:v>0.0210433006286621</c:v>
                </c:pt>
                <c:pt idx="137">
                  <c:v>0.0209732055664063</c:v>
                </c:pt>
                <c:pt idx="138">
                  <c:v>0.0208730697631836</c:v>
                </c:pt>
                <c:pt idx="139">
                  <c:v>0.0209136009216309</c:v>
                </c:pt>
                <c:pt idx="140">
                  <c:v>0.0208382606506348</c:v>
                </c:pt>
                <c:pt idx="141">
                  <c:v>0.0207810401916504</c:v>
                </c:pt>
                <c:pt idx="142">
                  <c:v>0.0207414627075196</c:v>
                </c:pt>
                <c:pt idx="143">
                  <c:v>0.0207509994506836</c:v>
                </c:pt>
                <c:pt idx="144">
                  <c:v>0.0207891464233399</c:v>
                </c:pt>
                <c:pt idx="145">
                  <c:v>0.0207138061523438</c:v>
                </c:pt>
                <c:pt idx="146">
                  <c:v>0.0206995010375977</c:v>
                </c:pt>
                <c:pt idx="147">
                  <c:v>0.0206942558288574</c:v>
                </c:pt>
                <c:pt idx="148">
                  <c:v>0.020444393157959</c:v>
                </c:pt>
                <c:pt idx="149">
                  <c:v>0.0204539299011231</c:v>
                </c:pt>
                <c:pt idx="150">
                  <c:v>0.020477294921875</c:v>
                </c:pt>
                <c:pt idx="151">
                  <c:v>0.0203952789306641</c:v>
                </c:pt>
                <c:pt idx="152">
                  <c:v>0.020315170288086</c:v>
                </c:pt>
                <c:pt idx="153">
                  <c:v>0.0203070640563965</c:v>
                </c:pt>
                <c:pt idx="154">
                  <c:v>0.0203027725219727</c:v>
                </c:pt>
                <c:pt idx="155">
                  <c:v>0.0203080177307129</c:v>
                </c:pt>
                <c:pt idx="156">
                  <c:v>0.0203189849853516</c:v>
                </c:pt>
                <c:pt idx="157">
                  <c:v>0.0203294754028321</c:v>
                </c:pt>
                <c:pt idx="158">
                  <c:v>0.0217123031616211</c:v>
                </c:pt>
                <c:pt idx="159">
                  <c:v>0.0204000473022461</c:v>
                </c:pt>
                <c:pt idx="160">
                  <c:v>0.0165328979492188</c:v>
                </c:pt>
                <c:pt idx="161">
                  <c:v>0.0145459175109863</c:v>
                </c:pt>
                <c:pt idx="162">
                  <c:v>0.0132861137390137</c:v>
                </c:pt>
                <c:pt idx="163">
                  <c:v>0.0114917755126953</c:v>
                </c:pt>
                <c:pt idx="164">
                  <c:v>0.0156230926513672</c:v>
                </c:pt>
                <c:pt idx="165">
                  <c:v>0.0231966972351074</c:v>
                </c:pt>
                <c:pt idx="166">
                  <c:v>0.0259218215942383</c:v>
                </c:pt>
                <c:pt idx="167">
                  <c:v>0.0242352485656738</c:v>
                </c:pt>
                <c:pt idx="168">
                  <c:v>0.0221638679504395</c:v>
                </c:pt>
                <c:pt idx="169">
                  <c:v>0.0208873748779297</c:v>
                </c:pt>
                <c:pt idx="170">
                  <c:v>0.0202412605285645</c:v>
                </c:pt>
                <c:pt idx="171">
                  <c:v>0.0197892189025879</c:v>
                </c:pt>
                <c:pt idx="172">
                  <c:v>0.0199112892150879</c:v>
                </c:pt>
                <c:pt idx="173">
                  <c:v>0.0200395584106446</c:v>
                </c:pt>
                <c:pt idx="174">
                  <c:v>0.0199179649353028</c:v>
                </c:pt>
                <c:pt idx="175">
                  <c:v>0.019892692565918</c:v>
                </c:pt>
                <c:pt idx="176">
                  <c:v>0.0198841094970703</c:v>
                </c:pt>
                <c:pt idx="177">
                  <c:v>0.0198526382446289</c:v>
                </c:pt>
                <c:pt idx="178">
                  <c:v>0.0198869705200196</c:v>
                </c:pt>
                <c:pt idx="179">
                  <c:v>0.0198211669921875</c:v>
                </c:pt>
                <c:pt idx="180">
                  <c:v>0.0199155807495117</c:v>
                </c:pt>
                <c:pt idx="181">
                  <c:v>0.0197796821594238</c:v>
                </c:pt>
                <c:pt idx="182">
                  <c:v>0.0198259353637696</c:v>
                </c:pt>
                <c:pt idx="183">
                  <c:v>0.0198101997375488</c:v>
                </c:pt>
                <c:pt idx="184">
                  <c:v>0.0197744369506836</c:v>
                </c:pt>
                <c:pt idx="185">
                  <c:v>0.0198736190795899</c:v>
                </c:pt>
                <c:pt idx="186">
                  <c:v>0.0197210311889649</c:v>
                </c:pt>
                <c:pt idx="187">
                  <c:v>0.0199656486511231</c:v>
                </c:pt>
                <c:pt idx="188">
                  <c:v>0.0201025009155274</c:v>
                </c:pt>
                <c:pt idx="189">
                  <c:v>0.0198922157287598</c:v>
                </c:pt>
                <c:pt idx="190">
                  <c:v>0.0199160575866699</c:v>
                </c:pt>
                <c:pt idx="191">
                  <c:v>0.0199646949768067</c:v>
                </c:pt>
                <c:pt idx="192">
                  <c:v>0.0197877883911133</c:v>
                </c:pt>
                <c:pt idx="193">
                  <c:v>0.020174503326416</c:v>
                </c:pt>
                <c:pt idx="194">
                  <c:v>0.0201807022094727</c:v>
                </c:pt>
                <c:pt idx="195">
                  <c:v>0.0198307037353516</c:v>
                </c:pt>
                <c:pt idx="196">
                  <c:v>0.0199418067932129</c:v>
                </c:pt>
                <c:pt idx="197">
                  <c:v>0.0197176933288574</c:v>
                </c:pt>
                <c:pt idx="198">
                  <c:v>0.0200967788696289</c:v>
                </c:pt>
                <c:pt idx="199">
                  <c:v>0.020169734954834</c:v>
                </c:pt>
                <c:pt idx="200">
                  <c:v>0.0199351310729981</c:v>
                </c:pt>
                <c:pt idx="201">
                  <c:v>0.0197443962097168</c:v>
                </c:pt>
                <c:pt idx="202">
                  <c:v>0.0199623107910156</c:v>
                </c:pt>
                <c:pt idx="203">
                  <c:v>0.0197944641113281</c:v>
                </c:pt>
                <c:pt idx="204">
                  <c:v>0.0198850631713867</c:v>
                </c:pt>
                <c:pt idx="205">
                  <c:v>0.0200214385986328</c:v>
                </c:pt>
                <c:pt idx="206">
                  <c:v>0.0201148986816406</c:v>
                </c:pt>
                <c:pt idx="207">
                  <c:v>0.0198993682861328</c:v>
                </c:pt>
                <c:pt idx="208">
                  <c:v>0.0196666717529297</c:v>
                </c:pt>
                <c:pt idx="209">
                  <c:v>0.0200448036193848</c:v>
                </c:pt>
                <c:pt idx="210">
                  <c:v>0.0200667381286621</c:v>
                </c:pt>
                <c:pt idx="211">
                  <c:v>0.0199270248413086</c:v>
                </c:pt>
                <c:pt idx="212">
                  <c:v>0.019890308380127</c:v>
                </c:pt>
                <c:pt idx="213">
                  <c:v>0.0200495719909668</c:v>
                </c:pt>
                <c:pt idx="214">
                  <c:v>0.0201334953308106</c:v>
                </c:pt>
                <c:pt idx="215">
                  <c:v>0.0198740959167481</c:v>
                </c:pt>
                <c:pt idx="216">
                  <c:v>0.0198397636413574</c:v>
                </c:pt>
                <c:pt idx="217">
                  <c:v>0.0201687812805176</c:v>
                </c:pt>
                <c:pt idx="218">
                  <c:v>0.0202250480651856</c:v>
                </c:pt>
                <c:pt idx="219">
                  <c:v>0.0201358795166016</c:v>
                </c:pt>
                <c:pt idx="220">
                  <c:v>0.0201416015625</c:v>
                </c:pt>
                <c:pt idx="221">
                  <c:v>0.0204157829284668</c:v>
                </c:pt>
                <c:pt idx="222">
                  <c:v>0.0203628540039063</c:v>
                </c:pt>
                <c:pt idx="223">
                  <c:v>0.020315170288086</c:v>
                </c:pt>
                <c:pt idx="224">
                  <c:v>0.0201559066772461</c:v>
                </c:pt>
                <c:pt idx="225">
                  <c:v>0.0202345848083496</c:v>
                </c:pt>
                <c:pt idx="226">
                  <c:v>0.0202512741088867</c:v>
                </c:pt>
                <c:pt idx="227">
                  <c:v>0.0201935768127442</c:v>
                </c:pt>
                <c:pt idx="228">
                  <c:v>0.0204510688781738</c:v>
                </c:pt>
                <c:pt idx="229">
                  <c:v>0.0202808380126953</c:v>
                </c:pt>
                <c:pt idx="230">
                  <c:v>0.0205507278442383</c:v>
                </c:pt>
                <c:pt idx="231">
                  <c:v>0.0207161903381348</c:v>
                </c:pt>
                <c:pt idx="232">
                  <c:v>0.0203900337219238</c:v>
                </c:pt>
                <c:pt idx="233">
                  <c:v>0.0200028419494629</c:v>
                </c:pt>
                <c:pt idx="234">
                  <c:v>0.020721435546875</c:v>
                </c:pt>
                <c:pt idx="235">
                  <c:v>0.0204453468322754</c:v>
                </c:pt>
                <c:pt idx="236">
                  <c:v>0.020418643951416</c:v>
                </c:pt>
                <c:pt idx="237">
                  <c:v>0.0204272270202637</c:v>
                </c:pt>
                <c:pt idx="238">
                  <c:v>0.0205388069152832</c:v>
                </c:pt>
                <c:pt idx="239">
                  <c:v>0.0207881927490235</c:v>
                </c:pt>
                <c:pt idx="240">
                  <c:v>0.0204057693481446</c:v>
                </c:pt>
                <c:pt idx="241">
                  <c:v>0.0203604698181153</c:v>
                </c:pt>
                <c:pt idx="242">
                  <c:v>0.0206151008605957</c:v>
                </c:pt>
                <c:pt idx="243">
                  <c:v>0.0204529762268067</c:v>
                </c:pt>
                <c:pt idx="244">
                  <c:v>0.0203299522399903</c:v>
                </c:pt>
                <c:pt idx="245">
                  <c:v>0.0205235481262207</c:v>
                </c:pt>
                <c:pt idx="246">
                  <c:v>0.0202865600585938</c:v>
                </c:pt>
                <c:pt idx="247">
                  <c:v>0.0206618309020996</c:v>
                </c:pt>
                <c:pt idx="248">
                  <c:v>0.0206484794616699</c:v>
                </c:pt>
                <c:pt idx="249">
                  <c:v>0.0205426216125488</c:v>
                </c:pt>
                <c:pt idx="250">
                  <c:v>0.0206685066223145</c:v>
                </c:pt>
                <c:pt idx="251">
                  <c:v>0.0204100608825684</c:v>
                </c:pt>
                <c:pt idx="252">
                  <c:v>0.0206022262573242</c:v>
                </c:pt>
                <c:pt idx="253">
                  <c:v>0.0208029747009278</c:v>
                </c:pt>
                <c:pt idx="254">
                  <c:v>0.0206403732299805</c:v>
                </c:pt>
                <c:pt idx="255">
                  <c:v>0.0208516120910645</c:v>
                </c:pt>
                <c:pt idx="256">
                  <c:v>0.0209221839904785</c:v>
                </c:pt>
                <c:pt idx="257">
                  <c:v>0.0207467079162598</c:v>
                </c:pt>
                <c:pt idx="258">
                  <c:v>0.0210151672363281</c:v>
                </c:pt>
                <c:pt idx="259">
                  <c:v>0.0209155082702637</c:v>
                </c:pt>
                <c:pt idx="260">
                  <c:v>0.0209932327270508</c:v>
                </c:pt>
                <c:pt idx="261">
                  <c:v>0.0209770202636719</c:v>
                </c:pt>
                <c:pt idx="262">
                  <c:v>0.0207815170288086</c:v>
                </c:pt>
                <c:pt idx="263">
                  <c:v>0.0206537246704102</c:v>
                </c:pt>
                <c:pt idx="264">
                  <c:v>0.0212116241455078</c:v>
                </c:pt>
                <c:pt idx="265">
                  <c:v>0.0209727287292481</c:v>
                </c:pt>
                <c:pt idx="266">
                  <c:v>0.0210099220275879</c:v>
                </c:pt>
                <c:pt idx="267">
                  <c:v>0.0209026336669922</c:v>
                </c:pt>
                <c:pt idx="268">
                  <c:v>0.0209012031555176</c:v>
                </c:pt>
                <c:pt idx="269">
                  <c:v>0.0211229324340821</c:v>
                </c:pt>
                <c:pt idx="270">
                  <c:v>0.0211424827575684</c:v>
                </c:pt>
                <c:pt idx="271">
                  <c:v>0.021028995513916</c:v>
                </c:pt>
                <c:pt idx="272">
                  <c:v>0.0211544036865235</c:v>
                </c:pt>
                <c:pt idx="273">
                  <c:v>0.0210347175598145</c:v>
                </c:pt>
                <c:pt idx="274">
                  <c:v>0.0210471153259278</c:v>
                </c:pt>
                <c:pt idx="275">
                  <c:v>0.021141529083252</c:v>
                </c:pt>
                <c:pt idx="276">
                  <c:v>0.0212054252624512</c:v>
                </c:pt>
                <c:pt idx="277">
                  <c:v>0.0211586952209473</c:v>
                </c:pt>
                <c:pt idx="278">
                  <c:v>0.0212340354919434</c:v>
                </c:pt>
                <c:pt idx="279">
                  <c:v>0.0210962295532227</c:v>
                </c:pt>
                <c:pt idx="280">
                  <c:v>0.0213007926940918</c:v>
                </c:pt>
                <c:pt idx="281">
                  <c:v>0.0212368965148926</c:v>
                </c:pt>
                <c:pt idx="282">
                  <c:v>0.0212163925170899</c:v>
                </c:pt>
                <c:pt idx="283">
                  <c:v>0.0212168693542481</c:v>
                </c:pt>
                <c:pt idx="284">
                  <c:v>0.0214381217956543</c:v>
                </c:pt>
                <c:pt idx="285">
                  <c:v>0.0200853347778321</c:v>
                </c:pt>
                <c:pt idx="286">
                  <c:v>0.0226173400878906</c:v>
                </c:pt>
                <c:pt idx="287">
                  <c:v>0.021115779876709</c:v>
                </c:pt>
                <c:pt idx="288">
                  <c:v>0.0202441215515137</c:v>
                </c:pt>
                <c:pt idx="289">
                  <c:v>0.0213570594787598</c:v>
                </c:pt>
                <c:pt idx="290">
                  <c:v>0.0212993621826172</c:v>
                </c:pt>
                <c:pt idx="291">
                  <c:v>0.0212726593017578</c:v>
                </c:pt>
                <c:pt idx="292">
                  <c:v>0.0213336944580078</c:v>
                </c:pt>
                <c:pt idx="293">
                  <c:v>0.0214266777038574</c:v>
                </c:pt>
                <c:pt idx="294">
                  <c:v>0.0213251113891602</c:v>
                </c:pt>
                <c:pt idx="295">
                  <c:v>0.0215559005737305</c:v>
                </c:pt>
                <c:pt idx="296">
                  <c:v>0.0213088989257813</c:v>
                </c:pt>
                <c:pt idx="297">
                  <c:v>0.0215806961059571</c:v>
                </c:pt>
                <c:pt idx="298">
                  <c:v>0.0211100578308106</c:v>
                </c:pt>
                <c:pt idx="299">
                  <c:v>0.0214333534240723</c:v>
                </c:pt>
                <c:pt idx="300">
                  <c:v>0.0215349197387696</c:v>
                </c:pt>
                <c:pt idx="301">
                  <c:v>0.0215415954589844</c:v>
                </c:pt>
                <c:pt idx="302">
                  <c:v>0.0214781761169434</c:v>
                </c:pt>
                <c:pt idx="303">
                  <c:v>0.0215086936950684</c:v>
                </c:pt>
                <c:pt idx="304">
                  <c:v>0.0216703414916992</c:v>
                </c:pt>
                <c:pt idx="305">
                  <c:v>0.0213651657104492</c:v>
                </c:pt>
                <c:pt idx="306">
                  <c:v>0.0215768814086914</c:v>
                </c:pt>
                <c:pt idx="307">
                  <c:v>0.0215859413146973</c:v>
                </c:pt>
                <c:pt idx="308">
                  <c:v>0.0216403007507324</c:v>
                </c:pt>
                <c:pt idx="309">
                  <c:v>0.0213103294372559</c:v>
                </c:pt>
                <c:pt idx="310">
                  <c:v>0.0213379859924317</c:v>
                </c:pt>
                <c:pt idx="311">
                  <c:v>0.0218219757080078</c:v>
                </c:pt>
                <c:pt idx="312">
                  <c:v>0.0218873023986817</c:v>
                </c:pt>
                <c:pt idx="313">
                  <c:v>0.0216183662414551</c:v>
                </c:pt>
                <c:pt idx="314">
                  <c:v>0.021627426147461</c:v>
                </c:pt>
                <c:pt idx="315">
                  <c:v>0.0215644836425781</c:v>
                </c:pt>
                <c:pt idx="316">
                  <c:v>0.0216655731201172</c:v>
                </c:pt>
                <c:pt idx="317">
                  <c:v>0.0217995643615723</c:v>
                </c:pt>
                <c:pt idx="318">
                  <c:v>0.0215473175048828</c:v>
                </c:pt>
                <c:pt idx="319">
                  <c:v>0.0216174125671387</c:v>
                </c:pt>
                <c:pt idx="320">
                  <c:v>0.0216474533081055</c:v>
                </c:pt>
                <c:pt idx="321">
                  <c:v>0.0215396881103516</c:v>
                </c:pt>
                <c:pt idx="322">
                  <c:v>0.0217266082763672</c:v>
                </c:pt>
                <c:pt idx="323">
                  <c:v>0.0215950012207031</c:v>
                </c:pt>
                <c:pt idx="324">
                  <c:v>0.0217700004577637</c:v>
                </c:pt>
                <c:pt idx="325">
                  <c:v>0.0216760635375977</c:v>
                </c:pt>
                <c:pt idx="326">
                  <c:v>0.0216050148010254</c:v>
                </c:pt>
                <c:pt idx="327">
                  <c:v>0.0217385292053223</c:v>
                </c:pt>
                <c:pt idx="328">
                  <c:v>0.0217547416687012</c:v>
                </c:pt>
                <c:pt idx="329">
                  <c:v>0.0217347145080567</c:v>
                </c:pt>
                <c:pt idx="330">
                  <c:v>0.0217247009277344</c:v>
                </c:pt>
                <c:pt idx="331">
                  <c:v>0.0217404365539551</c:v>
                </c:pt>
                <c:pt idx="332">
                  <c:v>0.0218081474304199</c:v>
                </c:pt>
                <c:pt idx="333">
                  <c:v>0.0216951370239258</c:v>
                </c:pt>
                <c:pt idx="334">
                  <c:v>0.0216403007507324</c:v>
                </c:pt>
                <c:pt idx="335">
                  <c:v>0.0216622352600098</c:v>
                </c:pt>
                <c:pt idx="336">
                  <c:v>0.0217552185058594</c:v>
                </c:pt>
                <c:pt idx="337">
                  <c:v>0.0217413902282715</c:v>
                </c:pt>
                <c:pt idx="338">
                  <c:v>0.0215716361999512</c:v>
                </c:pt>
                <c:pt idx="339">
                  <c:v>0.0215768814086914</c:v>
                </c:pt>
                <c:pt idx="340">
                  <c:v>0.0215487480163574</c:v>
                </c:pt>
                <c:pt idx="341">
                  <c:v>0.0215010643005371</c:v>
                </c:pt>
                <c:pt idx="342">
                  <c:v>0.0216217041015625</c:v>
                </c:pt>
                <c:pt idx="343">
                  <c:v>0.02166748046875</c:v>
                </c:pt>
                <c:pt idx="344">
                  <c:v>0.0215692520141602</c:v>
                </c:pt>
                <c:pt idx="345">
                  <c:v>0.0214977264404297</c:v>
                </c:pt>
                <c:pt idx="346">
                  <c:v>0.0216412544250488</c:v>
                </c:pt>
                <c:pt idx="347">
                  <c:v>0.0214872360229492</c:v>
                </c:pt>
                <c:pt idx="348">
                  <c:v>0.0214858055114746</c:v>
                </c:pt>
                <c:pt idx="349">
                  <c:v>0.0214991569519043</c:v>
                </c:pt>
                <c:pt idx="350">
                  <c:v>0.0216126441955567</c:v>
                </c:pt>
                <c:pt idx="351">
                  <c:v>0.0215644836425781</c:v>
                </c:pt>
                <c:pt idx="352">
                  <c:v>0.0215559005737305</c:v>
                </c:pt>
                <c:pt idx="353">
                  <c:v>0.0216236114501953</c:v>
                </c:pt>
                <c:pt idx="354">
                  <c:v>0.0215921401977539</c:v>
                </c:pt>
                <c:pt idx="355">
                  <c:v>0.0214152336120606</c:v>
                </c:pt>
                <c:pt idx="356">
                  <c:v>0.0215067863464356</c:v>
                </c:pt>
                <c:pt idx="357">
                  <c:v>0.0214028358459473</c:v>
                </c:pt>
                <c:pt idx="358">
                  <c:v>0.0215063095092774</c:v>
                </c:pt>
                <c:pt idx="359">
                  <c:v>0.0214605331420899</c:v>
                </c:pt>
                <c:pt idx="360">
                  <c:v>0.0214648246765137</c:v>
                </c:pt>
                <c:pt idx="361">
                  <c:v>0.0213708877563477</c:v>
                </c:pt>
                <c:pt idx="362">
                  <c:v>0.021507740020752</c:v>
                </c:pt>
                <c:pt idx="363">
                  <c:v>0.0214228630065918</c:v>
                </c:pt>
                <c:pt idx="364">
                  <c:v>0.0214586257934571</c:v>
                </c:pt>
                <c:pt idx="365">
                  <c:v>0.0214295387268067</c:v>
                </c:pt>
                <c:pt idx="366">
                  <c:v>0.0215225219726563</c:v>
                </c:pt>
                <c:pt idx="367">
                  <c:v>0.0214314460754395</c:v>
                </c:pt>
                <c:pt idx="368">
                  <c:v>0.0214734077453613</c:v>
                </c:pt>
                <c:pt idx="369">
                  <c:v>0.0211410522460938</c:v>
                </c:pt>
                <c:pt idx="370">
                  <c:v>0.0211820602416992</c:v>
                </c:pt>
                <c:pt idx="371">
                  <c:v>0.0210709571838379</c:v>
                </c:pt>
                <c:pt idx="372">
                  <c:v>0.0209646224975586</c:v>
                </c:pt>
                <c:pt idx="373">
                  <c:v>0.0206313133239746</c:v>
                </c:pt>
                <c:pt idx="374">
                  <c:v>0.0208368301391602</c:v>
                </c:pt>
                <c:pt idx="375">
                  <c:v>0.0209507942199707</c:v>
                </c:pt>
                <c:pt idx="376">
                  <c:v>0.0206093788146973</c:v>
                </c:pt>
                <c:pt idx="377">
                  <c:v>0.0204663276672363</c:v>
                </c:pt>
                <c:pt idx="378">
                  <c:v>0.0210146903991699</c:v>
                </c:pt>
                <c:pt idx="379">
                  <c:v>0.0203156471252442</c:v>
                </c:pt>
                <c:pt idx="380">
                  <c:v>0.0207080841064453</c:v>
                </c:pt>
                <c:pt idx="381">
                  <c:v>0.0202822685241699</c:v>
                </c:pt>
                <c:pt idx="382">
                  <c:v>0.020810604095459</c:v>
                </c:pt>
                <c:pt idx="383">
                  <c:v>0.0202155113220215</c:v>
                </c:pt>
                <c:pt idx="384">
                  <c:v>0.0203609466552735</c:v>
                </c:pt>
                <c:pt idx="385">
                  <c:v>0.020805835723877</c:v>
                </c:pt>
                <c:pt idx="386">
                  <c:v>0.0204606056213379</c:v>
                </c:pt>
                <c:pt idx="387">
                  <c:v>0.0204925537109375</c:v>
                </c:pt>
                <c:pt idx="388">
                  <c:v>0.0205125808715821</c:v>
                </c:pt>
                <c:pt idx="389">
                  <c:v>0.0206079483032227</c:v>
                </c:pt>
                <c:pt idx="390">
                  <c:v>0.0207934379577637</c:v>
                </c:pt>
                <c:pt idx="391">
                  <c:v>0.0207467079162598</c:v>
                </c:pt>
                <c:pt idx="392">
                  <c:v>0.0207719802856446</c:v>
                </c:pt>
                <c:pt idx="393">
                  <c:v>0.0207691192626953</c:v>
                </c:pt>
                <c:pt idx="394">
                  <c:v>0.0205349922180176</c:v>
                </c:pt>
                <c:pt idx="395">
                  <c:v>0.0205473899841309</c:v>
                </c:pt>
                <c:pt idx="396">
                  <c:v>0.0206890106201172</c:v>
                </c:pt>
                <c:pt idx="397">
                  <c:v>0.0207948684692383</c:v>
                </c:pt>
                <c:pt idx="398">
                  <c:v>0.0205926895141602</c:v>
                </c:pt>
                <c:pt idx="399">
                  <c:v>0.0208525657653809</c:v>
                </c:pt>
                <c:pt idx="400">
                  <c:v>0.0206127166748047</c:v>
                </c:pt>
                <c:pt idx="401">
                  <c:v>0.0205817222595215</c:v>
                </c:pt>
                <c:pt idx="402">
                  <c:v>0.0205936431884766</c:v>
                </c:pt>
                <c:pt idx="403">
                  <c:v>0.0206027030944824</c:v>
                </c:pt>
                <c:pt idx="404">
                  <c:v>0.0207743644714356</c:v>
                </c:pt>
                <c:pt idx="405">
                  <c:v>0.0205392837524414</c:v>
                </c:pt>
                <c:pt idx="406">
                  <c:v>0.0206995010375977</c:v>
                </c:pt>
                <c:pt idx="407">
                  <c:v>0.0207548141479492</c:v>
                </c:pt>
                <c:pt idx="408">
                  <c:v>0.0206270217895508</c:v>
                </c:pt>
                <c:pt idx="409">
                  <c:v>0.0206079483032227</c:v>
                </c:pt>
                <c:pt idx="410">
                  <c:v>0.020749568939209</c:v>
                </c:pt>
                <c:pt idx="411">
                  <c:v>0.0205426216125488</c:v>
                </c:pt>
                <c:pt idx="412">
                  <c:v>0.0206747055053711</c:v>
                </c:pt>
                <c:pt idx="413">
                  <c:v>0.0207796096801758</c:v>
                </c:pt>
                <c:pt idx="414">
                  <c:v>0.0208520889282227</c:v>
                </c:pt>
                <c:pt idx="415">
                  <c:v>0.0207867622375488</c:v>
                </c:pt>
                <c:pt idx="416">
                  <c:v>0.0208234786987305</c:v>
                </c:pt>
                <c:pt idx="417">
                  <c:v>0.0206055641174317</c:v>
                </c:pt>
                <c:pt idx="418">
                  <c:v>0.0207734107971192</c:v>
                </c:pt>
                <c:pt idx="419">
                  <c:v>0.0206871032714844</c:v>
                </c:pt>
                <c:pt idx="420">
                  <c:v>0.0207414627075196</c:v>
                </c:pt>
                <c:pt idx="421">
                  <c:v>0.019162654876709</c:v>
                </c:pt>
                <c:pt idx="422">
                  <c:v>0.0174436569213867</c:v>
                </c:pt>
                <c:pt idx="423">
                  <c:v>0.0238761901855469</c:v>
                </c:pt>
                <c:pt idx="424">
                  <c:v>0.0241436958312988</c:v>
                </c:pt>
                <c:pt idx="425">
                  <c:v>0.0206151008605957</c:v>
                </c:pt>
                <c:pt idx="426">
                  <c:v>0.0192294120788574</c:v>
                </c:pt>
                <c:pt idx="427">
                  <c:v>0.0187315940856934</c:v>
                </c:pt>
                <c:pt idx="428">
                  <c:v>0.0220255851745606</c:v>
                </c:pt>
                <c:pt idx="429">
                  <c:v>0.0229959487915039</c:v>
                </c:pt>
                <c:pt idx="430">
                  <c:v>0.0207228660583496</c:v>
                </c:pt>
                <c:pt idx="431">
                  <c:v>0.0200910568237305</c:v>
                </c:pt>
                <c:pt idx="432">
                  <c:v>0.0199642181396485</c:v>
                </c:pt>
                <c:pt idx="433">
                  <c:v>0.0206708908081055</c:v>
                </c:pt>
                <c:pt idx="434">
                  <c:v>0.0205869674682617</c:v>
                </c:pt>
                <c:pt idx="435">
                  <c:v>0.0206341743469238</c:v>
                </c:pt>
                <c:pt idx="436">
                  <c:v>0.020714282989502</c:v>
                </c:pt>
                <c:pt idx="437">
                  <c:v>0.0206766128540039</c:v>
                </c:pt>
                <c:pt idx="438">
                  <c:v>0.0206561088562012</c:v>
                </c:pt>
                <c:pt idx="439">
                  <c:v>0.020662784576416</c:v>
                </c:pt>
                <c:pt idx="440">
                  <c:v>0.0205855369567871</c:v>
                </c:pt>
                <c:pt idx="441">
                  <c:v>0.0206608772277832</c:v>
                </c:pt>
                <c:pt idx="442">
                  <c:v>0.020632266998291</c:v>
                </c:pt>
                <c:pt idx="443">
                  <c:v>0.0205750465393067</c:v>
                </c:pt>
                <c:pt idx="444">
                  <c:v>0.0205068588256836</c:v>
                </c:pt>
                <c:pt idx="445">
                  <c:v>0.0206184387207031</c:v>
                </c:pt>
                <c:pt idx="446">
                  <c:v>0.020474910736084</c:v>
                </c:pt>
                <c:pt idx="447">
                  <c:v>0.0205388069152832</c:v>
                </c:pt>
                <c:pt idx="448">
                  <c:v>0.0203371047973633</c:v>
                </c:pt>
                <c:pt idx="449">
                  <c:v>0.0204668045043946</c:v>
                </c:pt>
                <c:pt idx="450">
                  <c:v>0.0203857421875</c:v>
                </c:pt>
                <c:pt idx="451">
                  <c:v>0.0204291343688965</c:v>
                </c:pt>
                <c:pt idx="452">
                  <c:v>0.0203671455383301</c:v>
                </c:pt>
                <c:pt idx="453">
                  <c:v>0.0203289985656738</c:v>
                </c:pt>
                <c:pt idx="454">
                  <c:v>0.0206775665283203</c:v>
                </c:pt>
                <c:pt idx="455">
                  <c:v>0.0200514793395996</c:v>
                </c:pt>
                <c:pt idx="456">
                  <c:v>0.0208406448364258</c:v>
                </c:pt>
                <c:pt idx="457">
                  <c:v>0.016805648803711</c:v>
                </c:pt>
                <c:pt idx="458">
                  <c:v>0.0192961692810059</c:v>
                </c:pt>
                <c:pt idx="459">
                  <c:v>0.0206937789916992</c:v>
                </c:pt>
                <c:pt idx="460">
                  <c:v>0.0204296112060547</c:v>
                </c:pt>
                <c:pt idx="461">
                  <c:v>0.0206298828125</c:v>
                </c:pt>
                <c:pt idx="462">
                  <c:v>0.0206346511840821</c:v>
                </c:pt>
                <c:pt idx="463">
                  <c:v>0.0205330848693848</c:v>
                </c:pt>
                <c:pt idx="464">
                  <c:v>0.0205979347229004</c:v>
                </c:pt>
                <c:pt idx="465">
                  <c:v>0.0204715728759766</c:v>
                </c:pt>
                <c:pt idx="466">
                  <c:v>0.0204124450683594</c:v>
                </c:pt>
                <c:pt idx="467">
                  <c:v>0.0204987525939942</c:v>
                </c:pt>
                <c:pt idx="468">
                  <c:v>0.0203237533569336</c:v>
                </c:pt>
                <c:pt idx="469">
                  <c:v>0.0204477310180664</c:v>
                </c:pt>
                <c:pt idx="470">
                  <c:v>0.020197868347168</c:v>
                </c:pt>
                <c:pt idx="471">
                  <c:v>0.0201988220214844</c:v>
                </c:pt>
                <c:pt idx="472">
                  <c:v>0.0201020240783692</c:v>
                </c:pt>
                <c:pt idx="473">
                  <c:v>0.0199875831604004</c:v>
                </c:pt>
                <c:pt idx="474">
                  <c:v>0.0200052261352539</c:v>
                </c:pt>
                <c:pt idx="475">
                  <c:v>0.020075798034668</c:v>
                </c:pt>
                <c:pt idx="476">
                  <c:v>0.0200042724609375</c:v>
                </c:pt>
                <c:pt idx="477">
                  <c:v>0.0201163291931153</c:v>
                </c:pt>
                <c:pt idx="478">
                  <c:v>0.0200481414794922</c:v>
                </c:pt>
                <c:pt idx="479">
                  <c:v>0.0200338363647461</c:v>
                </c:pt>
                <c:pt idx="480">
                  <c:v>0.0200371742248535</c:v>
                </c:pt>
                <c:pt idx="481">
                  <c:v>0.0200347900390625</c:v>
                </c:pt>
                <c:pt idx="482">
                  <c:v>0.0201635360717774</c:v>
                </c:pt>
                <c:pt idx="483">
                  <c:v>0.0202879905700684</c:v>
                </c:pt>
                <c:pt idx="484">
                  <c:v>0.0203337669372559</c:v>
                </c:pt>
                <c:pt idx="485">
                  <c:v>0.0202674865722656</c:v>
                </c:pt>
                <c:pt idx="486">
                  <c:v>0.020348072052002</c:v>
                </c:pt>
                <c:pt idx="487">
                  <c:v>0.0204386711120606</c:v>
                </c:pt>
                <c:pt idx="488">
                  <c:v>0.0203485488891602</c:v>
                </c:pt>
                <c:pt idx="489">
                  <c:v>0.0205330848693848</c:v>
                </c:pt>
                <c:pt idx="490">
                  <c:v>0.0204925537109375</c:v>
                </c:pt>
                <c:pt idx="491">
                  <c:v>0.0205821990966797</c:v>
                </c:pt>
                <c:pt idx="492">
                  <c:v>0.0205135345458985</c:v>
                </c:pt>
                <c:pt idx="493">
                  <c:v>0.020498275756836</c:v>
                </c:pt>
                <c:pt idx="494">
                  <c:v>0.0205583572387696</c:v>
                </c:pt>
                <c:pt idx="495">
                  <c:v>0.0205059051513672</c:v>
                </c:pt>
                <c:pt idx="496">
                  <c:v>0.0203933715820313</c:v>
                </c:pt>
                <c:pt idx="497">
                  <c:v>0.0203142166137696</c:v>
                </c:pt>
                <c:pt idx="498">
                  <c:v>0.0202317237854004</c:v>
                </c:pt>
                <c:pt idx="499">
                  <c:v>0.0201797485351563</c:v>
                </c:pt>
                <c:pt idx="500">
                  <c:v>0.0200953483581543</c:v>
                </c:pt>
                <c:pt idx="501">
                  <c:v>0.019986629486084</c:v>
                </c:pt>
                <c:pt idx="502">
                  <c:v>0.0198788642883301</c:v>
                </c:pt>
                <c:pt idx="503">
                  <c:v>0.0197238922119141</c:v>
                </c:pt>
                <c:pt idx="504">
                  <c:v>0.0196504592895508</c:v>
                </c:pt>
                <c:pt idx="505">
                  <c:v>0.0196332931518555</c:v>
                </c:pt>
                <c:pt idx="506">
                  <c:v>0.0194587707519531</c:v>
                </c:pt>
                <c:pt idx="507">
                  <c:v>0.0193138122558594</c:v>
                </c:pt>
                <c:pt idx="508">
                  <c:v>0.0193514823913574</c:v>
                </c:pt>
                <c:pt idx="509">
                  <c:v>0.0191836357116699</c:v>
                </c:pt>
                <c:pt idx="510">
                  <c:v>0.0192975997924805</c:v>
                </c:pt>
                <c:pt idx="511">
                  <c:v>0.0192527770996094</c:v>
                </c:pt>
                <c:pt idx="512">
                  <c:v>0.0191769599914551</c:v>
                </c:pt>
                <c:pt idx="513">
                  <c:v>0.0192313194274903</c:v>
                </c:pt>
                <c:pt idx="514">
                  <c:v>0.0191941261291504</c:v>
                </c:pt>
                <c:pt idx="515">
                  <c:v>0.019289493560791</c:v>
                </c:pt>
                <c:pt idx="516">
                  <c:v>0.0193028450012207</c:v>
                </c:pt>
                <c:pt idx="517">
                  <c:v>0.0194406509399414</c:v>
                </c:pt>
                <c:pt idx="518">
                  <c:v>0.0194211006164551</c:v>
                </c:pt>
                <c:pt idx="519">
                  <c:v>0.0194587707519531</c:v>
                </c:pt>
                <c:pt idx="520">
                  <c:v>0.0194430351257324</c:v>
                </c:pt>
                <c:pt idx="521">
                  <c:v>0.0196657180786133</c:v>
                </c:pt>
                <c:pt idx="522">
                  <c:v>0.0196113586425781</c:v>
                </c:pt>
                <c:pt idx="523">
                  <c:v>0.0197257995605469</c:v>
                </c:pt>
                <c:pt idx="524">
                  <c:v>0.0197191238403321</c:v>
                </c:pt>
                <c:pt idx="525">
                  <c:v>0.0196590423583985</c:v>
                </c:pt>
                <c:pt idx="526">
                  <c:v>0.0196824073791504</c:v>
                </c:pt>
                <c:pt idx="527">
                  <c:v>0.0197162628173828</c:v>
                </c:pt>
                <c:pt idx="528">
                  <c:v>0.019864559173584</c:v>
                </c:pt>
                <c:pt idx="529">
                  <c:v>0.019773006439209</c:v>
                </c:pt>
                <c:pt idx="530">
                  <c:v>0.0196871757507324</c:v>
                </c:pt>
                <c:pt idx="531">
                  <c:v>0.0195260047912598</c:v>
                </c:pt>
                <c:pt idx="532">
                  <c:v>0.0194673538208008</c:v>
                </c:pt>
                <c:pt idx="533">
                  <c:v>0.019613265991211</c:v>
                </c:pt>
                <c:pt idx="534">
                  <c:v>0.0194168090820313</c:v>
                </c:pt>
                <c:pt idx="535">
                  <c:v>0.0193686485290528</c:v>
                </c:pt>
                <c:pt idx="536">
                  <c:v>0.0193920135498047</c:v>
                </c:pt>
                <c:pt idx="537">
                  <c:v>0.0192685127258301</c:v>
                </c:pt>
                <c:pt idx="538">
                  <c:v>0.019195556640625</c:v>
                </c:pt>
                <c:pt idx="539">
                  <c:v>0.0191936492919922</c:v>
                </c:pt>
                <c:pt idx="540">
                  <c:v>0.0191197395324707</c:v>
                </c:pt>
                <c:pt idx="541">
                  <c:v>0.0192184448242188</c:v>
                </c:pt>
                <c:pt idx="542">
                  <c:v>0.0190625190734863</c:v>
                </c:pt>
                <c:pt idx="543">
                  <c:v>0.0191044807434082</c:v>
                </c:pt>
                <c:pt idx="544">
                  <c:v>0.0190563201904297</c:v>
                </c:pt>
                <c:pt idx="545">
                  <c:v>0.0189623832702637</c:v>
                </c:pt>
                <c:pt idx="546">
                  <c:v>0.0191159248352051</c:v>
                </c:pt>
                <c:pt idx="547">
                  <c:v>0.0190706253051758</c:v>
                </c:pt>
                <c:pt idx="548">
                  <c:v>0.0190577507019043</c:v>
                </c:pt>
                <c:pt idx="549">
                  <c:v>0.0190525054931641</c:v>
                </c:pt>
                <c:pt idx="550">
                  <c:v>0.0190262794494629</c:v>
                </c:pt>
                <c:pt idx="551">
                  <c:v>0.0190443992614746</c:v>
                </c:pt>
                <c:pt idx="552">
                  <c:v>0.0192418098449707</c:v>
                </c:pt>
                <c:pt idx="553">
                  <c:v>0.0192070007324219</c:v>
                </c:pt>
                <c:pt idx="554">
                  <c:v>0.019251823425293</c:v>
                </c:pt>
                <c:pt idx="555">
                  <c:v>0.0193195343017578</c:v>
                </c:pt>
                <c:pt idx="556">
                  <c:v>0.0192699432373047</c:v>
                </c:pt>
                <c:pt idx="557">
                  <c:v>0.0192151069641113</c:v>
                </c:pt>
                <c:pt idx="558">
                  <c:v>0.019190788269043</c:v>
                </c:pt>
                <c:pt idx="559">
                  <c:v>0.0194149017333985</c:v>
                </c:pt>
                <c:pt idx="560">
                  <c:v>0.0193634033203125</c:v>
                </c:pt>
                <c:pt idx="561">
                  <c:v>0.0193367004394531</c:v>
                </c:pt>
                <c:pt idx="562">
                  <c:v>0.0194401741027832</c:v>
                </c:pt>
                <c:pt idx="563">
                  <c:v>0.0194869041442871</c:v>
                </c:pt>
                <c:pt idx="564">
                  <c:v>0.0195126533508301</c:v>
                </c:pt>
                <c:pt idx="565">
                  <c:v>0.0192828178405762</c:v>
                </c:pt>
                <c:pt idx="566">
                  <c:v>0.0193247795104981</c:v>
                </c:pt>
                <c:pt idx="567">
                  <c:v>0.0193166732788086</c:v>
                </c:pt>
                <c:pt idx="568">
                  <c:v>0.0193700790405274</c:v>
                </c:pt>
                <c:pt idx="569">
                  <c:v>0.0191559791564942</c:v>
                </c:pt>
                <c:pt idx="570">
                  <c:v>0.0192928314208985</c:v>
                </c:pt>
                <c:pt idx="571">
                  <c:v>0.0190715789794922</c:v>
                </c:pt>
                <c:pt idx="572">
                  <c:v>0.0190463066101074</c:v>
                </c:pt>
                <c:pt idx="573">
                  <c:v>0.0190081596374512</c:v>
                </c:pt>
                <c:pt idx="574">
                  <c:v>0.0189943313598633</c:v>
                </c:pt>
                <c:pt idx="575">
                  <c:v>0.0189547538757324</c:v>
                </c:pt>
                <c:pt idx="576">
                  <c:v>0.0188946723937988</c:v>
                </c:pt>
                <c:pt idx="577">
                  <c:v>0.0188589096069336</c:v>
                </c:pt>
                <c:pt idx="578">
                  <c:v>0.0188627243041992</c:v>
                </c:pt>
                <c:pt idx="579">
                  <c:v>0.0186939239501953</c:v>
                </c:pt>
                <c:pt idx="580">
                  <c:v>0.0186161994934082</c:v>
                </c:pt>
                <c:pt idx="581">
                  <c:v>0.0186371803283692</c:v>
                </c:pt>
                <c:pt idx="582">
                  <c:v>0.0184354782104492</c:v>
                </c:pt>
                <c:pt idx="583">
                  <c:v>0.0186047554016113</c:v>
                </c:pt>
                <c:pt idx="584">
                  <c:v>0.0185713768005371</c:v>
                </c:pt>
                <c:pt idx="585">
                  <c:v>0.0185670852661133</c:v>
                </c:pt>
                <c:pt idx="586">
                  <c:v>0.0184106826782227</c:v>
                </c:pt>
                <c:pt idx="587">
                  <c:v>0.0184540748596192</c:v>
                </c:pt>
                <c:pt idx="588">
                  <c:v>0.0183815956115723</c:v>
                </c:pt>
                <c:pt idx="589">
                  <c:v>0.0184779167175293</c:v>
                </c:pt>
                <c:pt idx="590">
                  <c:v>0.0185565948486328</c:v>
                </c:pt>
                <c:pt idx="591">
                  <c:v>0.0184831619262696</c:v>
                </c:pt>
                <c:pt idx="592">
                  <c:v>0.018549919128418</c:v>
                </c:pt>
                <c:pt idx="593">
                  <c:v>0.018606185913086</c:v>
                </c:pt>
                <c:pt idx="594">
                  <c:v>0.018608570098877</c:v>
                </c:pt>
                <c:pt idx="595">
                  <c:v>0.0184860229492188</c:v>
                </c:pt>
                <c:pt idx="596">
                  <c:v>0.0185956954956055</c:v>
                </c:pt>
                <c:pt idx="597">
                  <c:v>0.0187845230102539</c:v>
                </c:pt>
                <c:pt idx="598">
                  <c:v>0.0187168121337891</c:v>
                </c:pt>
                <c:pt idx="599">
                  <c:v>0.0185890197753906</c:v>
                </c:pt>
                <c:pt idx="600">
                  <c:v>0.018733024597168</c:v>
                </c:pt>
                <c:pt idx="601">
                  <c:v>0.0186495780944824</c:v>
                </c:pt>
                <c:pt idx="602">
                  <c:v>0.0186710357666016</c:v>
                </c:pt>
              </c:numCache>
            </c:numRef>
          </c:yVal>
          <c:smooth val="1"/>
        </c:ser>
        <c:ser>
          <c:idx val="2"/>
          <c:order val="1"/>
          <c:tx>
            <c:v>SPE Fraction 2</c:v>
          </c:tx>
          <c:spPr>
            <a:ln w="12700">
              <a:solidFill>
                <a:srgbClr val="99CC00"/>
              </a:solidFill>
              <a:prstDash val="solid"/>
            </a:ln>
          </c:spPr>
          <c:marker>
            <c:symbol val="none"/>
          </c:marker>
          <c:xVal>
            <c:numRef>
              <c:f>'[1]UV Vis Data'!$I$12:$I$614</c:f>
              <c:numCache>
                <c:formatCode>General</c:formatCode>
                <c:ptCount val="603"/>
                <c:pt idx="0">
                  <c:v>200.0</c:v>
                </c:pt>
                <c:pt idx="1">
                  <c:v>201.0</c:v>
                </c:pt>
                <c:pt idx="2">
                  <c:v>202.0</c:v>
                </c:pt>
                <c:pt idx="3">
                  <c:v>203.0</c:v>
                </c:pt>
                <c:pt idx="4">
                  <c:v>204.0</c:v>
                </c:pt>
                <c:pt idx="5">
                  <c:v>205.0</c:v>
                </c:pt>
                <c:pt idx="6">
                  <c:v>206.0</c:v>
                </c:pt>
                <c:pt idx="7">
                  <c:v>207.0</c:v>
                </c:pt>
                <c:pt idx="8">
                  <c:v>208.0</c:v>
                </c:pt>
                <c:pt idx="9">
                  <c:v>209.0</c:v>
                </c:pt>
                <c:pt idx="10">
                  <c:v>210.0</c:v>
                </c:pt>
                <c:pt idx="11">
                  <c:v>211.0</c:v>
                </c:pt>
                <c:pt idx="12">
                  <c:v>212.0</c:v>
                </c:pt>
                <c:pt idx="13">
                  <c:v>213.0</c:v>
                </c:pt>
                <c:pt idx="14">
                  <c:v>214.0</c:v>
                </c:pt>
                <c:pt idx="15">
                  <c:v>215.0</c:v>
                </c:pt>
                <c:pt idx="16">
                  <c:v>216.0</c:v>
                </c:pt>
                <c:pt idx="17">
                  <c:v>217.0</c:v>
                </c:pt>
                <c:pt idx="18">
                  <c:v>218.0</c:v>
                </c:pt>
                <c:pt idx="19">
                  <c:v>219.0</c:v>
                </c:pt>
                <c:pt idx="20">
                  <c:v>220.0</c:v>
                </c:pt>
                <c:pt idx="21">
                  <c:v>221.0</c:v>
                </c:pt>
                <c:pt idx="22">
                  <c:v>222.0</c:v>
                </c:pt>
                <c:pt idx="23">
                  <c:v>223.0</c:v>
                </c:pt>
                <c:pt idx="24">
                  <c:v>224.0</c:v>
                </c:pt>
                <c:pt idx="25">
                  <c:v>225.0</c:v>
                </c:pt>
                <c:pt idx="26">
                  <c:v>226.0</c:v>
                </c:pt>
                <c:pt idx="27">
                  <c:v>227.0</c:v>
                </c:pt>
                <c:pt idx="28">
                  <c:v>228.0</c:v>
                </c:pt>
                <c:pt idx="29">
                  <c:v>229.0</c:v>
                </c:pt>
                <c:pt idx="30">
                  <c:v>230.0</c:v>
                </c:pt>
                <c:pt idx="31">
                  <c:v>231.0</c:v>
                </c:pt>
                <c:pt idx="32">
                  <c:v>232.0</c:v>
                </c:pt>
                <c:pt idx="33">
                  <c:v>233.0</c:v>
                </c:pt>
                <c:pt idx="34">
                  <c:v>234.0</c:v>
                </c:pt>
                <c:pt idx="35">
                  <c:v>235.0</c:v>
                </c:pt>
                <c:pt idx="36">
                  <c:v>236.0</c:v>
                </c:pt>
                <c:pt idx="37">
                  <c:v>237.0</c:v>
                </c:pt>
                <c:pt idx="38">
                  <c:v>238.0</c:v>
                </c:pt>
                <c:pt idx="39">
                  <c:v>239.0</c:v>
                </c:pt>
                <c:pt idx="40">
                  <c:v>240.0</c:v>
                </c:pt>
                <c:pt idx="41">
                  <c:v>241.0</c:v>
                </c:pt>
                <c:pt idx="42">
                  <c:v>242.0</c:v>
                </c:pt>
                <c:pt idx="43">
                  <c:v>243.0</c:v>
                </c:pt>
                <c:pt idx="44">
                  <c:v>244.0</c:v>
                </c:pt>
                <c:pt idx="45">
                  <c:v>245.0</c:v>
                </c:pt>
                <c:pt idx="46">
                  <c:v>246.0</c:v>
                </c:pt>
                <c:pt idx="47">
                  <c:v>247.0</c:v>
                </c:pt>
                <c:pt idx="48">
                  <c:v>248.0</c:v>
                </c:pt>
                <c:pt idx="49">
                  <c:v>249.0</c:v>
                </c:pt>
                <c:pt idx="50">
                  <c:v>250.0</c:v>
                </c:pt>
                <c:pt idx="51">
                  <c:v>251.0</c:v>
                </c:pt>
                <c:pt idx="52">
                  <c:v>252.0</c:v>
                </c:pt>
                <c:pt idx="53">
                  <c:v>253.0</c:v>
                </c:pt>
                <c:pt idx="54">
                  <c:v>254.0</c:v>
                </c:pt>
                <c:pt idx="55">
                  <c:v>255.0</c:v>
                </c:pt>
                <c:pt idx="56">
                  <c:v>256.0</c:v>
                </c:pt>
                <c:pt idx="57">
                  <c:v>257.0</c:v>
                </c:pt>
                <c:pt idx="58">
                  <c:v>258.0</c:v>
                </c:pt>
                <c:pt idx="59">
                  <c:v>259.0</c:v>
                </c:pt>
                <c:pt idx="60">
                  <c:v>260.0</c:v>
                </c:pt>
                <c:pt idx="61">
                  <c:v>261.0</c:v>
                </c:pt>
                <c:pt idx="62">
                  <c:v>262.0</c:v>
                </c:pt>
                <c:pt idx="63">
                  <c:v>263.0</c:v>
                </c:pt>
                <c:pt idx="64">
                  <c:v>264.0</c:v>
                </c:pt>
                <c:pt idx="65">
                  <c:v>265.0</c:v>
                </c:pt>
                <c:pt idx="66">
                  <c:v>266.0</c:v>
                </c:pt>
                <c:pt idx="67">
                  <c:v>267.0</c:v>
                </c:pt>
                <c:pt idx="68">
                  <c:v>268.0</c:v>
                </c:pt>
                <c:pt idx="69">
                  <c:v>269.0</c:v>
                </c:pt>
                <c:pt idx="70">
                  <c:v>270.0</c:v>
                </c:pt>
                <c:pt idx="71">
                  <c:v>271.0</c:v>
                </c:pt>
                <c:pt idx="72">
                  <c:v>272.0</c:v>
                </c:pt>
                <c:pt idx="73">
                  <c:v>273.0</c:v>
                </c:pt>
                <c:pt idx="74">
                  <c:v>274.0</c:v>
                </c:pt>
                <c:pt idx="75">
                  <c:v>275.0</c:v>
                </c:pt>
                <c:pt idx="76">
                  <c:v>276.0</c:v>
                </c:pt>
                <c:pt idx="77">
                  <c:v>277.0</c:v>
                </c:pt>
                <c:pt idx="78">
                  <c:v>278.0</c:v>
                </c:pt>
                <c:pt idx="79">
                  <c:v>279.0</c:v>
                </c:pt>
                <c:pt idx="80">
                  <c:v>280.0</c:v>
                </c:pt>
                <c:pt idx="81">
                  <c:v>281.0</c:v>
                </c:pt>
                <c:pt idx="82">
                  <c:v>282.0</c:v>
                </c:pt>
                <c:pt idx="83">
                  <c:v>283.0</c:v>
                </c:pt>
                <c:pt idx="84">
                  <c:v>284.0</c:v>
                </c:pt>
                <c:pt idx="85">
                  <c:v>285.0</c:v>
                </c:pt>
                <c:pt idx="86">
                  <c:v>286.0</c:v>
                </c:pt>
                <c:pt idx="87">
                  <c:v>287.0</c:v>
                </c:pt>
                <c:pt idx="88">
                  <c:v>288.0</c:v>
                </c:pt>
                <c:pt idx="89">
                  <c:v>289.0</c:v>
                </c:pt>
                <c:pt idx="90">
                  <c:v>290.0</c:v>
                </c:pt>
                <c:pt idx="91">
                  <c:v>291.0</c:v>
                </c:pt>
                <c:pt idx="92">
                  <c:v>292.0</c:v>
                </c:pt>
                <c:pt idx="93">
                  <c:v>293.0</c:v>
                </c:pt>
                <c:pt idx="94">
                  <c:v>294.0</c:v>
                </c:pt>
                <c:pt idx="95">
                  <c:v>295.0</c:v>
                </c:pt>
                <c:pt idx="96">
                  <c:v>296.0</c:v>
                </c:pt>
                <c:pt idx="97">
                  <c:v>297.0</c:v>
                </c:pt>
                <c:pt idx="98">
                  <c:v>298.0</c:v>
                </c:pt>
                <c:pt idx="99">
                  <c:v>299.0</c:v>
                </c:pt>
                <c:pt idx="100">
                  <c:v>300.0</c:v>
                </c:pt>
                <c:pt idx="101">
                  <c:v>301.0</c:v>
                </c:pt>
                <c:pt idx="102">
                  <c:v>302.0</c:v>
                </c:pt>
                <c:pt idx="103">
                  <c:v>303.0</c:v>
                </c:pt>
                <c:pt idx="104">
                  <c:v>304.0</c:v>
                </c:pt>
                <c:pt idx="105">
                  <c:v>305.0</c:v>
                </c:pt>
                <c:pt idx="106">
                  <c:v>306.0</c:v>
                </c:pt>
                <c:pt idx="107">
                  <c:v>307.0</c:v>
                </c:pt>
                <c:pt idx="108">
                  <c:v>308.0</c:v>
                </c:pt>
                <c:pt idx="109">
                  <c:v>309.0</c:v>
                </c:pt>
                <c:pt idx="110">
                  <c:v>310.0</c:v>
                </c:pt>
                <c:pt idx="111">
                  <c:v>311.0</c:v>
                </c:pt>
                <c:pt idx="112">
                  <c:v>312.0</c:v>
                </c:pt>
                <c:pt idx="113">
                  <c:v>313.0</c:v>
                </c:pt>
                <c:pt idx="114">
                  <c:v>314.0</c:v>
                </c:pt>
                <c:pt idx="115">
                  <c:v>315.0</c:v>
                </c:pt>
                <c:pt idx="116">
                  <c:v>316.0</c:v>
                </c:pt>
                <c:pt idx="117">
                  <c:v>317.0</c:v>
                </c:pt>
                <c:pt idx="118">
                  <c:v>318.0</c:v>
                </c:pt>
                <c:pt idx="119">
                  <c:v>319.0</c:v>
                </c:pt>
                <c:pt idx="120">
                  <c:v>320.0</c:v>
                </c:pt>
                <c:pt idx="121">
                  <c:v>321.0</c:v>
                </c:pt>
                <c:pt idx="122">
                  <c:v>322.0</c:v>
                </c:pt>
                <c:pt idx="123">
                  <c:v>323.0</c:v>
                </c:pt>
                <c:pt idx="124">
                  <c:v>324.0</c:v>
                </c:pt>
                <c:pt idx="125">
                  <c:v>325.0</c:v>
                </c:pt>
                <c:pt idx="126">
                  <c:v>326.0</c:v>
                </c:pt>
                <c:pt idx="127">
                  <c:v>327.0</c:v>
                </c:pt>
                <c:pt idx="128">
                  <c:v>328.0</c:v>
                </c:pt>
                <c:pt idx="129">
                  <c:v>329.0</c:v>
                </c:pt>
                <c:pt idx="130">
                  <c:v>330.0</c:v>
                </c:pt>
                <c:pt idx="131">
                  <c:v>331.0</c:v>
                </c:pt>
                <c:pt idx="132">
                  <c:v>332.0</c:v>
                </c:pt>
                <c:pt idx="133">
                  <c:v>333.0</c:v>
                </c:pt>
                <c:pt idx="134">
                  <c:v>334.0</c:v>
                </c:pt>
                <c:pt idx="135">
                  <c:v>335.0</c:v>
                </c:pt>
                <c:pt idx="136">
                  <c:v>336.0</c:v>
                </c:pt>
                <c:pt idx="137">
                  <c:v>337.0</c:v>
                </c:pt>
                <c:pt idx="138">
                  <c:v>338.0</c:v>
                </c:pt>
                <c:pt idx="139">
                  <c:v>339.0</c:v>
                </c:pt>
                <c:pt idx="140">
                  <c:v>340.0</c:v>
                </c:pt>
                <c:pt idx="141">
                  <c:v>341.0</c:v>
                </c:pt>
                <c:pt idx="142">
                  <c:v>342.0</c:v>
                </c:pt>
                <c:pt idx="143">
                  <c:v>343.0</c:v>
                </c:pt>
                <c:pt idx="144">
                  <c:v>344.0</c:v>
                </c:pt>
                <c:pt idx="145">
                  <c:v>345.0</c:v>
                </c:pt>
                <c:pt idx="146">
                  <c:v>346.0</c:v>
                </c:pt>
                <c:pt idx="147">
                  <c:v>347.0</c:v>
                </c:pt>
                <c:pt idx="148">
                  <c:v>348.0</c:v>
                </c:pt>
                <c:pt idx="149">
                  <c:v>349.0</c:v>
                </c:pt>
                <c:pt idx="150">
                  <c:v>350.0</c:v>
                </c:pt>
                <c:pt idx="151">
                  <c:v>351.0</c:v>
                </c:pt>
                <c:pt idx="152">
                  <c:v>352.0</c:v>
                </c:pt>
                <c:pt idx="153">
                  <c:v>353.0</c:v>
                </c:pt>
                <c:pt idx="154">
                  <c:v>354.0</c:v>
                </c:pt>
                <c:pt idx="155">
                  <c:v>355.0</c:v>
                </c:pt>
                <c:pt idx="156">
                  <c:v>356.0</c:v>
                </c:pt>
                <c:pt idx="157">
                  <c:v>357.0</c:v>
                </c:pt>
                <c:pt idx="158">
                  <c:v>358.0</c:v>
                </c:pt>
                <c:pt idx="159">
                  <c:v>359.0</c:v>
                </c:pt>
                <c:pt idx="160">
                  <c:v>360.0</c:v>
                </c:pt>
                <c:pt idx="161">
                  <c:v>361.0</c:v>
                </c:pt>
                <c:pt idx="162">
                  <c:v>362.0</c:v>
                </c:pt>
                <c:pt idx="163">
                  <c:v>363.0</c:v>
                </c:pt>
                <c:pt idx="164">
                  <c:v>364.0</c:v>
                </c:pt>
                <c:pt idx="165">
                  <c:v>365.0</c:v>
                </c:pt>
                <c:pt idx="166">
                  <c:v>366.0</c:v>
                </c:pt>
                <c:pt idx="167">
                  <c:v>367.0</c:v>
                </c:pt>
                <c:pt idx="168">
                  <c:v>368.0</c:v>
                </c:pt>
                <c:pt idx="169">
                  <c:v>369.0</c:v>
                </c:pt>
                <c:pt idx="170">
                  <c:v>370.0</c:v>
                </c:pt>
                <c:pt idx="171">
                  <c:v>371.0</c:v>
                </c:pt>
                <c:pt idx="172">
                  <c:v>372.0</c:v>
                </c:pt>
                <c:pt idx="173">
                  <c:v>373.0</c:v>
                </c:pt>
                <c:pt idx="174">
                  <c:v>374.0</c:v>
                </c:pt>
                <c:pt idx="175">
                  <c:v>375.0</c:v>
                </c:pt>
                <c:pt idx="176">
                  <c:v>376.0</c:v>
                </c:pt>
                <c:pt idx="177">
                  <c:v>377.0</c:v>
                </c:pt>
                <c:pt idx="178">
                  <c:v>378.0</c:v>
                </c:pt>
                <c:pt idx="179">
                  <c:v>379.0</c:v>
                </c:pt>
                <c:pt idx="180">
                  <c:v>380.0</c:v>
                </c:pt>
                <c:pt idx="181">
                  <c:v>381.0</c:v>
                </c:pt>
                <c:pt idx="182">
                  <c:v>382.0</c:v>
                </c:pt>
                <c:pt idx="183">
                  <c:v>383.0</c:v>
                </c:pt>
                <c:pt idx="184">
                  <c:v>384.0</c:v>
                </c:pt>
                <c:pt idx="185">
                  <c:v>385.0</c:v>
                </c:pt>
                <c:pt idx="186">
                  <c:v>386.0</c:v>
                </c:pt>
                <c:pt idx="187">
                  <c:v>387.0</c:v>
                </c:pt>
                <c:pt idx="188">
                  <c:v>388.0</c:v>
                </c:pt>
                <c:pt idx="189">
                  <c:v>389.0</c:v>
                </c:pt>
                <c:pt idx="190">
                  <c:v>390.0</c:v>
                </c:pt>
                <c:pt idx="191">
                  <c:v>391.0</c:v>
                </c:pt>
                <c:pt idx="192">
                  <c:v>392.0</c:v>
                </c:pt>
                <c:pt idx="193">
                  <c:v>393.0</c:v>
                </c:pt>
                <c:pt idx="194">
                  <c:v>394.0</c:v>
                </c:pt>
                <c:pt idx="195">
                  <c:v>395.0</c:v>
                </c:pt>
                <c:pt idx="196">
                  <c:v>396.0</c:v>
                </c:pt>
                <c:pt idx="197">
                  <c:v>397.0</c:v>
                </c:pt>
                <c:pt idx="198">
                  <c:v>398.0</c:v>
                </c:pt>
                <c:pt idx="199">
                  <c:v>399.0</c:v>
                </c:pt>
                <c:pt idx="200">
                  <c:v>400.0</c:v>
                </c:pt>
                <c:pt idx="201">
                  <c:v>401.0</c:v>
                </c:pt>
                <c:pt idx="202">
                  <c:v>402.0</c:v>
                </c:pt>
                <c:pt idx="203">
                  <c:v>403.0</c:v>
                </c:pt>
                <c:pt idx="204">
                  <c:v>404.0</c:v>
                </c:pt>
                <c:pt idx="205">
                  <c:v>405.0</c:v>
                </c:pt>
                <c:pt idx="206">
                  <c:v>406.0</c:v>
                </c:pt>
                <c:pt idx="207">
                  <c:v>407.0</c:v>
                </c:pt>
                <c:pt idx="208">
                  <c:v>408.0</c:v>
                </c:pt>
                <c:pt idx="209">
                  <c:v>409.0</c:v>
                </c:pt>
                <c:pt idx="210">
                  <c:v>410.0</c:v>
                </c:pt>
                <c:pt idx="211">
                  <c:v>411.0</c:v>
                </c:pt>
                <c:pt idx="212">
                  <c:v>412.0</c:v>
                </c:pt>
                <c:pt idx="213">
                  <c:v>413.0</c:v>
                </c:pt>
                <c:pt idx="214">
                  <c:v>414.0</c:v>
                </c:pt>
                <c:pt idx="215">
                  <c:v>415.0</c:v>
                </c:pt>
                <c:pt idx="216">
                  <c:v>416.0</c:v>
                </c:pt>
                <c:pt idx="217">
                  <c:v>417.0</c:v>
                </c:pt>
                <c:pt idx="218">
                  <c:v>418.0</c:v>
                </c:pt>
                <c:pt idx="219">
                  <c:v>419.0</c:v>
                </c:pt>
                <c:pt idx="220">
                  <c:v>420.0</c:v>
                </c:pt>
                <c:pt idx="221">
                  <c:v>421.0</c:v>
                </c:pt>
                <c:pt idx="222">
                  <c:v>422.0</c:v>
                </c:pt>
                <c:pt idx="223">
                  <c:v>423.0</c:v>
                </c:pt>
                <c:pt idx="224">
                  <c:v>424.0</c:v>
                </c:pt>
                <c:pt idx="225">
                  <c:v>425.0</c:v>
                </c:pt>
                <c:pt idx="226">
                  <c:v>426.0</c:v>
                </c:pt>
                <c:pt idx="227">
                  <c:v>427.0</c:v>
                </c:pt>
                <c:pt idx="228">
                  <c:v>428.0</c:v>
                </c:pt>
                <c:pt idx="229">
                  <c:v>429.0</c:v>
                </c:pt>
                <c:pt idx="230">
                  <c:v>430.0</c:v>
                </c:pt>
                <c:pt idx="231">
                  <c:v>431.0</c:v>
                </c:pt>
                <c:pt idx="232">
                  <c:v>432.0</c:v>
                </c:pt>
                <c:pt idx="233">
                  <c:v>433.0</c:v>
                </c:pt>
                <c:pt idx="234">
                  <c:v>434.0</c:v>
                </c:pt>
                <c:pt idx="235">
                  <c:v>435.0</c:v>
                </c:pt>
                <c:pt idx="236">
                  <c:v>436.0</c:v>
                </c:pt>
                <c:pt idx="237">
                  <c:v>437.0</c:v>
                </c:pt>
                <c:pt idx="238">
                  <c:v>438.0</c:v>
                </c:pt>
                <c:pt idx="239">
                  <c:v>439.0</c:v>
                </c:pt>
                <c:pt idx="240">
                  <c:v>440.0</c:v>
                </c:pt>
                <c:pt idx="241">
                  <c:v>441.0</c:v>
                </c:pt>
                <c:pt idx="242">
                  <c:v>442.0</c:v>
                </c:pt>
                <c:pt idx="243">
                  <c:v>443.0</c:v>
                </c:pt>
                <c:pt idx="244">
                  <c:v>444.0</c:v>
                </c:pt>
                <c:pt idx="245">
                  <c:v>445.0</c:v>
                </c:pt>
                <c:pt idx="246">
                  <c:v>446.0</c:v>
                </c:pt>
                <c:pt idx="247">
                  <c:v>447.0</c:v>
                </c:pt>
                <c:pt idx="248">
                  <c:v>448.0</c:v>
                </c:pt>
                <c:pt idx="249">
                  <c:v>449.0</c:v>
                </c:pt>
                <c:pt idx="250">
                  <c:v>450.0</c:v>
                </c:pt>
                <c:pt idx="251">
                  <c:v>451.0</c:v>
                </c:pt>
                <c:pt idx="252">
                  <c:v>452.0</c:v>
                </c:pt>
                <c:pt idx="253">
                  <c:v>453.0</c:v>
                </c:pt>
                <c:pt idx="254">
                  <c:v>454.0</c:v>
                </c:pt>
                <c:pt idx="255">
                  <c:v>455.0</c:v>
                </c:pt>
                <c:pt idx="256">
                  <c:v>456.0</c:v>
                </c:pt>
                <c:pt idx="257">
                  <c:v>457.0</c:v>
                </c:pt>
                <c:pt idx="258">
                  <c:v>458.0</c:v>
                </c:pt>
                <c:pt idx="259">
                  <c:v>459.0</c:v>
                </c:pt>
                <c:pt idx="260">
                  <c:v>460.0</c:v>
                </c:pt>
                <c:pt idx="261">
                  <c:v>461.0</c:v>
                </c:pt>
                <c:pt idx="262">
                  <c:v>462.0</c:v>
                </c:pt>
                <c:pt idx="263">
                  <c:v>463.0</c:v>
                </c:pt>
                <c:pt idx="264">
                  <c:v>464.0</c:v>
                </c:pt>
                <c:pt idx="265">
                  <c:v>465.0</c:v>
                </c:pt>
                <c:pt idx="266">
                  <c:v>466.0</c:v>
                </c:pt>
                <c:pt idx="267">
                  <c:v>467.0</c:v>
                </c:pt>
                <c:pt idx="268">
                  <c:v>468.0</c:v>
                </c:pt>
                <c:pt idx="269">
                  <c:v>469.0</c:v>
                </c:pt>
                <c:pt idx="270">
                  <c:v>470.0</c:v>
                </c:pt>
                <c:pt idx="271">
                  <c:v>471.0</c:v>
                </c:pt>
                <c:pt idx="272">
                  <c:v>472.0</c:v>
                </c:pt>
                <c:pt idx="273">
                  <c:v>473.0</c:v>
                </c:pt>
                <c:pt idx="274">
                  <c:v>474.0</c:v>
                </c:pt>
                <c:pt idx="275">
                  <c:v>475.0</c:v>
                </c:pt>
                <c:pt idx="276">
                  <c:v>476.0</c:v>
                </c:pt>
                <c:pt idx="277">
                  <c:v>477.0</c:v>
                </c:pt>
                <c:pt idx="278">
                  <c:v>478.0</c:v>
                </c:pt>
                <c:pt idx="279">
                  <c:v>479.0</c:v>
                </c:pt>
                <c:pt idx="280">
                  <c:v>480.0</c:v>
                </c:pt>
                <c:pt idx="281">
                  <c:v>481.0</c:v>
                </c:pt>
                <c:pt idx="282">
                  <c:v>482.0</c:v>
                </c:pt>
                <c:pt idx="283">
                  <c:v>483.0</c:v>
                </c:pt>
                <c:pt idx="284">
                  <c:v>484.0</c:v>
                </c:pt>
                <c:pt idx="285">
                  <c:v>485.0</c:v>
                </c:pt>
                <c:pt idx="286">
                  <c:v>486.0</c:v>
                </c:pt>
                <c:pt idx="287">
                  <c:v>487.0</c:v>
                </c:pt>
                <c:pt idx="288">
                  <c:v>488.0</c:v>
                </c:pt>
                <c:pt idx="289">
                  <c:v>489.0</c:v>
                </c:pt>
                <c:pt idx="290">
                  <c:v>490.0</c:v>
                </c:pt>
                <c:pt idx="291">
                  <c:v>491.0</c:v>
                </c:pt>
                <c:pt idx="292">
                  <c:v>492.0</c:v>
                </c:pt>
                <c:pt idx="293">
                  <c:v>493.0</c:v>
                </c:pt>
                <c:pt idx="294">
                  <c:v>494.0</c:v>
                </c:pt>
                <c:pt idx="295">
                  <c:v>495.0</c:v>
                </c:pt>
                <c:pt idx="296">
                  <c:v>496.0</c:v>
                </c:pt>
                <c:pt idx="297">
                  <c:v>497.0</c:v>
                </c:pt>
                <c:pt idx="298">
                  <c:v>498.0</c:v>
                </c:pt>
                <c:pt idx="299">
                  <c:v>499.0</c:v>
                </c:pt>
                <c:pt idx="300">
                  <c:v>500.0</c:v>
                </c:pt>
                <c:pt idx="301">
                  <c:v>501.0</c:v>
                </c:pt>
                <c:pt idx="302">
                  <c:v>502.0</c:v>
                </c:pt>
                <c:pt idx="303">
                  <c:v>503.0</c:v>
                </c:pt>
                <c:pt idx="304">
                  <c:v>504.0</c:v>
                </c:pt>
                <c:pt idx="305">
                  <c:v>505.0</c:v>
                </c:pt>
                <c:pt idx="306">
                  <c:v>506.0</c:v>
                </c:pt>
                <c:pt idx="307">
                  <c:v>507.0</c:v>
                </c:pt>
                <c:pt idx="308">
                  <c:v>508.0</c:v>
                </c:pt>
                <c:pt idx="309">
                  <c:v>509.0</c:v>
                </c:pt>
                <c:pt idx="310">
                  <c:v>510.0</c:v>
                </c:pt>
                <c:pt idx="311">
                  <c:v>511.0</c:v>
                </c:pt>
                <c:pt idx="312">
                  <c:v>512.0</c:v>
                </c:pt>
                <c:pt idx="313">
                  <c:v>513.0</c:v>
                </c:pt>
                <c:pt idx="314">
                  <c:v>514.0</c:v>
                </c:pt>
                <c:pt idx="315">
                  <c:v>515.0</c:v>
                </c:pt>
                <c:pt idx="316">
                  <c:v>516.0</c:v>
                </c:pt>
                <c:pt idx="317">
                  <c:v>517.0</c:v>
                </c:pt>
                <c:pt idx="318">
                  <c:v>518.0</c:v>
                </c:pt>
                <c:pt idx="319">
                  <c:v>519.0</c:v>
                </c:pt>
                <c:pt idx="320">
                  <c:v>520.0</c:v>
                </c:pt>
                <c:pt idx="321">
                  <c:v>521.0</c:v>
                </c:pt>
                <c:pt idx="322">
                  <c:v>522.0</c:v>
                </c:pt>
                <c:pt idx="323">
                  <c:v>523.0</c:v>
                </c:pt>
                <c:pt idx="324">
                  <c:v>524.0</c:v>
                </c:pt>
                <c:pt idx="325">
                  <c:v>525.0</c:v>
                </c:pt>
                <c:pt idx="326">
                  <c:v>526.0</c:v>
                </c:pt>
                <c:pt idx="327">
                  <c:v>527.0</c:v>
                </c:pt>
                <c:pt idx="328">
                  <c:v>528.0</c:v>
                </c:pt>
                <c:pt idx="329">
                  <c:v>529.0</c:v>
                </c:pt>
                <c:pt idx="330">
                  <c:v>530.0</c:v>
                </c:pt>
                <c:pt idx="331">
                  <c:v>531.0</c:v>
                </c:pt>
                <c:pt idx="332">
                  <c:v>532.0</c:v>
                </c:pt>
                <c:pt idx="333">
                  <c:v>533.0</c:v>
                </c:pt>
                <c:pt idx="334">
                  <c:v>534.0</c:v>
                </c:pt>
                <c:pt idx="335">
                  <c:v>535.0</c:v>
                </c:pt>
                <c:pt idx="336">
                  <c:v>536.0</c:v>
                </c:pt>
                <c:pt idx="337">
                  <c:v>537.0</c:v>
                </c:pt>
                <c:pt idx="338">
                  <c:v>538.0</c:v>
                </c:pt>
                <c:pt idx="339">
                  <c:v>539.0</c:v>
                </c:pt>
                <c:pt idx="340">
                  <c:v>540.0</c:v>
                </c:pt>
                <c:pt idx="341">
                  <c:v>541.0</c:v>
                </c:pt>
                <c:pt idx="342">
                  <c:v>542.0</c:v>
                </c:pt>
                <c:pt idx="343">
                  <c:v>543.0</c:v>
                </c:pt>
                <c:pt idx="344">
                  <c:v>544.0</c:v>
                </c:pt>
                <c:pt idx="345">
                  <c:v>545.0</c:v>
                </c:pt>
                <c:pt idx="346">
                  <c:v>546.0</c:v>
                </c:pt>
                <c:pt idx="347">
                  <c:v>547.0</c:v>
                </c:pt>
                <c:pt idx="348">
                  <c:v>548.0</c:v>
                </c:pt>
                <c:pt idx="349">
                  <c:v>549.0</c:v>
                </c:pt>
                <c:pt idx="350">
                  <c:v>550.0</c:v>
                </c:pt>
                <c:pt idx="351">
                  <c:v>551.0</c:v>
                </c:pt>
                <c:pt idx="352">
                  <c:v>552.0</c:v>
                </c:pt>
                <c:pt idx="353">
                  <c:v>553.0</c:v>
                </c:pt>
                <c:pt idx="354">
                  <c:v>554.0</c:v>
                </c:pt>
                <c:pt idx="355">
                  <c:v>555.0</c:v>
                </c:pt>
                <c:pt idx="356">
                  <c:v>556.0</c:v>
                </c:pt>
                <c:pt idx="357">
                  <c:v>557.0</c:v>
                </c:pt>
                <c:pt idx="358">
                  <c:v>558.0</c:v>
                </c:pt>
                <c:pt idx="359">
                  <c:v>559.0</c:v>
                </c:pt>
                <c:pt idx="360">
                  <c:v>560.0</c:v>
                </c:pt>
                <c:pt idx="361">
                  <c:v>561.0</c:v>
                </c:pt>
                <c:pt idx="362">
                  <c:v>562.0</c:v>
                </c:pt>
                <c:pt idx="363">
                  <c:v>563.0</c:v>
                </c:pt>
                <c:pt idx="364">
                  <c:v>564.0</c:v>
                </c:pt>
                <c:pt idx="365">
                  <c:v>565.0</c:v>
                </c:pt>
                <c:pt idx="366">
                  <c:v>566.0</c:v>
                </c:pt>
                <c:pt idx="367">
                  <c:v>567.0</c:v>
                </c:pt>
                <c:pt idx="368">
                  <c:v>568.0</c:v>
                </c:pt>
                <c:pt idx="369">
                  <c:v>569.0</c:v>
                </c:pt>
                <c:pt idx="370">
                  <c:v>570.0</c:v>
                </c:pt>
                <c:pt idx="371">
                  <c:v>571.0</c:v>
                </c:pt>
                <c:pt idx="372">
                  <c:v>572.0</c:v>
                </c:pt>
                <c:pt idx="373">
                  <c:v>573.0</c:v>
                </c:pt>
                <c:pt idx="374">
                  <c:v>574.0</c:v>
                </c:pt>
                <c:pt idx="375">
                  <c:v>575.0</c:v>
                </c:pt>
                <c:pt idx="376">
                  <c:v>576.0</c:v>
                </c:pt>
                <c:pt idx="377">
                  <c:v>577.0</c:v>
                </c:pt>
                <c:pt idx="378">
                  <c:v>578.0</c:v>
                </c:pt>
                <c:pt idx="379">
                  <c:v>579.0</c:v>
                </c:pt>
                <c:pt idx="380">
                  <c:v>580.0</c:v>
                </c:pt>
                <c:pt idx="381">
                  <c:v>581.0</c:v>
                </c:pt>
                <c:pt idx="382">
                  <c:v>582.0</c:v>
                </c:pt>
                <c:pt idx="383">
                  <c:v>583.0</c:v>
                </c:pt>
                <c:pt idx="384">
                  <c:v>584.0</c:v>
                </c:pt>
                <c:pt idx="385">
                  <c:v>585.0</c:v>
                </c:pt>
                <c:pt idx="386">
                  <c:v>586.0</c:v>
                </c:pt>
                <c:pt idx="387">
                  <c:v>587.0</c:v>
                </c:pt>
                <c:pt idx="388">
                  <c:v>588.0</c:v>
                </c:pt>
                <c:pt idx="389">
                  <c:v>589.0</c:v>
                </c:pt>
                <c:pt idx="390">
                  <c:v>590.0</c:v>
                </c:pt>
                <c:pt idx="391">
                  <c:v>591.0</c:v>
                </c:pt>
                <c:pt idx="392">
                  <c:v>592.0</c:v>
                </c:pt>
                <c:pt idx="393">
                  <c:v>593.0</c:v>
                </c:pt>
                <c:pt idx="394">
                  <c:v>594.0</c:v>
                </c:pt>
                <c:pt idx="395">
                  <c:v>595.0</c:v>
                </c:pt>
                <c:pt idx="396">
                  <c:v>596.0</c:v>
                </c:pt>
                <c:pt idx="397">
                  <c:v>597.0</c:v>
                </c:pt>
                <c:pt idx="398">
                  <c:v>598.0</c:v>
                </c:pt>
                <c:pt idx="399">
                  <c:v>599.0</c:v>
                </c:pt>
                <c:pt idx="400">
                  <c:v>600.0</c:v>
                </c:pt>
                <c:pt idx="401">
                  <c:v>601.0</c:v>
                </c:pt>
                <c:pt idx="402">
                  <c:v>602.0</c:v>
                </c:pt>
                <c:pt idx="403">
                  <c:v>603.0</c:v>
                </c:pt>
                <c:pt idx="404">
                  <c:v>604.0</c:v>
                </c:pt>
                <c:pt idx="405">
                  <c:v>605.0</c:v>
                </c:pt>
                <c:pt idx="406">
                  <c:v>606.0</c:v>
                </c:pt>
                <c:pt idx="407">
                  <c:v>607.0</c:v>
                </c:pt>
                <c:pt idx="408">
                  <c:v>608.0</c:v>
                </c:pt>
                <c:pt idx="409">
                  <c:v>609.0</c:v>
                </c:pt>
                <c:pt idx="410">
                  <c:v>610.0</c:v>
                </c:pt>
                <c:pt idx="411">
                  <c:v>611.0</c:v>
                </c:pt>
                <c:pt idx="412">
                  <c:v>612.0</c:v>
                </c:pt>
                <c:pt idx="413">
                  <c:v>613.0</c:v>
                </c:pt>
                <c:pt idx="414">
                  <c:v>614.0</c:v>
                </c:pt>
                <c:pt idx="415">
                  <c:v>615.0</c:v>
                </c:pt>
                <c:pt idx="416">
                  <c:v>616.0</c:v>
                </c:pt>
                <c:pt idx="417">
                  <c:v>617.0</c:v>
                </c:pt>
                <c:pt idx="418">
                  <c:v>618.0</c:v>
                </c:pt>
                <c:pt idx="419">
                  <c:v>619.0</c:v>
                </c:pt>
                <c:pt idx="420">
                  <c:v>620.0</c:v>
                </c:pt>
                <c:pt idx="421">
                  <c:v>621.0</c:v>
                </c:pt>
                <c:pt idx="422">
                  <c:v>622.0</c:v>
                </c:pt>
                <c:pt idx="423">
                  <c:v>623.0</c:v>
                </c:pt>
                <c:pt idx="424">
                  <c:v>624.0</c:v>
                </c:pt>
                <c:pt idx="425">
                  <c:v>625.0</c:v>
                </c:pt>
                <c:pt idx="426">
                  <c:v>626.0</c:v>
                </c:pt>
                <c:pt idx="427">
                  <c:v>627.0</c:v>
                </c:pt>
                <c:pt idx="428">
                  <c:v>628.0</c:v>
                </c:pt>
                <c:pt idx="429">
                  <c:v>629.0</c:v>
                </c:pt>
                <c:pt idx="430">
                  <c:v>630.0</c:v>
                </c:pt>
                <c:pt idx="431">
                  <c:v>631.0</c:v>
                </c:pt>
                <c:pt idx="432">
                  <c:v>632.0</c:v>
                </c:pt>
                <c:pt idx="433">
                  <c:v>633.0</c:v>
                </c:pt>
                <c:pt idx="434">
                  <c:v>634.0</c:v>
                </c:pt>
                <c:pt idx="435">
                  <c:v>635.0</c:v>
                </c:pt>
                <c:pt idx="436">
                  <c:v>636.0</c:v>
                </c:pt>
                <c:pt idx="437">
                  <c:v>637.0</c:v>
                </c:pt>
                <c:pt idx="438">
                  <c:v>638.0</c:v>
                </c:pt>
                <c:pt idx="439">
                  <c:v>639.0</c:v>
                </c:pt>
                <c:pt idx="440">
                  <c:v>640.0</c:v>
                </c:pt>
                <c:pt idx="441">
                  <c:v>641.0</c:v>
                </c:pt>
                <c:pt idx="442">
                  <c:v>642.0</c:v>
                </c:pt>
                <c:pt idx="443">
                  <c:v>643.0</c:v>
                </c:pt>
                <c:pt idx="444">
                  <c:v>644.0</c:v>
                </c:pt>
                <c:pt idx="445">
                  <c:v>645.0</c:v>
                </c:pt>
                <c:pt idx="446">
                  <c:v>646.0</c:v>
                </c:pt>
                <c:pt idx="447">
                  <c:v>647.0</c:v>
                </c:pt>
                <c:pt idx="448">
                  <c:v>648.0</c:v>
                </c:pt>
                <c:pt idx="449">
                  <c:v>649.0</c:v>
                </c:pt>
                <c:pt idx="450">
                  <c:v>650.0</c:v>
                </c:pt>
                <c:pt idx="451">
                  <c:v>651.0</c:v>
                </c:pt>
                <c:pt idx="452">
                  <c:v>652.0</c:v>
                </c:pt>
                <c:pt idx="453">
                  <c:v>653.0</c:v>
                </c:pt>
                <c:pt idx="454">
                  <c:v>654.0</c:v>
                </c:pt>
                <c:pt idx="455">
                  <c:v>655.0</c:v>
                </c:pt>
                <c:pt idx="456">
                  <c:v>656.0</c:v>
                </c:pt>
                <c:pt idx="457">
                  <c:v>657.0</c:v>
                </c:pt>
                <c:pt idx="458">
                  <c:v>658.0</c:v>
                </c:pt>
                <c:pt idx="459">
                  <c:v>659.0</c:v>
                </c:pt>
                <c:pt idx="460">
                  <c:v>660.0</c:v>
                </c:pt>
                <c:pt idx="461">
                  <c:v>661.0</c:v>
                </c:pt>
                <c:pt idx="462">
                  <c:v>662.0</c:v>
                </c:pt>
                <c:pt idx="463">
                  <c:v>663.0</c:v>
                </c:pt>
                <c:pt idx="464">
                  <c:v>664.0</c:v>
                </c:pt>
                <c:pt idx="465">
                  <c:v>665.0</c:v>
                </c:pt>
                <c:pt idx="466">
                  <c:v>666.0</c:v>
                </c:pt>
                <c:pt idx="467">
                  <c:v>667.0</c:v>
                </c:pt>
                <c:pt idx="468">
                  <c:v>668.0</c:v>
                </c:pt>
                <c:pt idx="469">
                  <c:v>669.0</c:v>
                </c:pt>
                <c:pt idx="470">
                  <c:v>670.0</c:v>
                </c:pt>
                <c:pt idx="471">
                  <c:v>671.0</c:v>
                </c:pt>
                <c:pt idx="472">
                  <c:v>672.0</c:v>
                </c:pt>
                <c:pt idx="473">
                  <c:v>673.0</c:v>
                </c:pt>
                <c:pt idx="474">
                  <c:v>674.0</c:v>
                </c:pt>
                <c:pt idx="475">
                  <c:v>675.0</c:v>
                </c:pt>
                <c:pt idx="476">
                  <c:v>676.0</c:v>
                </c:pt>
                <c:pt idx="477">
                  <c:v>677.0</c:v>
                </c:pt>
                <c:pt idx="478">
                  <c:v>678.0</c:v>
                </c:pt>
                <c:pt idx="479">
                  <c:v>679.0</c:v>
                </c:pt>
                <c:pt idx="480">
                  <c:v>680.0</c:v>
                </c:pt>
                <c:pt idx="481">
                  <c:v>681.0</c:v>
                </c:pt>
                <c:pt idx="482">
                  <c:v>682.0</c:v>
                </c:pt>
                <c:pt idx="483">
                  <c:v>683.0</c:v>
                </c:pt>
                <c:pt idx="484">
                  <c:v>684.0</c:v>
                </c:pt>
                <c:pt idx="485">
                  <c:v>685.0</c:v>
                </c:pt>
                <c:pt idx="486">
                  <c:v>686.0</c:v>
                </c:pt>
                <c:pt idx="487">
                  <c:v>687.0</c:v>
                </c:pt>
                <c:pt idx="488">
                  <c:v>688.0</c:v>
                </c:pt>
                <c:pt idx="489">
                  <c:v>689.0</c:v>
                </c:pt>
                <c:pt idx="490">
                  <c:v>690.0</c:v>
                </c:pt>
                <c:pt idx="491">
                  <c:v>691.0</c:v>
                </c:pt>
                <c:pt idx="492">
                  <c:v>692.0</c:v>
                </c:pt>
                <c:pt idx="493">
                  <c:v>693.0</c:v>
                </c:pt>
                <c:pt idx="494">
                  <c:v>694.0</c:v>
                </c:pt>
                <c:pt idx="495">
                  <c:v>695.0</c:v>
                </c:pt>
                <c:pt idx="496">
                  <c:v>696.0</c:v>
                </c:pt>
                <c:pt idx="497">
                  <c:v>697.0</c:v>
                </c:pt>
                <c:pt idx="498">
                  <c:v>698.0</c:v>
                </c:pt>
                <c:pt idx="499">
                  <c:v>699.0</c:v>
                </c:pt>
                <c:pt idx="500">
                  <c:v>700.0</c:v>
                </c:pt>
                <c:pt idx="501">
                  <c:v>701.0</c:v>
                </c:pt>
                <c:pt idx="502">
                  <c:v>702.0</c:v>
                </c:pt>
                <c:pt idx="503">
                  <c:v>703.0</c:v>
                </c:pt>
                <c:pt idx="504">
                  <c:v>704.0</c:v>
                </c:pt>
                <c:pt idx="505">
                  <c:v>705.0</c:v>
                </c:pt>
                <c:pt idx="506">
                  <c:v>706.0</c:v>
                </c:pt>
                <c:pt idx="507">
                  <c:v>707.0</c:v>
                </c:pt>
                <c:pt idx="508">
                  <c:v>708.0</c:v>
                </c:pt>
                <c:pt idx="509">
                  <c:v>709.0</c:v>
                </c:pt>
                <c:pt idx="510">
                  <c:v>710.0</c:v>
                </c:pt>
                <c:pt idx="511">
                  <c:v>711.0</c:v>
                </c:pt>
                <c:pt idx="512">
                  <c:v>712.0</c:v>
                </c:pt>
                <c:pt idx="513">
                  <c:v>713.0</c:v>
                </c:pt>
                <c:pt idx="514">
                  <c:v>714.0</c:v>
                </c:pt>
                <c:pt idx="515">
                  <c:v>715.0</c:v>
                </c:pt>
                <c:pt idx="516">
                  <c:v>716.0</c:v>
                </c:pt>
                <c:pt idx="517">
                  <c:v>717.0</c:v>
                </c:pt>
                <c:pt idx="518">
                  <c:v>718.0</c:v>
                </c:pt>
                <c:pt idx="519">
                  <c:v>719.0</c:v>
                </c:pt>
                <c:pt idx="520">
                  <c:v>720.0</c:v>
                </c:pt>
                <c:pt idx="521">
                  <c:v>721.0</c:v>
                </c:pt>
                <c:pt idx="522">
                  <c:v>722.0</c:v>
                </c:pt>
                <c:pt idx="523">
                  <c:v>723.0</c:v>
                </c:pt>
                <c:pt idx="524">
                  <c:v>724.0</c:v>
                </c:pt>
                <c:pt idx="525">
                  <c:v>725.0</c:v>
                </c:pt>
                <c:pt idx="526">
                  <c:v>726.0</c:v>
                </c:pt>
                <c:pt idx="527">
                  <c:v>727.0</c:v>
                </c:pt>
                <c:pt idx="528">
                  <c:v>728.0</c:v>
                </c:pt>
                <c:pt idx="529">
                  <c:v>729.0</c:v>
                </c:pt>
                <c:pt idx="530">
                  <c:v>730.0</c:v>
                </c:pt>
                <c:pt idx="531">
                  <c:v>731.0</c:v>
                </c:pt>
                <c:pt idx="532">
                  <c:v>732.0</c:v>
                </c:pt>
                <c:pt idx="533">
                  <c:v>733.0</c:v>
                </c:pt>
                <c:pt idx="534">
                  <c:v>734.0</c:v>
                </c:pt>
                <c:pt idx="535">
                  <c:v>735.0</c:v>
                </c:pt>
                <c:pt idx="536">
                  <c:v>736.0</c:v>
                </c:pt>
                <c:pt idx="537">
                  <c:v>737.0</c:v>
                </c:pt>
                <c:pt idx="538">
                  <c:v>738.0</c:v>
                </c:pt>
                <c:pt idx="539">
                  <c:v>739.0</c:v>
                </c:pt>
                <c:pt idx="540">
                  <c:v>740.0</c:v>
                </c:pt>
                <c:pt idx="541">
                  <c:v>741.0</c:v>
                </c:pt>
                <c:pt idx="542">
                  <c:v>742.0</c:v>
                </c:pt>
                <c:pt idx="543">
                  <c:v>743.0</c:v>
                </c:pt>
                <c:pt idx="544">
                  <c:v>744.0</c:v>
                </c:pt>
                <c:pt idx="545">
                  <c:v>745.0</c:v>
                </c:pt>
                <c:pt idx="546">
                  <c:v>746.0</c:v>
                </c:pt>
                <c:pt idx="547">
                  <c:v>747.0</c:v>
                </c:pt>
                <c:pt idx="548">
                  <c:v>748.0</c:v>
                </c:pt>
                <c:pt idx="549">
                  <c:v>749.0</c:v>
                </c:pt>
                <c:pt idx="550">
                  <c:v>750.0</c:v>
                </c:pt>
                <c:pt idx="551">
                  <c:v>751.0</c:v>
                </c:pt>
                <c:pt idx="552">
                  <c:v>752.0</c:v>
                </c:pt>
                <c:pt idx="553">
                  <c:v>753.0</c:v>
                </c:pt>
                <c:pt idx="554">
                  <c:v>754.0</c:v>
                </c:pt>
                <c:pt idx="555">
                  <c:v>755.0</c:v>
                </c:pt>
                <c:pt idx="556">
                  <c:v>756.0</c:v>
                </c:pt>
                <c:pt idx="557">
                  <c:v>757.0</c:v>
                </c:pt>
                <c:pt idx="558">
                  <c:v>758.0</c:v>
                </c:pt>
                <c:pt idx="559">
                  <c:v>759.0</c:v>
                </c:pt>
                <c:pt idx="560">
                  <c:v>760.0</c:v>
                </c:pt>
                <c:pt idx="561">
                  <c:v>761.0</c:v>
                </c:pt>
                <c:pt idx="562">
                  <c:v>762.0</c:v>
                </c:pt>
                <c:pt idx="563">
                  <c:v>763.0</c:v>
                </c:pt>
                <c:pt idx="564">
                  <c:v>764.0</c:v>
                </c:pt>
                <c:pt idx="565">
                  <c:v>765.0</c:v>
                </c:pt>
                <c:pt idx="566">
                  <c:v>766.0</c:v>
                </c:pt>
                <c:pt idx="567">
                  <c:v>767.0</c:v>
                </c:pt>
                <c:pt idx="568">
                  <c:v>768.0</c:v>
                </c:pt>
                <c:pt idx="569">
                  <c:v>769.0</c:v>
                </c:pt>
                <c:pt idx="570">
                  <c:v>770.0</c:v>
                </c:pt>
                <c:pt idx="571">
                  <c:v>771.0</c:v>
                </c:pt>
                <c:pt idx="572">
                  <c:v>772.0</c:v>
                </c:pt>
                <c:pt idx="573">
                  <c:v>773.0</c:v>
                </c:pt>
                <c:pt idx="574">
                  <c:v>774.0</c:v>
                </c:pt>
                <c:pt idx="575">
                  <c:v>775.0</c:v>
                </c:pt>
                <c:pt idx="576">
                  <c:v>776.0</c:v>
                </c:pt>
                <c:pt idx="577">
                  <c:v>777.0</c:v>
                </c:pt>
                <c:pt idx="578">
                  <c:v>778.0</c:v>
                </c:pt>
                <c:pt idx="579">
                  <c:v>779.0</c:v>
                </c:pt>
                <c:pt idx="580">
                  <c:v>780.0</c:v>
                </c:pt>
                <c:pt idx="581">
                  <c:v>781.0</c:v>
                </c:pt>
                <c:pt idx="582">
                  <c:v>782.0</c:v>
                </c:pt>
                <c:pt idx="583">
                  <c:v>783.0</c:v>
                </c:pt>
                <c:pt idx="584">
                  <c:v>784.0</c:v>
                </c:pt>
                <c:pt idx="585">
                  <c:v>785.0</c:v>
                </c:pt>
                <c:pt idx="586">
                  <c:v>786.0</c:v>
                </c:pt>
                <c:pt idx="587">
                  <c:v>787.0</c:v>
                </c:pt>
                <c:pt idx="588">
                  <c:v>788.0</c:v>
                </c:pt>
                <c:pt idx="589">
                  <c:v>789.0</c:v>
                </c:pt>
                <c:pt idx="590">
                  <c:v>790.0</c:v>
                </c:pt>
                <c:pt idx="591">
                  <c:v>791.0</c:v>
                </c:pt>
                <c:pt idx="592">
                  <c:v>792.0</c:v>
                </c:pt>
                <c:pt idx="593">
                  <c:v>793.0</c:v>
                </c:pt>
                <c:pt idx="594">
                  <c:v>794.0</c:v>
                </c:pt>
                <c:pt idx="595">
                  <c:v>795.0</c:v>
                </c:pt>
                <c:pt idx="596">
                  <c:v>796.0</c:v>
                </c:pt>
                <c:pt idx="597">
                  <c:v>797.0</c:v>
                </c:pt>
                <c:pt idx="598">
                  <c:v>798.0</c:v>
                </c:pt>
                <c:pt idx="599">
                  <c:v>799.0</c:v>
                </c:pt>
                <c:pt idx="600">
                  <c:v>800.0</c:v>
                </c:pt>
                <c:pt idx="601">
                  <c:v>801.0</c:v>
                </c:pt>
                <c:pt idx="602">
                  <c:v>802.0</c:v>
                </c:pt>
              </c:numCache>
            </c:numRef>
          </c:xVal>
          <c:yVal>
            <c:numRef>
              <c:f>'[1]UV Vis Data'!$J$12:$J$614</c:f>
              <c:numCache>
                <c:formatCode>General</c:formatCode>
                <c:ptCount val="603"/>
                <c:pt idx="0">
                  <c:v>0.0120148658752442</c:v>
                </c:pt>
                <c:pt idx="1">
                  <c:v>0.0373506546020508</c:v>
                </c:pt>
                <c:pt idx="2">
                  <c:v>0.00651073455810547</c:v>
                </c:pt>
                <c:pt idx="3">
                  <c:v>0.0243349075317383</c:v>
                </c:pt>
                <c:pt idx="4">
                  <c:v>0.0551743507385254</c:v>
                </c:pt>
                <c:pt idx="5">
                  <c:v>0.061244010925293</c:v>
                </c:pt>
                <c:pt idx="6">
                  <c:v>0.0506477355957032</c:v>
                </c:pt>
                <c:pt idx="7">
                  <c:v>0.0854935646057129</c:v>
                </c:pt>
                <c:pt idx="8">
                  <c:v>0.0483469963073731</c:v>
                </c:pt>
                <c:pt idx="9">
                  <c:v>0.0698914527893067</c:v>
                </c:pt>
                <c:pt idx="10">
                  <c:v>0.0386590957641602</c:v>
                </c:pt>
                <c:pt idx="11">
                  <c:v>0.0396413803100586</c:v>
                </c:pt>
                <c:pt idx="12">
                  <c:v>0.044039249420166</c:v>
                </c:pt>
                <c:pt idx="13">
                  <c:v>0.0194864273071289</c:v>
                </c:pt>
                <c:pt idx="14">
                  <c:v>0.0348539352416992</c:v>
                </c:pt>
                <c:pt idx="15">
                  <c:v>0.0339865684509278</c:v>
                </c:pt>
                <c:pt idx="16">
                  <c:v>0.041748046875</c:v>
                </c:pt>
                <c:pt idx="17">
                  <c:v>0.0264177322387696</c:v>
                </c:pt>
                <c:pt idx="18">
                  <c:v>0.0311651229858399</c:v>
                </c:pt>
                <c:pt idx="19">
                  <c:v>0.0367197990417481</c:v>
                </c:pt>
                <c:pt idx="20">
                  <c:v>0.0364460945129395</c:v>
                </c:pt>
                <c:pt idx="21">
                  <c:v>0.0432801246643067</c:v>
                </c:pt>
                <c:pt idx="22">
                  <c:v>0.0440921783447266</c:v>
                </c:pt>
                <c:pt idx="23">
                  <c:v>0.0384593009948731</c:v>
                </c:pt>
                <c:pt idx="24">
                  <c:v>0.0434331893920899</c:v>
                </c:pt>
                <c:pt idx="25">
                  <c:v>0.0471248626708985</c:v>
                </c:pt>
                <c:pt idx="26">
                  <c:v>0.0464854240417481</c:v>
                </c:pt>
                <c:pt idx="27">
                  <c:v>0.0507559776306153</c:v>
                </c:pt>
                <c:pt idx="28">
                  <c:v>0.054492473602295</c:v>
                </c:pt>
                <c:pt idx="29">
                  <c:v>0.055051326751709</c:v>
                </c:pt>
                <c:pt idx="30">
                  <c:v>0.0538606643676758</c:v>
                </c:pt>
                <c:pt idx="31">
                  <c:v>0.0529818534851075</c:v>
                </c:pt>
                <c:pt idx="32">
                  <c:v>0.0516300201416016</c:v>
                </c:pt>
                <c:pt idx="33">
                  <c:v>0.0506563186645508</c:v>
                </c:pt>
                <c:pt idx="34">
                  <c:v>0.0496621131896973</c:v>
                </c:pt>
                <c:pt idx="35">
                  <c:v>0.0488152503967285</c:v>
                </c:pt>
                <c:pt idx="36">
                  <c:v>0.0479812622070313</c:v>
                </c:pt>
                <c:pt idx="37">
                  <c:v>0.047266960144043</c:v>
                </c:pt>
                <c:pt idx="38">
                  <c:v>0.0466408729553223</c:v>
                </c:pt>
                <c:pt idx="39">
                  <c:v>0.0458269119262696</c:v>
                </c:pt>
                <c:pt idx="40">
                  <c:v>0.045102596282959</c:v>
                </c:pt>
                <c:pt idx="41">
                  <c:v>0.0443620681762696</c:v>
                </c:pt>
                <c:pt idx="42">
                  <c:v>0.0435776710510254</c:v>
                </c:pt>
                <c:pt idx="43">
                  <c:v>0.042719841003418</c:v>
                </c:pt>
                <c:pt idx="44">
                  <c:v>0.0416498184204102</c:v>
                </c:pt>
                <c:pt idx="45">
                  <c:v>0.0405101776123047</c:v>
                </c:pt>
                <c:pt idx="46">
                  <c:v>0.039299488067627</c:v>
                </c:pt>
                <c:pt idx="47">
                  <c:v>0.038083553314209</c:v>
                </c:pt>
                <c:pt idx="48">
                  <c:v>0.0368432998657227</c:v>
                </c:pt>
                <c:pt idx="49">
                  <c:v>0.0355567932128906</c:v>
                </c:pt>
                <c:pt idx="50">
                  <c:v>0.0344071388244629</c:v>
                </c:pt>
                <c:pt idx="51">
                  <c:v>0.033233642578125</c:v>
                </c:pt>
                <c:pt idx="52">
                  <c:v>0.0321402549743653</c:v>
                </c:pt>
                <c:pt idx="53">
                  <c:v>0.0309615135192871</c:v>
                </c:pt>
                <c:pt idx="54">
                  <c:v>0.0296249389648438</c:v>
                </c:pt>
                <c:pt idx="55">
                  <c:v>0.0282540321350098</c:v>
                </c:pt>
                <c:pt idx="56">
                  <c:v>0.0266289710998535</c:v>
                </c:pt>
                <c:pt idx="57">
                  <c:v>0.0250015258789063</c:v>
                </c:pt>
                <c:pt idx="58">
                  <c:v>0.02349853515625</c:v>
                </c:pt>
                <c:pt idx="59">
                  <c:v>0.0220828056335449</c:v>
                </c:pt>
                <c:pt idx="60">
                  <c:v>0.0208797454833985</c:v>
                </c:pt>
                <c:pt idx="61">
                  <c:v>0.0199470520019531</c:v>
                </c:pt>
                <c:pt idx="62">
                  <c:v>0.0190219879150391</c:v>
                </c:pt>
                <c:pt idx="63">
                  <c:v>0.0182542800903321</c:v>
                </c:pt>
                <c:pt idx="64">
                  <c:v>0.0177469253540039</c:v>
                </c:pt>
                <c:pt idx="65">
                  <c:v>0.0173106193542481</c:v>
                </c:pt>
                <c:pt idx="66">
                  <c:v>0.0168757438659668</c:v>
                </c:pt>
                <c:pt idx="67">
                  <c:v>0.0165319442749024</c:v>
                </c:pt>
                <c:pt idx="68">
                  <c:v>0.0162816047668457</c:v>
                </c:pt>
                <c:pt idx="69">
                  <c:v>0.0161561965942383</c:v>
                </c:pt>
                <c:pt idx="70">
                  <c:v>0.0159420967102051</c:v>
                </c:pt>
                <c:pt idx="71">
                  <c:v>0.0158405303955078</c:v>
                </c:pt>
                <c:pt idx="72">
                  <c:v>0.0157318115234375</c:v>
                </c:pt>
                <c:pt idx="73">
                  <c:v>0.015648365020752</c:v>
                </c:pt>
                <c:pt idx="74">
                  <c:v>0.0155200958251953</c:v>
                </c:pt>
                <c:pt idx="75">
                  <c:v>0.0154242515563965</c:v>
                </c:pt>
                <c:pt idx="76">
                  <c:v>0.0153365135192871</c:v>
                </c:pt>
                <c:pt idx="77">
                  <c:v>0.015371322631836</c:v>
                </c:pt>
                <c:pt idx="78">
                  <c:v>0.0152959823608399</c:v>
                </c:pt>
                <c:pt idx="79">
                  <c:v>0.0151758193969727</c:v>
                </c:pt>
                <c:pt idx="80">
                  <c:v>0.0150957107543946</c:v>
                </c:pt>
                <c:pt idx="81">
                  <c:v>0.0150036811828613</c:v>
                </c:pt>
                <c:pt idx="82">
                  <c:v>0.0148649215698242</c:v>
                </c:pt>
                <c:pt idx="83">
                  <c:v>0.014730453491211</c:v>
                </c:pt>
                <c:pt idx="84">
                  <c:v>0.0146279335021973</c:v>
                </c:pt>
                <c:pt idx="85">
                  <c:v>0.0145220756530762</c:v>
                </c:pt>
                <c:pt idx="86">
                  <c:v>0.0144696235656738</c:v>
                </c:pt>
                <c:pt idx="87">
                  <c:v>0.0143179893493653</c:v>
                </c:pt>
                <c:pt idx="88">
                  <c:v>0.0141673088073731</c:v>
                </c:pt>
                <c:pt idx="89">
                  <c:v>0.0139741897583008</c:v>
                </c:pt>
                <c:pt idx="90">
                  <c:v>0.0138068199157715</c:v>
                </c:pt>
                <c:pt idx="91">
                  <c:v>0.0136227607727051</c:v>
                </c:pt>
                <c:pt idx="92">
                  <c:v>0.0133419036865235</c:v>
                </c:pt>
                <c:pt idx="93">
                  <c:v>0.0130472183227539</c:v>
                </c:pt>
                <c:pt idx="94">
                  <c:v>0.0129175186157227</c:v>
                </c:pt>
                <c:pt idx="95">
                  <c:v>0.0126476287841797</c:v>
                </c:pt>
                <c:pt idx="96">
                  <c:v>0.0125236511230469</c:v>
                </c:pt>
                <c:pt idx="97">
                  <c:v>0.0123066902160645</c:v>
                </c:pt>
                <c:pt idx="98">
                  <c:v>0.0120587348937988</c:v>
                </c:pt>
                <c:pt idx="99">
                  <c:v>0.011927604675293</c:v>
                </c:pt>
                <c:pt idx="100">
                  <c:v>0.0117030143737793</c:v>
                </c:pt>
                <c:pt idx="101">
                  <c:v>0.0114283561706543</c:v>
                </c:pt>
                <c:pt idx="102">
                  <c:v>0.0111942291259766</c:v>
                </c:pt>
                <c:pt idx="103">
                  <c:v>0.0109968185424805</c:v>
                </c:pt>
                <c:pt idx="104">
                  <c:v>0.0106081962585449</c:v>
                </c:pt>
                <c:pt idx="105">
                  <c:v>0.0103673934936524</c:v>
                </c:pt>
                <c:pt idx="106">
                  <c:v>0.0101666450500488</c:v>
                </c:pt>
                <c:pt idx="107">
                  <c:v>0.00999212265014649</c:v>
                </c:pt>
                <c:pt idx="108">
                  <c:v>0.0098409652709961</c:v>
                </c:pt>
                <c:pt idx="109">
                  <c:v>0.00980997085571289</c:v>
                </c:pt>
                <c:pt idx="110">
                  <c:v>0.00964975357055664</c:v>
                </c:pt>
                <c:pt idx="111">
                  <c:v>0.00957632064819336</c:v>
                </c:pt>
                <c:pt idx="112">
                  <c:v>0.00959253311157227</c:v>
                </c:pt>
                <c:pt idx="113">
                  <c:v>0.00943946838378906</c:v>
                </c:pt>
                <c:pt idx="114">
                  <c:v>0.00949335098266602</c:v>
                </c:pt>
                <c:pt idx="115">
                  <c:v>0.00930976867675781</c:v>
                </c:pt>
                <c:pt idx="116">
                  <c:v>0.00924873352050781</c:v>
                </c:pt>
                <c:pt idx="117">
                  <c:v>0.00919675827026367</c:v>
                </c:pt>
                <c:pt idx="118">
                  <c:v>0.00907659530639649</c:v>
                </c:pt>
                <c:pt idx="119">
                  <c:v>0.00915193557739258</c:v>
                </c:pt>
                <c:pt idx="120">
                  <c:v>0.00899457931518555</c:v>
                </c:pt>
                <c:pt idx="121">
                  <c:v>0.00902938842773438</c:v>
                </c:pt>
                <c:pt idx="122">
                  <c:v>0.00888204574584961</c:v>
                </c:pt>
                <c:pt idx="123">
                  <c:v>0.00899934768676758</c:v>
                </c:pt>
                <c:pt idx="124">
                  <c:v>0.00896406173706055</c:v>
                </c:pt>
                <c:pt idx="125">
                  <c:v>0.00879669189453125</c:v>
                </c:pt>
                <c:pt idx="126">
                  <c:v>0.00888442993164063</c:v>
                </c:pt>
                <c:pt idx="127">
                  <c:v>0.00872278213500977</c:v>
                </c:pt>
                <c:pt idx="128">
                  <c:v>0.00873804092407227</c:v>
                </c:pt>
                <c:pt idx="129">
                  <c:v>0.00875043869018555</c:v>
                </c:pt>
                <c:pt idx="130">
                  <c:v>0.00856637954711914</c:v>
                </c:pt>
                <c:pt idx="131">
                  <c:v>0.00843000411987305</c:v>
                </c:pt>
                <c:pt idx="132">
                  <c:v>0.00855684280395508</c:v>
                </c:pt>
                <c:pt idx="133">
                  <c:v>0.00849437713623047</c:v>
                </c:pt>
                <c:pt idx="134">
                  <c:v>0.00848388671875</c:v>
                </c:pt>
                <c:pt idx="135">
                  <c:v>0.00850391387939453</c:v>
                </c:pt>
                <c:pt idx="136">
                  <c:v>0.00840282440185547</c:v>
                </c:pt>
                <c:pt idx="137">
                  <c:v>0.00833606719970703</c:v>
                </c:pt>
                <c:pt idx="138">
                  <c:v>0.00824213027954102</c:v>
                </c:pt>
                <c:pt idx="139">
                  <c:v>0.00833225250244141</c:v>
                </c:pt>
                <c:pt idx="140">
                  <c:v>0.00819635391235352</c:v>
                </c:pt>
                <c:pt idx="141">
                  <c:v>0.00808286666870117</c:v>
                </c:pt>
                <c:pt idx="142">
                  <c:v>0.00818586349487305</c:v>
                </c:pt>
                <c:pt idx="143">
                  <c:v>0.00826168060302735</c:v>
                </c:pt>
                <c:pt idx="144">
                  <c:v>0.00805330276489258</c:v>
                </c:pt>
                <c:pt idx="145">
                  <c:v>0.00803041458129883</c:v>
                </c:pt>
                <c:pt idx="146">
                  <c:v>0.0082387924194336</c:v>
                </c:pt>
                <c:pt idx="147">
                  <c:v>0.00800943374633789</c:v>
                </c:pt>
                <c:pt idx="148">
                  <c:v>0.00799560546875</c:v>
                </c:pt>
                <c:pt idx="149">
                  <c:v>0.00800943374633789</c:v>
                </c:pt>
                <c:pt idx="150">
                  <c:v>0.00797748565673828</c:v>
                </c:pt>
                <c:pt idx="151">
                  <c:v>0.00782155990600586</c:v>
                </c:pt>
                <c:pt idx="152">
                  <c:v>0.00774478912353516</c:v>
                </c:pt>
                <c:pt idx="153">
                  <c:v>0.00782060623168946</c:v>
                </c:pt>
                <c:pt idx="154">
                  <c:v>0.00777435302734375</c:v>
                </c:pt>
                <c:pt idx="155">
                  <c:v>0.00776290893554688</c:v>
                </c:pt>
                <c:pt idx="156">
                  <c:v>0.00768232345581055</c:v>
                </c:pt>
                <c:pt idx="157">
                  <c:v>0.0076894760131836</c:v>
                </c:pt>
                <c:pt idx="158">
                  <c:v>0.00898885726928711</c:v>
                </c:pt>
                <c:pt idx="159">
                  <c:v>0.0108690261840821</c:v>
                </c:pt>
                <c:pt idx="160">
                  <c:v>0.0124058723449707</c:v>
                </c:pt>
                <c:pt idx="161">
                  <c:v>0.0124402046203613</c:v>
                </c:pt>
                <c:pt idx="162">
                  <c:v>0.0110507011413574</c:v>
                </c:pt>
                <c:pt idx="163">
                  <c:v>0.00726175308227539</c:v>
                </c:pt>
                <c:pt idx="164">
                  <c:v>0.00189685821533203</c:v>
                </c:pt>
                <c:pt idx="165">
                  <c:v>-0.000152587890625</c:v>
                </c:pt>
                <c:pt idx="166">
                  <c:v>0.00224065780639649</c:v>
                </c:pt>
                <c:pt idx="167">
                  <c:v>0.00501203536987305</c:v>
                </c:pt>
                <c:pt idx="168">
                  <c:v>0.00643348693847657</c:v>
                </c:pt>
                <c:pt idx="169">
                  <c:v>0.00696420669555664</c:v>
                </c:pt>
                <c:pt idx="170">
                  <c:v>0.00704050064086914</c:v>
                </c:pt>
                <c:pt idx="171">
                  <c:v>0.00691938400268555</c:v>
                </c:pt>
                <c:pt idx="172">
                  <c:v>0.00690698623657227</c:v>
                </c:pt>
                <c:pt idx="173">
                  <c:v>0.00690269470214844</c:v>
                </c:pt>
                <c:pt idx="174">
                  <c:v>0.00679445266723633</c:v>
                </c:pt>
                <c:pt idx="175">
                  <c:v>0.00680685043334961</c:v>
                </c:pt>
                <c:pt idx="176">
                  <c:v>0.00672340393066407</c:v>
                </c:pt>
                <c:pt idx="177">
                  <c:v>0.00660324096679688</c:v>
                </c:pt>
                <c:pt idx="178">
                  <c:v>0.00684070587158203</c:v>
                </c:pt>
                <c:pt idx="179">
                  <c:v>0.00680160522460938</c:v>
                </c:pt>
                <c:pt idx="180">
                  <c:v>0.00662994384765625</c:v>
                </c:pt>
                <c:pt idx="181">
                  <c:v>0.00670909881591797</c:v>
                </c:pt>
                <c:pt idx="182">
                  <c:v>0.00645589828491211</c:v>
                </c:pt>
                <c:pt idx="183">
                  <c:v>0.00670194625854492</c:v>
                </c:pt>
                <c:pt idx="184">
                  <c:v>0.00663805007934571</c:v>
                </c:pt>
                <c:pt idx="185">
                  <c:v>0.00683164596557617</c:v>
                </c:pt>
                <c:pt idx="186">
                  <c:v>0.00664377212524414</c:v>
                </c:pt>
                <c:pt idx="187">
                  <c:v>0.00682258605957032</c:v>
                </c:pt>
                <c:pt idx="188">
                  <c:v>0.00691080093383789</c:v>
                </c:pt>
                <c:pt idx="189">
                  <c:v>0.00643730163574219</c:v>
                </c:pt>
                <c:pt idx="190">
                  <c:v>0.00646781921386719</c:v>
                </c:pt>
                <c:pt idx="191">
                  <c:v>0.00670003890991211</c:v>
                </c:pt>
                <c:pt idx="192">
                  <c:v>0.00680112838745117</c:v>
                </c:pt>
                <c:pt idx="193">
                  <c:v>0.00671577453613282</c:v>
                </c:pt>
                <c:pt idx="194">
                  <c:v>0.00644159317016602</c:v>
                </c:pt>
                <c:pt idx="195">
                  <c:v>0.00660467147827149</c:v>
                </c:pt>
                <c:pt idx="196">
                  <c:v>0.00644826889038086</c:v>
                </c:pt>
                <c:pt idx="197">
                  <c:v>0.00652742385864258</c:v>
                </c:pt>
                <c:pt idx="198">
                  <c:v>0.00695276260375977</c:v>
                </c:pt>
                <c:pt idx="199">
                  <c:v>0.00649166107177735</c:v>
                </c:pt>
                <c:pt idx="200">
                  <c:v>0.00630474090576172</c:v>
                </c:pt>
                <c:pt idx="201">
                  <c:v>0.00632047653198242</c:v>
                </c:pt>
                <c:pt idx="202">
                  <c:v>0.00640869140625</c:v>
                </c:pt>
                <c:pt idx="203">
                  <c:v>0.00636053085327149</c:v>
                </c:pt>
                <c:pt idx="204">
                  <c:v>0.00641012191772461</c:v>
                </c:pt>
                <c:pt idx="205">
                  <c:v>0.00672006607055664</c:v>
                </c:pt>
                <c:pt idx="206">
                  <c:v>0.00638866424560547</c:v>
                </c:pt>
                <c:pt idx="207">
                  <c:v>0.00617742538452149</c:v>
                </c:pt>
                <c:pt idx="208">
                  <c:v>0.00629138946533203</c:v>
                </c:pt>
                <c:pt idx="209">
                  <c:v>0.00663995742797852</c:v>
                </c:pt>
                <c:pt idx="210">
                  <c:v>0.00641822814941407</c:v>
                </c:pt>
                <c:pt idx="211">
                  <c:v>0.00635051727294922</c:v>
                </c:pt>
                <c:pt idx="212">
                  <c:v>0.00636720657348633</c:v>
                </c:pt>
                <c:pt idx="213">
                  <c:v>0.00646305084228516</c:v>
                </c:pt>
                <c:pt idx="214">
                  <c:v>0.00644063949584961</c:v>
                </c:pt>
                <c:pt idx="215">
                  <c:v>0.00635051727294922</c:v>
                </c:pt>
                <c:pt idx="216">
                  <c:v>0.00629901885986328</c:v>
                </c:pt>
                <c:pt idx="217">
                  <c:v>0.00661897659301758</c:v>
                </c:pt>
                <c:pt idx="218">
                  <c:v>0.00674295425415039</c:v>
                </c:pt>
                <c:pt idx="219">
                  <c:v>0.00666570663452149</c:v>
                </c:pt>
                <c:pt idx="220">
                  <c:v>0.0066523551940918</c:v>
                </c:pt>
                <c:pt idx="221">
                  <c:v>0.00698137283325196</c:v>
                </c:pt>
                <c:pt idx="222">
                  <c:v>0.0069570541381836</c:v>
                </c:pt>
                <c:pt idx="223">
                  <c:v>0.00659990310668946</c:v>
                </c:pt>
                <c:pt idx="224">
                  <c:v>0.00641107559204102</c:v>
                </c:pt>
                <c:pt idx="225">
                  <c:v>0.00656557083129883</c:v>
                </c:pt>
                <c:pt idx="226">
                  <c:v>0.00635337829589844</c:v>
                </c:pt>
                <c:pt idx="227">
                  <c:v>0.00670528411865235</c:v>
                </c:pt>
                <c:pt idx="228">
                  <c:v>0.00676155090332032</c:v>
                </c:pt>
                <c:pt idx="229">
                  <c:v>0.00699043273925782</c:v>
                </c:pt>
                <c:pt idx="230">
                  <c:v>0.00698566436767578</c:v>
                </c:pt>
                <c:pt idx="231">
                  <c:v>0.00663232803344727</c:v>
                </c:pt>
                <c:pt idx="232">
                  <c:v>0.00623083114624024</c:v>
                </c:pt>
                <c:pt idx="233">
                  <c:v>0.00693941116333008</c:v>
                </c:pt>
                <c:pt idx="234">
                  <c:v>0.00680923461914063</c:v>
                </c:pt>
                <c:pt idx="235">
                  <c:v>0.00642824172973633</c:v>
                </c:pt>
                <c:pt idx="236">
                  <c:v>0.00688362121582032</c:v>
                </c:pt>
                <c:pt idx="237">
                  <c:v>0.00653314590454102</c:v>
                </c:pt>
                <c:pt idx="238">
                  <c:v>0.0068349838256836</c:v>
                </c:pt>
                <c:pt idx="239">
                  <c:v>0.0067744255065918</c:v>
                </c:pt>
                <c:pt idx="240">
                  <c:v>0.00662946701049805</c:v>
                </c:pt>
                <c:pt idx="241">
                  <c:v>0.00696992874145508</c:v>
                </c:pt>
                <c:pt idx="242">
                  <c:v>0.00674581527709961</c:v>
                </c:pt>
                <c:pt idx="243">
                  <c:v>0.00659036636352539</c:v>
                </c:pt>
                <c:pt idx="244">
                  <c:v>0.00647878646850586</c:v>
                </c:pt>
                <c:pt idx="245">
                  <c:v>0.00660133361816407</c:v>
                </c:pt>
                <c:pt idx="246">
                  <c:v>0.00670766830444336</c:v>
                </c:pt>
                <c:pt idx="247">
                  <c:v>0.00672435760498047</c:v>
                </c:pt>
                <c:pt idx="248">
                  <c:v>0.0067434310913086</c:v>
                </c:pt>
                <c:pt idx="249">
                  <c:v>0.00666618347167969</c:v>
                </c:pt>
                <c:pt idx="250">
                  <c:v>0.00667190551757813</c:v>
                </c:pt>
                <c:pt idx="251">
                  <c:v>0.00670099258422852</c:v>
                </c:pt>
                <c:pt idx="252">
                  <c:v>0.00673580169677735</c:v>
                </c:pt>
                <c:pt idx="253">
                  <c:v>0.00677633285522461</c:v>
                </c:pt>
                <c:pt idx="254">
                  <c:v>0.00671720504760742</c:v>
                </c:pt>
                <c:pt idx="255">
                  <c:v>0.0069880485534668</c:v>
                </c:pt>
                <c:pt idx="256">
                  <c:v>0.00682449340820313</c:v>
                </c:pt>
                <c:pt idx="257">
                  <c:v>0.00685739517211914</c:v>
                </c:pt>
                <c:pt idx="258">
                  <c:v>0.00703907012939453</c:v>
                </c:pt>
                <c:pt idx="259">
                  <c:v>0.00690269470214844</c:v>
                </c:pt>
                <c:pt idx="260">
                  <c:v>0.0068202018737793</c:v>
                </c:pt>
                <c:pt idx="261">
                  <c:v>0.00706052780151367</c:v>
                </c:pt>
                <c:pt idx="262">
                  <c:v>0.00668191909790039</c:v>
                </c:pt>
                <c:pt idx="263">
                  <c:v>0.00690793991088867</c:v>
                </c:pt>
                <c:pt idx="264">
                  <c:v>0.00710487365722657</c:v>
                </c:pt>
                <c:pt idx="265">
                  <c:v>0.00699949264526367</c:v>
                </c:pt>
                <c:pt idx="266">
                  <c:v>0.00681447982788086</c:v>
                </c:pt>
                <c:pt idx="267">
                  <c:v>0.00666046142578125</c:v>
                </c:pt>
                <c:pt idx="268">
                  <c:v>0.00690889358520508</c:v>
                </c:pt>
                <c:pt idx="269">
                  <c:v>0.00681495666503907</c:v>
                </c:pt>
                <c:pt idx="270">
                  <c:v>0.00680017471313477</c:v>
                </c:pt>
                <c:pt idx="271">
                  <c:v>0.0068349838256836</c:v>
                </c:pt>
                <c:pt idx="272">
                  <c:v>0.00703191757202149</c:v>
                </c:pt>
                <c:pt idx="273">
                  <c:v>0.00695657730102539</c:v>
                </c:pt>
                <c:pt idx="274">
                  <c:v>0.00693511962890625</c:v>
                </c:pt>
                <c:pt idx="275">
                  <c:v>0.00696897506713867</c:v>
                </c:pt>
                <c:pt idx="276">
                  <c:v>0.00682735443115235</c:v>
                </c:pt>
                <c:pt idx="277">
                  <c:v>0.00684499740600586</c:v>
                </c:pt>
                <c:pt idx="278">
                  <c:v>0.00710344314575196</c:v>
                </c:pt>
                <c:pt idx="279">
                  <c:v>0.00690174102783203</c:v>
                </c:pt>
                <c:pt idx="280">
                  <c:v>0.00706243515014649</c:v>
                </c:pt>
                <c:pt idx="281">
                  <c:v>0.00690126419067383</c:v>
                </c:pt>
                <c:pt idx="282">
                  <c:v>0.00684356689453125</c:v>
                </c:pt>
                <c:pt idx="283">
                  <c:v>0.00687313079833985</c:v>
                </c:pt>
                <c:pt idx="284">
                  <c:v>0.00679969787597657</c:v>
                </c:pt>
                <c:pt idx="285">
                  <c:v>0.00832748413085938</c:v>
                </c:pt>
                <c:pt idx="286">
                  <c:v>0.00720500946044922</c:v>
                </c:pt>
                <c:pt idx="287">
                  <c:v>0.00534868240356446</c:v>
                </c:pt>
                <c:pt idx="288">
                  <c:v>0.00644969940185547</c:v>
                </c:pt>
                <c:pt idx="289">
                  <c:v>0.00687646865844727</c:v>
                </c:pt>
                <c:pt idx="290">
                  <c:v>0.00692558288574219</c:v>
                </c:pt>
                <c:pt idx="291">
                  <c:v>0.00693845748901367</c:v>
                </c:pt>
                <c:pt idx="292">
                  <c:v>0.00686216354370117</c:v>
                </c:pt>
                <c:pt idx="293">
                  <c:v>0.00699138641357422</c:v>
                </c:pt>
                <c:pt idx="294">
                  <c:v>0.00682258605957032</c:v>
                </c:pt>
                <c:pt idx="295">
                  <c:v>0.00693273544311524</c:v>
                </c:pt>
                <c:pt idx="296">
                  <c:v>0.00704002380371094</c:v>
                </c:pt>
                <c:pt idx="297">
                  <c:v>0.00689888000488282</c:v>
                </c:pt>
                <c:pt idx="298">
                  <c:v>0.00676727294921875</c:v>
                </c:pt>
                <c:pt idx="299">
                  <c:v>0.00697803497314453</c:v>
                </c:pt>
                <c:pt idx="300">
                  <c:v>0.00696372985839844</c:v>
                </c:pt>
                <c:pt idx="301">
                  <c:v>0.00702333450317383</c:v>
                </c:pt>
                <c:pt idx="302">
                  <c:v>0.00701236724853516</c:v>
                </c:pt>
                <c:pt idx="303">
                  <c:v>0.00691509246826172</c:v>
                </c:pt>
                <c:pt idx="304">
                  <c:v>0.00700235366821289</c:v>
                </c:pt>
                <c:pt idx="305">
                  <c:v>0.00685262680053711</c:v>
                </c:pt>
                <c:pt idx="306">
                  <c:v>0.00709772109985352</c:v>
                </c:pt>
                <c:pt idx="307">
                  <c:v>0.00688743591308594</c:v>
                </c:pt>
                <c:pt idx="308">
                  <c:v>0.00706911087036133</c:v>
                </c:pt>
                <c:pt idx="309">
                  <c:v>0.00698423385620117</c:v>
                </c:pt>
                <c:pt idx="310">
                  <c:v>0.00696802139282227</c:v>
                </c:pt>
                <c:pt idx="311">
                  <c:v>0.00686788558959961</c:v>
                </c:pt>
                <c:pt idx="312">
                  <c:v>0.00684118270874024</c:v>
                </c:pt>
                <c:pt idx="313">
                  <c:v>0.00680351257324219</c:v>
                </c:pt>
                <c:pt idx="314">
                  <c:v>0.00693464279174805</c:v>
                </c:pt>
                <c:pt idx="315">
                  <c:v>0.00689363479614258</c:v>
                </c:pt>
                <c:pt idx="316">
                  <c:v>0.00700187683105469</c:v>
                </c:pt>
                <c:pt idx="317">
                  <c:v>0.00699853897094727</c:v>
                </c:pt>
                <c:pt idx="318">
                  <c:v>0.00703144073486328</c:v>
                </c:pt>
                <c:pt idx="319">
                  <c:v>0.00695991516113282</c:v>
                </c:pt>
                <c:pt idx="320">
                  <c:v>0.00702762603759766</c:v>
                </c:pt>
                <c:pt idx="321">
                  <c:v>0.00700187683105469</c:v>
                </c:pt>
                <c:pt idx="322">
                  <c:v>0.00693321228027344</c:v>
                </c:pt>
                <c:pt idx="323">
                  <c:v>0.00689220428466797</c:v>
                </c:pt>
                <c:pt idx="324">
                  <c:v>0.00708627700805664</c:v>
                </c:pt>
                <c:pt idx="325">
                  <c:v>0.00697135925292969</c:v>
                </c:pt>
                <c:pt idx="326">
                  <c:v>0.00691032409667969</c:v>
                </c:pt>
                <c:pt idx="327">
                  <c:v>0.00701665878295899</c:v>
                </c:pt>
                <c:pt idx="328">
                  <c:v>0.00706958770751953</c:v>
                </c:pt>
                <c:pt idx="329">
                  <c:v>0.00696516036987305</c:v>
                </c:pt>
                <c:pt idx="330">
                  <c:v>0.00707149505615235</c:v>
                </c:pt>
                <c:pt idx="331">
                  <c:v>0.00718975067138672</c:v>
                </c:pt>
                <c:pt idx="332">
                  <c:v>0.00703525543212891</c:v>
                </c:pt>
                <c:pt idx="333">
                  <c:v>0.00708961486816407</c:v>
                </c:pt>
                <c:pt idx="334">
                  <c:v>0.00715494155883789</c:v>
                </c:pt>
                <c:pt idx="335">
                  <c:v>0.00706672668457032</c:v>
                </c:pt>
                <c:pt idx="336">
                  <c:v>0.00706672668457032</c:v>
                </c:pt>
                <c:pt idx="337">
                  <c:v>0.00706815719604492</c:v>
                </c:pt>
                <c:pt idx="338">
                  <c:v>0.0070953369140625</c:v>
                </c:pt>
                <c:pt idx="339">
                  <c:v>0.00714588165283203</c:v>
                </c:pt>
                <c:pt idx="340">
                  <c:v>0.00703811645507813</c:v>
                </c:pt>
                <c:pt idx="341">
                  <c:v>0.00707769393920899</c:v>
                </c:pt>
                <c:pt idx="342">
                  <c:v>0.00703620910644532</c:v>
                </c:pt>
                <c:pt idx="343">
                  <c:v>0.00708723068237305</c:v>
                </c:pt>
                <c:pt idx="344">
                  <c:v>0.00719165802001953</c:v>
                </c:pt>
                <c:pt idx="345">
                  <c:v>0.00703620910644532</c:v>
                </c:pt>
                <c:pt idx="346">
                  <c:v>0.00725793838500977</c:v>
                </c:pt>
                <c:pt idx="347">
                  <c:v>0.00723600387573242</c:v>
                </c:pt>
                <c:pt idx="348">
                  <c:v>0.00701379776000977</c:v>
                </c:pt>
                <c:pt idx="349">
                  <c:v>0.00699520111083985</c:v>
                </c:pt>
                <c:pt idx="350">
                  <c:v>0.00711727142333985</c:v>
                </c:pt>
                <c:pt idx="351">
                  <c:v>0.00711870193481446</c:v>
                </c:pt>
                <c:pt idx="352">
                  <c:v>0.00704526901245117</c:v>
                </c:pt>
                <c:pt idx="353">
                  <c:v>0.00718307495117188</c:v>
                </c:pt>
                <c:pt idx="354">
                  <c:v>0.00710391998291016</c:v>
                </c:pt>
                <c:pt idx="355">
                  <c:v>0.00710153579711914</c:v>
                </c:pt>
                <c:pt idx="356">
                  <c:v>0.00704002380371094</c:v>
                </c:pt>
                <c:pt idx="357">
                  <c:v>0.00709724426269532</c:v>
                </c:pt>
                <c:pt idx="358">
                  <c:v>0.00707721710205078</c:v>
                </c:pt>
                <c:pt idx="359">
                  <c:v>0.00714731216430664</c:v>
                </c:pt>
                <c:pt idx="360">
                  <c:v>0.00719642639160157</c:v>
                </c:pt>
                <c:pt idx="361">
                  <c:v>0.00722217559814453</c:v>
                </c:pt>
                <c:pt idx="362">
                  <c:v>0.0072317123413086</c:v>
                </c:pt>
                <c:pt idx="363">
                  <c:v>0.00715017318725586</c:v>
                </c:pt>
                <c:pt idx="364">
                  <c:v>0.00722455978393555</c:v>
                </c:pt>
                <c:pt idx="365">
                  <c:v>0.00713348388671875</c:v>
                </c:pt>
                <c:pt idx="366">
                  <c:v>0.00726461410522461</c:v>
                </c:pt>
                <c:pt idx="367">
                  <c:v>0.00728416442871094</c:v>
                </c:pt>
                <c:pt idx="368">
                  <c:v>0.00727891921997071</c:v>
                </c:pt>
                <c:pt idx="369">
                  <c:v>0.00724601745605469</c:v>
                </c:pt>
                <c:pt idx="370">
                  <c:v>0.00719642639160157</c:v>
                </c:pt>
                <c:pt idx="371">
                  <c:v>0.00709152221679688</c:v>
                </c:pt>
                <c:pt idx="372">
                  <c:v>0.00699186325073242</c:v>
                </c:pt>
                <c:pt idx="373">
                  <c:v>0.0071706771850586</c:v>
                </c:pt>
                <c:pt idx="374">
                  <c:v>0.00716066360473633</c:v>
                </c:pt>
                <c:pt idx="375">
                  <c:v>0.00683212280273438</c:v>
                </c:pt>
                <c:pt idx="376">
                  <c:v>0.00704431533813477</c:v>
                </c:pt>
                <c:pt idx="377">
                  <c:v>0.00716495513916016</c:v>
                </c:pt>
                <c:pt idx="378">
                  <c:v>0.00666475296020508</c:v>
                </c:pt>
                <c:pt idx="379">
                  <c:v>0.00676488876342774</c:v>
                </c:pt>
                <c:pt idx="380">
                  <c:v>0.00719690322875977</c:v>
                </c:pt>
                <c:pt idx="381">
                  <c:v>0.00721073150634766</c:v>
                </c:pt>
                <c:pt idx="382">
                  <c:v>0.00662755966186524</c:v>
                </c:pt>
                <c:pt idx="383">
                  <c:v>0.0065460205078125</c:v>
                </c:pt>
                <c:pt idx="384">
                  <c:v>0.0071253776550293</c:v>
                </c:pt>
                <c:pt idx="385">
                  <c:v>0.00708723068237305</c:v>
                </c:pt>
                <c:pt idx="386">
                  <c:v>0.00667953491210938</c:v>
                </c:pt>
                <c:pt idx="387">
                  <c:v>0.00699043273925782</c:v>
                </c:pt>
                <c:pt idx="388">
                  <c:v>0.00686025619506836</c:v>
                </c:pt>
                <c:pt idx="389">
                  <c:v>0.00696134567260742</c:v>
                </c:pt>
                <c:pt idx="390">
                  <c:v>0.00707530975341797</c:v>
                </c:pt>
                <c:pt idx="391">
                  <c:v>0.00712633132934571</c:v>
                </c:pt>
                <c:pt idx="392">
                  <c:v>0.00719404220581055</c:v>
                </c:pt>
                <c:pt idx="393">
                  <c:v>0.00712108612060547</c:v>
                </c:pt>
                <c:pt idx="394">
                  <c:v>0.0069723129272461</c:v>
                </c:pt>
                <c:pt idx="395">
                  <c:v>0.00710105895996094</c:v>
                </c:pt>
                <c:pt idx="396">
                  <c:v>0.0070333480834961</c:v>
                </c:pt>
                <c:pt idx="397">
                  <c:v>0.00718402862548828</c:v>
                </c:pt>
                <c:pt idx="398">
                  <c:v>0.00726413726806641</c:v>
                </c:pt>
                <c:pt idx="399">
                  <c:v>0.00710201263427735</c:v>
                </c:pt>
                <c:pt idx="400">
                  <c:v>0.00709342956542969</c:v>
                </c:pt>
                <c:pt idx="401">
                  <c:v>0.00704050064086914</c:v>
                </c:pt>
                <c:pt idx="402">
                  <c:v>0.00716352462768555</c:v>
                </c:pt>
                <c:pt idx="403">
                  <c:v>0.00719022750854492</c:v>
                </c:pt>
                <c:pt idx="404">
                  <c:v>0.0070948600769043</c:v>
                </c:pt>
                <c:pt idx="405">
                  <c:v>0.00720405578613282</c:v>
                </c:pt>
                <c:pt idx="406">
                  <c:v>0.00717210769653321</c:v>
                </c:pt>
                <c:pt idx="407">
                  <c:v>0.00717687606811524</c:v>
                </c:pt>
                <c:pt idx="408">
                  <c:v>0.00714349746704102</c:v>
                </c:pt>
                <c:pt idx="409">
                  <c:v>0.00710439682006836</c:v>
                </c:pt>
                <c:pt idx="410">
                  <c:v>0.00725078582763672</c:v>
                </c:pt>
                <c:pt idx="411">
                  <c:v>0.00722074508666992</c:v>
                </c:pt>
                <c:pt idx="412">
                  <c:v>0.00736618041992188</c:v>
                </c:pt>
                <c:pt idx="413">
                  <c:v>0.00726366043090821</c:v>
                </c:pt>
                <c:pt idx="414">
                  <c:v>0.00738906860351563</c:v>
                </c:pt>
                <c:pt idx="415">
                  <c:v>0.00746011734008789</c:v>
                </c:pt>
                <c:pt idx="416">
                  <c:v>0.00735616683959961</c:v>
                </c:pt>
                <c:pt idx="417">
                  <c:v>0.00731945037841797</c:v>
                </c:pt>
                <c:pt idx="418">
                  <c:v>0.00732994079589844</c:v>
                </c:pt>
                <c:pt idx="419">
                  <c:v>0.0072627067565918</c:v>
                </c:pt>
                <c:pt idx="420">
                  <c:v>0.00741910934448242</c:v>
                </c:pt>
                <c:pt idx="421">
                  <c:v>0.00815439224243164</c:v>
                </c:pt>
                <c:pt idx="422">
                  <c:v>0.00828742980957031</c:v>
                </c:pt>
                <c:pt idx="423">
                  <c:v>0.00701475143432617</c:v>
                </c:pt>
                <c:pt idx="424">
                  <c:v>0.00679445266723633</c:v>
                </c:pt>
                <c:pt idx="425">
                  <c:v>0.00723934173583985</c:v>
                </c:pt>
                <c:pt idx="426">
                  <c:v>0.00738334655761719</c:v>
                </c:pt>
                <c:pt idx="427">
                  <c:v>0.00723028182983399</c:v>
                </c:pt>
                <c:pt idx="428">
                  <c:v>0.00712919235229492</c:v>
                </c:pt>
                <c:pt idx="429">
                  <c:v>0.00721263885498047</c:v>
                </c:pt>
                <c:pt idx="430">
                  <c:v>0.00724220275878907</c:v>
                </c:pt>
                <c:pt idx="431">
                  <c:v>0.00748586654663086</c:v>
                </c:pt>
                <c:pt idx="432">
                  <c:v>0.00731372833251953</c:v>
                </c:pt>
                <c:pt idx="433">
                  <c:v>0.00768232345581055</c:v>
                </c:pt>
                <c:pt idx="434">
                  <c:v>0.0076131820678711</c:v>
                </c:pt>
                <c:pt idx="435">
                  <c:v>0.0074915885925293</c:v>
                </c:pt>
                <c:pt idx="436">
                  <c:v>0.007476806640625</c:v>
                </c:pt>
                <c:pt idx="437">
                  <c:v>0.00750017166137696</c:v>
                </c:pt>
                <c:pt idx="438">
                  <c:v>0.00750207901000977</c:v>
                </c:pt>
                <c:pt idx="439">
                  <c:v>0.00755548477172852</c:v>
                </c:pt>
                <c:pt idx="440">
                  <c:v>0.00749969482421875</c:v>
                </c:pt>
                <c:pt idx="441">
                  <c:v>0.00744438171386719</c:v>
                </c:pt>
                <c:pt idx="442">
                  <c:v>0.00760364532470703</c:v>
                </c:pt>
                <c:pt idx="443">
                  <c:v>0.0074911117553711</c:v>
                </c:pt>
                <c:pt idx="444">
                  <c:v>0.00755023956298828</c:v>
                </c:pt>
                <c:pt idx="445">
                  <c:v>0.00758695602416992</c:v>
                </c:pt>
                <c:pt idx="446">
                  <c:v>0.00745582580566407</c:v>
                </c:pt>
                <c:pt idx="447">
                  <c:v>0.00762414932250977</c:v>
                </c:pt>
                <c:pt idx="448">
                  <c:v>0.00739765167236328</c:v>
                </c:pt>
                <c:pt idx="449">
                  <c:v>0.00750494003295899</c:v>
                </c:pt>
                <c:pt idx="450">
                  <c:v>0.00752878189086914</c:v>
                </c:pt>
                <c:pt idx="451">
                  <c:v>0.00753068923950196</c:v>
                </c:pt>
                <c:pt idx="452">
                  <c:v>0.00760030746459961</c:v>
                </c:pt>
                <c:pt idx="453">
                  <c:v>0.00751686096191407</c:v>
                </c:pt>
                <c:pt idx="454">
                  <c:v>0.00725841522216797</c:v>
                </c:pt>
                <c:pt idx="455">
                  <c:v>0.00851058959960938</c:v>
                </c:pt>
                <c:pt idx="456">
                  <c:v>0.00673055648803711</c:v>
                </c:pt>
                <c:pt idx="457">
                  <c:v>0.00518369674682617</c:v>
                </c:pt>
                <c:pt idx="458">
                  <c:v>0.006988525390625</c:v>
                </c:pt>
                <c:pt idx="459">
                  <c:v>0.00737333297729492</c:v>
                </c:pt>
                <c:pt idx="460">
                  <c:v>0.00740861892700196</c:v>
                </c:pt>
                <c:pt idx="461">
                  <c:v>0.00754737854003907</c:v>
                </c:pt>
                <c:pt idx="462">
                  <c:v>0.00749874114990235</c:v>
                </c:pt>
                <c:pt idx="463">
                  <c:v>0.00752830505371094</c:v>
                </c:pt>
                <c:pt idx="464">
                  <c:v>0.00759553909301758</c:v>
                </c:pt>
                <c:pt idx="465">
                  <c:v>0.00746822357177735</c:v>
                </c:pt>
                <c:pt idx="466">
                  <c:v>0.00752782821655274</c:v>
                </c:pt>
                <c:pt idx="467">
                  <c:v>0.00765132904052735</c:v>
                </c:pt>
                <c:pt idx="468">
                  <c:v>0.00752496719360352</c:v>
                </c:pt>
                <c:pt idx="469">
                  <c:v>0.00760698318481446</c:v>
                </c:pt>
                <c:pt idx="470">
                  <c:v>0.00758457183837891</c:v>
                </c:pt>
                <c:pt idx="471">
                  <c:v>0.00754499435424805</c:v>
                </c:pt>
                <c:pt idx="472">
                  <c:v>0.00761032104492188</c:v>
                </c:pt>
                <c:pt idx="473">
                  <c:v>0.00752401351928711</c:v>
                </c:pt>
                <c:pt idx="474">
                  <c:v>0.00747156143188477</c:v>
                </c:pt>
                <c:pt idx="475">
                  <c:v>0.00759935379028321</c:v>
                </c:pt>
                <c:pt idx="476">
                  <c:v>0.00755405426025391</c:v>
                </c:pt>
                <c:pt idx="477">
                  <c:v>0.00768375396728516</c:v>
                </c:pt>
                <c:pt idx="478">
                  <c:v>0.00756406784057617</c:v>
                </c:pt>
                <c:pt idx="479">
                  <c:v>0.00758600234985352</c:v>
                </c:pt>
                <c:pt idx="480">
                  <c:v>0.00757408142089844</c:v>
                </c:pt>
                <c:pt idx="481">
                  <c:v>0.0074605941772461</c:v>
                </c:pt>
                <c:pt idx="482">
                  <c:v>0.00751972198486328</c:v>
                </c:pt>
                <c:pt idx="483">
                  <c:v>0.00753498077392578</c:v>
                </c:pt>
                <c:pt idx="484">
                  <c:v>0.00760126113891602</c:v>
                </c:pt>
                <c:pt idx="485">
                  <c:v>0.00753593444824219</c:v>
                </c:pt>
                <c:pt idx="486">
                  <c:v>0.00743865966796875</c:v>
                </c:pt>
                <c:pt idx="487">
                  <c:v>0.00747156143188477</c:v>
                </c:pt>
                <c:pt idx="488">
                  <c:v>0.00743532180786133</c:v>
                </c:pt>
                <c:pt idx="489">
                  <c:v>0.00750875473022461</c:v>
                </c:pt>
                <c:pt idx="490">
                  <c:v>0.00742959976196289</c:v>
                </c:pt>
                <c:pt idx="491">
                  <c:v>0.00746440887451172</c:v>
                </c:pt>
                <c:pt idx="492">
                  <c:v>0.00746297836303711</c:v>
                </c:pt>
                <c:pt idx="493">
                  <c:v>0.00752401351928711</c:v>
                </c:pt>
                <c:pt idx="494">
                  <c:v>0.00755739212036133</c:v>
                </c:pt>
                <c:pt idx="495">
                  <c:v>0.00753355026245117</c:v>
                </c:pt>
                <c:pt idx="496">
                  <c:v>0.00747871398925782</c:v>
                </c:pt>
                <c:pt idx="497">
                  <c:v>0.00757455825805664</c:v>
                </c:pt>
                <c:pt idx="498">
                  <c:v>0.00751876831054688</c:v>
                </c:pt>
                <c:pt idx="499">
                  <c:v>0.00751209259033203</c:v>
                </c:pt>
                <c:pt idx="500">
                  <c:v>0.00760316848754883</c:v>
                </c:pt>
                <c:pt idx="501">
                  <c:v>0.00752925872802735</c:v>
                </c:pt>
                <c:pt idx="502">
                  <c:v>0.00765466690063477</c:v>
                </c:pt>
                <c:pt idx="503">
                  <c:v>0.00750398635864258</c:v>
                </c:pt>
                <c:pt idx="504">
                  <c:v>0.00762081146240235</c:v>
                </c:pt>
                <c:pt idx="505">
                  <c:v>0.00771856307983399</c:v>
                </c:pt>
                <c:pt idx="506">
                  <c:v>0.00759315490722657</c:v>
                </c:pt>
                <c:pt idx="507">
                  <c:v>0.00754022598266602</c:v>
                </c:pt>
                <c:pt idx="508">
                  <c:v>0.00763320922851563</c:v>
                </c:pt>
                <c:pt idx="509">
                  <c:v>0.00769329071044922</c:v>
                </c:pt>
                <c:pt idx="510">
                  <c:v>0.00763607025146485</c:v>
                </c:pt>
                <c:pt idx="511">
                  <c:v>0.00763654708862305</c:v>
                </c:pt>
                <c:pt idx="512">
                  <c:v>0.00763940811157227</c:v>
                </c:pt>
                <c:pt idx="513">
                  <c:v>0.00764274597167969</c:v>
                </c:pt>
                <c:pt idx="514">
                  <c:v>0.00760269165039063</c:v>
                </c:pt>
                <c:pt idx="515">
                  <c:v>0.00765085220336914</c:v>
                </c:pt>
                <c:pt idx="516">
                  <c:v>0.00762987136840821</c:v>
                </c:pt>
                <c:pt idx="517">
                  <c:v>0.00758218765258789</c:v>
                </c:pt>
                <c:pt idx="518">
                  <c:v>0.00754117965698242</c:v>
                </c:pt>
                <c:pt idx="519">
                  <c:v>0.00763416290283203</c:v>
                </c:pt>
                <c:pt idx="520">
                  <c:v>0.00748634338378907</c:v>
                </c:pt>
                <c:pt idx="521">
                  <c:v>0.00762939453125</c:v>
                </c:pt>
                <c:pt idx="522">
                  <c:v>0.00750207901000977</c:v>
                </c:pt>
                <c:pt idx="523">
                  <c:v>0.00761032104492188</c:v>
                </c:pt>
                <c:pt idx="524">
                  <c:v>0.00755643844604492</c:v>
                </c:pt>
                <c:pt idx="525">
                  <c:v>0.00752735137939453</c:v>
                </c:pt>
                <c:pt idx="526">
                  <c:v>0.00764894485473633</c:v>
                </c:pt>
                <c:pt idx="527">
                  <c:v>0.00754213333129883</c:v>
                </c:pt>
                <c:pt idx="528">
                  <c:v>0.00759315490722657</c:v>
                </c:pt>
                <c:pt idx="529">
                  <c:v>0.00754451751708985</c:v>
                </c:pt>
                <c:pt idx="530">
                  <c:v>0.0074911117553711</c:v>
                </c:pt>
                <c:pt idx="531">
                  <c:v>0.00746965408325196</c:v>
                </c:pt>
                <c:pt idx="532">
                  <c:v>0.00752735137939453</c:v>
                </c:pt>
                <c:pt idx="533">
                  <c:v>0.00759124755859375</c:v>
                </c:pt>
                <c:pt idx="534">
                  <c:v>0.00753927230834961</c:v>
                </c:pt>
                <c:pt idx="535">
                  <c:v>0.00754594802856446</c:v>
                </c:pt>
                <c:pt idx="536">
                  <c:v>0.00755405426025391</c:v>
                </c:pt>
                <c:pt idx="537">
                  <c:v>0.00752639770507813</c:v>
                </c:pt>
                <c:pt idx="538">
                  <c:v>0.00759172439575196</c:v>
                </c:pt>
                <c:pt idx="539">
                  <c:v>0.00753021240234375</c:v>
                </c:pt>
                <c:pt idx="540">
                  <c:v>0.00762367248535157</c:v>
                </c:pt>
                <c:pt idx="541">
                  <c:v>0.00773859024047852</c:v>
                </c:pt>
                <c:pt idx="542">
                  <c:v>0.00764989852905274</c:v>
                </c:pt>
                <c:pt idx="543">
                  <c:v>0.00760841369628907</c:v>
                </c:pt>
                <c:pt idx="544">
                  <c:v>0.00764274597167969</c:v>
                </c:pt>
                <c:pt idx="545">
                  <c:v>0.00758838653564453</c:v>
                </c:pt>
                <c:pt idx="546">
                  <c:v>0.00765275955200196</c:v>
                </c:pt>
                <c:pt idx="547">
                  <c:v>0.00757789611816407</c:v>
                </c:pt>
                <c:pt idx="548">
                  <c:v>0.00757694244384766</c:v>
                </c:pt>
                <c:pt idx="549">
                  <c:v>0.00758600234985352</c:v>
                </c:pt>
                <c:pt idx="550">
                  <c:v>0.00751209259033203</c:v>
                </c:pt>
                <c:pt idx="551">
                  <c:v>0.00755596160888672</c:v>
                </c:pt>
                <c:pt idx="552">
                  <c:v>0.00761651992797852</c:v>
                </c:pt>
                <c:pt idx="553">
                  <c:v>0.00763893127441407</c:v>
                </c:pt>
                <c:pt idx="554">
                  <c:v>0.00754737854003907</c:v>
                </c:pt>
                <c:pt idx="555">
                  <c:v>0.0075674057006836</c:v>
                </c:pt>
                <c:pt idx="556">
                  <c:v>0.00745153427124024</c:v>
                </c:pt>
                <c:pt idx="557">
                  <c:v>0.00746488571166992</c:v>
                </c:pt>
                <c:pt idx="558">
                  <c:v>0.00737571716308594</c:v>
                </c:pt>
                <c:pt idx="559">
                  <c:v>0.00749254226684571</c:v>
                </c:pt>
                <c:pt idx="560">
                  <c:v>0.00739574432373047</c:v>
                </c:pt>
                <c:pt idx="561">
                  <c:v>0.00742483139038086</c:v>
                </c:pt>
                <c:pt idx="562">
                  <c:v>0.00746345520019532</c:v>
                </c:pt>
                <c:pt idx="563">
                  <c:v>0.00749492645263672</c:v>
                </c:pt>
                <c:pt idx="564">
                  <c:v>0.00746679306030274</c:v>
                </c:pt>
                <c:pt idx="565">
                  <c:v>0.00736284255981446</c:v>
                </c:pt>
                <c:pt idx="566">
                  <c:v>0.00745058059692383</c:v>
                </c:pt>
                <c:pt idx="567">
                  <c:v>0.0075225830078125</c:v>
                </c:pt>
                <c:pt idx="568">
                  <c:v>0.00744438171386719</c:v>
                </c:pt>
                <c:pt idx="569">
                  <c:v>0.00740194320678711</c:v>
                </c:pt>
                <c:pt idx="570">
                  <c:v>0.00746774673461914</c:v>
                </c:pt>
                <c:pt idx="571">
                  <c:v>0.00745153427124024</c:v>
                </c:pt>
                <c:pt idx="572">
                  <c:v>0.00752401351928711</c:v>
                </c:pt>
                <c:pt idx="573">
                  <c:v>0.00753164291381836</c:v>
                </c:pt>
                <c:pt idx="574">
                  <c:v>0.00744915008544922</c:v>
                </c:pt>
                <c:pt idx="575">
                  <c:v>0.00750923156738282</c:v>
                </c:pt>
                <c:pt idx="576">
                  <c:v>0.0075984001159668</c:v>
                </c:pt>
                <c:pt idx="577">
                  <c:v>0.00764608383178711</c:v>
                </c:pt>
                <c:pt idx="578">
                  <c:v>0.00760030746459961</c:v>
                </c:pt>
                <c:pt idx="579">
                  <c:v>0.00754022598266602</c:v>
                </c:pt>
                <c:pt idx="580">
                  <c:v>0.00759029388427735</c:v>
                </c:pt>
                <c:pt idx="581">
                  <c:v>0.00747203826904297</c:v>
                </c:pt>
                <c:pt idx="582">
                  <c:v>0.00755357742309571</c:v>
                </c:pt>
                <c:pt idx="583">
                  <c:v>0.00761651992797852</c:v>
                </c:pt>
                <c:pt idx="584">
                  <c:v>0.00760221481323242</c:v>
                </c:pt>
                <c:pt idx="585">
                  <c:v>0.00761508941650391</c:v>
                </c:pt>
                <c:pt idx="586">
                  <c:v>0.00754499435424805</c:v>
                </c:pt>
                <c:pt idx="587">
                  <c:v>0.00754928588867188</c:v>
                </c:pt>
                <c:pt idx="588">
                  <c:v>0.00742006301879883</c:v>
                </c:pt>
                <c:pt idx="589">
                  <c:v>0.00759983062744141</c:v>
                </c:pt>
                <c:pt idx="590">
                  <c:v>0.00754213333129883</c:v>
                </c:pt>
                <c:pt idx="591">
                  <c:v>0.00755786895751953</c:v>
                </c:pt>
                <c:pt idx="592">
                  <c:v>0.00754261016845703</c:v>
                </c:pt>
                <c:pt idx="593">
                  <c:v>0.00751018524169922</c:v>
                </c:pt>
                <c:pt idx="594">
                  <c:v>0.00753164291381836</c:v>
                </c:pt>
                <c:pt idx="595">
                  <c:v>0.00741004943847657</c:v>
                </c:pt>
                <c:pt idx="596">
                  <c:v>0.00758552551269532</c:v>
                </c:pt>
                <c:pt idx="597">
                  <c:v>0.00762605667114258</c:v>
                </c:pt>
                <c:pt idx="598">
                  <c:v>0.00756549835205078</c:v>
                </c:pt>
                <c:pt idx="599">
                  <c:v>0.00753498077392578</c:v>
                </c:pt>
                <c:pt idx="600">
                  <c:v>0.00769996643066407</c:v>
                </c:pt>
                <c:pt idx="601">
                  <c:v>0.00748634338378907</c:v>
                </c:pt>
                <c:pt idx="602">
                  <c:v>0.00758886337280274</c:v>
                </c:pt>
              </c:numCache>
            </c:numRef>
          </c:yVal>
          <c:smooth val="1"/>
        </c:ser>
        <c:ser>
          <c:idx val="1"/>
          <c:order val="2"/>
          <c:tx>
            <c:v>SPE Fraction 4</c:v>
          </c:tx>
          <c:spPr>
            <a:ln w="12700">
              <a:solidFill>
                <a:srgbClr val="993366"/>
              </a:solidFill>
              <a:prstDash val="solid"/>
            </a:ln>
          </c:spPr>
          <c:marker>
            <c:symbol val="none"/>
          </c:marker>
          <c:xVal>
            <c:numRef>
              <c:f>'[1]UV Vis Data'!$E$12:$E$614</c:f>
              <c:numCache>
                <c:formatCode>General</c:formatCode>
                <c:ptCount val="603"/>
                <c:pt idx="0">
                  <c:v>200.0</c:v>
                </c:pt>
                <c:pt idx="1">
                  <c:v>201.0</c:v>
                </c:pt>
                <c:pt idx="2">
                  <c:v>202.0</c:v>
                </c:pt>
                <c:pt idx="3">
                  <c:v>203.0</c:v>
                </c:pt>
                <c:pt idx="4">
                  <c:v>204.0</c:v>
                </c:pt>
                <c:pt idx="5">
                  <c:v>205.0</c:v>
                </c:pt>
                <c:pt idx="6">
                  <c:v>206.0</c:v>
                </c:pt>
                <c:pt idx="7">
                  <c:v>207.0</c:v>
                </c:pt>
                <c:pt idx="8">
                  <c:v>208.0</c:v>
                </c:pt>
                <c:pt idx="9">
                  <c:v>209.0</c:v>
                </c:pt>
                <c:pt idx="10">
                  <c:v>210.0</c:v>
                </c:pt>
                <c:pt idx="11">
                  <c:v>211.0</c:v>
                </c:pt>
                <c:pt idx="12">
                  <c:v>212.0</c:v>
                </c:pt>
                <c:pt idx="13">
                  <c:v>213.0</c:v>
                </c:pt>
                <c:pt idx="14">
                  <c:v>214.0</c:v>
                </c:pt>
                <c:pt idx="15">
                  <c:v>215.0</c:v>
                </c:pt>
                <c:pt idx="16">
                  <c:v>216.0</c:v>
                </c:pt>
                <c:pt idx="17">
                  <c:v>217.0</c:v>
                </c:pt>
                <c:pt idx="18">
                  <c:v>218.0</c:v>
                </c:pt>
                <c:pt idx="19">
                  <c:v>219.0</c:v>
                </c:pt>
                <c:pt idx="20">
                  <c:v>220.0</c:v>
                </c:pt>
                <c:pt idx="21">
                  <c:v>221.0</c:v>
                </c:pt>
                <c:pt idx="22">
                  <c:v>222.0</c:v>
                </c:pt>
                <c:pt idx="23">
                  <c:v>223.0</c:v>
                </c:pt>
                <c:pt idx="24">
                  <c:v>224.0</c:v>
                </c:pt>
                <c:pt idx="25">
                  <c:v>225.0</c:v>
                </c:pt>
                <c:pt idx="26">
                  <c:v>226.0</c:v>
                </c:pt>
                <c:pt idx="27">
                  <c:v>227.0</c:v>
                </c:pt>
                <c:pt idx="28">
                  <c:v>228.0</c:v>
                </c:pt>
                <c:pt idx="29">
                  <c:v>229.0</c:v>
                </c:pt>
                <c:pt idx="30">
                  <c:v>230.0</c:v>
                </c:pt>
                <c:pt idx="31">
                  <c:v>231.0</c:v>
                </c:pt>
                <c:pt idx="32">
                  <c:v>232.0</c:v>
                </c:pt>
                <c:pt idx="33">
                  <c:v>233.0</c:v>
                </c:pt>
                <c:pt idx="34">
                  <c:v>234.0</c:v>
                </c:pt>
                <c:pt idx="35">
                  <c:v>235.0</c:v>
                </c:pt>
                <c:pt idx="36">
                  <c:v>236.0</c:v>
                </c:pt>
                <c:pt idx="37">
                  <c:v>237.0</c:v>
                </c:pt>
                <c:pt idx="38">
                  <c:v>238.0</c:v>
                </c:pt>
                <c:pt idx="39">
                  <c:v>239.0</c:v>
                </c:pt>
                <c:pt idx="40">
                  <c:v>240.0</c:v>
                </c:pt>
                <c:pt idx="41">
                  <c:v>241.0</c:v>
                </c:pt>
                <c:pt idx="42">
                  <c:v>242.0</c:v>
                </c:pt>
                <c:pt idx="43">
                  <c:v>243.0</c:v>
                </c:pt>
                <c:pt idx="44">
                  <c:v>244.0</c:v>
                </c:pt>
                <c:pt idx="45">
                  <c:v>245.0</c:v>
                </c:pt>
                <c:pt idx="46">
                  <c:v>246.0</c:v>
                </c:pt>
                <c:pt idx="47">
                  <c:v>247.0</c:v>
                </c:pt>
                <c:pt idx="48">
                  <c:v>248.0</c:v>
                </c:pt>
                <c:pt idx="49">
                  <c:v>249.0</c:v>
                </c:pt>
                <c:pt idx="50">
                  <c:v>250.0</c:v>
                </c:pt>
                <c:pt idx="51">
                  <c:v>251.0</c:v>
                </c:pt>
                <c:pt idx="52">
                  <c:v>252.0</c:v>
                </c:pt>
                <c:pt idx="53">
                  <c:v>253.0</c:v>
                </c:pt>
                <c:pt idx="54">
                  <c:v>254.0</c:v>
                </c:pt>
                <c:pt idx="55">
                  <c:v>255.0</c:v>
                </c:pt>
                <c:pt idx="56">
                  <c:v>256.0</c:v>
                </c:pt>
                <c:pt idx="57">
                  <c:v>257.0</c:v>
                </c:pt>
                <c:pt idx="58">
                  <c:v>258.0</c:v>
                </c:pt>
                <c:pt idx="59">
                  <c:v>259.0</c:v>
                </c:pt>
                <c:pt idx="60">
                  <c:v>260.0</c:v>
                </c:pt>
                <c:pt idx="61">
                  <c:v>261.0</c:v>
                </c:pt>
                <c:pt idx="62">
                  <c:v>262.0</c:v>
                </c:pt>
                <c:pt idx="63">
                  <c:v>263.0</c:v>
                </c:pt>
                <c:pt idx="64">
                  <c:v>264.0</c:v>
                </c:pt>
                <c:pt idx="65">
                  <c:v>265.0</c:v>
                </c:pt>
                <c:pt idx="66">
                  <c:v>266.0</c:v>
                </c:pt>
                <c:pt idx="67">
                  <c:v>267.0</c:v>
                </c:pt>
                <c:pt idx="68">
                  <c:v>268.0</c:v>
                </c:pt>
                <c:pt idx="69">
                  <c:v>269.0</c:v>
                </c:pt>
                <c:pt idx="70">
                  <c:v>270.0</c:v>
                </c:pt>
                <c:pt idx="71">
                  <c:v>271.0</c:v>
                </c:pt>
                <c:pt idx="72">
                  <c:v>272.0</c:v>
                </c:pt>
                <c:pt idx="73">
                  <c:v>273.0</c:v>
                </c:pt>
                <c:pt idx="74">
                  <c:v>274.0</c:v>
                </c:pt>
                <c:pt idx="75">
                  <c:v>275.0</c:v>
                </c:pt>
                <c:pt idx="76">
                  <c:v>276.0</c:v>
                </c:pt>
                <c:pt idx="77">
                  <c:v>277.0</c:v>
                </c:pt>
                <c:pt idx="78">
                  <c:v>278.0</c:v>
                </c:pt>
                <c:pt idx="79">
                  <c:v>279.0</c:v>
                </c:pt>
                <c:pt idx="80">
                  <c:v>280.0</c:v>
                </c:pt>
                <c:pt idx="81">
                  <c:v>281.0</c:v>
                </c:pt>
                <c:pt idx="82">
                  <c:v>282.0</c:v>
                </c:pt>
                <c:pt idx="83">
                  <c:v>283.0</c:v>
                </c:pt>
                <c:pt idx="84">
                  <c:v>284.0</c:v>
                </c:pt>
                <c:pt idx="85">
                  <c:v>285.0</c:v>
                </c:pt>
                <c:pt idx="86">
                  <c:v>286.0</c:v>
                </c:pt>
                <c:pt idx="87">
                  <c:v>287.0</c:v>
                </c:pt>
                <c:pt idx="88">
                  <c:v>288.0</c:v>
                </c:pt>
                <c:pt idx="89">
                  <c:v>289.0</c:v>
                </c:pt>
                <c:pt idx="90">
                  <c:v>290.0</c:v>
                </c:pt>
                <c:pt idx="91">
                  <c:v>291.0</c:v>
                </c:pt>
                <c:pt idx="92">
                  <c:v>292.0</c:v>
                </c:pt>
                <c:pt idx="93">
                  <c:v>293.0</c:v>
                </c:pt>
                <c:pt idx="94">
                  <c:v>294.0</c:v>
                </c:pt>
                <c:pt idx="95">
                  <c:v>295.0</c:v>
                </c:pt>
                <c:pt idx="96">
                  <c:v>296.0</c:v>
                </c:pt>
                <c:pt idx="97">
                  <c:v>297.0</c:v>
                </c:pt>
                <c:pt idx="98">
                  <c:v>298.0</c:v>
                </c:pt>
                <c:pt idx="99">
                  <c:v>299.0</c:v>
                </c:pt>
                <c:pt idx="100">
                  <c:v>300.0</c:v>
                </c:pt>
                <c:pt idx="101">
                  <c:v>301.0</c:v>
                </c:pt>
                <c:pt idx="102">
                  <c:v>302.0</c:v>
                </c:pt>
                <c:pt idx="103">
                  <c:v>303.0</c:v>
                </c:pt>
                <c:pt idx="104">
                  <c:v>304.0</c:v>
                </c:pt>
                <c:pt idx="105">
                  <c:v>305.0</c:v>
                </c:pt>
                <c:pt idx="106">
                  <c:v>306.0</c:v>
                </c:pt>
                <c:pt idx="107">
                  <c:v>307.0</c:v>
                </c:pt>
                <c:pt idx="108">
                  <c:v>308.0</c:v>
                </c:pt>
                <c:pt idx="109">
                  <c:v>309.0</c:v>
                </c:pt>
                <c:pt idx="110">
                  <c:v>310.0</c:v>
                </c:pt>
                <c:pt idx="111">
                  <c:v>311.0</c:v>
                </c:pt>
                <c:pt idx="112">
                  <c:v>312.0</c:v>
                </c:pt>
                <c:pt idx="113">
                  <c:v>313.0</c:v>
                </c:pt>
                <c:pt idx="114">
                  <c:v>314.0</c:v>
                </c:pt>
                <c:pt idx="115">
                  <c:v>315.0</c:v>
                </c:pt>
                <c:pt idx="116">
                  <c:v>316.0</c:v>
                </c:pt>
                <c:pt idx="117">
                  <c:v>317.0</c:v>
                </c:pt>
                <c:pt idx="118">
                  <c:v>318.0</c:v>
                </c:pt>
                <c:pt idx="119">
                  <c:v>319.0</c:v>
                </c:pt>
                <c:pt idx="120">
                  <c:v>320.0</c:v>
                </c:pt>
                <c:pt idx="121">
                  <c:v>321.0</c:v>
                </c:pt>
                <c:pt idx="122">
                  <c:v>322.0</c:v>
                </c:pt>
                <c:pt idx="123">
                  <c:v>323.0</c:v>
                </c:pt>
                <c:pt idx="124">
                  <c:v>324.0</c:v>
                </c:pt>
                <c:pt idx="125">
                  <c:v>325.0</c:v>
                </c:pt>
                <c:pt idx="126">
                  <c:v>326.0</c:v>
                </c:pt>
                <c:pt idx="127">
                  <c:v>327.0</c:v>
                </c:pt>
                <c:pt idx="128">
                  <c:v>328.0</c:v>
                </c:pt>
                <c:pt idx="129">
                  <c:v>329.0</c:v>
                </c:pt>
                <c:pt idx="130">
                  <c:v>330.0</c:v>
                </c:pt>
                <c:pt idx="131">
                  <c:v>331.0</c:v>
                </c:pt>
                <c:pt idx="132">
                  <c:v>332.0</c:v>
                </c:pt>
                <c:pt idx="133">
                  <c:v>333.0</c:v>
                </c:pt>
                <c:pt idx="134">
                  <c:v>334.0</c:v>
                </c:pt>
                <c:pt idx="135">
                  <c:v>335.0</c:v>
                </c:pt>
                <c:pt idx="136">
                  <c:v>336.0</c:v>
                </c:pt>
                <c:pt idx="137">
                  <c:v>337.0</c:v>
                </c:pt>
                <c:pt idx="138">
                  <c:v>338.0</c:v>
                </c:pt>
                <c:pt idx="139">
                  <c:v>339.0</c:v>
                </c:pt>
                <c:pt idx="140">
                  <c:v>340.0</c:v>
                </c:pt>
                <c:pt idx="141">
                  <c:v>341.0</c:v>
                </c:pt>
                <c:pt idx="142">
                  <c:v>342.0</c:v>
                </c:pt>
                <c:pt idx="143">
                  <c:v>343.0</c:v>
                </c:pt>
                <c:pt idx="144">
                  <c:v>344.0</c:v>
                </c:pt>
                <c:pt idx="145">
                  <c:v>345.0</c:v>
                </c:pt>
                <c:pt idx="146">
                  <c:v>346.0</c:v>
                </c:pt>
                <c:pt idx="147">
                  <c:v>347.0</c:v>
                </c:pt>
                <c:pt idx="148">
                  <c:v>348.0</c:v>
                </c:pt>
                <c:pt idx="149">
                  <c:v>349.0</c:v>
                </c:pt>
                <c:pt idx="150">
                  <c:v>350.0</c:v>
                </c:pt>
                <c:pt idx="151">
                  <c:v>351.0</c:v>
                </c:pt>
                <c:pt idx="152">
                  <c:v>352.0</c:v>
                </c:pt>
                <c:pt idx="153">
                  <c:v>353.0</c:v>
                </c:pt>
                <c:pt idx="154">
                  <c:v>354.0</c:v>
                </c:pt>
                <c:pt idx="155">
                  <c:v>355.0</c:v>
                </c:pt>
                <c:pt idx="156">
                  <c:v>356.0</c:v>
                </c:pt>
                <c:pt idx="157">
                  <c:v>357.0</c:v>
                </c:pt>
                <c:pt idx="158">
                  <c:v>358.0</c:v>
                </c:pt>
                <c:pt idx="159">
                  <c:v>359.0</c:v>
                </c:pt>
                <c:pt idx="160">
                  <c:v>360.0</c:v>
                </c:pt>
                <c:pt idx="161">
                  <c:v>361.0</c:v>
                </c:pt>
                <c:pt idx="162">
                  <c:v>362.0</c:v>
                </c:pt>
                <c:pt idx="163">
                  <c:v>363.0</c:v>
                </c:pt>
                <c:pt idx="164">
                  <c:v>364.0</c:v>
                </c:pt>
                <c:pt idx="165">
                  <c:v>365.0</c:v>
                </c:pt>
                <c:pt idx="166">
                  <c:v>366.0</c:v>
                </c:pt>
                <c:pt idx="167">
                  <c:v>367.0</c:v>
                </c:pt>
                <c:pt idx="168">
                  <c:v>368.0</c:v>
                </c:pt>
                <c:pt idx="169">
                  <c:v>369.0</c:v>
                </c:pt>
                <c:pt idx="170">
                  <c:v>370.0</c:v>
                </c:pt>
                <c:pt idx="171">
                  <c:v>371.0</c:v>
                </c:pt>
                <c:pt idx="172">
                  <c:v>372.0</c:v>
                </c:pt>
                <c:pt idx="173">
                  <c:v>373.0</c:v>
                </c:pt>
                <c:pt idx="174">
                  <c:v>374.0</c:v>
                </c:pt>
                <c:pt idx="175">
                  <c:v>375.0</c:v>
                </c:pt>
                <c:pt idx="176">
                  <c:v>376.0</c:v>
                </c:pt>
                <c:pt idx="177">
                  <c:v>377.0</c:v>
                </c:pt>
                <c:pt idx="178">
                  <c:v>378.0</c:v>
                </c:pt>
                <c:pt idx="179">
                  <c:v>379.0</c:v>
                </c:pt>
                <c:pt idx="180">
                  <c:v>380.0</c:v>
                </c:pt>
                <c:pt idx="181">
                  <c:v>381.0</c:v>
                </c:pt>
                <c:pt idx="182">
                  <c:v>382.0</c:v>
                </c:pt>
                <c:pt idx="183">
                  <c:v>383.0</c:v>
                </c:pt>
                <c:pt idx="184">
                  <c:v>384.0</c:v>
                </c:pt>
                <c:pt idx="185">
                  <c:v>385.0</c:v>
                </c:pt>
                <c:pt idx="186">
                  <c:v>386.0</c:v>
                </c:pt>
                <c:pt idx="187">
                  <c:v>387.0</c:v>
                </c:pt>
                <c:pt idx="188">
                  <c:v>388.0</c:v>
                </c:pt>
                <c:pt idx="189">
                  <c:v>389.0</c:v>
                </c:pt>
                <c:pt idx="190">
                  <c:v>390.0</c:v>
                </c:pt>
                <c:pt idx="191">
                  <c:v>391.0</c:v>
                </c:pt>
                <c:pt idx="192">
                  <c:v>392.0</c:v>
                </c:pt>
                <c:pt idx="193">
                  <c:v>393.0</c:v>
                </c:pt>
                <c:pt idx="194">
                  <c:v>394.0</c:v>
                </c:pt>
                <c:pt idx="195">
                  <c:v>395.0</c:v>
                </c:pt>
                <c:pt idx="196">
                  <c:v>396.0</c:v>
                </c:pt>
                <c:pt idx="197">
                  <c:v>397.0</c:v>
                </c:pt>
                <c:pt idx="198">
                  <c:v>398.0</c:v>
                </c:pt>
                <c:pt idx="199">
                  <c:v>399.0</c:v>
                </c:pt>
                <c:pt idx="200">
                  <c:v>400.0</c:v>
                </c:pt>
                <c:pt idx="201">
                  <c:v>401.0</c:v>
                </c:pt>
                <c:pt idx="202">
                  <c:v>402.0</c:v>
                </c:pt>
                <c:pt idx="203">
                  <c:v>403.0</c:v>
                </c:pt>
                <c:pt idx="204">
                  <c:v>404.0</c:v>
                </c:pt>
                <c:pt idx="205">
                  <c:v>405.0</c:v>
                </c:pt>
                <c:pt idx="206">
                  <c:v>406.0</c:v>
                </c:pt>
                <c:pt idx="207">
                  <c:v>407.0</c:v>
                </c:pt>
                <c:pt idx="208">
                  <c:v>408.0</c:v>
                </c:pt>
                <c:pt idx="209">
                  <c:v>409.0</c:v>
                </c:pt>
                <c:pt idx="210">
                  <c:v>410.0</c:v>
                </c:pt>
                <c:pt idx="211">
                  <c:v>411.0</c:v>
                </c:pt>
                <c:pt idx="212">
                  <c:v>412.0</c:v>
                </c:pt>
                <c:pt idx="213">
                  <c:v>413.0</c:v>
                </c:pt>
                <c:pt idx="214">
                  <c:v>414.0</c:v>
                </c:pt>
                <c:pt idx="215">
                  <c:v>415.0</c:v>
                </c:pt>
                <c:pt idx="216">
                  <c:v>416.0</c:v>
                </c:pt>
                <c:pt idx="217">
                  <c:v>417.0</c:v>
                </c:pt>
                <c:pt idx="218">
                  <c:v>418.0</c:v>
                </c:pt>
                <c:pt idx="219">
                  <c:v>419.0</c:v>
                </c:pt>
                <c:pt idx="220">
                  <c:v>420.0</c:v>
                </c:pt>
                <c:pt idx="221">
                  <c:v>421.0</c:v>
                </c:pt>
                <c:pt idx="222">
                  <c:v>422.0</c:v>
                </c:pt>
                <c:pt idx="223">
                  <c:v>423.0</c:v>
                </c:pt>
                <c:pt idx="224">
                  <c:v>424.0</c:v>
                </c:pt>
                <c:pt idx="225">
                  <c:v>425.0</c:v>
                </c:pt>
                <c:pt idx="226">
                  <c:v>426.0</c:v>
                </c:pt>
                <c:pt idx="227">
                  <c:v>427.0</c:v>
                </c:pt>
                <c:pt idx="228">
                  <c:v>428.0</c:v>
                </c:pt>
                <c:pt idx="229">
                  <c:v>429.0</c:v>
                </c:pt>
                <c:pt idx="230">
                  <c:v>430.0</c:v>
                </c:pt>
                <c:pt idx="231">
                  <c:v>431.0</c:v>
                </c:pt>
                <c:pt idx="232">
                  <c:v>432.0</c:v>
                </c:pt>
                <c:pt idx="233">
                  <c:v>433.0</c:v>
                </c:pt>
                <c:pt idx="234">
                  <c:v>434.0</c:v>
                </c:pt>
                <c:pt idx="235">
                  <c:v>435.0</c:v>
                </c:pt>
                <c:pt idx="236">
                  <c:v>436.0</c:v>
                </c:pt>
                <c:pt idx="237">
                  <c:v>437.0</c:v>
                </c:pt>
                <c:pt idx="238">
                  <c:v>438.0</c:v>
                </c:pt>
                <c:pt idx="239">
                  <c:v>439.0</c:v>
                </c:pt>
                <c:pt idx="240">
                  <c:v>440.0</c:v>
                </c:pt>
                <c:pt idx="241">
                  <c:v>441.0</c:v>
                </c:pt>
                <c:pt idx="242">
                  <c:v>442.0</c:v>
                </c:pt>
                <c:pt idx="243">
                  <c:v>443.0</c:v>
                </c:pt>
                <c:pt idx="244">
                  <c:v>444.0</c:v>
                </c:pt>
                <c:pt idx="245">
                  <c:v>445.0</c:v>
                </c:pt>
                <c:pt idx="246">
                  <c:v>446.0</c:v>
                </c:pt>
                <c:pt idx="247">
                  <c:v>447.0</c:v>
                </c:pt>
                <c:pt idx="248">
                  <c:v>448.0</c:v>
                </c:pt>
                <c:pt idx="249">
                  <c:v>449.0</c:v>
                </c:pt>
                <c:pt idx="250">
                  <c:v>450.0</c:v>
                </c:pt>
                <c:pt idx="251">
                  <c:v>451.0</c:v>
                </c:pt>
                <c:pt idx="252">
                  <c:v>452.0</c:v>
                </c:pt>
                <c:pt idx="253">
                  <c:v>453.0</c:v>
                </c:pt>
                <c:pt idx="254">
                  <c:v>454.0</c:v>
                </c:pt>
                <c:pt idx="255">
                  <c:v>455.0</c:v>
                </c:pt>
                <c:pt idx="256">
                  <c:v>456.0</c:v>
                </c:pt>
                <c:pt idx="257">
                  <c:v>457.0</c:v>
                </c:pt>
                <c:pt idx="258">
                  <c:v>458.0</c:v>
                </c:pt>
                <c:pt idx="259">
                  <c:v>459.0</c:v>
                </c:pt>
                <c:pt idx="260">
                  <c:v>460.0</c:v>
                </c:pt>
                <c:pt idx="261">
                  <c:v>461.0</c:v>
                </c:pt>
                <c:pt idx="262">
                  <c:v>462.0</c:v>
                </c:pt>
                <c:pt idx="263">
                  <c:v>463.0</c:v>
                </c:pt>
                <c:pt idx="264">
                  <c:v>464.0</c:v>
                </c:pt>
                <c:pt idx="265">
                  <c:v>465.0</c:v>
                </c:pt>
                <c:pt idx="266">
                  <c:v>466.0</c:v>
                </c:pt>
                <c:pt idx="267">
                  <c:v>467.0</c:v>
                </c:pt>
                <c:pt idx="268">
                  <c:v>468.0</c:v>
                </c:pt>
                <c:pt idx="269">
                  <c:v>469.0</c:v>
                </c:pt>
                <c:pt idx="270">
                  <c:v>470.0</c:v>
                </c:pt>
                <c:pt idx="271">
                  <c:v>471.0</c:v>
                </c:pt>
                <c:pt idx="272">
                  <c:v>472.0</c:v>
                </c:pt>
                <c:pt idx="273">
                  <c:v>473.0</c:v>
                </c:pt>
                <c:pt idx="274">
                  <c:v>474.0</c:v>
                </c:pt>
                <c:pt idx="275">
                  <c:v>475.0</c:v>
                </c:pt>
                <c:pt idx="276">
                  <c:v>476.0</c:v>
                </c:pt>
                <c:pt idx="277">
                  <c:v>477.0</c:v>
                </c:pt>
                <c:pt idx="278">
                  <c:v>478.0</c:v>
                </c:pt>
                <c:pt idx="279">
                  <c:v>479.0</c:v>
                </c:pt>
                <c:pt idx="280">
                  <c:v>480.0</c:v>
                </c:pt>
                <c:pt idx="281">
                  <c:v>481.0</c:v>
                </c:pt>
                <c:pt idx="282">
                  <c:v>482.0</c:v>
                </c:pt>
                <c:pt idx="283">
                  <c:v>483.0</c:v>
                </c:pt>
                <c:pt idx="284">
                  <c:v>484.0</c:v>
                </c:pt>
                <c:pt idx="285">
                  <c:v>485.0</c:v>
                </c:pt>
                <c:pt idx="286">
                  <c:v>486.0</c:v>
                </c:pt>
                <c:pt idx="287">
                  <c:v>487.0</c:v>
                </c:pt>
                <c:pt idx="288">
                  <c:v>488.0</c:v>
                </c:pt>
                <c:pt idx="289">
                  <c:v>489.0</c:v>
                </c:pt>
                <c:pt idx="290">
                  <c:v>490.0</c:v>
                </c:pt>
                <c:pt idx="291">
                  <c:v>491.0</c:v>
                </c:pt>
                <c:pt idx="292">
                  <c:v>492.0</c:v>
                </c:pt>
                <c:pt idx="293">
                  <c:v>493.0</c:v>
                </c:pt>
                <c:pt idx="294">
                  <c:v>494.0</c:v>
                </c:pt>
                <c:pt idx="295">
                  <c:v>495.0</c:v>
                </c:pt>
                <c:pt idx="296">
                  <c:v>496.0</c:v>
                </c:pt>
                <c:pt idx="297">
                  <c:v>497.0</c:v>
                </c:pt>
                <c:pt idx="298">
                  <c:v>498.0</c:v>
                </c:pt>
                <c:pt idx="299">
                  <c:v>499.0</c:v>
                </c:pt>
                <c:pt idx="300">
                  <c:v>500.0</c:v>
                </c:pt>
                <c:pt idx="301">
                  <c:v>501.0</c:v>
                </c:pt>
                <c:pt idx="302">
                  <c:v>502.0</c:v>
                </c:pt>
                <c:pt idx="303">
                  <c:v>503.0</c:v>
                </c:pt>
                <c:pt idx="304">
                  <c:v>504.0</c:v>
                </c:pt>
                <c:pt idx="305">
                  <c:v>505.0</c:v>
                </c:pt>
                <c:pt idx="306">
                  <c:v>506.0</c:v>
                </c:pt>
                <c:pt idx="307">
                  <c:v>507.0</c:v>
                </c:pt>
                <c:pt idx="308">
                  <c:v>508.0</c:v>
                </c:pt>
                <c:pt idx="309">
                  <c:v>509.0</c:v>
                </c:pt>
                <c:pt idx="310">
                  <c:v>510.0</c:v>
                </c:pt>
                <c:pt idx="311">
                  <c:v>511.0</c:v>
                </c:pt>
                <c:pt idx="312">
                  <c:v>512.0</c:v>
                </c:pt>
                <c:pt idx="313">
                  <c:v>513.0</c:v>
                </c:pt>
                <c:pt idx="314">
                  <c:v>514.0</c:v>
                </c:pt>
                <c:pt idx="315">
                  <c:v>515.0</c:v>
                </c:pt>
                <c:pt idx="316">
                  <c:v>516.0</c:v>
                </c:pt>
                <c:pt idx="317">
                  <c:v>517.0</c:v>
                </c:pt>
                <c:pt idx="318">
                  <c:v>518.0</c:v>
                </c:pt>
                <c:pt idx="319">
                  <c:v>519.0</c:v>
                </c:pt>
                <c:pt idx="320">
                  <c:v>520.0</c:v>
                </c:pt>
                <c:pt idx="321">
                  <c:v>521.0</c:v>
                </c:pt>
                <c:pt idx="322">
                  <c:v>522.0</c:v>
                </c:pt>
                <c:pt idx="323">
                  <c:v>523.0</c:v>
                </c:pt>
                <c:pt idx="324">
                  <c:v>524.0</c:v>
                </c:pt>
                <c:pt idx="325">
                  <c:v>525.0</c:v>
                </c:pt>
                <c:pt idx="326">
                  <c:v>526.0</c:v>
                </c:pt>
                <c:pt idx="327">
                  <c:v>527.0</c:v>
                </c:pt>
                <c:pt idx="328">
                  <c:v>528.0</c:v>
                </c:pt>
                <c:pt idx="329">
                  <c:v>529.0</c:v>
                </c:pt>
                <c:pt idx="330">
                  <c:v>530.0</c:v>
                </c:pt>
                <c:pt idx="331">
                  <c:v>531.0</c:v>
                </c:pt>
                <c:pt idx="332">
                  <c:v>532.0</c:v>
                </c:pt>
                <c:pt idx="333">
                  <c:v>533.0</c:v>
                </c:pt>
                <c:pt idx="334">
                  <c:v>534.0</c:v>
                </c:pt>
                <c:pt idx="335">
                  <c:v>535.0</c:v>
                </c:pt>
                <c:pt idx="336">
                  <c:v>536.0</c:v>
                </c:pt>
                <c:pt idx="337">
                  <c:v>537.0</c:v>
                </c:pt>
                <c:pt idx="338">
                  <c:v>538.0</c:v>
                </c:pt>
                <c:pt idx="339">
                  <c:v>539.0</c:v>
                </c:pt>
                <c:pt idx="340">
                  <c:v>540.0</c:v>
                </c:pt>
                <c:pt idx="341">
                  <c:v>541.0</c:v>
                </c:pt>
                <c:pt idx="342">
                  <c:v>542.0</c:v>
                </c:pt>
                <c:pt idx="343">
                  <c:v>543.0</c:v>
                </c:pt>
                <c:pt idx="344">
                  <c:v>544.0</c:v>
                </c:pt>
                <c:pt idx="345">
                  <c:v>545.0</c:v>
                </c:pt>
                <c:pt idx="346">
                  <c:v>546.0</c:v>
                </c:pt>
                <c:pt idx="347">
                  <c:v>547.0</c:v>
                </c:pt>
                <c:pt idx="348">
                  <c:v>548.0</c:v>
                </c:pt>
                <c:pt idx="349">
                  <c:v>549.0</c:v>
                </c:pt>
                <c:pt idx="350">
                  <c:v>550.0</c:v>
                </c:pt>
                <c:pt idx="351">
                  <c:v>551.0</c:v>
                </c:pt>
                <c:pt idx="352">
                  <c:v>552.0</c:v>
                </c:pt>
                <c:pt idx="353">
                  <c:v>553.0</c:v>
                </c:pt>
                <c:pt idx="354">
                  <c:v>554.0</c:v>
                </c:pt>
                <c:pt idx="355">
                  <c:v>555.0</c:v>
                </c:pt>
                <c:pt idx="356">
                  <c:v>556.0</c:v>
                </c:pt>
                <c:pt idx="357">
                  <c:v>557.0</c:v>
                </c:pt>
                <c:pt idx="358">
                  <c:v>558.0</c:v>
                </c:pt>
                <c:pt idx="359">
                  <c:v>559.0</c:v>
                </c:pt>
                <c:pt idx="360">
                  <c:v>560.0</c:v>
                </c:pt>
                <c:pt idx="361">
                  <c:v>561.0</c:v>
                </c:pt>
                <c:pt idx="362">
                  <c:v>562.0</c:v>
                </c:pt>
                <c:pt idx="363">
                  <c:v>563.0</c:v>
                </c:pt>
                <c:pt idx="364">
                  <c:v>564.0</c:v>
                </c:pt>
                <c:pt idx="365">
                  <c:v>565.0</c:v>
                </c:pt>
                <c:pt idx="366">
                  <c:v>566.0</c:v>
                </c:pt>
                <c:pt idx="367">
                  <c:v>567.0</c:v>
                </c:pt>
                <c:pt idx="368">
                  <c:v>568.0</c:v>
                </c:pt>
                <c:pt idx="369">
                  <c:v>569.0</c:v>
                </c:pt>
                <c:pt idx="370">
                  <c:v>570.0</c:v>
                </c:pt>
                <c:pt idx="371">
                  <c:v>571.0</c:v>
                </c:pt>
                <c:pt idx="372">
                  <c:v>572.0</c:v>
                </c:pt>
                <c:pt idx="373">
                  <c:v>573.0</c:v>
                </c:pt>
                <c:pt idx="374">
                  <c:v>574.0</c:v>
                </c:pt>
                <c:pt idx="375">
                  <c:v>575.0</c:v>
                </c:pt>
                <c:pt idx="376">
                  <c:v>576.0</c:v>
                </c:pt>
                <c:pt idx="377">
                  <c:v>577.0</c:v>
                </c:pt>
                <c:pt idx="378">
                  <c:v>578.0</c:v>
                </c:pt>
                <c:pt idx="379">
                  <c:v>579.0</c:v>
                </c:pt>
                <c:pt idx="380">
                  <c:v>580.0</c:v>
                </c:pt>
                <c:pt idx="381">
                  <c:v>581.0</c:v>
                </c:pt>
                <c:pt idx="382">
                  <c:v>582.0</c:v>
                </c:pt>
                <c:pt idx="383">
                  <c:v>583.0</c:v>
                </c:pt>
                <c:pt idx="384">
                  <c:v>584.0</c:v>
                </c:pt>
                <c:pt idx="385">
                  <c:v>585.0</c:v>
                </c:pt>
                <c:pt idx="386">
                  <c:v>586.0</c:v>
                </c:pt>
                <c:pt idx="387">
                  <c:v>587.0</c:v>
                </c:pt>
                <c:pt idx="388">
                  <c:v>588.0</c:v>
                </c:pt>
                <c:pt idx="389">
                  <c:v>589.0</c:v>
                </c:pt>
                <c:pt idx="390">
                  <c:v>590.0</c:v>
                </c:pt>
                <c:pt idx="391">
                  <c:v>591.0</c:v>
                </c:pt>
                <c:pt idx="392">
                  <c:v>592.0</c:v>
                </c:pt>
                <c:pt idx="393">
                  <c:v>593.0</c:v>
                </c:pt>
                <c:pt idx="394">
                  <c:v>594.0</c:v>
                </c:pt>
                <c:pt idx="395">
                  <c:v>595.0</c:v>
                </c:pt>
                <c:pt idx="396">
                  <c:v>596.0</c:v>
                </c:pt>
                <c:pt idx="397">
                  <c:v>597.0</c:v>
                </c:pt>
                <c:pt idx="398">
                  <c:v>598.0</c:v>
                </c:pt>
                <c:pt idx="399">
                  <c:v>599.0</c:v>
                </c:pt>
                <c:pt idx="400">
                  <c:v>600.0</c:v>
                </c:pt>
                <c:pt idx="401">
                  <c:v>601.0</c:v>
                </c:pt>
                <c:pt idx="402">
                  <c:v>602.0</c:v>
                </c:pt>
                <c:pt idx="403">
                  <c:v>603.0</c:v>
                </c:pt>
                <c:pt idx="404">
                  <c:v>604.0</c:v>
                </c:pt>
                <c:pt idx="405">
                  <c:v>605.0</c:v>
                </c:pt>
                <c:pt idx="406">
                  <c:v>606.0</c:v>
                </c:pt>
                <c:pt idx="407">
                  <c:v>607.0</c:v>
                </c:pt>
                <c:pt idx="408">
                  <c:v>608.0</c:v>
                </c:pt>
                <c:pt idx="409">
                  <c:v>609.0</c:v>
                </c:pt>
                <c:pt idx="410">
                  <c:v>610.0</c:v>
                </c:pt>
                <c:pt idx="411">
                  <c:v>611.0</c:v>
                </c:pt>
                <c:pt idx="412">
                  <c:v>612.0</c:v>
                </c:pt>
                <c:pt idx="413">
                  <c:v>613.0</c:v>
                </c:pt>
                <c:pt idx="414">
                  <c:v>614.0</c:v>
                </c:pt>
                <c:pt idx="415">
                  <c:v>615.0</c:v>
                </c:pt>
                <c:pt idx="416">
                  <c:v>616.0</c:v>
                </c:pt>
                <c:pt idx="417">
                  <c:v>617.0</c:v>
                </c:pt>
                <c:pt idx="418">
                  <c:v>618.0</c:v>
                </c:pt>
                <c:pt idx="419">
                  <c:v>619.0</c:v>
                </c:pt>
                <c:pt idx="420">
                  <c:v>620.0</c:v>
                </c:pt>
                <c:pt idx="421">
                  <c:v>621.0</c:v>
                </c:pt>
                <c:pt idx="422">
                  <c:v>622.0</c:v>
                </c:pt>
                <c:pt idx="423">
                  <c:v>623.0</c:v>
                </c:pt>
                <c:pt idx="424">
                  <c:v>624.0</c:v>
                </c:pt>
                <c:pt idx="425">
                  <c:v>625.0</c:v>
                </c:pt>
                <c:pt idx="426">
                  <c:v>626.0</c:v>
                </c:pt>
                <c:pt idx="427">
                  <c:v>627.0</c:v>
                </c:pt>
                <c:pt idx="428">
                  <c:v>628.0</c:v>
                </c:pt>
                <c:pt idx="429">
                  <c:v>629.0</c:v>
                </c:pt>
                <c:pt idx="430">
                  <c:v>630.0</c:v>
                </c:pt>
                <c:pt idx="431">
                  <c:v>631.0</c:v>
                </c:pt>
                <c:pt idx="432">
                  <c:v>632.0</c:v>
                </c:pt>
                <c:pt idx="433">
                  <c:v>633.0</c:v>
                </c:pt>
                <c:pt idx="434">
                  <c:v>634.0</c:v>
                </c:pt>
                <c:pt idx="435">
                  <c:v>635.0</c:v>
                </c:pt>
                <c:pt idx="436">
                  <c:v>636.0</c:v>
                </c:pt>
                <c:pt idx="437">
                  <c:v>637.0</c:v>
                </c:pt>
                <c:pt idx="438">
                  <c:v>638.0</c:v>
                </c:pt>
                <c:pt idx="439">
                  <c:v>639.0</c:v>
                </c:pt>
                <c:pt idx="440">
                  <c:v>640.0</c:v>
                </c:pt>
                <c:pt idx="441">
                  <c:v>641.0</c:v>
                </c:pt>
                <c:pt idx="442">
                  <c:v>642.0</c:v>
                </c:pt>
                <c:pt idx="443">
                  <c:v>643.0</c:v>
                </c:pt>
                <c:pt idx="444">
                  <c:v>644.0</c:v>
                </c:pt>
                <c:pt idx="445">
                  <c:v>645.0</c:v>
                </c:pt>
                <c:pt idx="446">
                  <c:v>646.0</c:v>
                </c:pt>
                <c:pt idx="447">
                  <c:v>647.0</c:v>
                </c:pt>
                <c:pt idx="448">
                  <c:v>648.0</c:v>
                </c:pt>
                <c:pt idx="449">
                  <c:v>649.0</c:v>
                </c:pt>
                <c:pt idx="450">
                  <c:v>650.0</c:v>
                </c:pt>
                <c:pt idx="451">
                  <c:v>651.0</c:v>
                </c:pt>
                <c:pt idx="452">
                  <c:v>652.0</c:v>
                </c:pt>
                <c:pt idx="453">
                  <c:v>653.0</c:v>
                </c:pt>
                <c:pt idx="454">
                  <c:v>654.0</c:v>
                </c:pt>
                <c:pt idx="455">
                  <c:v>655.0</c:v>
                </c:pt>
                <c:pt idx="456">
                  <c:v>656.0</c:v>
                </c:pt>
                <c:pt idx="457">
                  <c:v>657.0</c:v>
                </c:pt>
                <c:pt idx="458">
                  <c:v>658.0</c:v>
                </c:pt>
                <c:pt idx="459">
                  <c:v>659.0</c:v>
                </c:pt>
                <c:pt idx="460">
                  <c:v>660.0</c:v>
                </c:pt>
                <c:pt idx="461">
                  <c:v>661.0</c:v>
                </c:pt>
                <c:pt idx="462">
                  <c:v>662.0</c:v>
                </c:pt>
                <c:pt idx="463">
                  <c:v>663.0</c:v>
                </c:pt>
                <c:pt idx="464">
                  <c:v>664.0</c:v>
                </c:pt>
                <c:pt idx="465">
                  <c:v>665.0</c:v>
                </c:pt>
                <c:pt idx="466">
                  <c:v>666.0</c:v>
                </c:pt>
                <c:pt idx="467">
                  <c:v>667.0</c:v>
                </c:pt>
                <c:pt idx="468">
                  <c:v>668.0</c:v>
                </c:pt>
                <c:pt idx="469">
                  <c:v>669.0</c:v>
                </c:pt>
                <c:pt idx="470">
                  <c:v>670.0</c:v>
                </c:pt>
                <c:pt idx="471">
                  <c:v>671.0</c:v>
                </c:pt>
                <c:pt idx="472">
                  <c:v>672.0</c:v>
                </c:pt>
                <c:pt idx="473">
                  <c:v>673.0</c:v>
                </c:pt>
                <c:pt idx="474">
                  <c:v>674.0</c:v>
                </c:pt>
                <c:pt idx="475">
                  <c:v>675.0</c:v>
                </c:pt>
                <c:pt idx="476">
                  <c:v>676.0</c:v>
                </c:pt>
                <c:pt idx="477">
                  <c:v>677.0</c:v>
                </c:pt>
                <c:pt idx="478">
                  <c:v>678.0</c:v>
                </c:pt>
                <c:pt idx="479">
                  <c:v>679.0</c:v>
                </c:pt>
                <c:pt idx="480">
                  <c:v>680.0</c:v>
                </c:pt>
                <c:pt idx="481">
                  <c:v>681.0</c:v>
                </c:pt>
                <c:pt idx="482">
                  <c:v>682.0</c:v>
                </c:pt>
                <c:pt idx="483">
                  <c:v>683.0</c:v>
                </c:pt>
                <c:pt idx="484">
                  <c:v>684.0</c:v>
                </c:pt>
                <c:pt idx="485">
                  <c:v>685.0</c:v>
                </c:pt>
                <c:pt idx="486">
                  <c:v>686.0</c:v>
                </c:pt>
                <c:pt idx="487">
                  <c:v>687.0</c:v>
                </c:pt>
                <c:pt idx="488">
                  <c:v>688.0</c:v>
                </c:pt>
                <c:pt idx="489">
                  <c:v>689.0</c:v>
                </c:pt>
                <c:pt idx="490">
                  <c:v>690.0</c:v>
                </c:pt>
                <c:pt idx="491">
                  <c:v>691.0</c:v>
                </c:pt>
                <c:pt idx="492">
                  <c:v>692.0</c:v>
                </c:pt>
                <c:pt idx="493">
                  <c:v>693.0</c:v>
                </c:pt>
                <c:pt idx="494">
                  <c:v>694.0</c:v>
                </c:pt>
                <c:pt idx="495">
                  <c:v>695.0</c:v>
                </c:pt>
                <c:pt idx="496">
                  <c:v>696.0</c:v>
                </c:pt>
                <c:pt idx="497">
                  <c:v>697.0</c:v>
                </c:pt>
                <c:pt idx="498">
                  <c:v>698.0</c:v>
                </c:pt>
                <c:pt idx="499">
                  <c:v>699.0</c:v>
                </c:pt>
                <c:pt idx="500">
                  <c:v>700.0</c:v>
                </c:pt>
                <c:pt idx="501">
                  <c:v>701.0</c:v>
                </c:pt>
                <c:pt idx="502">
                  <c:v>702.0</c:v>
                </c:pt>
                <c:pt idx="503">
                  <c:v>703.0</c:v>
                </c:pt>
                <c:pt idx="504">
                  <c:v>704.0</c:v>
                </c:pt>
                <c:pt idx="505">
                  <c:v>705.0</c:v>
                </c:pt>
                <c:pt idx="506">
                  <c:v>706.0</c:v>
                </c:pt>
                <c:pt idx="507">
                  <c:v>707.0</c:v>
                </c:pt>
                <c:pt idx="508">
                  <c:v>708.0</c:v>
                </c:pt>
                <c:pt idx="509">
                  <c:v>709.0</c:v>
                </c:pt>
                <c:pt idx="510">
                  <c:v>710.0</c:v>
                </c:pt>
                <c:pt idx="511">
                  <c:v>711.0</c:v>
                </c:pt>
                <c:pt idx="512">
                  <c:v>712.0</c:v>
                </c:pt>
                <c:pt idx="513">
                  <c:v>713.0</c:v>
                </c:pt>
                <c:pt idx="514">
                  <c:v>714.0</c:v>
                </c:pt>
                <c:pt idx="515">
                  <c:v>715.0</c:v>
                </c:pt>
                <c:pt idx="516">
                  <c:v>716.0</c:v>
                </c:pt>
                <c:pt idx="517">
                  <c:v>717.0</c:v>
                </c:pt>
                <c:pt idx="518">
                  <c:v>718.0</c:v>
                </c:pt>
                <c:pt idx="519">
                  <c:v>719.0</c:v>
                </c:pt>
                <c:pt idx="520">
                  <c:v>720.0</c:v>
                </c:pt>
                <c:pt idx="521">
                  <c:v>721.0</c:v>
                </c:pt>
                <c:pt idx="522">
                  <c:v>722.0</c:v>
                </c:pt>
                <c:pt idx="523">
                  <c:v>723.0</c:v>
                </c:pt>
                <c:pt idx="524">
                  <c:v>724.0</c:v>
                </c:pt>
                <c:pt idx="525">
                  <c:v>725.0</c:v>
                </c:pt>
                <c:pt idx="526">
                  <c:v>726.0</c:v>
                </c:pt>
                <c:pt idx="527">
                  <c:v>727.0</c:v>
                </c:pt>
                <c:pt idx="528">
                  <c:v>728.0</c:v>
                </c:pt>
                <c:pt idx="529">
                  <c:v>729.0</c:v>
                </c:pt>
                <c:pt idx="530">
                  <c:v>730.0</c:v>
                </c:pt>
                <c:pt idx="531">
                  <c:v>731.0</c:v>
                </c:pt>
                <c:pt idx="532">
                  <c:v>732.0</c:v>
                </c:pt>
                <c:pt idx="533">
                  <c:v>733.0</c:v>
                </c:pt>
                <c:pt idx="534">
                  <c:v>734.0</c:v>
                </c:pt>
                <c:pt idx="535">
                  <c:v>735.0</c:v>
                </c:pt>
                <c:pt idx="536">
                  <c:v>736.0</c:v>
                </c:pt>
                <c:pt idx="537">
                  <c:v>737.0</c:v>
                </c:pt>
                <c:pt idx="538">
                  <c:v>738.0</c:v>
                </c:pt>
                <c:pt idx="539">
                  <c:v>739.0</c:v>
                </c:pt>
                <c:pt idx="540">
                  <c:v>740.0</c:v>
                </c:pt>
                <c:pt idx="541">
                  <c:v>741.0</c:v>
                </c:pt>
                <c:pt idx="542">
                  <c:v>742.0</c:v>
                </c:pt>
                <c:pt idx="543">
                  <c:v>743.0</c:v>
                </c:pt>
                <c:pt idx="544">
                  <c:v>744.0</c:v>
                </c:pt>
                <c:pt idx="545">
                  <c:v>745.0</c:v>
                </c:pt>
                <c:pt idx="546">
                  <c:v>746.0</c:v>
                </c:pt>
                <c:pt idx="547">
                  <c:v>747.0</c:v>
                </c:pt>
                <c:pt idx="548">
                  <c:v>748.0</c:v>
                </c:pt>
                <c:pt idx="549">
                  <c:v>749.0</c:v>
                </c:pt>
                <c:pt idx="550">
                  <c:v>750.0</c:v>
                </c:pt>
                <c:pt idx="551">
                  <c:v>751.0</c:v>
                </c:pt>
                <c:pt idx="552">
                  <c:v>752.0</c:v>
                </c:pt>
                <c:pt idx="553">
                  <c:v>753.0</c:v>
                </c:pt>
                <c:pt idx="554">
                  <c:v>754.0</c:v>
                </c:pt>
                <c:pt idx="555">
                  <c:v>755.0</c:v>
                </c:pt>
                <c:pt idx="556">
                  <c:v>756.0</c:v>
                </c:pt>
                <c:pt idx="557">
                  <c:v>757.0</c:v>
                </c:pt>
                <c:pt idx="558">
                  <c:v>758.0</c:v>
                </c:pt>
                <c:pt idx="559">
                  <c:v>759.0</c:v>
                </c:pt>
                <c:pt idx="560">
                  <c:v>760.0</c:v>
                </c:pt>
                <c:pt idx="561">
                  <c:v>761.0</c:v>
                </c:pt>
                <c:pt idx="562">
                  <c:v>762.0</c:v>
                </c:pt>
                <c:pt idx="563">
                  <c:v>763.0</c:v>
                </c:pt>
                <c:pt idx="564">
                  <c:v>764.0</c:v>
                </c:pt>
                <c:pt idx="565">
                  <c:v>765.0</c:v>
                </c:pt>
                <c:pt idx="566">
                  <c:v>766.0</c:v>
                </c:pt>
                <c:pt idx="567">
                  <c:v>767.0</c:v>
                </c:pt>
                <c:pt idx="568">
                  <c:v>768.0</c:v>
                </c:pt>
                <c:pt idx="569">
                  <c:v>769.0</c:v>
                </c:pt>
                <c:pt idx="570">
                  <c:v>770.0</c:v>
                </c:pt>
                <c:pt idx="571">
                  <c:v>771.0</c:v>
                </c:pt>
                <c:pt idx="572">
                  <c:v>772.0</c:v>
                </c:pt>
                <c:pt idx="573">
                  <c:v>773.0</c:v>
                </c:pt>
                <c:pt idx="574">
                  <c:v>774.0</c:v>
                </c:pt>
                <c:pt idx="575">
                  <c:v>775.0</c:v>
                </c:pt>
                <c:pt idx="576">
                  <c:v>776.0</c:v>
                </c:pt>
                <c:pt idx="577">
                  <c:v>777.0</c:v>
                </c:pt>
                <c:pt idx="578">
                  <c:v>778.0</c:v>
                </c:pt>
                <c:pt idx="579">
                  <c:v>779.0</c:v>
                </c:pt>
                <c:pt idx="580">
                  <c:v>780.0</c:v>
                </c:pt>
                <c:pt idx="581">
                  <c:v>781.0</c:v>
                </c:pt>
                <c:pt idx="582">
                  <c:v>782.0</c:v>
                </c:pt>
                <c:pt idx="583">
                  <c:v>783.0</c:v>
                </c:pt>
                <c:pt idx="584">
                  <c:v>784.0</c:v>
                </c:pt>
                <c:pt idx="585">
                  <c:v>785.0</c:v>
                </c:pt>
                <c:pt idx="586">
                  <c:v>786.0</c:v>
                </c:pt>
                <c:pt idx="587">
                  <c:v>787.0</c:v>
                </c:pt>
                <c:pt idx="588">
                  <c:v>788.0</c:v>
                </c:pt>
                <c:pt idx="589">
                  <c:v>789.0</c:v>
                </c:pt>
                <c:pt idx="590">
                  <c:v>790.0</c:v>
                </c:pt>
                <c:pt idx="591">
                  <c:v>791.0</c:v>
                </c:pt>
                <c:pt idx="592">
                  <c:v>792.0</c:v>
                </c:pt>
                <c:pt idx="593">
                  <c:v>793.0</c:v>
                </c:pt>
                <c:pt idx="594">
                  <c:v>794.0</c:v>
                </c:pt>
                <c:pt idx="595">
                  <c:v>795.0</c:v>
                </c:pt>
                <c:pt idx="596">
                  <c:v>796.0</c:v>
                </c:pt>
                <c:pt idx="597">
                  <c:v>797.0</c:v>
                </c:pt>
                <c:pt idx="598">
                  <c:v>798.0</c:v>
                </c:pt>
                <c:pt idx="599">
                  <c:v>799.0</c:v>
                </c:pt>
                <c:pt idx="600">
                  <c:v>800.0</c:v>
                </c:pt>
                <c:pt idx="601">
                  <c:v>801.0</c:v>
                </c:pt>
                <c:pt idx="602">
                  <c:v>802.0</c:v>
                </c:pt>
              </c:numCache>
            </c:numRef>
          </c:xVal>
          <c:yVal>
            <c:numRef>
              <c:f>'[1]UV Vis Data'!$F$12:$F$614</c:f>
              <c:numCache>
                <c:formatCode>General</c:formatCode>
                <c:ptCount val="603"/>
                <c:pt idx="0">
                  <c:v>0.212860107421875</c:v>
                </c:pt>
                <c:pt idx="1">
                  <c:v>0.255552291870117</c:v>
                </c:pt>
                <c:pt idx="2">
                  <c:v>0.210326671600342</c:v>
                </c:pt>
                <c:pt idx="3">
                  <c:v>0.164553165435791</c:v>
                </c:pt>
                <c:pt idx="4">
                  <c:v>0.16057825088501</c:v>
                </c:pt>
                <c:pt idx="5">
                  <c:v>0.247331619262696</c:v>
                </c:pt>
                <c:pt idx="6">
                  <c:v>0.217996597290039</c:v>
                </c:pt>
                <c:pt idx="7">
                  <c:v>0.243510723114014</c:v>
                </c:pt>
                <c:pt idx="8">
                  <c:v>0.20330286026001</c:v>
                </c:pt>
                <c:pt idx="9">
                  <c:v>0.233505725860596</c:v>
                </c:pt>
                <c:pt idx="10">
                  <c:v>0.194719314575196</c:v>
                </c:pt>
                <c:pt idx="11">
                  <c:v>0.195118427276612</c:v>
                </c:pt>
                <c:pt idx="12">
                  <c:v>0.21996545791626</c:v>
                </c:pt>
                <c:pt idx="13">
                  <c:v>0.207496166229248</c:v>
                </c:pt>
                <c:pt idx="14">
                  <c:v>0.236226081848145</c:v>
                </c:pt>
                <c:pt idx="15">
                  <c:v>0.235647678375244</c:v>
                </c:pt>
                <c:pt idx="16">
                  <c:v>0.216806888580322</c:v>
                </c:pt>
                <c:pt idx="17">
                  <c:v>0.20914888381958</c:v>
                </c:pt>
                <c:pt idx="18">
                  <c:v>0.222999572753906</c:v>
                </c:pt>
                <c:pt idx="19">
                  <c:v>0.221144676208496</c:v>
                </c:pt>
                <c:pt idx="20">
                  <c:v>0.201706409454346</c:v>
                </c:pt>
                <c:pt idx="21">
                  <c:v>0.210195064544678</c:v>
                </c:pt>
                <c:pt idx="22">
                  <c:v>0.207651615142822</c:v>
                </c:pt>
                <c:pt idx="23">
                  <c:v>0.20458984375</c:v>
                </c:pt>
                <c:pt idx="24">
                  <c:v>0.213924407958985</c:v>
                </c:pt>
                <c:pt idx="25">
                  <c:v>0.209848880767822</c:v>
                </c:pt>
                <c:pt idx="26">
                  <c:v>0.222691059112549</c:v>
                </c:pt>
                <c:pt idx="27">
                  <c:v>0.253999710083008</c:v>
                </c:pt>
                <c:pt idx="28">
                  <c:v>0.273571968078613</c:v>
                </c:pt>
                <c:pt idx="29">
                  <c:v>0.280197143554688</c:v>
                </c:pt>
                <c:pt idx="30">
                  <c:v>0.280558109283447</c:v>
                </c:pt>
                <c:pt idx="31">
                  <c:v>0.275983810424805</c:v>
                </c:pt>
                <c:pt idx="32">
                  <c:v>0.270009517669678</c:v>
                </c:pt>
                <c:pt idx="33">
                  <c:v>0.264437675476074</c:v>
                </c:pt>
                <c:pt idx="34">
                  <c:v>0.25923490524292</c:v>
                </c:pt>
                <c:pt idx="35">
                  <c:v>0.254889011383057</c:v>
                </c:pt>
                <c:pt idx="36">
                  <c:v>0.250692367553711</c:v>
                </c:pt>
                <c:pt idx="37">
                  <c:v>0.246709823608399</c:v>
                </c:pt>
                <c:pt idx="38">
                  <c:v>0.243067264556885</c:v>
                </c:pt>
                <c:pt idx="39">
                  <c:v>0.238852977752686</c:v>
                </c:pt>
                <c:pt idx="40">
                  <c:v>0.234221935272217</c:v>
                </c:pt>
                <c:pt idx="41">
                  <c:v>0.229490280151367</c:v>
                </c:pt>
                <c:pt idx="42">
                  <c:v>0.224548816680908</c:v>
                </c:pt>
                <c:pt idx="43">
                  <c:v>0.219118595123291</c:v>
                </c:pt>
                <c:pt idx="44">
                  <c:v>0.212733745574951</c:v>
                </c:pt>
                <c:pt idx="45">
                  <c:v>0.205592155456543</c:v>
                </c:pt>
                <c:pt idx="46">
                  <c:v>0.197954654693604</c:v>
                </c:pt>
                <c:pt idx="47">
                  <c:v>0.19062614440918</c:v>
                </c:pt>
                <c:pt idx="48">
                  <c:v>0.183955192565918</c:v>
                </c:pt>
                <c:pt idx="49">
                  <c:v>0.177567005157471</c:v>
                </c:pt>
                <c:pt idx="50">
                  <c:v>0.171628952026367</c:v>
                </c:pt>
                <c:pt idx="51">
                  <c:v>0.165954113006592</c:v>
                </c:pt>
                <c:pt idx="52">
                  <c:v>0.160646438598633</c:v>
                </c:pt>
                <c:pt idx="53">
                  <c:v>0.15489673614502</c:v>
                </c:pt>
                <c:pt idx="54">
                  <c:v>0.148093700408936</c:v>
                </c:pt>
                <c:pt idx="55">
                  <c:v>0.13983678817749</c:v>
                </c:pt>
                <c:pt idx="56">
                  <c:v>0.130402565002442</c:v>
                </c:pt>
                <c:pt idx="57">
                  <c:v>0.120586395263672</c:v>
                </c:pt>
                <c:pt idx="58">
                  <c:v>0.111432075500488</c:v>
                </c:pt>
                <c:pt idx="59">
                  <c:v>0.10348653793335</c:v>
                </c:pt>
                <c:pt idx="60">
                  <c:v>0.0971245765686035</c:v>
                </c:pt>
                <c:pt idx="61">
                  <c:v>0.0922641754150391</c:v>
                </c:pt>
                <c:pt idx="62">
                  <c:v>0.0885519981384278</c:v>
                </c:pt>
                <c:pt idx="63">
                  <c:v>0.085813045501709</c:v>
                </c:pt>
                <c:pt idx="64">
                  <c:v>0.0840635299682617</c:v>
                </c:pt>
                <c:pt idx="65">
                  <c:v>0.0829296112060547</c:v>
                </c:pt>
                <c:pt idx="66">
                  <c:v>0.0818643569946289</c:v>
                </c:pt>
                <c:pt idx="67">
                  <c:v>0.0812864303588867</c:v>
                </c:pt>
                <c:pt idx="68">
                  <c:v>0.080711841583252</c:v>
                </c:pt>
                <c:pt idx="69">
                  <c:v>0.0799856185913086</c:v>
                </c:pt>
                <c:pt idx="70">
                  <c:v>0.0793180465698242</c:v>
                </c:pt>
                <c:pt idx="71">
                  <c:v>0.0785613059997559</c:v>
                </c:pt>
                <c:pt idx="72">
                  <c:v>0.0782294273376465</c:v>
                </c:pt>
                <c:pt idx="73">
                  <c:v>0.0783286094665528</c:v>
                </c:pt>
                <c:pt idx="74">
                  <c:v>0.0780696868896485</c:v>
                </c:pt>
                <c:pt idx="75">
                  <c:v>0.0769391059875489</c:v>
                </c:pt>
                <c:pt idx="76">
                  <c:v>0.0754923820495606</c:v>
                </c:pt>
                <c:pt idx="77">
                  <c:v>0.074577808380127</c:v>
                </c:pt>
                <c:pt idx="78">
                  <c:v>0.0741362571716309</c:v>
                </c:pt>
                <c:pt idx="79">
                  <c:v>0.0737729072570801</c:v>
                </c:pt>
                <c:pt idx="80">
                  <c:v>0.0725140571594239</c:v>
                </c:pt>
                <c:pt idx="81">
                  <c:v>0.07037353515625</c:v>
                </c:pt>
                <c:pt idx="82">
                  <c:v>0.0679926872253418</c:v>
                </c:pt>
                <c:pt idx="83">
                  <c:v>0.0659637451171875</c:v>
                </c:pt>
                <c:pt idx="84">
                  <c:v>0.0642051696777344</c:v>
                </c:pt>
                <c:pt idx="85">
                  <c:v>0.0628118515014649</c:v>
                </c:pt>
                <c:pt idx="86">
                  <c:v>0.0617527961730957</c:v>
                </c:pt>
                <c:pt idx="87">
                  <c:v>0.0605907440185547</c:v>
                </c:pt>
                <c:pt idx="88">
                  <c:v>0.0596251487731934</c:v>
                </c:pt>
                <c:pt idx="89">
                  <c:v>0.0585036277770996</c:v>
                </c:pt>
                <c:pt idx="90">
                  <c:v>0.0574765205383301</c:v>
                </c:pt>
                <c:pt idx="91">
                  <c:v>0.0564756393432617</c:v>
                </c:pt>
                <c:pt idx="92">
                  <c:v>0.0553669929504395</c:v>
                </c:pt>
                <c:pt idx="93">
                  <c:v>0.0545897483825684</c:v>
                </c:pt>
                <c:pt idx="94">
                  <c:v>0.0538115501403809</c:v>
                </c:pt>
                <c:pt idx="95">
                  <c:v>0.0532097816467285</c:v>
                </c:pt>
                <c:pt idx="96">
                  <c:v>0.0527052879333496</c:v>
                </c:pt>
                <c:pt idx="97">
                  <c:v>0.0521869659423828</c:v>
                </c:pt>
                <c:pt idx="98">
                  <c:v>0.0514349937438965</c:v>
                </c:pt>
                <c:pt idx="99">
                  <c:v>0.0506119728088379</c:v>
                </c:pt>
                <c:pt idx="100">
                  <c:v>0.0493378639221192</c:v>
                </c:pt>
                <c:pt idx="101">
                  <c:v>0.0478858947753906</c:v>
                </c:pt>
                <c:pt idx="102">
                  <c:v>0.046076774597168</c:v>
                </c:pt>
                <c:pt idx="103">
                  <c:v>0.0442986488342285</c:v>
                </c:pt>
                <c:pt idx="104">
                  <c:v>0.042959213256836</c:v>
                </c:pt>
                <c:pt idx="105">
                  <c:v>0.0415105819702149</c:v>
                </c:pt>
                <c:pt idx="106">
                  <c:v>0.0403885841369629</c:v>
                </c:pt>
                <c:pt idx="107">
                  <c:v>0.0395689010620117</c:v>
                </c:pt>
                <c:pt idx="108">
                  <c:v>0.03887939453125</c:v>
                </c:pt>
                <c:pt idx="109">
                  <c:v>0.0382671356201172</c:v>
                </c:pt>
                <c:pt idx="110">
                  <c:v>0.0377306938171387</c:v>
                </c:pt>
                <c:pt idx="111">
                  <c:v>0.037405014038086</c:v>
                </c:pt>
                <c:pt idx="112">
                  <c:v>0.0371155738830567</c:v>
                </c:pt>
                <c:pt idx="113">
                  <c:v>0.0368452072143555</c:v>
                </c:pt>
                <c:pt idx="114">
                  <c:v>0.0366268157958985</c:v>
                </c:pt>
                <c:pt idx="115">
                  <c:v>0.0361795425415039</c:v>
                </c:pt>
                <c:pt idx="116">
                  <c:v>0.0360383987426758</c:v>
                </c:pt>
                <c:pt idx="117">
                  <c:v>0.0356698036193848</c:v>
                </c:pt>
                <c:pt idx="118">
                  <c:v>0.0354409217834473</c:v>
                </c:pt>
                <c:pt idx="119">
                  <c:v>0.0354256629943848</c:v>
                </c:pt>
                <c:pt idx="120">
                  <c:v>0.0350790023803711</c:v>
                </c:pt>
                <c:pt idx="121">
                  <c:v>0.0350437164306641</c:v>
                </c:pt>
                <c:pt idx="122">
                  <c:v>0.0348076820373535</c:v>
                </c:pt>
                <c:pt idx="123">
                  <c:v>0.034752368927002</c:v>
                </c:pt>
                <c:pt idx="124">
                  <c:v>0.0347576141357422</c:v>
                </c:pt>
                <c:pt idx="125">
                  <c:v>0.0345416069030762</c:v>
                </c:pt>
                <c:pt idx="126">
                  <c:v>0.0344667434692383</c:v>
                </c:pt>
                <c:pt idx="127">
                  <c:v>0.0342316627502442</c:v>
                </c:pt>
                <c:pt idx="128">
                  <c:v>0.0341691970825196</c:v>
                </c:pt>
                <c:pt idx="129">
                  <c:v>0.0340714454650879</c:v>
                </c:pt>
                <c:pt idx="130">
                  <c:v>0.0340023040771485</c:v>
                </c:pt>
                <c:pt idx="131">
                  <c:v>0.033778190612793</c:v>
                </c:pt>
                <c:pt idx="132">
                  <c:v>0.0337152481079102</c:v>
                </c:pt>
                <c:pt idx="133">
                  <c:v>0.0336046218872071</c:v>
                </c:pt>
                <c:pt idx="134">
                  <c:v>0.033473014831543</c:v>
                </c:pt>
                <c:pt idx="135">
                  <c:v>0.0334329605102539</c:v>
                </c:pt>
                <c:pt idx="136">
                  <c:v>0.0333313941955567</c:v>
                </c:pt>
                <c:pt idx="137">
                  <c:v>0.033174991607666</c:v>
                </c:pt>
                <c:pt idx="138">
                  <c:v>0.0329842567443848</c:v>
                </c:pt>
                <c:pt idx="139">
                  <c:v>0.0330052375793457</c:v>
                </c:pt>
                <c:pt idx="140">
                  <c:v>0.0328125953674317</c:v>
                </c:pt>
                <c:pt idx="141">
                  <c:v>0.0326461791992188</c:v>
                </c:pt>
                <c:pt idx="142">
                  <c:v>0.0327448844909668</c:v>
                </c:pt>
                <c:pt idx="143">
                  <c:v>0.0327486991882324</c:v>
                </c:pt>
                <c:pt idx="144">
                  <c:v>0.0327701568603516</c:v>
                </c:pt>
                <c:pt idx="145">
                  <c:v>0.0324978828430176</c:v>
                </c:pt>
                <c:pt idx="146">
                  <c:v>0.0324888229370117</c:v>
                </c:pt>
                <c:pt idx="147">
                  <c:v>0.0321784019470215</c:v>
                </c:pt>
                <c:pt idx="148">
                  <c:v>0.0322179794311524</c:v>
                </c:pt>
                <c:pt idx="149">
                  <c:v>0.0319995880126953</c:v>
                </c:pt>
                <c:pt idx="150">
                  <c:v>0.0320606231689453</c:v>
                </c:pt>
                <c:pt idx="151">
                  <c:v>0.0319561958312988</c:v>
                </c:pt>
                <c:pt idx="152">
                  <c:v>0.0317654609680176</c:v>
                </c:pt>
                <c:pt idx="153">
                  <c:v>0.0318493843078613</c:v>
                </c:pt>
                <c:pt idx="154">
                  <c:v>0.0317258834838867</c:v>
                </c:pt>
                <c:pt idx="155">
                  <c:v>0.0317864418029785</c:v>
                </c:pt>
                <c:pt idx="156">
                  <c:v>0.0315718650817871</c:v>
                </c:pt>
                <c:pt idx="157">
                  <c:v>0.0320482254028321</c:v>
                </c:pt>
                <c:pt idx="158">
                  <c:v>0.0347070693969727</c:v>
                </c:pt>
                <c:pt idx="159">
                  <c:v>0.038759708404541</c:v>
                </c:pt>
                <c:pt idx="160">
                  <c:v>0.0368328094482422</c:v>
                </c:pt>
                <c:pt idx="161">
                  <c:v>0.0256171226501465</c:v>
                </c:pt>
                <c:pt idx="162">
                  <c:v>0.0189390182495117</c:v>
                </c:pt>
                <c:pt idx="163">
                  <c:v>0.0135836601257324</c:v>
                </c:pt>
                <c:pt idx="164">
                  <c:v>0.00986242294311524</c:v>
                </c:pt>
                <c:pt idx="165">
                  <c:v>0.0183582305908203</c:v>
                </c:pt>
                <c:pt idx="166">
                  <c:v>0.0327348709106446</c:v>
                </c:pt>
                <c:pt idx="167">
                  <c:v>0.0378842353820801</c:v>
                </c:pt>
                <c:pt idx="168">
                  <c:v>0.0352272987365723</c:v>
                </c:pt>
                <c:pt idx="169">
                  <c:v>0.0330986976623535</c:v>
                </c:pt>
                <c:pt idx="170">
                  <c:v>0.0316958427429199</c:v>
                </c:pt>
                <c:pt idx="171">
                  <c:v>0.030663013458252</c:v>
                </c:pt>
                <c:pt idx="172">
                  <c:v>0.0305852890014649</c:v>
                </c:pt>
                <c:pt idx="173">
                  <c:v>0.0305519104003906</c:v>
                </c:pt>
                <c:pt idx="174">
                  <c:v>0.0306401252746582</c:v>
                </c:pt>
                <c:pt idx="175">
                  <c:v>0.030904769897461</c:v>
                </c:pt>
                <c:pt idx="176">
                  <c:v>0.0304026603698731</c:v>
                </c:pt>
                <c:pt idx="177">
                  <c:v>0.0304007530212403</c:v>
                </c:pt>
                <c:pt idx="178">
                  <c:v>0.0304121971130371</c:v>
                </c:pt>
                <c:pt idx="179">
                  <c:v>0.0306186676025391</c:v>
                </c:pt>
                <c:pt idx="180">
                  <c:v>0.0304579734802246</c:v>
                </c:pt>
                <c:pt idx="181">
                  <c:v>0.0304274559020996</c:v>
                </c:pt>
                <c:pt idx="182">
                  <c:v>0.0299491882324219</c:v>
                </c:pt>
                <c:pt idx="183">
                  <c:v>0.0304203033447266</c:v>
                </c:pt>
                <c:pt idx="184">
                  <c:v>0.0300178527832031</c:v>
                </c:pt>
                <c:pt idx="185">
                  <c:v>0.030296802520752</c:v>
                </c:pt>
                <c:pt idx="186">
                  <c:v>0.0301227569580078</c:v>
                </c:pt>
                <c:pt idx="187">
                  <c:v>0.0302853584289551</c:v>
                </c:pt>
                <c:pt idx="188">
                  <c:v>0.0304613113403321</c:v>
                </c:pt>
                <c:pt idx="189">
                  <c:v>0.0300331115722656</c:v>
                </c:pt>
                <c:pt idx="190">
                  <c:v>0.0300107002258301</c:v>
                </c:pt>
                <c:pt idx="191">
                  <c:v>0.0303497314453125</c:v>
                </c:pt>
                <c:pt idx="192">
                  <c:v>0.0303044319152832</c:v>
                </c:pt>
                <c:pt idx="193">
                  <c:v>0.0306739807128906</c:v>
                </c:pt>
                <c:pt idx="194">
                  <c:v>0.0300173759460449</c:v>
                </c:pt>
                <c:pt idx="195">
                  <c:v>0.030113697052002</c:v>
                </c:pt>
                <c:pt idx="196">
                  <c:v>0.0302691459655762</c:v>
                </c:pt>
                <c:pt idx="197">
                  <c:v>0.0300889015197754</c:v>
                </c:pt>
                <c:pt idx="198">
                  <c:v>0.0307979583740235</c:v>
                </c:pt>
                <c:pt idx="199">
                  <c:v>0.0305123329162598</c:v>
                </c:pt>
                <c:pt idx="200">
                  <c:v>0.0298027992248535</c:v>
                </c:pt>
                <c:pt idx="201">
                  <c:v>0.0299782752990723</c:v>
                </c:pt>
                <c:pt idx="202">
                  <c:v>0.0302300453186035</c:v>
                </c:pt>
                <c:pt idx="203">
                  <c:v>0.0303130149841309</c:v>
                </c:pt>
                <c:pt idx="204">
                  <c:v>0.0303525924682617</c:v>
                </c:pt>
                <c:pt idx="205">
                  <c:v>0.0307278633117676</c:v>
                </c:pt>
                <c:pt idx="206">
                  <c:v>0.0303144454956055</c:v>
                </c:pt>
                <c:pt idx="207">
                  <c:v>0.0298042297363281</c:v>
                </c:pt>
                <c:pt idx="208">
                  <c:v>0.0303225517272949</c:v>
                </c:pt>
                <c:pt idx="209">
                  <c:v>0.0306172370910645</c:v>
                </c:pt>
                <c:pt idx="210">
                  <c:v>0.0303983688354492</c:v>
                </c:pt>
                <c:pt idx="211">
                  <c:v>0.0305008888244629</c:v>
                </c:pt>
                <c:pt idx="212">
                  <c:v>0.0304093360900879</c:v>
                </c:pt>
                <c:pt idx="213">
                  <c:v>0.0306029319763184</c:v>
                </c:pt>
                <c:pt idx="214">
                  <c:v>0.0303912162780762</c:v>
                </c:pt>
                <c:pt idx="215">
                  <c:v>0.0303716659545899</c:v>
                </c:pt>
                <c:pt idx="216">
                  <c:v>0.0305294990539551</c:v>
                </c:pt>
                <c:pt idx="217">
                  <c:v>0.0308032035827637</c:v>
                </c:pt>
                <c:pt idx="218">
                  <c:v>0.0307211875915528</c:v>
                </c:pt>
                <c:pt idx="219">
                  <c:v>0.0305685997009278</c:v>
                </c:pt>
                <c:pt idx="220">
                  <c:v>0.0306992530822754</c:v>
                </c:pt>
                <c:pt idx="221">
                  <c:v>0.0311822891235352</c:v>
                </c:pt>
                <c:pt idx="222">
                  <c:v>0.031278133392334</c:v>
                </c:pt>
                <c:pt idx="223">
                  <c:v>0.0306000709533692</c:v>
                </c:pt>
                <c:pt idx="224">
                  <c:v>0.0304789543151856</c:v>
                </c:pt>
                <c:pt idx="225">
                  <c:v>0.0307207107543946</c:v>
                </c:pt>
                <c:pt idx="226">
                  <c:v>0.0306048393249512</c:v>
                </c:pt>
                <c:pt idx="227">
                  <c:v>0.0307431221008301</c:v>
                </c:pt>
                <c:pt idx="228">
                  <c:v>0.030935287475586</c:v>
                </c:pt>
                <c:pt idx="229">
                  <c:v>0.0308694839477539</c:v>
                </c:pt>
                <c:pt idx="230">
                  <c:v>0.0312647819519043</c:v>
                </c:pt>
                <c:pt idx="231">
                  <c:v>0.0308098793029785</c:v>
                </c:pt>
                <c:pt idx="232">
                  <c:v>0.0300092697143555</c:v>
                </c:pt>
                <c:pt idx="233">
                  <c:v>0.030451774597168</c:v>
                </c:pt>
                <c:pt idx="234">
                  <c:v>0.0318503379821778</c:v>
                </c:pt>
                <c:pt idx="235">
                  <c:v>0.0300631523132324</c:v>
                </c:pt>
                <c:pt idx="236">
                  <c:v>0.0307221412658692</c:v>
                </c:pt>
                <c:pt idx="237">
                  <c:v>0.0308408737182617</c:v>
                </c:pt>
                <c:pt idx="238">
                  <c:v>0.0307598114013672</c:v>
                </c:pt>
                <c:pt idx="239">
                  <c:v>0.0310850143432617</c:v>
                </c:pt>
                <c:pt idx="240">
                  <c:v>0.030637264251709</c:v>
                </c:pt>
                <c:pt idx="241">
                  <c:v>0.0313620567321778</c:v>
                </c:pt>
                <c:pt idx="242">
                  <c:v>0.0311579704284668</c:v>
                </c:pt>
                <c:pt idx="243">
                  <c:v>0.0307836532592774</c:v>
                </c:pt>
                <c:pt idx="244">
                  <c:v>0.0309333801269531</c:v>
                </c:pt>
                <c:pt idx="245">
                  <c:v>0.0308995246887207</c:v>
                </c:pt>
                <c:pt idx="246">
                  <c:v>0.0308909416198731</c:v>
                </c:pt>
                <c:pt idx="247">
                  <c:v>0.0310106277465821</c:v>
                </c:pt>
                <c:pt idx="248">
                  <c:v>0.0307116508483887</c:v>
                </c:pt>
                <c:pt idx="249">
                  <c:v>0.0308799743652344</c:v>
                </c:pt>
                <c:pt idx="250">
                  <c:v>0.0310211181640625</c:v>
                </c:pt>
                <c:pt idx="251">
                  <c:v>0.0308752059936524</c:v>
                </c:pt>
                <c:pt idx="252">
                  <c:v>0.0310182571411133</c:v>
                </c:pt>
                <c:pt idx="253">
                  <c:v>0.0311613082885742</c:v>
                </c:pt>
                <c:pt idx="254">
                  <c:v>0.0309762954711914</c:v>
                </c:pt>
                <c:pt idx="255">
                  <c:v>0.0313472747802735</c:v>
                </c:pt>
                <c:pt idx="256">
                  <c:v>0.031282901763916</c:v>
                </c:pt>
                <c:pt idx="257">
                  <c:v>0.0311932563781738</c:v>
                </c:pt>
                <c:pt idx="258">
                  <c:v>0.0315289497375488</c:v>
                </c:pt>
                <c:pt idx="259">
                  <c:v>0.0315971374511719</c:v>
                </c:pt>
                <c:pt idx="260">
                  <c:v>0.0313091278076172</c:v>
                </c:pt>
                <c:pt idx="261">
                  <c:v>0.0315980911254883</c:v>
                </c:pt>
                <c:pt idx="262">
                  <c:v>0.0310077667236328</c:v>
                </c:pt>
                <c:pt idx="263">
                  <c:v>0.0311999320983887</c:v>
                </c:pt>
                <c:pt idx="264">
                  <c:v>0.031771183013916</c:v>
                </c:pt>
                <c:pt idx="265">
                  <c:v>0.0315394401550293</c:v>
                </c:pt>
                <c:pt idx="266">
                  <c:v>0.0314464569091797</c:v>
                </c:pt>
                <c:pt idx="267">
                  <c:v>0.0309209823608399</c:v>
                </c:pt>
                <c:pt idx="268">
                  <c:v>0.0313282012939453</c:v>
                </c:pt>
                <c:pt idx="269">
                  <c:v>0.0312924385070801</c:v>
                </c:pt>
                <c:pt idx="270">
                  <c:v>0.0315275192260742</c:v>
                </c:pt>
                <c:pt idx="271">
                  <c:v>0.0317549705505371</c:v>
                </c:pt>
                <c:pt idx="272">
                  <c:v>0.0318126678466797</c:v>
                </c:pt>
                <c:pt idx="273">
                  <c:v>0.031796932220459</c:v>
                </c:pt>
                <c:pt idx="274">
                  <c:v>0.0314130783081055</c:v>
                </c:pt>
                <c:pt idx="275">
                  <c:v>0.0319271087646485</c:v>
                </c:pt>
                <c:pt idx="276">
                  <c:v>0.0316233634948731</c:v>
                </c:pt>
                <c:pt idx="277">
                  <c:v>0.0314130783081055</c:v>
                </c:pt>
                <c:pt idx="278">
                  <c:v>0.0320553779602051</c:v>
                </c:pt>
                <c:pt idx="279">
                  <c:v>0.0315284729003906</c:v>
                </c:pt>
                <c:pt idx="280">
                  <c:v>0.031923770904541</c:v>
                </c:pt>
                <c:pt idx="281">
                  <c:v>0.0315837860107422</c:v>
                </c:pt>
                <c:pt idx="282">
                  <c:v>0.0316548347473145</c:v>
                </c:pt>
                <c:pt idx="283">
                  <c:v>0.0315542221069336</c:v>
                </c:pt>
                <c:pt idx="284">
                  <c:v>0.0315914154052735</c:v>
                </c:pt>
                <c:pt idx="285">
                  <c:v>0.0331220626831055</c:v>
                </c:pt>
                <c:pt idx="286">
                  <c:v>0.0325808525085449</c:v>
                </c:pt>
                <c:pt idx="287">
                  <c:v>0.0282416343688965</c:v>
                </c:pt>
                <c:pt idx="288">
                  <c:v>0.029686450958252</c:v>
                </c:pt>
                <c:pt idx="289">
                  <c:v>0.0318074226379395</c:v>
                </c:pt>
                <c:pt idx="290">
                  <c:v>0.0316224098205567</c:v>
                </c:pt>
                <c:pt idx="291">
                  <c:v>0.0318326950073242</c:v>
                </c:pt>
                <c:pt idx="292">
                  <c:v>0.0318727493286133</c:v>
                </c:pt>
                <c:pt idx="293">
                  <c:v>0.0319638252258301</c:v>
                </c:pt>
                <c:pt idx="294">
                  <c:v>0.0319089889526367</c:v>
                </c:pt>
                <c:pt idx="295">
                  <c:v>0.0318751335144043</c:v>
                </c:pt>
                <c:pt idx="296">
                  <c:v>0.0321316719055176</c:v>
                </c:pt>
                <c:pt idx="297">
                  <c:v>0.0319304466247559</c:v>
                </c:pt>
                <c:pt idx="298">
                  <c:v>0.031644344329834</c:v>
                </c:pt>
                <c:pt idx="299">
                  <c:v>0.0321192741394043</c:v>
                </c:pt>
                <c:pt idx="300">
                  <c:v>0.0318183898925781</c:v>
                </c:pt>
                <c:pt idx="301">
                  <c:v>0.0319652557373047</c:v>
                </c:pt>
                <c:pt idx="302">
                  <c:v>0.0320310592651367</c:v>
                </c:pt>
                <c:pt idx="303">
                  <c:v>0.031949520111084</c:v>
                </c:pt>
                <c:pt idx="304">
                  <c:v>0.0318574905395508</c:v>
                </c:pt>
                <c:pt idx="305">
                  <c:v>0.0318427085876465</c:v>
                </c:pt>
                <c:pt idx="306">
                  <c:v>0.0319461822509766</c:v>
                </c:pt>
                <c:pt idx="307">
                  <c:v>0.0320878028869629</c:v>
                </c:pt>
                <c:pt idx="308">
                  <c:v>0.032343864440918</c:v>
                </c:pt>
                <c:pt idx="309">
                  <c:v>0.0320963859558106</c:v>
                </c:pt>
                <c:pt idx="310">
                  <c:v>0.0313043594360352</c:v>
                </c:pt>
                <c:pt idx="311">
                  <c:v>0.0317349433898926</c:v>
                </c:pt>
                <c:pt idx="312">
                  <c:v>0.0323386192321778</c:v>
                </c:pt>
                <c:pt idx="313">
                  <c:v>0.0322537422180176</c:v>
                </c:pt>
                <c:pt idx="314">
                  <c:v>0.0321536064147949</c:v>
                </c:pt>
                <c:pt idx="315">
                  <c:v>0.0318222045898438</c:v>
                </c:pt>
                <c:pt idx="316">
                  <c:v>0.0321731567382813</c:v>
                </c:pt>
                <c:pt idx="317">
                  <c:v>0.0322198867797852</c:v>
                </c:pt>
                <c:pt idx="318">
                  <c:v>0.0321440696716309</c:v>
                </c:pt>
                <c:pt idx="319">
                  <c:v>0.0321364402770996</c:v>
                </c:pt>
                <c:pt idx="320">
                  <c:v>0.0319948196411133</c:v>
                </c:pt>
                <c:pt idx="321">
                  <c:v>0.0320072174072266</c:v>
                </c:pt>
                <c:pt idx="322">
                  <c:v>0.0320858955383301</c:v>
                </c:pt>
                <c:pt idx="323">
                  <c:v>0.0320119857788086</c:v>
                </c:pt>
                <c:pt idx="324">
                  <c:v>0.0321569442749024</c:v>
                </c:pt>
                <c:pt idx="325">
                  <c:v>0.0321259498596192</c:v>
                </c:pt>
                <c:pt idx="326">
                  <c:v>0.031923770904541</c:v>
                </c:pt>
                <c:pt idx="327">
                  <c:v>0.0320496559143067</c:v>
                </c:pt>
                <c:pt idx="328">
                  <c:v>0.0321340560913086</c:v>
                </c:pt>
                <c:pt idx="329">
                  <c:v>0.0321569442749024</c:v>
                </c:pt>
                <c:pt idx="330">
                  <c:v>0.0320053100585938</c:v>
                </c:pt>
                <c:pt idx="331">
                  <c:v>0.0320477485656738</c:v>
                </c:pt>
                <c:pt idx="332">
                  <c:v>0.0319714546203613</c:v>
                </c:pt>
                <c:pt idx="333">
                  <c:v>0.032160758972168</c:v>
                </c:pt>
                <c:pt idx="334">
                  <c:v>0.032097339630127</c:v>
                </c:pt>
                <c:pt idx="335">
                  <c:v>0.0319027900695801</c:v>
                </c:pt>
                <c:pt idx="336">
                  <c:v>0.03192138671875</c:v>
                </c:pt>
                <c:pt idx="337">
                  <c:v>0.0321493148803711</c:v>
                </c:pt>
                <c:pt idx="338">
                  <c:v>0.0321555137634278</c:v>
                </c:pt>
                <c:pt idx="339">
                  <c:v>0.032064437866211</c:v>
                </c:pt>
                <c:pt idx="340">
                  <c:v>0.0318880081176758</c:v>
                </c:pt>
                <c:pt idx="341">
                  <c:v>0.0319705009460449</c:v>
                </c:pt>
                <c:pt idx="342">
                  <c:v>0.0320024490356446</c:v>
                </c:pt>
                <c:pt idx="343">
                  <c:v>0.0318417549133301</c:v>
                </c:pt>
                <c:pt idx="344">
                  <c:v>0.0318717956542969</c:v>
                </c:pt>
                <c:pt idx="345">
                  <c:v>0.0319938659667969</c:v>
                </c:pt>
                <c:pt idx="346">
                  <c:v>0.0319314002990723</c:v>
                </c:pt>
                <c:pt idx="347">
                  <c:v>0.0320849418640137</c:v>
                </c:pt>
                <c:pt idx="348">
                  <c:v>0.0319309234619141</c:v>
                </c:pt>
                <c:pt idx="349">
                  <c:v>0.0317134857177735</c:v>
                </c:pt>
                <c:pt idx="350">
                  <c:v>0.0319094657897949</c:v>
                </c:pt>
                <c:pt idx="351">
                  <c:v>0.0318827629089356</c:v>
                </c:pt>
                <c:pt idx="352">
                  <c:v>0.0317850112915039</c:v>
                </c:pt>
                <c:pt idx="353">
                  <c:v>0.0320582389831543</c:v>
                </c:pt>
                <c:pt idx="354">
                  <c:v>0.0319266319274903</c:v>
                </c:pt>
                <c:pt idx="355">
                  <c:v>0.0318698883056641</c:v>
                </c:pt>
                <c:pt idx="356">
                  <c:v>0.0318512916564942</c:v>
                </c:pt>
                <c:pt idx="357">
                  <c:v>0.0317220687866211</c:v>
                </c:pt>
                <c:pt idx="358">
                  <c:v>0.0319614410400391</c:v>
                </c:pt>
                <c:pt idx="359">
                  <c:v>0.0318374633789063</c:v>
                </c:pt>
                <c:pt idx="360">
                  <c:v>0.0319991111755371</c:v>
                </c:pt>
                <c:pt idx="361">
                  <c:v>0.0318675041198731</c:v>
                </c:pt>
                <c:pt idx="362">
                  <c:v>0.0316009521484375</c:v>
                </c:pt>
                <c:pt idx="363">
                  <c:v>0.0317301750183106</c:v>
                </c:pt>
                <c:pt idx="364">
                  <c:v>0.0318994522094727</c:v>
                </c:pt>
                <c:pt idx="365">
                  <c:v>0.0316910743713379</c:v>
                </c:pt>
                <c:pt idx="366">
                  <c:v>0.0318331718444824</c:v>
                </c:pt>
                <c:pt idx="367">
                  <c:v>0.0320310592651367</c:v>
                </c:pt>
                <c:pt idx="368">
                  <c:v>0.0318360328674317</c:v>
                </c:pt>
                <c:pt idx="369">
                  <c:v>0.0316681861877442</c:v>
                </c:pt>
                <c:pt idx="370">
                  <c:v>0.0316276550292969</c:v>
                </c:pt>
                <c:pt idx="371">
                  <c:v>0.031580924987793</c:v>
                </c:pt>
                <c:pt idx="372">
                  <c:v>0.0311923027038574</c:v>
                </c:pt>
                <c:pt idx="373">
                  <c:v>0.0310163497924805</c:v>
                </c:pt>
                <c:pt idx="374">
                  <c:v>0.0310821533203125</c:v>
                </c:pt>
                <c:pt idx="375">
                  <c:v>0.0304837226867676</c:v>
                </c:pt>
                <c:pt idx="376">
                  <c:v>0.0310883522033692</c:v>
                </c:pt>
                <c:pt idx="377">
                  <c:v>0.0310382843017578</c:v>
                </c:pt>
                <c:pt idx="378">
                  <c:v>0.0308470726013184</c:v>
                </c:pt>
                <c:pt idx="379">
                  <c:v>0.0299429893493653</c:v>
                </c:pt>
                <c:pt idx="380">
                  <c:v>0.0311903953552246</c:v>
                </c:pt>
                <c:pt idx="381">
                  <c:v>0.031151294708252</c:v>
                </c:pt>
                <c:pt idx="382">
                  <c:v>0.0305671691894531</c:v>
                </c:pt>
                <c:pt idx="383">
                  <c:v>0.0292057991027832</c:v>
                </c:pt>
                <c:pt idx="384">
                  <c:v>0.0307459831237793</c:v>
                </c:pt>
                <c:pt idx="385">
                  <c:v>0.0313339233398438</c:v>
                </c:pt>
                <c:pt idx="386">
                  <c:v>0.0299787521362305</c:v>
                </c:pt>
                <c:pt idx="387">
                  <c:v>0.0308871269226074</c:v>
                </c:pt>
                <c:pt idx="388">
                  <c:v>0.0305337905883789</c:v>
                </c:pt>
                <c:pt idx="389">
                  <c:v>0.0305447578430176</c:v>
                </c:pt>
                <c:pt idx="390">
                  <c:v>0.0309553146362305</c:v>
                </c:pt>
                <c:pt idx="391">
                  <c:v>0.0308260917663574</c:v>
                </c:pt>
                <c:pt idx="392">
                  <c:v>0.0313224792480469</c:v>
                </c:pt>
                <c:pt idx="393">
                  <c:v>0.0313501358032227</c:v>
                </c:pt>
                <c:pt idx="394">
                  <c:v>0.0305290222167969</c:v>
                </c:pt>
                <c:pt idx="395">
                  <c:v>0.0308542251586914</c:v>
                </c:pt>
                <c:pt idx="396">
                  <c:v>0.0306038856506348</c:v>
                </c:pt>
                <c:pt idx="397">
                  <c:v>0.0309758186340332</c:v>
                </c:pt>
                <c:pt idx="398">
                  <c:v>0.0309810638427735</c:v>
                </c:pt>
                <c:pt idx="399">
                  <c:v>0.0311341285705567</c:v>
                </c:pt>
                <c:pt idx="400">
                  <c:v>0.0309343338012696</c:v>
                </c:pt>
                <c:pt idx="401">
                  <c:v>0.0307102203369141</c:v>
                </c:pt>
                <c:pt idx="402">
                  <c:v>0.0308413505554199</c:v>
                </c:pt>
                <c:pt idx="403">
                  <c:v>0.0309967994689942</c:v>
                </c:pt>
                <c:pt idx="404">
                  <c:v>0.0308175086975098</c:v>
                </c:pt>
                <c:pt idx="405">
                  <c:v>0.0310106277465821</c:v>
                </c:pt>
                <c:pt idx="406">
                  <c:v>0.0310225486755371</c:v>
                </c:pt>
                <c:pt idx="407">
                  <c:v>0.0309190750122071</c:v>
                </c:pt>
                <c:pt idx="408">
                  <c:v>0.0308647155761719</c:v>
                </c:pt>
                <c:pt idx="409">
                  <c:v>0.0307655334472656</c:v>
                </c:pt>
                <c:pt idx="410">
                  <c:v>0.0311517715454102</c:v>
                </c:pt>
                <c:pt idx="411">
                  <c:v>0.0308299064636231</c:v>
                </c:pt>
                <c:pt idx="412">
                  <c:v>0.0311260223388672</c:v>
                </c:pt>
                <c:pt idx="413">
                  <c:v>0.0312519073486328</c:v>
                </c:pt>
                <c:pt idx="414">
                  <c:v>0.0311903953552246</c:v>
                </c:pt>
                <c:pt idx="415">
                  <c:v>0.0313348770141602</c:v>
                </c:pt>
                <c:pt idx="416">
                  <c:v>0.0311598777770996</c:v>
                </c:pt>
                <c:pt idx="417">
                  <c:v>0.0312142372131348</c:v>
                </c:pt>
                <c:pt idx="418">
                  <c:v>0.0314488410949707</c:v>
                </c:pt>
                <c:pt idx="419">
                  <c:v>0.0317926406860352</c:v>
                </c:pt>
                <c:pt idx="420">
                  <c:v>0.03302001953125</c:v>
                </c:pt>
                <c:pt idx="421">
                  <c:v>0.0319275856018067</c:v>
                </c:pt>
                <c:pt idx="422">
                  <c:v>0.025869369506836</c:v>
                </c:pt>
                <c:pt idx="423">
                  <c:v>0.024653434753418</c:v>
                </c:pt>
                <c:pt idx="424">
                  <c:v>0.0353465080261231</c:v>
                </c:pt>
                <c:pt idx="425">
                  <c:v>0.0363349914550781</c:v>
                </c:pt>
                <c:pt idx="426">
                  <c:v>0.0326566696166992</c:v>
                </c:pt>
                <c:pt idx="427">
                  <c:v>0.0281515121459961</c:v>
                </c:pt>
                <c:pt idx="428">
                  <c:v>0.0272760391235352</c:v>
                </c:pt>
                <c:pt idx="429">
                  <c:v>0.0330915451049805</c:v>
                </c:pt>
                <c:pt idx="430">
                  <c:v>0.0348525047302246</c:v>
                </c:pt>
                <c:pt idx="431">
                  <c:v>0.0323104858398438</c:v>
                </c:pt>
                <c:pt idx="432">
                  <c:v>0.0307612419128418</c:v>
                </c:pt>
                <c:pt idx="433">
                  <c:v>0.030634880065918</c:v>
                </c:pt>
                <c:pt idx="434">
                  <c:v>0.0307769775390625</c:v>
                </c:pt>
                <c:pt idx="435">
                  <c:v>0.0309624671936035</c:v>
                </c:pt>
                <c:pt idx="436">
                  <c:v>0.031130313873291</c:v>
                </c:pt>
                <c:pt idx="437">
                  <c:v>0.0310964584350586</c:v>
                </c:pt>
                <c:pt idx="438">
                  <c:v>0.0312061309814453</c:v>
                </c:pt>
                <c:pt idx="439">
                  <c:v>0.0311279296875</c:v>
                </c:pt>
                <c:pt idx="440">
                  <c:v>0.0311069488525391</c:v>
                </c:pt>
                <c:pt idx="441">
                  <c:v>0.031240463256836</c:v>
                </c:pt>
                <c:pt idx="442">
                  <c:v>0.0310959815979004</c:v>
                </c:pt>
                <c:pt idx="443">
                  <c:v>0.0311107635498047</c:v>
                </c:pt>
                <c:pt idx="444">
                  <c:v>0.0311355590820313</c:v>
                </c:pt>
                <c:pt idx="445">
                  <c:v>0.0311970710754395</c:v>
                </c:pt>
                <c:pt idx="446">
                  <c:v>0.0310850143432617</c:v>
                </c:pt>
                <c:pt idx="447">
                  <c:v>0.0311708450317383</c:v>
                </c:pt>
                <c:pt idx="448">
                  <c:v>0.0310516357421875</c:v>
                </c:pt>
                <c:pt idx="449">
                  <c:v>0.0311751365661621</c:v>
                </c:pt>
                <c:pt idx="450">
                  <c:v>0.0311980247497559</c:v>
                </c:pt>
                <c:pt idx="451">
                  <c:v>0.031130313873291</c:v>
                </c:pt>
                <c:pt idx="452">
                  <c:v>0.0309324264526367</c:v>
                </c:pt>
                <c:pt idx="453">
                  <c:v>0.0312695503234863</c:v>
                </c:pt>
                <c:pt idx="454">
                  <c:v>0.0305781364440918</c:v>
                </c:pt>
                <c:pt idx="455">
                  <c:v>0.0354804992675781</c:v>
                </c:pt>
                <c:pt idx="456">
                  <c:v>0.0308942794799805</c:v>
                </c:pt>
                <c:pt idx="457">
                  <c:v>0.0218954086303711</c:v>
                </c:pt>
                <c:pt idx="458">
                  <c:v>0.0293045043945313</c:v>
                </c:pt>
                <c:pt idx="459">
                  <c:v>0.0312786102294922</c:v>
                </c:pt>
                <c:pt idx="460">
                  <c:v>0.0312662124633789</c:v>
                </c:pt>
                <c:pt idx="461">
                  <c:v>0.0314245223999024</c:v>
                </c:pt>
                <c:pt idx="462">
                  <c:v>0.0314173698425293</c:v>
                </c:pt>
                <c:pt idx="463">
                  <c:v>0.0313496589660645</c:v>
                </c:pt>
                <c:pt idx="464">
                  <c:v>0.0313434600830078</c:v>
                </c:pt>
                <c:pt idx="465">
                  <c:v>0.0312480926513672</c:v>
                </c:pt>
                <c:pt idx="466">
                  <c:v>0.0311460494995117</c:v>
                </c:pt>
                <c:pt idx="467">
                  <c:v>0.0311465263366699</c:v>
                </c:pt>
                <c:pt idx="468">
                  <c:v>0.0311441421508789</c:v>
                </c:pt>
                <c:pt idx="469">
                  <c:v>0.0311923027038574</c:v>
                </c:pt>
                <c:pt idx="470">
                  <c:v>0.0309243202209473</c:v>
                </c:pt>
                <c:pt idx="471">
                  <c:v>0.0307903289794922</c:v>
                </c:pt>
                <c:pt idx="472">
                  <c:v>0.0309085845947266</c:v>
                </c:pt>
                <c:pt idx="473">
                  <c:v>0.0305852890014649</c:v>
                </c:pt>
                <c:pt idx="474">
                  <c:v>0.0306310653686524</c:v>
                </c:pt>
                <c:pt idx="475">
                  <c:v>0.0306916236877442</c:v>
                </c:pt>
                <c:pt idx="476">
                  <c:v>0.0306916236877442</c:v>
                </c:pt>
                <c:pt idx="477">
                  <c:v>0.0308389663696289</c:v>
                </c:pt>
                <c:pt idx="478">
                  <c:v>0.0307712554931641</c:v>
                </c:pt>
                <c:pt idx="479">
                  <c:v>0.0308704376220703</c:v>
                </c:pt>
                <c:pt idx="480">
                  <c:v>0.0308728218078613</c:v>
                </c:pt>
                <c:pt idx="481">
                  <c:v>0.0309057235717774</c:v>
                </c:pt>
                <c:pt idx="482">
                  <c:v>0.0310673713684082</c:v>
                </c:pt>
                <c:pt idx="483">
                  <c:v>0.0311799049377442</c:v>
                </c:pt>
                <c:pt idx="484">
                  <c:v>0.0313129425048828</c:v>
                </c:pt>
                <c:pt idx="485">
                  <c:v>0.0314006805419922</c:v>
                </c:pt>
                <c:pt idx="486">
                  <c:v>0.0312070846557617</c:v>
                </c:pt>
                <c:pt idx="487">
                  <c:v>0.0314273834228516</c:v>
                </c:pt>
                <c:pt idx="488">
                  <c:v>0.0312786102294922</c:v>
                </c:pt>
                <c:pt idx="489">
                  <c:v>0.0315642356872559</c:v>
                </c:pt>
                <c:pt idx="490">
                  <c:v>0.0315046310424805</c:v>
                </c:pt>
                <c:pt idx="491">
                  <c:v>0.0315837860107422</c:v>
                </c:pt>
                <c:pt idx="492">
                  <c:v>0.0315098762512207</c:v>
                </c:pt>
                <c:pt idx="493">
                  <c:v>0.0314168930053711</c:v>
                </c:pt>
                <c:pt idx="494">
                  <c:v>0.0314140319824219</c:v>
                </c:pt>
                <c:pt idx="495">
                  <c:v>0.0313634872436524</c:v>
                </c:pt>
                <c:pt idx="496">
                  <c:v>0.0311431884765625</c:v>
                </c:pt>
                <c:pt idx="497">
                  <c:v>0.0312185287475586</c:v>
                </c:pt>
                <c:pt idx="498">
                  <c:v>0.0308294296264649</c:v>
                </c:pt>
                <c:pt idx="499">
                  <c:v>0.030825138092041</c:v>
                </c:pt>
                <c:pt idx="500">
                  <c:v>0.0307540893554688</c:v>
                </c:pt>
                <c:pt idx="501">
                  <c:v>0.0306129455566406</c:v>
                </c:pt>
                <c:pt idx="502">
                  <c:v>0.0306358337402344</c:v>
                </c:pt>
                <c:pt idx="503">
                  <c:v>0.0303549766540528</c:v>
                </c:pt>
                <c:pt idx="504">
                  <c:v>0.0302505493164063</c:v>
                </c:pt>
                <c:pt idx="505">
                  <c:v>0.0300035476684571</c:v>
                </c:pt>
                <c:pt idx="506">
                  <c:v>0.0301914215087891</c:v>
                </c:pt>
                <c:pt idx="507">
                  <c:v>0.0300846099853516</c:v>
                </c:pt>
                <c:pt idx="508">
                  <c:v>0.0300288200378418</c:v>
                </c:pt>
                <c:pt idx="509">
                  <c:v>0.0299415588378906</c:v>
                </c:pt>
                <c:pt idx="510">
                  <c:v>0.0299210548400879</c:v>
                </c:pt>
                <c:pt idx="511">
                  <c:v>0.0299782752990723</c:v>
                </c:pt>
                <c:pt idx="512">
                  <c:v>0.0299153327941895</c:v>
                </c:pt>
                <c:pt idx="513">
                  <c:v>0.0299906730651856</c:v>
                </c:pt>
                <c:pt idx="514">
                  <c:v>0.0300302505493164</c:v>
                </c:pt>
                <c:pt idx="515">
                  <c:v>0.030123233795166</c:v>
                </c:pt>
                <c:pt idx="516">
                  <c:v>0.0303092002868653</c:v>
                </c:pt>
                <c:pt idx="517">
                  <c:v>0.0304303169250488</c:v>
                </c:pt>
                <c:pt idx="518">
                  <c:v>0.0304865837097168</c:v>
                </c:pt>
                <c:pt idx="519">
                  <c:v>0.0306315422058106</c:v>
                </c:pt>
                <c:pt idx="520">
                  <c:v>0.030510425567627</c:v>
                </c:pt>
                <c:pt idx="521">
                  <c:v>0.0308423042297363</c:v>
                </c:pt>
                <c:pt idx="522">
                  <c:v>0.0307540893554688</c:v>
                </c:pt>
                <c:pt idx="523">
                  <c:v>0.0310301780700684</c:v>
                </c:pt>
                <c:pt idx="524">
                  <c:v>0.030904769897461</c:v>
                </c:pt>
                <c:pt idx="525">
                  <c:v>0.0310311317443848</c:v>
                </c:pt>
                <c:pt idx="526">
                  <c:v>0.0309758186340332</c:v>
                </c:pt>
                <c:pt idx="527">
                  <c:v>0.030937671661377</c:v>
                </c:pt>
                <c:pt idx="528">
                  <c:v>0.0310792922973633</c:v>
                </c:pt>
                <c:pt idx="529">
                  <c:v>0.030907154083252</c:v>
                </c:pt>
                <c:pt idx="530">
                  <c:v>0.0308675765991211</c:v>
                </c:pt>
                <c:pt idx="531">
                  <c:v>0.030672550201416</c:v>
                </c:pt>
                <c:pt idx="532">
                  <c:v>0.030601978302002</c:v>
                </c:pt>
                <c:pt idx="533">
                  <c:v>0.0308094024658203</c:v>
                </c:pt>
                <c:pt idx="534">
                  <c:v>0.0306797027587891</c:v>
                </c:pt>
                <c:pt idx="535">
                  <c:v>0.0303792953491211</c:v>
                </c:pt>
                <c:pt idx="536">
                  <c:v>0.0302567481994629</c:v>
                </c:pt>
                <c:pt idx="537">
                  <c:v>0.0302591323852539</c:v>
                </c:pt>
                <c:pt idx="538">
                  <c:v>0.0301270484924317</c:v>
                </c:pt>
                <c:pt idx="539">
                  <c:v>0.0301294326782227</c:v>
                </c:pt>
                <c:pt idx="540">
                  <c:v>0.0300207138061524</c:v>
                </c:pt>
                <c:pt idx="541">
                  <c:v>0.030057430267334</c:v>
                </c:pt>
                <c:pt idx="542">
                  <c:v>0.0300469398498535</c:v>
                </c:pt>
                <c:pt idx="543">
                  <c:v>0.0300254821777344</c:v>
                </c:pt>
                <c:pt idx="544">
                  <c:v>0.0300321578979492</c:v>
                </c:pt>
                <c:pt idx="545">
                  <c:v>0.0300421714782715</c:v>
                </c:pt>
                <c:pt idx="546">
                  <c:v>0.0300045013427735</c:v>
                </c:pt>
                <c:pt idx="547">
                  <c:v>0.0300769805908203</c:v>
                </c:pt>
                <c:pt idx="548">
                  <c:v>0.0300679206848145</c:v>
                </c:pt>
                <c:pt idx="549">
                  <c:v>0.0302119255065918</c:v>
                </c:pt>
                <c:pt idx="550">
                  <c:v>0.030205249786377</c:v>
                </c:pt>
                <c:pt idx="551">
                  <c:v>0.0301680564880371</c:v>
                </c:pt>
                <c:pt idx="552">
                  <c:v>0.0303835868835449</c:v>
                </c:pt>
                <c:pt idx="553">
                  <c:v>0.0303950309753418</c:v>
                </c:pt>
                <c:pt idx="554">
                  <c:v>0.0305333137512207</c:v>
                </c:pt>
                <c:pt idx="555">
                  <c:v>0.0306086540222168</c:v>
                </c:pt>
                <c:pt idx="556">
                  <c:v>0.0306587219238281</c:v>
                </c:pt>
                <c:pt idx="557">
                  <c:v>0.0306673049926758</c:v>
                </c:pt>
                <c:pt idx="558">
                  <c:v>0.0305624008178711</c:v>
                </c:pt>
                <c:pt idx="559">
                  <c:v>0.0308184623718262</c:v>
                </c:pt>
                <c:pt idx="560">
                  <c:v>0.0309200286865235</c:v>
                </c:pt>
                <c:pt idx="561">
                  <c:v>0.0307784080505371</c:v>
                </c:pt>
                <c:pt idx="562">
                  <c:v>0.0306801795959473</c:v>
                </c:pt>
                <c:pt idx="563">
                  <c:v>0.0309338569641113</c:v>
                </c:pt>
                <c:pt idx="564">
                  <c:v>0.0309209823608399</c:v>
                </c:pt>
                <c:pt idx="565">
                  <c:v>0.0308542251586914</c:v>
                </c:pt>
                <c:pt idx="566">
                  <c:v>0.0306754112243653</c:v>
                </c:pt>
                <c:pt idx="567">
                  <c:v>0.0307269096374512</c:v>
                </c:pt>
                <c:pt idx="568">
                  <c:v>0.0307822227478028</c:v>
                </c:pt>
                <c:pt idx="569">
                  <c:v>0.0305614471435547</c:v>
                </c:pt>
                <c:pt idx="570">
                  <c:v>0.0305180549621582</c:v>
                </c:pt>
                <c:pt idx="571">
                  <c:v>0.0304374694824219</c:v>
                </c:pt>
                <c:pt idx="572">
                  <c:v>0.03021240234375</c:v>
                </c:pt>
                <c:pt idx="573">
                  <c:v>0.0303072929382324</c:v>
                </c:pt>
                <c:pt idx="574">
                  <c:v>0.0301070213317871</c:v>
                </c:pt>
                <c:pt idx="575">
                  <c:v>0.0301194190979004</c:v>
                </c:pt>
                <c:pt idx="576">
                  <c:v>0.0300917625427246</c:v>
                </c:pt>
                <c:pt idx="577">
                  <c:v>0.0300226211547852</c:v>
                </c:pt>
                <c:pt idx="578">
                  <c:v>0.0299735069274903</c:v>
                </c:pt>
                <c:pt idx="579">
                  <c:v>0.0298709869384766</c:v>
                </c:pt>
                <c:pt idx="580">
                  <c:v>0.0296664237976074</c:v>
                </c:pt>
                <c:pt idx="581">
                  <c:v>0.0297794342041016</c:v>
                </c:pt>
                <c:pt idx="582">
                  <c:v>0.0296077728271485</c:v>
                </c:pt>
                <c:pt idx="583">
                  <c:v>0.029752254486084</c:v>
                </c:pt>
                <c:pt idx="584">
                  <c:v>0.0296993255615235</c:v>
                </c:pt>
                <c:pt idx="585">
                  <c:v>0.0297188758850098</c:v>
                </c:pt>
                <c:pt idx="586">
                  <c:v>0.0296487808227539</c:v>
                </c:pt>
                <c:pt idx="587">
                  <c:v>0.0297856330871582</c:v>
                </c:pt>
                <c:pt idx="588">
                  <c:v>0.0295195579528809</c:v>
                </c:pt>
                <c:pt idx="589">
                  <c:v>0.0297594070434571</c:v>
                </c:pt>
                <c:pt idx="590">
                  <c:v>0.0298266410827637</c:v>
                </c:pt>
                <c:pt idx="591">
                  <c:v>0.0297818183898926</c:v>
                </c:pt>
                <c:pt idx="592">
                  <c:v>0.0298995971679688</c:v>
                </c:pt>
                <c:pt idx="593">
                  <c:v>0.0298604965209961</c:v>
                </c:pt>
                <c:pt idx="594">
                  <c:v>0.0300660133361817</c:v>
                </c:pt>
                <c:pt idx="595">
                  <c:v>0.0298800468444824</c:v>
                </c:pt>
                <c:pt idx="596">
                  <c:v>0.0300359725952149</c:v>
                </c:pt>
                <c:pt idx="597">
                  <c:v>0.0301651954650879</c:v>
                </c:pt>
                <c:pt idx="598">
                  <c:v>0.0301575660705567</c:v>
                </c:pt>
                <c:pt idx="599">
                  <c:v>0.0300650596618653</c:v>
                </c:pt>
                <c:pt idx="600">
                  <c:v>0.0302300453186035</c:v>
                </c:pt>
                <c:pt idx="601">
                  <c:v>0.0301480293273926</c:v>
                </c:pt>
                <c:pt idx="602">
                  <c:v>0.0302467346191406</c:v>
                </c:pt>
              </c:numCache>
            </c:numRef>
          </c:yVal>
          <c:smooth val="1"/>
        </c:ser>
        <c:ser>
          <c:idx val="3"/>
          <c:order val="3"/>
          <c:tx>
            <c:v>SPE Fraction 5</c:v>
          </c:tx>
          <c:spPr>
            <a:ln w="12700">
              <a:solidFill>
                <a:srgbClr val="666699"/>
              </a:solidFill>
              <a:prstDash val="solid"/>
            </a:ln>
          </c:spPr>
          <c:marker>
            <c:symbol val="none"/>
          </c:marker>
          <c:xVal>
            <c:numRef>
              <c:f>'[1]UV Vis Data'!$M$12:$M$614</c:f>
              <c:numCache>
                <c:formatCode>General</c:formatCode>
                <c:ptCount val="603"/>
                <c:pt idx="0">
                  <c:v>200.0</c:v>
                </c:pt>
                <c:pt idx="1">
                  <c:v>201.0</c:v>
                </c:pt>
                <c:pt idx="2">
                  <c:v>202.0</c:v>
                </c:pt>
                <c:pt idx="3">
                  <c:v>203.0</c:v>
                </c:pt>
                <c:pt idx="4">
                  <c:v>204.0</c:v>
                </c:pt>
                <c:pt idx="5">
                  <c:v>205.0</c:v>
                </c:pt>
                <c:pt idx="6">
                  <c:v>206.0</c:v>
                </c:pt>
                <c:pt idx="7">
                  <c:v>207.0</c:v>
                </c:pt>
                <c:pt idx="8">
                  <c:v>208.0</c:v>
                </c:pt>
                <c:pt idx="9">
                  <c:v>209.0</c:v>
                </c:pt>
                <c:pt idx="10">
                  <c:v>210.0</c:v>
                </c:pt>
                <c:pt idx="11">
                  <c:v>211.0</c:v>
                </c:pt>
                <c:pt idx="12">
                  <c:v>212.0</c:v>
                </c:pt>
                <c:pt idx="13">
                  <c:v>213.0</c:v>
                </c:pt>
                <c:pt idx="14">
                  <c:v>214.0</c:v>
                </c:pt>
                <c:pt idx="15">
                  <c:v>215.0</c:v>
                </c:pt>
                <c:pt idx="16">
                  <c:v>216.0</c:v>
                </c:pt>
                <c:pt idx="17">
                  <c:v>217.0</c:v>
                </c:pt>
                <c:pt idx="18">
                  <c:v>218.0</c:v>
                </c:pt>
                <c:pt idx="19">
                  <c:v>219.0</c:v>
                </c:pt>
                <c:pt idx="20">
                  <c:v>220.0</c:v>
                </c:pt>
                <c:pt idx="21">
                  <c:v>221.0</c:v>
                </c:pt>
                <c:pt idx="22">
                  <c:v>222.0</c:v>
                </c:pt>
                <c:pt idx="23">
                  <c:v>223.0</c:v>
                </c:pt>
                <c:pt idx="24">
                  <c:v>224.0</c:v>
                </c:pt>
                <c:pt idx="25">
                  <c:v>225.0</c:v>
                </c:pt>
                <c:pt idx="26">
                  <c:v>226.0</c:v>
                </c:pt>
                <c:pt idx="27">
                  <c:v>227.0</c:v>
                </c:pt>
                <c:pt idx="28">
                  <c:v>228.0</c:v>
                </c:pt>
                <c:pt idx="29">
                  <c:v>229.0</c:v>
                </c:pt>
                <c:pt idx="30">
                  <c:v>230.0</c:v>
                </c:pt>
                <c:pt idx="31">
                  <c:v>231.0</c:v>
                </c:pt>
                <c:pt idx="32">
                  <c:v>232.0</c:v>
                </c:pt>
                <c:pt idx="33">
                  <c:v>233.0</c:v>
                </c:pt>
                <c:pt idx="34">
                  <c:v>234.0</c:v>
                </c:pt>
                <c:pt idx="35">
                  <c:v>235.0</c:v>
                </c:pt>
                <c:pt idx="36">
                  <c:v>236.0</c:v>
                </c:pt>
                <c:pt idx="37">
                  <c:v>237.0</c:v>
                </c:pt>
                <c:pt idx="38">
                  <c:v>238.0</c:v>
                </c:pt>
                <c:pt idx="39">
                  <c:v>239.0</c:v>
                </c:pt>
                <c:pt idx="40">
                  <c:v>240.0</c:v>
                </c:pt>
                <c:pt idx="41">
                  <c:v>241.0</c:v>
                </c:pt>
                <c:pt idx="42">
                  <c:v>242.0</c:v>
                </c:pt>
                <c:pt idx="43">
                  <c:v>243.0</c:v>
                </c:pt>
                <c:pt idx="44">
                  <c:v>244.0</c:v>
                </c:pt>
                <c:pt idx="45">
                  <c:v>245.0</c:v>
                </c:pt>
                <c:pt idx="46">
                  <c:v>246.0</c:v>
                </c:pt>
                <c:pt idx="47">
                  <c:v>247.0</c:v>
                </c:pt>
                <c:pt idx="48">
                  <c:v>248.0</c:v>
                </c:pt>
                <c:pt idx="49">
                  <c:v>249.0</c:v>
                </c:pt>
                <c:pt idx="50">
                  <c:v>250.0</c:v>
                </c:pt>
                <c:pt idx="51">
                  <c:v>251.0</c:v>
                </c:pt>
                <c:pt idx="52">
                  <c:v>252.0</c:v>
                </c:pt>
                <c:pt idx="53">
                  <c:v>253.0</c:v>
                </c:pt>
                <c:pt idx="54">
                  <c:v>254.0</c:v>
                </c:pt>
                <c:pt idx="55">
                  <c:v>255.0</c:v>
                </c:pt>
                <c:pt idx="56">
                  <c:v>256.0</c:v>
                </c:pt>
                <c:pt idx="57">
                  <c:v>257.0</c:v>
                </c:pt>
                <c:pt idx="58">
                  <c:v>258.0</c:v>
                </c:pt>
                <c:pt idx="59">
                  <c:v>259.0</c:v>
                </c:pt>
                <c:pt idx="60">
                  <c:v>260.0</c:v>
                </c:pt>
                <c:pt idx="61">
                  <c:v>261.0</c:v>
                </c:pt>
                <c:pt idx="62">
                  <c:v>262.0</c:v>
                </c:pt>
                <c:pt idx="63">
                  <c:v>263.0</c:v>
                </c:pt>
                <c:pt idx="64">
                  <c:v>264.0</c:v>
                </c:pt>
                <c:pt idx="65">
                  <c:v>265.0</c:v>
                </c:pt>
                <c:pt idx="66">
                  <c:v>266.0</c:v>
                </c:pt>
                <c:pt idx="67">
                  <c:v>267.0</c:v>
                </c:pt>
                <c:pt idx="68">
                  <c:v>268.0</c:v>
                </c:pt>
                <c:pt idx="69">
                  <c:v>269.0</c:v>
                </c:pt>
                <c:pt idx="70">
                  <c:v>270.0</c:v>
                </c:pt>
                <c:pt idx="71">
                  <c:v>271.0</c:v>
                </c:pt>
                <c:pt idx="72">
                  <c:v>272.0</c:v>
                </c:pt>
                <c:pt idx="73">
                  <c:v>273.0</c:v>
                </c:pt>
                <c:pt idx="74">
                  <c:v>274.0</c:v>
                </c:pt>
                <c:pt idx="75">
                  <c:v>275.0</c:v>
                </c:pt>
                <c:pt idx="76">
                  <c:v>276.0</c:v>
                </c:pt>
                <c:pt idx="77">
                  <c:v>277.0</c:v>
                </c:pt>
                <c:pt idx="78">
                  <c:v>278.0</c:v>
                </c:pt>
                <c:pt idx="79">
                  <c:v>279.0</c:v>
                </c:pt>
                <c:pt idx="80">
                  <c:v>280.0</c:v>
                </c:pt>
                <c:pt idx="81">
                  <c:v>281.0</c:v>
                </c:pt>
                <c:pt idx="82">
                  <c:v>282.0</c:v>
                </c:pt>
                <c:pt idx="83">
                  <c:v>283.0</c:v>
                </c:pt>
                <c:pt idx="84">
                  <c:v>284.0</c:v>
                </c:pt>
                <c:pt idx="85">
                  <c:v>285.0</c:v>
                </c:pt>
                <c:pt idx="86">
                  <c:v>286.0</c:v>
                </c:pt>
                <c:pt idx="87">
                  <c:v>287.0</c:v>
                </c:pt>
                <c:pt idx="88">
                  <c:v>288.0</c:v>
                </c:pt>
                <c:pt idx="89">
                  <c:v>289.0</c:v>
                </c:pt>
                <c:pt idx="90">
                  <c:v>290.0</c:v>
                </c:pt>
                <c:pt idx="91">
                  <c:v>291.0</c:v>
                </c:pt>
                <c:pt idx="92">
                  <c:v>292.0</c:v>
                </c:pt>
                <c:pt idx="93">
                  <c:v>293.0</c:v>
                </c:pt>
                <c:pt idx="94">
                  <c:v>294.0</c:v>
                </c:pt>
                <c:pt idx="95">
                  <c:v>295.0</c:v>
                </c:pt>
                <c:pt idx="96">
                  <c:v>296.0</c:v>
                </c:pt>
                <c:pt idx="97">
                  <c:v>297.0</c:v>
                </c:pt>
                <c:pt idx="98">
                  <c:v>298.0</c:v>
                </c:pt>
                <c:pt idx="99">
                  <c:v>299.0</c:v>
                </c:pt>
                <c:pt idx="100">
                  <c:v>300.0</c:v>
                </c:pt>
                <c:pt idx="101">
                  <c:v>301.0</c:v>
                </c:pt>
                <c:pt idx="102">
                  <c:v>302.0</c:v>
                </c:pt>
                <c:pt idx="103">
                  <c:v>303.0</c:v>
                </c:pt>
                <c:pt idx="104">
                  <c:v>304.0</c:v>
                </c:pt>
                <c:pt idx="105">
                  <c:v>305.0</c:v>
                </c:pt>
                <c:pt idx="106">
                  <c:v>306.0</c:v>
                </c:pt>
                <c:pt idx="107">
                  <c:v>307.0</c:v>
                </c:pt>
                <c:pt idx="108">
                  <c:v>308.0</c:v>
                </c:pt>
                <c:pt idx="109">
                  <c:v>309.0</c:v>
                </c:pt>
                <c:pt idx="110">
                  <c:v>310.0</c:v>
                </c:pt>
                <c:pt idx="111">
                  <c:v>311.0</c:v>
                </c:pt>
                <c:pt idx="112">
                  <c:v>312.0</c:v>
                </c:pt>
                <c:pt idx="113">
                  <c:v>313.0</c:v>
                </c:pt>
                <c:pt idx="114">
                  <c:v>314.0</c:v>
                </c:pt>
                <c:pt idx="115">
                  <c:v>315.0</c:v>
                </c:pt>
                <c:pt idx="116">
                  <c:v>316.0</c:v>
                </c:pt>
                <c:pt idx="117">
                  <c:v>317.0</c:v>
                </c:pt>
                <c:pt idx="118">
                  <c:v>318.0</c:v>
                </c:pt>
                <c:pt idx="119">
                  <c:v>319.0</c:v>
                </c:pt>
                <c:pt idx="120">
                  <c:v>320.0</c:v>
                </c:pt>
                <c:pt idx="121">
                  <c:v>321.0</c:v>
                </c:pt>
                <c:pt idx="122">
                  <c:v>322.0</c:v>
                </c:pt>
                <c:pt idx="123">
                  <c:v>323.0</c:v>
                </c:pt>
                <c:pt idx="124">
                  <c:v>324.0</c:v>
                </c:pt>
                <c:pt idx="125">
                  <c:v>325.0</c:v>
                </c:pt>
                <c:pt idx="126">
                  <c:v>326.0</c:v>
                </c:pt>
                <c:pt idx="127">
                  <c:v>327.0</c:v>
                </c:pt>
                <c:pt idx="128">
                  <c:v>328.0</c:v>
                </c:pt>
                <c:pt idx="129">
                  <c:v>329.0</c:v>
                </c:pt>
                <c:pt idx="130">
                  <c:v>330.0</c:v>
                </c:pt>
                <c:pt idx="131">
                  <c:v>331.0</c:v>
                </c:pt>
                <c:pt idx="132">
                  <c:v>332.0</c:v>
                </c:pt>
                <c:pt idx="133">
                  <c:v>333.0</c:v>
                </c:pt>
                <c:pt idx="134">
                  <c:v>334.0</c:v>
                </c:pt>
                <c:pt idx="135">
                  <c:v>335.0</c:v>
                </c:pt>
                <c:pt idx="136">
                  <c:v>336.0</c:v>
                </c:pt>
                <c:pt idx="137">
                  <c:v>337.0</c:v>
                </c:pt>
                <c:pt idx="138">
                  <c:v>338.0</c:v>
                </c:pt>
                <c:pt idx="139">
                  <c:v>339.0</c:v>
                </c:pt>
                <c:pt idx="140">
                  <c:v>340.0</c:v>
                </c:pt>
                <c:pt idx="141">
                  <c:v>341.0</c:v>
                </c:pt>
                <c:pt idx="142">
                  <c:v>342.0</c:v>
                </c:pt>
                <c:pt idx="143">
                  <c:v>343.0</c:v>
                </c:pt>
                <c:pt idx="144">
                  <c:v>344.0</c:v>
                </c:pt>
                <c:pt idx="145">
                  <c:v>345.0</c:v>
                </c:pt>
                <c:pt idx="146">
                  <c:v>346.0</c:v>
                </c:pt>
                <c:pt idx="147">
                  <c:v>347.0</c:v>
                </c:pt>
                <c:pt idx="148">
                  <c:v>348.0</c:v>
                </c:pt>
                <c:pt idx="149">
                  <c:v>349.0</c:v>
                </c:pt>
                <c:pt idx="150">
                  <c:v>350.0</c:v>
                </c:pt>
                <c:pt idx="151">
                  <c:v>351.0</c:v>
                </c:pt>
                <c:pt idx="152">
                  <c:v>352.0</c:v>
                </c:pt>
                <c:pt idx="153">
                  <c:v>353.0</c:v>
                </c:pt>
                <c:pt idx="154">
                  <c:v>354.0</c:v>
                </c:pt>
                <c:pt idx="155">
                  <c:v>355.0</c:v>
                </c:pt>
                <c:pt idx="156">
                  <c:v>356.0</c:v>
                </c:pt>
                <c:pt idx="157">
                  <c:v>357.0</c:v>
                </c:pt>
                <c:pt idx="158">
                  <c:v>358.0</c:v>
                </c:pt>
                <c:pt idx="159">
                  <c:v>359.0</c:v>
                </c:pt>
                <c:pt idx="160">
                  <c:v>360.0</c:v>
                </c:pt>
                <c:pt idx="161">
                  <c:v>361.0</c:v>
                </c:pt>
                <c:pt idx="162">
                  <c:v>362.0</c:v>
                </c:pt>
                <c:pt idx="163">
                  <c:v>363.0</c:v>
                </c:pt>
                <c:pt idx="164">
                  <c:v>364.0</c:v>
                </c:pt>
                <c:pt idx="165">
                  <c:v>365.0</c:v>
                </c:pt>
                <c:pt idx="166">
                  <c:v>366.0</c:v>
                </c:pt>
                <c:pt idx="167">
                  <c:v>367.0</c:v>
                </c:pt>
                <c:pt idx="168">
                  <c:v>368.0</c:v>
                </c:pt>
                <c:pt idx="169">
                  <c:v>369.0</c:v>
                </c:pt>
                <c:pt idx="170">
                  <c:v>370.0</c:v>
                </c:pt>
                <c:pt idx="171">
                  <c:v>371.0</c:v>
                </c:pt>
                <c:pt idx="172">
                  <c:v>372.0</c:v>
                </c:pt>
                <c:pt idx="173">
                  <c:v>373.0</c:v>
                </c:pt>
                <c:pt idx="174">
                  <c:v>374.0</c:v>
                </c:pt>
                <c:pt idx="175">
                  <c:v>375.0</c:v>
                </c:pt>
                <c:pt idx="176">
                  <c:v>376.0</c:v>
                </c:pt>
                <c:pt idx="177">
                  <c:v>377.0</c:v>
                </c:pt>
                <c:pt idx="178">
                  <c:v>378.0</c:v>
                </c:pt>
                <c:pt idx="179">
                  <c:v>379.0</c:v>
                </c:pt>
                <c:pt idx="180">
                  <c:v>380.0</c:v>
                </c:pt>
                <c:pt idx="181">
                  <c:v>381.0</c:v>
                </c:pt>
                <c:pt idx="182">
                  <c:v>382.0</c:v>
                </c:pt>
                <c:pt idx="183">
                  <c:v>383.0</c:v>
                </c:pt>
                <c:pt idx="184">
                  <c:v>384.0</c:v>
                </c:pt>
                <c:pt idx="185">
                  <c:v>385.0</c:v>
                </c:pt>
                <c:pt idx="186">
                  <c:v>386.0</c:v>
                </c:pt>
                <c:pt idx="187">
                  <c:v>387.0</c:v>
                </c:pt>
                <c:pt idx="188">
                  <c:v>388.0</c:v>
                </c:pt>
                <c:pt idx="189">
                  <c:v>389.0</c:v>
                </c:pt>
                <c:pt idx="190">
                  <c:v>390.0</c:v>
                </c:pt>
                <c:pt idx="191">
                  <c:v>391.0</c:v>
                </c:pt>
                <c:pt idx="192">
                  <c:v>392.0</c:v>
                </c:pt>
                <c:pt idx="193">
                  <c:v>393.0</c:v>
                </c:pt>
                <c:pt idx="194">
                  <c:v>394.0</c:v>
                </c:pt>
                <c:pt idx="195">
                  <c:v>395.0</c:v>
                </c:pt>
                <c:pt idx="196">
                  <c:v>396.0</c:v>
                </c:pt>
                <c:pt idx="197">
                  <c:v>397.0</c:v>
                </c:pt>
                <c:pt idx="198">
                  <c:v>398.0</c:v>
                </c:pt>
                <c:pt idx="199">
                  <c:v>399.0</c:v>
                </c:pt>
                <c:pt idx="200">
                  <c:v>400.0</c:v>
                </c:pt>
                <c:pt idx="201">
                  <c:v>401.0</c:v>
                </c:pt>
                <c:pt idx="202">
                  <c:v>402.0</c:v>
                </c:pt>
                <c:pt idx="203">
                  <c:v>403.0</c:v>
                </c:pt>
                <c:pt idx="204">
                  <c:v>404.0</c:v>
                </c:pt>
                <c:pt idx="205">
                  <c:v>405.0</c:v>
                </c:pt>
                <c:pt idx="206">
                  <c:v>406.0</c:v>
                </c:pt>
                <c:pt idx="207">
                  <c:v>407.0</c:v>
                </c:pt>
                <c:pt idx="208">
                  <c:v>408.0</c:v>
                </c:pt>
                <c:pt idx="209">
                  <c:v>409.0</c:v>
                </c:pt>
                <c:pt idx="210">
                  <c:v>410.0</c:v>
                </c:pt>
                <c:pt idx="211">
                  <c:v>411.0</c:v>
                </c:pt>
                <c:pt idx="212">
                  <c:v>412.0</c:v>
                </c:pt>
                <c:pt idx="213">
                  <c:v>413.0</c:v>
                </c:pt>
                <c:pt idx="214">
                  <c:v>414.0</c:v>
                </c:pt>
                <c:pt idx="215">
                  <c:v>415.0</c:v>
                </c:pt>
                <c:pt idx="216">
                  <c:v>416.0</c:v>
                </c:pt>
                <c:pt idx="217">
                  <c:v>417.0</c:v>
                </c:pt>
                <c:pt idx="218">
                  <c:v>418.0</c:v>
                </c:pt>
                <c:pt idx="219">
                  <c:v>419.0</c:v>
                </c:pt>
                <c:pt idx="220">
                  <c:v>420.0</c:v>
                </c:pt>
                <c:pt idx="221">
                  <c:v>421.0</c:v>
                </c:pt>
                <c:pt idx="222">
                  <c:v>422.0</c:v>
                </c:pt>
                <c:pt idx="223">
                  <c:v>423.0</c:v>
                </c:pt>
                <c:pt idx="224">
                  <c:v>424.0</c:v>
                </c:pt>
                <c:pt idx="225">
                  <c:v>425.0</c:v>
                </c:pt>
                <c:pt idx="226">
                  <c:v>426.0</c:v>
                </c:pt>
                <c:pt idx="227">
                  <c:v>427.0</c:v>
                </c:pt>
                <c:pt idx="228">
                  <c:v>428.0</c:v>
                </c:pt>
                <c:pt idx="229">
                  <c:v>429.0</c:v>
                </c:pt>
                <c:pt idx="230">
                  <c:v>430.0</c:v>
                </c:pt>
                <c:pt idx="231">
                  <c:v>431.0</c:v>
                </c:pt>
                <c:pt idx="232">
                  <c:v>432.0</c:v>
                </c:pt>
                <c:pt idx="233">
                  <c:v>433.0</c:v>
                </c:pt>
                <c:pt idx="234">
                  <c:v>434.0</c:v>
                </c:pt>
                <c:pt idx="235">
                  <c:v>435.0</c:v>
                </c:pt>
                <c:pt idx="236">
                  <c:v>436.0</c:v>
                </c:pt>
                <c:pt idx="237">
                  <c:v>437.0</c:v>
                </c:pt>
                <c:pt idx="238">
                  <c:v>438.0</c:v>
                </c:pt>
                <c:pt idx="239">
                  <c:v>439.0</c:v>
                </c:pt>
                <c:pt idx="240">
                  <c:v>440.0</c:v>
                </c:pt>
                <c:pt idx="241">
                  <c:v>441.0</c:v>
                </c:pt>
                <c:pt idx="242">
                  <c:v>442.0</c:v>
                </c:pt>
                <c:pt idx="243">
                  <c:v>443.0</c:v>
                </c:pt>
                <c:pt idx="244">
                  <c:v>444.0</c:v>
                </c:pt>
                <c:pt idx="245">
                  <c:v>445.0</c:v>
                </c:pt>
                <c:pt idx="246">
                  <c:v>446.0</c:v>
                </c:pt>
                <c:pt idx="247">
                  <c:v>447.0</c:v>
                </c:pt>
                <c:pt idx="248">
                  <c:v>448.0</c:v>
                </c:pt>
                <c:pt idx="249">
                  <c:v>449.0</c:v>
                </c:pt>
                <c:pt idx="250">
                  <c:v>450.0</c:v>
                </c:pt>
                <c:pt idx="251">
                  <c:v>451.0</c:v>
                </c:pt>
                <c:pt idx="252">
                  <c:v>452.0</c:v>
                </c:pt>
                <c:pt idx="253">
                  <c:v>453.0</c:v>
                </c:pt>
                <c:pt idx="254">
                  <c:v>454.0</c:v>
                </c:pt>
                <c:pt idx="255">
                  <c:v>455.0</c:v>
                </c:pt>
                <c:pt idx="256">
                  <c:v>456.0</c:v>
                </c:pt>
                <c:pt idx="257">
                  <c:v>457.0</c:v>
                </c:pt>
                <c:pt idx="258">
                  <c:v>458.0</c:v>
                </c:pt>
                <c:pt idx="259">
                  <c:v>459.0</c:v>
                </c:pt>
                <c:pt idx="260">
                  <c:v>460.0</c:v>
                </c:pt>
                <c:pt idx="261">
                  <c:v>461.0</c:v>
                </c:pt>
                <c:pt idx="262">
                  <c:v>462.0</c:v>
                </c:pt>
                <c:pt idx="263">
                  <c:v>463.0</c:v>
                </c:pt>
                <c:pt idx="264">
                  <c:v>464.0</c:v>
                </c:pt>
                <c:pt idx="265">
                  <c:v>465.0</c:v>
                </c:pt>
                <c:pt idx="266">
                  <c:v>466.0</c:v>
                </c:pt>
                <c:pt idx="267">
                  <c:v>467.0</c:v>
                </c:pt>
                <c:pt idx="268">
                  <c:v>468.0</c:v>
                </c:pt>
                <c:pt idx="269">
                  <c:v>469.0</c:v>
                </c:pt>
                <c:pt idx="270">
                  <c:v>470.0</c:v>
                </c:pt>
                <c:pt idx="271">
                  <c:v>471.0</c:v>
                </c:pt>
                <c:pt idx="272">
                  <c:v>472.0</c:v>
                </c:pt>
                <c:pt idx="273">
                  <c:v>473.0</c:v>
                </c:pt>
                <c:pt idx="274">
                  <c:v>474.0</c:v>
                </c:pt>
                <c:pt idx="275">
                  <c:v>475.0</c:v>
                </c:pt>
                <c:pt idx="276">
                  <c:v>476.0</c:v>
                </c:pt>
                <c:pt idx="277">
                  <c:v>477.0</c:v>
                </c:pt>
                <c:pt idx="278">
                  <c:v>478.0</c:v>
                </c:pt>
                <c:pt idx="279">
                  <c:v>479.0</c:v>
                </c:pt>
                <c:pt idx="280">
                  <c:v>480.0</c:v>
                </c:pt>
                <c:pt idx="281">
                  <c:v>481.0</c:v>
                </c:pt>
                <c:pt idx="282">
                  <c:v>482.0</c:v>
                </c:pt>
                <c:pt idx="283">
                  <c:v>483.0</c:v>
                </c:pt>
                <c:pt idx="284">
                  <c:v>484.0</c:v>
                </c:pt>
                <c:pt idx="285">
                  <c:v>485.0</c:v>
                </c:pt>
                <c:pt idx="286">
                  <c:v>486.0</c:v>
                </c:pt>
                <c:pt idx="287">
                  <c:v>487.0</c:v>
                </c:pt>
                <c:pt idx="288">
                  <c:v>488.0</c:v>
                </c:pt>
                <c:pt idx="289">
                  <c:v>489.0</c:v>
                </c:pt>
                <c:pt idx="290">
                  <c:v>490.0</c:v>
                </c:pt>
                <c:pt idx="291">
                  <c:v>491.0</c:v>
                </c:pt>
                <c:pt idx="292">
                  <c:v>492.0</c:v>
                </c:pt>
                <c:pt idx="293">
                  <c:v>493.0</c:v>
                </c:pt>
                <c:pt idx="294">
                  <c:v>494.0</c:v>
                </c:pt>
                <c:pt idx="295">
                  <c:v>495.0</c:v>
                </c:pt>
                <c:pt idx="296">
                  <c:v>496.0</c:v>
                </c:pt>
                <c:pt idx="297">
                  <c:v>497.0</c:v>
                </c:pt>
                <c:pt idx="298">
                  <c:v>498.0</c:v>
                </c:pt>
                <c:pt idx="299">
                  <c:v>499.0</c:v>
                </c:pt>
                <c:pt idx="300">
                  <c:v>500.0</c:v>
                </c:pt>
                <c:pt idx="301">
                  <c:v>501.0</c:v>
                </c:pt>
                <c:pt idx="302">
                  <c:v>502.0</c:v>
                </c:pt>
                <c:pt idx="303">
                  <c:v>503.0</c:v>
                </c:pt>
                <c:pt idx="304">
                  <c:v>504.0</c:v>
                </c:pt>
                <c:pt idx="305">
                  <c:v>505.0</c:v>
                </c:pt>
                <c:pt idx="306">
                  <c:v>506.0</c:v>
                </c:pt>
                <c:pt idx="307">
                  <c:v>507.0</c:v>
                </c:pt>
                <c:pt idx="308">
                  <c:v>508.0</c:v>
                </c:pt>
                <c:pt idx="309">
                  <c:v>509.0</c:v>
                </c:pt>
                <c:pt idx="310">
                  <c:v>510.0</c:v>
                </c:pt>
                <c:pt idx="311">
                  <c:v>511.0</c:v>
                </c:pt>
                <c:pt idx="312">
                  <c:v>512.0</c:v>
                </c:pt>
                <c:pt idx="313">
                  <c:v>513.0</c:v>
                </c:pt>
                <c:pt idx="314">
                  <c:v>514.0</c:v>
                </c:pt>
                <c:pt idx="315">
                  <c:v>515.0</c:v>
                </c:pt>
                <c:pt idx="316">
                  <c:v>516.0</c:v>
                </c:pt>
                <c:pt idx="317">
                  <c:v>517.0</c:v>
                </c:pt>
                <c:pt idx="318">
                  <c:v>518.0</c:v>
                </c:pt>
                <c:pt idx="319">
                  <c:v>519.0</c:v>
                </c:pt>
                <c:pt idx="320">
                  <c:v>520.0</c:v>
                </c:pt>
                <c:pt idx="321">
                  <c:v>521.0</c:v>
                </c:pt>
                <c:pt idx="322">
                  <c:v>522.0</c:v>
                </c:pt>
                <c:pt idx="323">
                  <c:v>523.0</c:v>
                </c:pt>
                <c:pt idx="324">
                  <c:v>524.0</c:v>
                </c:pt>
                <c:pt idx="325">
                  <c:v>525.0</c:v>
                </c:pt>
                <c:pt idx="326">
                  <c:v>526.0</c:v>
                </c:pt>
                <c:pt idx="327">
                  <c:v>527.0</c:v>
                </c:pt>
                <c:pt idx="328">
                  <c:v>528.0</c:v>
                </c:pt>
                <c:pt idx="329">
                  <c:v>529.0</c:v>
                </c:pt>
                <c:pt idx="330">
                  <c:v>530.0</c:v>
                </c:pt>
                <c:pt idx="331">
                  <c:v>531.0</c:v>
                </c:pt>
                <c:pt idx="332">
                  <c:v>532.0</c:v>
                </c:pt>
                <c:pt idx="333">
                  <c:v>533.0</c:v>
                </c:pt>
                <c:pt idx="334">
                  <c:v>534.0</c:v>
                </c:pt>
                <c:pt idx="335">
                  <c:v>535.0</c:v>
                </c:pt>
                <c:pt idx="336">
                  <c:v>536.0</c:v>
                </c:pt>
                <c:pt idx="337">
                  <c:v>537.0</c:v>
                </c:pt>
                <c:pt idx="338">
                  <c:v>538.0</c:v>
                </c:pt>
                <c:pt idx="339">
                  <c:v>539.0</c:v>
                </c:pt>
                <c:pt idx="340">
                  <c:v>540.0</c:v>
                </c:pt>
                <c:pt idx="341">
                  <c:v>541.0</c:v>
                </c:pt>
                <c:pt idx="342">
                  <c:v>542.0</c:v>
                </c:pt>
                <c:pt idx="343">
                  <c:v>543.0</c:v>
                </c:pt>
                <c:pt idx="344">
                  <c:v>544.0</c:v>
                </c:pt>
                <c:pt idx="345">
                  <c:v>545.0</c:v>
                </c:pt>
                <c:pt idx="346">
                  <c:v>546.0</c:v>
                </c:pt>
                <c:pt idx="347">
                  <c:v>547.0</c:v>
                </c:pt>
                <c:pt idx="348">
                  <c:v>548.0</c:v>
                </c:pt>
                <c:pt idx="349">
                  <c:v>549.0</c:v>
                </c:pt>
                <c:pt idx="350">
                  <c:v>550.0</c:v>
                </c:pt>
                <c:pt idx="351">
                  <c:v>551.0</c:v>
                </c:pt>
                <c:pt idx="352">
                  <c:v>552.0</c:v>
                </c:pt>
                <c:pt idx="353">
                  <c:v>553.0</c:v>
                </c:pt>
                <c:pt idx="354">
                  <c:v>554.0</c:v>
                </c:pt>
                <c:pt idx="355">
                  <c:v>555.0</c:v>
                </c:pt>
                <c:pt idx="356">
                  <c:v>556.0</c:v>
                </c:pt>
                <c:pt idx="357">
                  <c:v>557.0</c:v>
                </c:pt>
                <c:pt idx="358">
                  <c:v>558.0</c:v>
                </c:pt>
                <c:pt idx="359">
                  <c:v>559.0</c:v>
                </c:pt>
                <c:pt idx="360">
                  <c:v>560.0</c:v>
                </c:pt>
                <c:pt idx="361">
                  <c:v>561.0</c:v>
                </c:pt>
                <c:pt idx="362">
                  <c:v>562.0</c:v>
                </c:pt>
                <c:pt idx="363">
                  <c:v>563.0</c:v>
                </c:pt>
                <c:pt idx="364">
                  <c:v>564.0</c:v>
                </c:pt>
                <c:pt idx="365">
                  <c:v>565.0</c:v>
                </c:pt>
                <c:pt idx="366">
                  <c:v>566.0</c:v>
                </c:pt>
                <c:pt idx="367">
                  <c:v>567.0</c:v>
                </c:pt>
                <c:pt idx="368">
                  <c:v>568.0</c:v>
                </c:pt>
                <c:pt idx="369">
                  <c:v>569.0</c:v>
                </c:pt>
                <c:pt idx="370">
                  <c:v>570.0</c:v>
                </c:pt>
                <c:pt idx="371">
                  <c:v>571.0</c:v>
                </c:pt>
                <c:pt idx="372">
                  <c:v>572.0</c:v>
                </c:pt>
                <c:pt idx="373">
                  <c:v>573.0</c:v>
                </c:pt>
                <c:pt idx="374">
                  <c:v>574.0</c:v>
                </c:pt>
                <c:pt idx="375">
                  <c:v>575.0</c:v>
                </c:pt>
                <c:pt idx="376">
                  <c:v>576.0</c:v>
                </c:pt>
                <c:pt idx="377">
                  <c:v>577.0</c:v>
                </c:pt>
                <c:pt idx="378">
                  <c:v>578.0</c:v>
                </c:pt>
                <c:pt idx="379">
                  <c:v>579.0</c:v>
                </c:pt>
                <c:pt idx="380">
                  <c:v>580.0</c:v>
                </c:pt>
                <c:pt idx="381">
                  <c:v>581.0</c:v>
                </c:pt>
                <c:pt idx="382">
                  <c:v>582.0</c:v>
                </c:pt>
                <c:pt idx="383">
                  <c:v>583.0</c:v>
                </c:pt>
                <c:pt idx="384">
                  <c:v>584.0</c:v>
                </c:pt>
                <c:pt idx="385">
                  <c:v>585.0</c:v>
                </c:pt>
                <c:pt idx="386">
                  <c:v>586.0</c:v>
                </c:pt>
                <c:pt idx="387">
                  <c:v>587.0</c:v>
                </c:pt>
                <c:pt idx="388">
                  <c:v>588.0</c:v>
                </c:pt>
                <c:pt idx="389">
                  <c:v>589.0</c:v>
                </c:pt>
                <c:pt idx="390">
                  <c:v>590.0</c:v>
                </c:pt>
                <c:pt idx="391">
                  <c:v>591.0</c:v>
                </c:pt>
                <c:pt idx="392">
                  <c:v>592.0</c:v>
                </c:pt>
                <c:pt idx="393">
                  <c:v>593.0</c:v>
                </c:pt>
                <c:pt idx="394">
                  <c:v>594.0</c:v>
                </c:pt>
                <c:pt idx="395">
                  <c:v>595.0</c:v>
                </c:pt>
                <c:pt idx="396">
                  <c:v>596.0</c:v>
                </c:pt>
                <c:pt idx="397">
                  <c:v>597.0</c:v>
                </c:pt>
                <c:pt idx="398">
                  <c:v>598.0</c:v>
                </c:pt>
                <c:pt idx="399">
                  <c:v>599.0</c:v>
                </c:pt>
                <c:pt idx="400">
                  <c:v>600.0</c:v>
                </c:pt>
                <c:pt idx="401">
                  <c:v>601.0</c:v>
                </c:pt>
                <c:pt idx="402">
                  <c:v>602.0</c:v>
                </c:pt>
                <c:pt idx="403">
                  <c:v>603.0</c:v>
                </c:pt>
                <c:pt idx="404">
                  <c:v>604.0</c:v>
                </c:pt>
                <c:pt idx="405">
                  <c:v>605.0</c:v>
                </c:pt>
                <c:pt idx="406">
                  <c:v>606.0</c:v>
                </c:pt>
                <c:pt idx="407">
                  <c:v>607.0</c:v>
                </c:pt>
                <c:pt idx="408">
                  <c:v>608.0</c:v>
                </c:pt>
                <c:pt idx="409">
                  <c:v>609.0</c:v>
                </c:pt>
                <c:pt idx="410">
                  <c:v>610.0</c:v>
                </c:pt>
                <c:pt idx="411">
                  <c:v>611.0</c:v>
                </c:pt>
                <c:pt idx="412">
                  <c:v>612.0</c:v>
                </c:pt>
                <c:pt idx="413">
                  <c:v>613.0</c:v>
                </c:pt>
                <c:pt idx="414">
                  <c:v>614.0</c:v>
                </c:pt>
                <c:pt idx="415">
                  <c:v>615.0</c:v>
                </c:pt>
                <c:pt idx="416">
                  <c:v>616.0</c:v>
                </c:pt>
                <c:pt idx="417">
                  <c:v>617.0</c:v>
                </c:pt>
                <c:pt idx="418">
                  <c:v>618.0</c:v>
                </c:pt>
                <c:pt idx="419">
                  <c:v>619.0</c:v>
                </c:pt>
                <c:pt idx="420">
                  <c:v>620.0</c:v>
                </c:pt>
                <c:pt idx="421">
                  <c:v>621.0</c:v>
                </c:pt>
                <c:pt idx="422">
                  <c:v>622.0</c:v>
                </c:pt>
                <c:pt idx="423">
                  <c:v>623.0</c:v>
                </c:pt>
                <c:pt idx="424">
                  <c:v>624.0</c:v>
                </c:pt>
                <c:pt idx="425">
                  <c:v>625.0</c:v>
                </c:pt>
                <c:pt idx="426">
                  <c:v>626.0</c:v>
                </c:pt>
                <c:pt idx="427">
                  <c:v>627.0</c:v>
                </c:pt>
                <c:pt idx="428">
                  <c:v>628.0</c:v>
                </c:pt>
                <c:pt idx="429">
                  <c:v>629.0</c:v>
                </c:pt>
                <c:pt idx="430">
                  <c:v>630.0</c:v>
                </c:pt>
                <c:pt idx="431">
                  <c:v>631.0</c:v>
                </c:pt>
                <c:pt idx="432">
                  <c:v>632.0</c:v>
                </c:pt>
                <c:pt idx="433">
                  <c:v>633.0</c:v>
                </c:pt>
                <c:pt idx="434">
                  <c:v>634.0</c:v>
                </c:pt>
                <c:pt idx="435">
                  <c:v>635.0</c:v>
                </c:pt>
                <c:pt idx="436">
                  <c:v>636.0</c:v>
                </c:pt>
                <c:pt idx="437">
                  <c:v>637.0</c:v>
                </c:pt>
                <c:pt idx="438">
                  <c:v>638.0</c:v>
                </c:pt>
                <c:pt idx="439">
                  <c:v>639.0</c:v>
                </c:pt>
                <c:pt idx="440">
                  <c:v>640.0</c:v>
                </c:pt>
                <c:pt idx="441">
                  <c:v>641.0</c:v>
                </c:pt>
                <c:pt idx="442">
                  <c:v>642.0</c:v>
                </c:pt>
                <c:pt idx="443">
                  <c:v>643.0</c:v>
                </c:pt>
                <c:pt idx="444">
                  <c:v>644.0</c:v>
                </c:pt>
                <c:pt idx="445">
                  <c:v>645.0</c:v>
                </c:pt>
                <c:pt idx="446">
                  <c:v>646.0</c:v>
                </c:pt>
                <c:pt idx="447">
                  <c:v>647.0</c:v>
                </c:pt>
                <c:pt idx="448">
                  <c:v>648.0</c:v>
                </c:pt>
                <c:pt idx="449">
                  <c:v>649.0</c:v>
                </c:pt>
                <c:pt idx="450">
                  <c:v>650.0</c:v>
                </c:pt>
                <c:pt idx="451">
                  <c:v>651.0</c:v>
                </c:pt>
                <c:pt idx="452">
                  <c:v>652.0</c:v>
                </c:pt>
                <c:pt idx="453">
                  <c:v>653.0</c:v>
                </c:pt>
                <c:pt idx="454">
                  <c:v>654.0</c:v>
                </c:pt>
                <c:pt idx="455">
                  <c:v>655.0</c:v>
                </c:pt>
                <c:pt idx="456">
                  <c:v>656.0</c:v>
                </c:pt>
                <c:pt idx="457">
                  <c:v>657.0</c:v>
                </c:pt>
                <c:pt idx="458">
                  <c:v>658.0</c:v>
                </c:pt>
                <c:pt idx="459">
                  <c:v>659.0</c:v>
                </c:pt>
                <c:pt idx="460">
                  <c:v>660.0</c:v>
                </c:pt>
                <c:pt idx="461">
                  <c:v>661.0</c:v>
                </c:pt>
                <c:pt idx="462">
                  <c:v>662.0</c:v>
                </c:pt>
                <c:pt idx="463">
                  <c:v>663.0</c:v>
                </c:pt>
                <c:pt idx="464">
                  <c:v>664.0</c:v>
                </c:pt>
                <c:pt idx="465">
                  <c:v>665.0</c:v>
                </c:pt>
                <c:pt idx="466">
                  <c:v>666.0</c:v>
                </c:pt>
                <c:pt idx="467">
                  <c:v>667.0</c:v>
                </c:pt>
                <c:pt idx="468">
                  <c:v>668.0</c:v>
                </c:pt>
                <c:pt idx="469">
                  <c:v>669.0</c:v>
                </c:pt>
                <c:pt idx="470">
                  <c:v>670.0</c:v>
                </c:pt>
                <c:pt idx="471">
                  <c:v>671.0</c:v>
                </c:pt>
                <c:pt idx="472">
                  <c:v>672.0</c:v>
                </c:pt>
                <c:pt idx="473">
                  <c:v>673.0</c:v>
                </c:pt>
                <c:pt idx="474">
                  <c:v>674.0</c:v>
                </c:pt>
                <c:pt idx="475">
                  <c:v>675.0</c:v>
                </c:pt>
                <c:pt idx="476">
                  <c:v>676.0</c:v>
                </c:pt>
                <c:pt idx="477">
                  <c:v>677.0</c:v>
                </c:pt>
                <c:pt idx="478">
                  <c:v>678.0</c:v>
                </c:pt>
                <c:pt idx="479">
                  <c:v>679.0</c:v>
                </c:pt>
                <c:pt idx="480">
                  <c:v>680.0</c:v>
                </c:pt>
                <c:pt idx="481">
                  <c:v>681.0</c:v>
                </c:pt>
                <c:pt idx="482">
                  <c:v>682.0</c:v>
                </c:pt>
                <c:pt idx="483">
                  <c:v>683.0</c:v>
                </c:pt>
                <c:pt idx="484">
                  <c:v>684.0</c:v>
                </c:pt>
                <c:pt idx="485">
                  <c:v>685.0</c:v>
                </c:pt>
                <c:pt idx="486">
                  <c:v>686.0</c:v>
                </c:pt>
                <c:pt idx="487">
                  <c:v>687.0</c:v>
                </c:pt>
                <c:pt idx="488">
                  <c:v>688.0</c:v>
                </c:pt>
                <c:pt idx="489">
                  <c:v>689.0</c:v>
                </c:pt>
                <c:pt idx="490">
                  <c:v>690.0</c:v>
                </c:pt>
                <c:pt idx="491">
                  <c:v>691.0</c:v>
                </c:pt>
                <c:pt idx="492">
                  <c:v>692.0</c:v>
                </c:pt>
                <c:pt idx="493">
                  <c:v>693.0</c:v>
                </c:pt>
                <c:pt idx="494">
                  <c:v>694.0</c:v>
                </c:pt>
                <c:pt idx="495">
                  <c:v>695.0</c:v>
                </c:pt>
                <c:pt idx="496">
                  <c:v>696.0</c:v>
                </c:pt>
                <c:pt idx="497">
                  <c:v>697.0</c:v>
                </c:pt>
                <c:pt idx="498">
                  <c:v>698.0</c:v>
                </c:pt>
                <c:pt idx="499">
                  <c:v>699.0</c:v>
                </c:pt>
                <c:pt idx="500">
                  <c:v>700.0</c:v>
                </c:pt>
                <c:pt idx="501">
                  <c:v>701.0</c:v>
                </c:pt>
                <c:pt idx="502">
                  <c:v>702.0</c:v>
                </c:pt>
                <c:pt idx="503">
                  <c:v>703.0</c:v>
                </c:pt>
                <c:pt idx="504">
                  <c:v>704.0</c:v>
                </c:pt>
                <c:pt idx="505">
                  <c:v>705.0</c:v>
                </c:pt>
                <c:pt idx="506">
                  <c:v>706.0</c:v>
                </c:pt>
                <c:pt idx="507">
                  <c:v>707.0</c:v>
                </c:pt>
                <c:pt idx="508">
                  <c:v>708.0</c:v>
                </c:pt>
                <c:pt idx="509">
                  <c:v>709.0</c:v>
                </c:pt>
                <c:pt idx="510">
                  <c:v>710.0</c:v>
                </c:pt>
                <c:pt idx="511">
                  <c:v>711.0</c:v>
                </c:pt>
                <c:pt idx="512">
                  <c:v>712.0</c:v>
                </c:pt>
                <c:pt idx="513">
                  <c:v>713.0</c:v>
                </c:pt>
                <c:pt idx="514">
                  <c:v>714.0</c:v>
                </c:pt>
                <c:pt idx="515">
                  <c:v>715.0</c:v>
                </c:pt>
                <c:pt idx="516">
                  <c:v>716.0</c:v>
                </c:pt>
                <c:pt idx="517">
                  <c:v>717.0</c:v>
                </c:pt>
                <c:pt idx="518">
                  <c:v>718.0</c:v>
                </c:pt>
                <c:pt idx="519">
                  <c:v>719.0</c:v>
                </c:pt>
                <c:pt idx="520">
                  <c:v>720.0</c:v>
                </c:pt>
                <c:pt idx="521">
                  <c:v>721.0</c:v>
                </c:pt>
                <c:pt idx="522">
                  <c:v>722.0</c:v>
                </c:pt>
                <c:pt idx="523">
                  <c:v>723.0</c:v>
                </c:pt>
                <c:pt idx="524">
                  <c:v>724.0</c:v>
                </c:pt>
                <c:pt idx="525">
                  <c:v>725.0</c:v>
                </c:pt>
                <c:pt idx="526">
                  <c:v>726.0</c:v>
                </c:pt>
                <c:pt idx="527">
                  <c:v>727.0</c:v>
                </c:pt>
                <c:pt idx="528">
                  <c:v>728.0</c:v>
                </c:pt>
                <c:pt idx="529">
                  <c:v>729.0</c:v>
                </c:pt>
                <c:pt idx="530">
                  <c:v>730.0</c:v>
                </c:pt>
                <c:pt idx="531">
                  <c:v>731.0</c:v>
                </c:pt>
                <c:pt idx="532">
                  <c:v>732.0</c:v>
                </c:pt>
                <c:pt idx="533">
                  <c:v>733.0</c:v>
                </c:pt>
                <c:pt idx="534">
                  <c:v>734.0</c:v>
                </c:pt>
                <c:pt idx="535">
                  <c:v>735.0</c:v>
                </c:pt>
                <c:pt idx="536">
                  <c:v>736.0</c:v>
                </c:pt>
                <c:pt idx="537">
                  <c:v>737.0</c:v>
                </c:pt>
                <c:pt idx="538">
                  <c:v>738.0</c:v>
                </c:pt>
                <c:pt idx="539">
                  <c:v>739.0</c:v>
                </c:pt>
                <c:pt idx="540">
                  <c:v>740.0</c:v>
                </c:pt>
                <c:pt idx="541">
                  <c:v>741.0</c:v>
                </c:pt>
                <c:pt idx="542">
                  <c:v>742.0</c:v>
                </c:pt>
                <c:pt idx="543">
                  <c:v>743.0</c:v>
                </c:pt>
                <c:pt idx="544">
                  <c:v>744.0</c:v>
                </c:pt>
                <c:pt idx="545">
                  <c:v>745.0</c:v>
                </c:pt>
                <c:pt idx="546">
                  <c:v>746.0</c:v>
                </c:pt>
                <c:pt idx="547">
                  <c:v>747.0</c:v>
                </c:pt>
                <c:pt idx="548">
                  <c:v>748.0</c:v>
                </c:pt>
                <c:pt idx="549">
                  <c:v>749.0</c:v>
                </c:pt>
                <c:pt idx="550">
                  <c:v>750.0</c:v>
                </c:pt>
                <c:pt idx="551">
                  <c:v>751.0</c:v>
                </c:pt>
                <c:pt idx="552">
                  <c:v>752.0</c:v>
                </c:pt>
                <c:pt idx="553">
                  <c:v>753.0</c:v>
                </c:pt>
                <c:pt idx="554">
                  <c:v>754.0</c:v>
                </c:pt>
                <c:pt idx="555">
                  <c:v>755.0</c:v>
                </c:pt>
                <c:pt idx="556">
                  <c:v>756.0</c:v>
                </c:pt>
                <c:pt idx="557">
                  <c:v>757.0</c:v>
                </c:pt>
                <c:pt idx="558">
                  <c:v>758.0</c:v>
                </c:pt>
                <c:pt idx="559">
                  <c:v>759.0</c:v>
                </c:pt>
                <c:pt idx="560">
                  <c:v>760.0</c:v>
                </c:pt>
                <c:pt idx="561">
                  <c:v>761.0</c:v>
                </c:pt>
                <c:pt idx="562">
                  <c:v>762.0</c:v>
                </c:pt>
                <c:pt idx="563">
                  <c:v>763.0</c:v>
                </c:pt>
                <c:pt idx="564">
                  <c:v>764.0</c:v>
                </c:pt>
                <c:pt idx="565">
                  <c:v>765.0</c:v>
                </c:pt>
                <c:pt idx="566">
                  <c:v>766.0</c:v>
                </c:pt>
                <c:pt idx="567">
                  <c:v>767.0</c:v>
                </c:pt>
                <c:pt idx="568">
                  <c:v>768.0</c:v>
                </c:pt>
                <c:pt idx="569">
                  <c:v>769.0</c:v>
                </c:pt>
                <c:pt idx="570">
                  <c:v>770.0</c:v>
                </c:pt>
                <c:pt idx="571">
                  <c:v>771.0</c:v>
                </c:pt>
                <c:pt idx="572">
                  <c:v>772.0</c:v>
                </c:pt>
                <c:pt idx="573">
                  <c:v>773.0</c:v>
                </c:pt>
                <c:pt idx="574">
                  <c:v>774.0</c:v>
                </c:pt>
                <c:pt idx="575">
                  <c:v>775.0</c:v>
                </c:pt>
                <c:pt idx="576">
                  <c:v>776.0</c:v>
                </c:pt>
                <c:pt idx="577">
                  <c:v>777.0</c:v>
                </c:pt>
                <c:pt idx="578">
                  <c:v>778.0</c:v>
                </c:pt>
                <c:pt idx="579">
                  <c:v>779.0</c:v>
                </c:pt>
                <c:pt idx="580">
                  <c:v>780.0</c:v>
                </c:pt>
                <c:pt idx="581">
                  <c:v>781.0</c:v>
                </c:pt>
                <c:pt idx="582">
                  <c:v>782.0</c:v>
                </c:pt>
                <c:pt idx="583">
                  <c:v>783.0</c:v>
                </c:pt>
                <c:pt idx="584">
                  <c:v>784.0</c:v>
                </c:pt>
                <c:pt idx="585">
                  <c:v>785.0</c:v>
                </c:pt>
                <c:pt idx="586">
                  <c:v>786.0</c:v>
                </c:pt>
                <c:pt idx="587">
                  <c:v>787.0</c:v>
                </c:pt>
                <c:pt idx="588">
                  <c:v>788.0</c:v>
                </c:pt>
                <c:pt idx="589">
                  <c:v>789.0</c:v>
                </c:pt>
                <c:pt idx="590">
                  <c:v>790.0</c:v>
                </c:pt>
                <c:pt idx="591">
                  <c:v>791.0</c:v>
                </c:pt>
                <c:pt idx="592">
                  <c:v>792.0</c:v>
                </c:pt>
                <c:pt idx="593">
                  <c:v>793.0</c:v>
                </c:pt>
                <c:pt idx="594">
                  <c:v>794.0</c:v>
                </c:pt>
                <c:pt idx="595">
                  <c:v>795.0</c:v>
                </c:pt>
                <c:pt idx="596">
                  <c:v>796.0</c:v>
                </c:pt>
                <c:pt idx="597">
                  <c:v>797.0</c:v>
                </c:pt>
                <c:pt idx="598">
                  <c:v>798.0</c:v>
                </c:pt>
                <c:pt idx="599">
                  <c:v>799.0</c:v>
                </c:pt>
                <c:pt idx="600">
                  <c:v>800.0</c:v>
                </c:pt>
                <c:pt idx="601">
                  <c:v>801.0</c:v>
                </c:pt>
                <c:pt idx="602">
                  <c:v>802.0</c:v>
                </c:pt>
              </c:numCache>
            </c:numRef>
          </c:xVal>
          <c:yVal>
            <c:numRef>
              <c:f>'[1]UV Vis Data'!$N$12:$N$614</c:f>
              <c:numCache>
                <c:formatCode>General</c:formatCode>
                <c:ptCount val="603"/>
                <c:pt idx="0">
                  <c:v>0.216208934783936</c:v>
                </c:pt>
                <c:pt idx="1">
                  <c:v>0.143508434295655</c:v>
                </c:pt>
                <c:pt idx="2">
                  <c:v>0.206517219543457</c:v>
                </c:pt>
                <c:pt idx="3">
                  <c:v>0.177562236785889</c:v>
                </c:pt>
                <c:pt idx="4">
                  <c:v>0.165378093719483</c:v>
                </c:pt>
                <c:pt idx="5">
                  <c:v>0.174644470214844</c:v>
                </c:pt>
                <c:pt idx="6">
                  <c:v>0.197094440460205</c:v>
                </c:pt>
                <c:pt idx="7">
                  <c:v>0.167892932891846</c:v>
                </c:pt>
                <c:pt idx="8">
                  <c:v>0.2090163230896</c:v>
                </c:pt>
                <c:pt idx="9">
                  <c:v>0.234257698059082</c:v>
                </c:pt>
                <c:pt idx="10">
                  <c:v>0.192946434020996</c:v>
                </c:pt>
                <c:pt idx="11">
                  <c:v>0.253108501434326</c:v>
                </c:pt>
                <c:pt idx="12">
                  <c:v>0.253006458282471</c:v>
                </c:pt>
                <c:pt idx="13">
                  <c:v>0.223476886749268</c:v>
                </c:pt>
                <c:pt idx="14">
                  <c:v>0.237921237945557</c:v>
                </c:pt>
                <c:pt idx="15">
                  <c:v>0.234732627868653</c:v>
                </c:pt>
                <c:pt idx="16">
                  <c:v>0.23088026046753</c:v>
                </c:pt>
                <c:pt idx="17">
                  <c:v>0.239514350891113</c:v>
                </c:pt>
                <c:pt idx="18">
                  <c:v>0.232125759124756</c:v>
                </c:pt>
                <c:pt idx="19">
                  <c:v>0.238404750823975</c:v>
                </c:pt>
                <c:pt idx="20">
                  <c:v>0.214735984802246</c:v>
                </c:pt>
                <c:pt idx="21">
                  <c:v>0.208447456359863</c:v>
                </c:pt>
                <c:pt idx="22">
                  <c:v>0.223789215087891</c:v>
                </c:pt>
                <c:pt idx="23">
                  <c:v>0.207314491271973</c:v>
                </c:pt>
                <c:pt idx="24">
                  <c:v>0.22020959854126</c:v>
                </c:pt>
                <c:pt idx="25">
                  <c:v>0.21283769607544</c:v>
                </c:pt>
                <c:pt idx="26">
                  <c:v>0.227866649627686</c:v>
                </c:pt>
                <c:pt idx="27">
                  <c:v>0.256610870361328</c:v>
                </c:pt>
                <c:pt idx="28">
                  <c:v>0.297962665557862</c:v>
                </c:pt>
                <c:pt idx="29">
                  <c:v>0.319678783416748</c:v>
                </c:pt>
                <c:pt idx="30">
                  <c:v>0.334092617034912</c:v>
                </c:pt>
                <c:pt idx="31">
                  <c:v>0.342535018920899</c:v>
                </c:pt>
                <c:pt idx="32">
                  <c:v>0.348257541656494</c:v>
                </c:pt>
                <c:pt idx="33">
                  <c:v>0.352170944213867</c:v>
                </c:pt>
                <c:pt idx="34">
                  <c:v>0.353466510772705</c:v>
                </c:pt>
                <c:pt idx="35">
                  <c:v>0.351173400878906</c:v>
                </c:pt>
                <c:pt idx="36">
                  <c:v>0.344016075134278</c:v>
                </c:pt>
                <c:pt idx="37">
                  <c:v>0.331690788269043</c:v>
                </c:pt>
                <c:pt idx="38">
                  <c:v>0.315097808837891</c:v>
                </c:pt>
                <c:pt idx="39">
                  <c:v>0.295185089111328</c:v>
                </c:pt>
                <c:pt idx="40">
                  <c:v>0.273428440093994</c:v>
                </c:pt>
                <c:pt idx="41">
                  <c:v>0.251719474792481</c:v>
                </c:pt>
                <c:pt idx="42">
                  <c:v>0.231537818908692</c:v>
                </c:pt>
                <c:pt idx="43">
                  <c:v>0.212802410125733</c:v>
                </c:pt>
                <c:pt idx="44">
                  <c:v>0.195815563201905</c:v>
                </c:pt>
                <c:pt idx="45">
                  <c:v>0.180851459503174</c:v>
                </c:pt>
                <c:pt idx="46">
                  <c:v>0.167405605316162</c:v>
                </c:pt>
                <c:pt idx="47">
                  <c:v>0.156063079833985</c:v>
                </c:pt>
                <c:pt idx="48">
                  <c:v>0.14675235748291</c:v>
                </c:pt>
                <c:pt idx="49">
                  <c:v>0.138744831085205</c:v>
                </c:pt>
                <c:pt idx="50">
                  <c:v>0.13221025466919</c:v>
                </c:pt>
                <c:pt idx="51">
                  <c:v>0.126841545104981</c:v>
                </c:pt>
                <c:pt idx="52">
                  <c:v>0.122274875640869</c:v>
                </c:pt>
                <c:pt idx="53">
                  <c:v>0.117955684661865</c:v>
                </c:pt>
                <c:pt idx="54">
                  <c:v>0.11318302154541</c:v>
                </c:pt>
                <c:pt idx="55">
                  <c:v>0.107677459716797</c:v>
                </c:pt>
                <c:pt idx="56">
                  <c:v>0.1013503074646</c:v>
                </c:pt>
                <c:pt idx="57">
                  <c:v>0.094782829284668</c:v>
                </c:pt>
                <c:pt idx="58">
                  <c:v>0.0886950492858887</c:v>
                </c:pt>
                <c:pt idx="59">
                  <c:v>0.0832018852233887</c:v>
                </c:pt>
                <c:pt idx="60">
                  <c:v>0.0789446830749512</c:v>
                </c:pt>
                <c:pt idx="61">
                  <c:v>0.0756897926330567</c:v>
                </c:pt>
                <c:pt idx="62">
                  <c:v>0.0731043815612793</c:v>
                </c:pt>
                <c:pt idx="63">
                  <c:v>0.0712652206420899</c:v>
                </c:pt>
                <c:pt idx="64">
                  <c:v>0.0699234008789063</c:v>
                </c:pt>
                <c:pt idx="65">
                  <c:v>0.0690369606018067</c:v>
                </c:pt>
                <c:pt idx="66">
                  <c:v>0.0682086944580078</c:v>
                </c:pt>
                <c:pt idx="67">
                  <c:v>0.0675349235534668</c:v>
                </c:pt>
                <c:pt idx="68">
                  <c:v>0.0670552253723145</c:v>
                </c:pt>
                <c:pt idx="69">
                  <c:v>0.0664381980895996</c:v>
                </c:pt>
                <c:pt idx="70">
                  <c:v>0.0658421516418457</c:v>
                </c:pt>
                <c:pt idx="71">
                  <c:v>0.0653867721557617</c:v>
                </c:pt>
                <c:pt idx="72">
                  <c:v>0.065112590789795</c:v>
                </c:pt>
                <c:pt idx="73">
                  <c:v>0.0650072097778321</c:v>
                </c:pt>
                <c:pt idx="74">
                  <c:v>0.0646848678588867</c:v>
                </c:pt>
                <c:pt idx="75">
                  <c:v>0.0640301704406739</c:v>
                </c:pt>
                <c:pt idx="76">
                  <c:v>0.0629615783691407</c:v>
                </c:pt>
                <c:pt idx="77">
                  <c:v>0.0617213249206543</c:v>
                </c:pt>
                <c:pt idx="78">
                  <c:v>0.0607266426086426</c:v>
                </c:pt>
                <c:pt idx="79">
                  <c:v>0.0597991943359375</c:v>
                </c:pt>
                <c:pt idx="80">
                  <c:v>0.0587000846862793</c:v>
                </c:pt>
                <c:pt idx="81">
                  <c:v>0.0577754974365235</c:v>
                </c:pt>
                <c:pt idx="82">
                  <c:v>0.0569300651550293</c:v>
                </c:pt>
                <c:pt idx="83">
                  <c:v>0.0562248229980469</c:v>
                </c:pt>
                <c:pt idx="84">
                  <c:v>0.0556879043579102</c:v>
                </c:pt>
                <c:pt idx="85">
                  <c:v>0.0551128387451172</c:v>
                </c:pt>
                <c:pt idx="86">
                  <c:v>0.0545897483825684</c:v>
                </c:pt>
                <c:pt idx="87">
                  <c:v>0.05391263961792</c:v>
                </c:pt>
                <c:pt idx="88">
                  <c:v>0.0530853271484375</c:v>
                </c:pt>
                <c:pt idx="89">
                  <c:v>0.0522456169128418</c:v>
                </c:pt>
                <c:pt idx="90">
                  <c:v>0.0512704849243164</c:v>
                </c:pt>
                <c:pt idx="91">
                  <c:v>0.0503377914428711</c:v>
                </c:pt>
                <c:pt idx="92">
                  <c:v>0.0492801666259766</c:v>
                </c:pt>
                <c:pt idx="93">
                  <c:v>0.0483250617980957</c:v>
                </c:pt>
                <c:pt idx="94">
                  <c:v>0.0474090576171875</c:v>
                </c:pt>
                <c:pt idx="95">
                  <c:v>0.0463304519653321</c:v>
                </c:pt>
                <c:pt idx="96">
                  <c:v>0.0454144477844238</c:v>
                </c:pt>
                <c:pt idx="97">
                  <c:v>0.044370174407959</c:v>
                </c:pt>
                <c:pt idx="98">
                  <c:v>0.043147087097168</c:v>
                </c:pt>
                <c:pt idx="99">
                  <c:v>0.0418443679809571</c:v>
                </c:pt>
                <c:pt idx="100">
                  <c:v>0.040247917175293</c:v>
                </c:pt>
                <c:pt idx="101">
                  <c:v>0.0385627746582031</c:v>
                </c:pt>
                <c:pt idx="102">
                  <c:v>0.0368552207946778</c:v>
                </c:pt>
                <c:pt idx="103">
                  <c:v>0.0349202156066895</c:v>
                </c:pt>
                <c:pt idx="104">
                  <c:v>0.0330858230590821</c:v>
                </c:pt>
                <c:pt idx="105">
                  <c:v>0.0312643051147461</c:v>
                </c:pt>
                <c:pt idx="106">
                  <c:v>0.029592514038086</c:v>
                </c:pt>
                <c:pt idx="107">
                  <c:v>0.0280413627624512</c:v>
                </c:pt>
                <c:pt idx="108">
                  <c:v>0.0266518592834473</c:v>
                </c:pt>
                <c:pt idx="109">
                  <c:v>0.0253920555114746</c:v>
                </c:pt>
                <c:pt idx="110">
                  <c:v>0.0241303443908692</c:v>
                </c:pt>
                <c:pt idx="111">
                  <c:v>0.0231099128723145</c:v>
                </c:pt>
                <c:pt idx="112">
                  <c:v>0.0220298767089844</c:v>
                </c:pt>
                <c:pt idx="113">
                  <c:v>0.0210752487182617</c:v>
                </c:pt>
                <c:pt idx="114">
                  <c:v>0.0203738212585449</c:v>
                </c:pt>
                <c:pt idx="115">
                  <c:v>0.0195441246032715</c:v>
                </c:pt>
                <c:pt idx="116">
                  <c:v>0.0188870429992676</c:v>
                </c:pt>
                <c:pt idx="117">
                  <c:v>0.018221378326416</c:v>
                </c:pt>
                <c:pt idx="118">
                  <c:v>0.0176444053649903</c:v>
                </c:pt>
                <c:pt idx="119">
                  <c:v>0.0171427726745606</c:v>
                </c:pt>
                <c:pt idx="120">
                  <c:v>0.0168008804321289</c:v>
                </c:pt>
                <c:pt idx="121">
                  <c:v>0.0165767669677735</c:v>
                </c:pt>
                <c:pt idx="122">
                  <c:v>0.0163555145263672</c:v>
                </c:pt>
                <c:pt idx="123">
                  <c:v>0.0162057876586914</c:v>
                </c:pt>
                <c:pt idx="124">
                  <c:v>0.0160822868347168</c:v>
                </c:pt>
                <c:pt idx="125">
                  <c:v>0.0159459114074707</c:v>
                </c:pt>
                <c:pt idx="126">
                  <c:v>0.0156168937683106</c:v>
                </c:pt>
                <c:pt idx="127">
                  <c:v>0.0152840614318848</c:v>
                </c:pt>
                <c:pt idx="128">
                  <c:v>0.0150060653686524</c:v>
                </c:pt>
                <c:pt idx="129">
                  <c:v>0.0146965980529785</c:v>
                </c:pt>
                <c:pt idx="130">
                  <c:v>0.0142335891723633</c:v>
                </c:pt>
                <c:pt idx="131">
                  <c:v>0.0137448310852051</c:v>
                </c:pt>
                <c:pt idx="132">
                  <c:v>0.0134668350219727</c:v>
                </c:pt>
                <c:pt idx="133">
                  <c:v>0.0130782127380371</c:v>
                </c:pt>
                <c:pt idx="134">
                  <c:v>0.0127778053283692</c:v>
                </c:pt>
                <c:pt idx="135">
                  <c:v>0.0125412940979004</c:v>
                </c:pt>
                <c:pt idx="136">
                  <c:v>0.012387752532959</c:v>
                </c:pt>
                <c:pt idx="137">
                  <c:v>0.0120253562927246</c:v>
                </c:pt>
                <c:pt idx="138">
                  <c:v>0.0118436813354492</c:v>
                </c:pt>
                <c:pt idx="139">
                  <c:v>0.0118250846862793</c:v>
                </c:pt>
                <c:pt idx="140">
                  <c:v>0.0115599632263184</c:v>
                </c:pt>
                <c:pt idx="141">
                  <c:v>0.0115675926208496</c:v>
                </c:pt>
                <c:pt idx="142">
                  <c:v>0.0112833976745606</c:v>
                </c:pt>
                <c:pt idx="143">
                  <c:v>0.0112218856811524</c:v>
                </c:pt>
                <c:pt idx="144">
                  <c:v>0.0111536979675293</c:v>
                </c:pt>
                <c:pt idx="145">
                  <c:v>0.0109033584594727</c:v>
                </c:pt>
                <c:pt idx="146">
                  <c:v>0.0107417106628418</c:v>
                </c:pt>
                <c:pt idx="147">
                  <c:v>0.0106148719787598</c:v>
                </c:pt>
                <c:pt idx="148">
                  <c:v>0.0105671882629395</c:v>
                </c:pt>
                <c:pt idx="149">
                  <c:v>0.0103821754455567</c:v>
                </c:pt>
                <c:pt idx="150">
                  <c:v>0.0103082656860352</c:v>
                </c:pt>
                <c:pt idx="151">
                  <c:v>0.0101895332336426</c:v>
                </c:pt>
                <c:pt idx="152">
                  <c:v>0.0100255012512207</c:v>
                </c:pt>
                <c:pt idx="153">
                  <c:v>0.00989818572998047</c:v>
                </c:pt>
                <c:pt idx="154">
                  <c:v>0.00986003875732422</c:v>
                </c:pt>
                <c:pt idx="155">
                  <c:v>0.00979232788085938</c:v>
                </c:pt>
                <c:pt idx="156">
                  <c:v>0.00959348678588867</c:v>
                </c:pt>
                <c:pt idx="157">
                  <c:v>0.00962543487548828</c:v>
                </c:pt>
                <c:pt idx="158">
                  <c:v>0.0104570388793946</c:v>
                </c:pt>
                <c:pt idx="159">
                  <c:v>0.0109472274780274</c:v>
                </c:pt>
                <c:pt idx="160">
                  <c:v>0.0115437507629395</c:v>
                </c:pt>
                <c:pt idx="161">
                  <c:v>0.01141357421875</c:v>
                </c:pt>
                <c:pt idx="162">
                  <c:v>0.0106730461120606</c:v>
                </c:pt>
                <c:pt idx="163">
                  <c:v>0.00770664215087891</c:v>
                </c:pt>
                <c:pt idx="164">
                  <c:v>0.00519227981567383</c:v>
                </c:pt>
                <c:pt idx="165">
                  <c:v>0.00485563278198242</c:v>
                </c:pt>
                <c:pt idx="166">
                  <c:v>0.00614786148071289</c:v>
                </c:pt>
                <c:pt idx="167">
                  <c:v>0.00752115249633789</c:v>
                </c:pt>
                <c:pt idx="168">
                  <c:v>0.00827169418334961</c:v>
                </c:pt>
                <c:pt idx="169">
                  <c:v>0.00869083404541016</c:v>
                </c:pt>
                <c:pt idx="170">
                  <c:v>0.0083918571472168</c:v>
                </c:pt>
                <c:pt idx="171">
                  <c:v>0.00822067260742188</c:v>
                </c:pt>
                <c:pt idx="172">
                  <c:v>0.00816154479980469</c:v>
                </c:pt>
                <c:pt idx="173">
                  <c:v>0.00809383392333985</c:v>
                </c:pt>
                <c:pt idx="174">
                  <c:v>0.00791549682617188</c:v>
                </c:pt>
                <c:pt idx="175">
                  <c:v>0.0078268051147461</c:v>
                </c:pt>
                <c:pt idx="176">
                  <c:v>0.00762367248535157</c:v>
                </c:pt>
                <c:pt idx="177">
                  <c:v>0.00759363174438477</c:v>
                </c:pt>
                <c:pt idx="178">
                  <c:v>0.00768280029296875</c:v>
                </c:pt>
                <c:pt idx="179">
                  <c:v>0.00776529312133789</c:v>
                </c:pt>
                <c:pt idx="180">
                  <c:v>0.00748538970947266</c:v>
                </c:pt>
                <c:pt idx="181">
                  <c:v>0.00736474990844727</c:v>
                </c:pt>
                <c:pt idx="182">
                  <c:v>0.00736761093139649</c:v>
                </c:pt>
                <c:pt idx="183">
                  <c:v>0.00730609893798828</c:v>
                </c:pt>
                <c:pt idx="184">
                  <c:v>0.00727272033691407</c:v>
                </c:pt>
                <c:pt idx="185">
                  <c:v>0.00738859176635742</c:v>
                </c:pt>
                <c:pt idx="186">
                  <c:v>0.00715780258178711</c:v>
                </c:pt>
                <c:pt idx="187">
                  <c:v>0.00726652145385742</c:v>
                </c:pt>
                <c:pt idx="188">
                  <c:v>0.00723648071289063</c:v>
                </c:pt>
                <c:pt idx="189">
                  <c:v>0.00681543350219727</c:v>
                </c:pt>
                <c:pt idx="190">
                  <c:v>0.00695180892944336</c:v>
                </c:pt>
                <c:pt idx="191">
                  <c:v>0.00709199905395508</c:v>
                </c:pt>
                <c:pt idx="192">
                  <c:v>0.00685405731201172</c:v>
                </c:pt>
                <c:pt idx="193">
                  <c:v>0.00690984725952149</c:v>
                </c:pt>
                <c:pt idx="194">
                  <c:v>0.00679731369018555</c:v>
                </c:pt>
                <c:pt idx="195">
                  <c:v>0.00661993026733399</c:v>
                </c:pt>
                <c:pt idx="196">
                  <c:v>0.00664663314819336</c:v>
                </c:pt>
                <c:pt idx="197">
                  <c:v>0.00653934478759766</c:v>
                </c:pt>
                <c:pt idx="198">
                  <c:v>0.00664472579956055</c:v>
                </c:pt>
                <c:pt idx="199">
                  <c:v>0.00664710998535157</c:v>
                </c:pt>
                <c:pt idx="200">
                  <c:v>0.00628328323364258</c:v>
                </c:pt>
                <c:pt idx="201">
                  <c:v>0.0062408447265625</c:v>
                </c:pt>
                <c:pt idx="202">
                  <c:v>0.00646162033081055</c:v>
                </c:pt>
                <c:pt idx="203">
                  <c:v>0.00618791580200196</c:v>
                </c:pt>
                <c:pt idx="204">
                  <c:v>0.00616741180419922</c:v>
                </c:pt>
                <c:pt idx="205">
                  <c:v>0.00634241104125977</c:v>
                </c:pt>
                <c:pt idx="206">
                  <c:v>0.00625896453857422</c:v>
                </c:pt>
                <c:pt idx="207">
                  <c:v>0.00620317459106446</c:v>
                </c:pt>
                <c:pt idx="208">
                  <c:v>0.00612306594848633</c:v>
                </c:pt>
                <c:pt idx="209">
                  <c:v>0.00612592697143555</c:v>
                </c:pt>
                <c:pt idx="210">
                  <c:v>0.00599527359008789</c:v>
                </c:pt>
                <c:pt idx="211">
                  <c:v>0.00610017776489258</c:v>
                </c:pt>
                <c:pt idx="212">
                  <c:v>0.00612115859985352</c:v>
                </c:pt>
                <c:pt idx="213">
                  <c:v>0.00599861145019532</c:v>
                </c:pt>
                <c:pt idx="214">
                  <c:v>0.00575351715087891</c:v>
                </c:pt>
                <c:pt idx="215">
                  <c:v>0.00559473037719727</c:v>
                </c:pt>
                <c:pt idx="216">
                  <c:v>0.00569486618041992</c:v>
                </c:pt>
                <c:pt idx="217">
                  <c:v>0.00592613220214844</c:v>
                </c:pt>
                <c:pt idx="218">
                  <c:v>0.0059356689453125</c:v>
                </c:pt>
                <c:pt idx="219">
                  <c:v>0.00588369369506836</c:v>
                </c:pt>
                <c:pt idx="220">
                  <c:v>0.00574350357055664</c:v>
                </c:pt>
                <c:pt idx="221">
                  <c:v>0.00572681427001953</c:v>
                </c:pt>
                <c:pt idx="222">
                  <c:v>0.00576210021972657</c:v>
                </c:pt>
                <c:pt idx="223">
                  <c:v>0.00565481185913086</c:v>
                </c:pt>
                <c:pt idx="224">
                  <c:v>0.00560140609741211</c:v>
                </c:pt>
                <c:pt idx="225">
                  <c:v>0.00560235977172852</c:v>
                </c:pt>
                <c:pt idx="226">
                  <c:v>0.00559425354003907</c:v>
                </c:pt>
                <c:pt idx="227">
                  <c:v>0.00524711608886719</c:v>
                </c:pt>
                <c:pt idx="228">
                  <c:v>0.00538301467895508</c:v>
                </c:pt>
                <c:pt idx="229">
                  <c:v>0.00583410263061524</c:v>
                </c:pt>
                <c:pt idx="230">
                  <c:v>0.00551176071166992</c:v>
                </c:pt>
                <c:pt idx="231">
                  <c:v>0.00529527664184571</c:v>
                </c:pt>
                <c:pt idx="232">
                  <c:v>0.00500202178955078</c:v>
                </c:pt>
                <c:pt idx="233">
                  <c:v>0.00532197952270508</c:v>
                </c:pt>
                <c:pt idx="234">
                  <c:v>0.00508403778076172</c:v>
                </c:pt>
                <c:pt idx="235">
                  <c:v>0.00528764724731446</c:v>
                </c:pt>
                <c:pt idx="236">
                  <c:v>0.00522279739379883</c:v>
                </c:pt>
                <c:pt idx="237">
                  <c:v>0.00503158569335938</c:v>
                </c:pt>
                <c:pt idx="238">
                  <c:v>0.00511217117309571</c:v>
                </c:pt>
                <c:pt idx="239">
                  <c:v>0.00506162643432617</c:v>
                </c:pt>
                <c:pt idx="240">
                  <c:v>0.00497722625732422</c:v>
                </c:pt>
                <c:pt idx="241">
                  <c:v>0.005096435546875</c:v>
                </c:pt>
                <c:pt idx="242">
                  <c:v>0.00496387481689453</c:v>
                </c:pt>
                <c:pt idx="243">
                  <c:v>0.00488090515136719</c:v>
                </c:pt>
                <c:pt idx="244">
                  <c:v>0.00475692749023438</c:v>
                </c:pt>
                <c:pt idx="245">
                  <c:v>0.00477409362792969</c:v>
                </c:pt>
                <c:pt idx="246">
                  <c:v>0.0047602653503418</c:v>
                </c:pt>
                <c:pt idx="247">
                  <c:v>0.00487375259399414</c:v>
                </c:pt>
                <c:pt idx="248">
                  <c:v>0.00466632843017578</c:v>
                </c:pt>
                <c:pt idx="249">
                  <c:v>0.00464296340942383</c:v>
                </c:pt>
                <c:pt idx="250">
                  <c:v>0.00465822219848633</c:v>
                </c:pt>
                <c:pt idx="251">
                  <c:v>0.00473928451538086</c:v>
                </c:pt>
                <c:pt idx="252">
                  <c:v>0.00471067428588867</c:v>
                </c:pt>
                <c:pt idx="253">
                  <c:v>0.00472211837768555</c:v>
                </c:pt>
                <c:pt idx="254">
                  <c:v>0.0047144889831543</c:v>
                </c:pt>
                <c:pt idx="255">
                  <c:v>0.00459480285644531</c:v>
                </c:pt>
                <c:pt idx="256">
                  <c:v>0.00453329086303711</c:v>
                </c:pt>
                <c:pt idx="257">
                  <c:v>0.00462388992309571</c:v>
                </c:pt>
                <c:pt idx="258">
                  <c:v>0.00454330444335938</c:v>
                </c:pt>
                <c:pt idx="259">
                  <c:v>0.00449132919311524</c:v>
                </c:pt>
                <c:pt idx="260">
                  <c:v>0.00435733795166016</c:v>
                </c:pt>
                <c:pt idx="261">
                  <c:v>0.00435352325439453</c:v>
                </c:pt>
                <c:pt idx="262">
                  <c:v>0.0043792724609375</c:v>
                </c:pt>
                <c:pt idx="263">
                  <c:v>0.00419807434082031</c:v>
                </c:pt>
                <c:pt idx="264">
                  <c:v>0.00446653366088867</c:v>
                </c:pt>
                <c:pt idx="265">
                  <c:v>0.00413703918457031</c:v>
                </c:pt>
                <c:pt idx="266">
                  <c:v>0.00410556793212891</c:v>
                </c:pt>
                <c:pt idx="267">
                  <c:v>0.00423479080200196</c:v>
                </c:pt>
                <c:pt idx="268">
                  <c:v>0.00428581237792969</c:v>
                </c:pt>
                <c:pt idx="269">
                  <c:v>0.00429296493530274</c:v>
                </c:pt>
                <c:pt idx="270">
                  <c:v>0.00429296493530274</c:v>
                </c:pt>
                <c:pt idx="271">
                  <c:v>0.00423336029052735</c:v>
                </c:pt>
                <c:pt idx="272">
                  <c:v>0.00423288345336914</c:v>
                </c:pt>
                <c:pt idx="273">
                  <c:v>0.00424385070800781</c:v>
                </c:pt>
                <c:pt idx="274">
                  <c:v>0.00412130355834961</c:v>
                </c:pt>
                <c:pt idx="275">
                  <c:v>0.00413751602172852</c:v>
                </c:pt>
                <c:pt idx="276">
                  <c:v>0.00404787063598633</c:v>
                </c:pt>
                <c:pt idx="277">
                  <c:v>0.00387763977050781</c:v>
                </c:pt>
                <c:pt idx="278">
                  <c:v>0.00402498245239258</c:v>
                </c:pt>
                <c:pt idx="279">
                  <c:v>0.00392866134643555</c:v>
                </c:pt>
                <c:pt idx="280">
                  <c:v>0.00395917892456055</c:v>
                </c:pt>
                <c:pt idx="281">
                  <c:v>0.00387144088745117</c:v>
                </c:pt>
                <c:pt idx="282">
                  <c:v>0.00384998321533203</c:v>
                </c:pt>
                <c:pt idx="283">
                  <c:v>0.00396728515625</c:v>
                </c:pt>
                <c:pt idx="284">
                  <c:v>0.00388336181640625</c:v>
                </c:pt>
                <c:pt idx="285">
                  <c:v>0.00382471084594727</c:v>
                </c:pt>
                <c:pt idx="286">
                  <c:v>0.00328350067138672</c:v>
                </c:pt>
                <c:pt idx="287">
                  <c:v>0.00266265869140625</c:v>
                </c:pt>
                <c:pt idx="288">
                  <c:v>0.00318241119384766</c:v>
                </c:pt>
                <c:pt idx="289">
                  <c:v>0.00354099273681641</c:v>
                </c:pt>
                <c:pt idx="290">
                  <c:v>0.00362968444824219</c:v>
                </c:pt>
                <c:pt idx="291">
                  <c:v>0.00357961654663086</c:v>
                </c:pt>
                <c:pt idx="292">
                  <c:v>0.00349044799804688</c:v>
                </c:pt>
                <c:pt idx="293">
                  <c:v>0.00367593765258789</c:v>
                </c:pt>
                <c:pt idx="294">
                  <c:v>0.00356149673461914</c:v>
                </c:pt>
                <c:pt idx="295">
                  <c:v>0.00344228744506836</c:v>
                </c:pt>
                <c:pt idx="296">
                  <c:v>0.00354290008544922</c:v>
                </c:pt>
                <c:pt idx="297">
                  <c:v>0.00344657897949219</c:v>
                </c:pt>
                <c:pt idx="298">
                  <c:v>0.00342130661010742</c:v>
                </c:pt>
                <c:pt idx="299">
                  <c:v>0.00356292724609375</c:v>
                </c:pt>
                <c:pt idx="300">
                  <c:v>0.00343418121337891</c:v>
                </c:pt>
                <c:pt idx="301">
                  <c:v>0.0033717155456543</c:v>
                </c:pt>
                <c:pt idx="302">
                  <c:v>0.00348377227783203</c:v>
                </c:pt>
                <c:pt idx="303">
                  <c:v>0.00326061248779297</c:v>
                </c:pt>
                <c:pt idx="304">
                  <c:v>0.00335359573364258</c:v>
                </c:pt>
                <c:pt idx="305">
                  <c:v>0.00324249267578125</c:v>
                </c:pt>
                <c:pt idx="306">
                  <c:v>0.00336265563964844</c:v>
                </c:pt>
                <c:pt idx="307">
                  <c:v>0.00318527221679688</c:v>
                </c:pt>
                <c:pt idx="308">
                  <c:v>0.00324344635009766</c:v>
                </c:pt>
                <c:pt idx="309">
                  <c:v>0.00312519073486328</c:v>
                </c:pt>
                <c:pt idx="310">
                  <c:v>0.00311136245727539</c:v>
                </c:pt>
                <c:pt idx="311">
                  <c:v>0.0030970573425293</c:v>
                </c:pt>
                <c:pt idx="312">
                  <c:v>0.00315904617309571</c:v>
                </c:pt>
                <c:pt idx="313">
                  <c:v>0.0030207633972168</c:v>
                </c:pt>
                <c:pt idx="314">
                  <c:v>0.00305223464965821</c:v>
                </c:pt>
                <c:pt idx="315">
                  <c:v>0.00302791595458985</c:v>
                </c:pt>
                <c:pt idx="316">
                  <c:v>0.00298738479614258</c:v>
                </c:pt>
                <c:pt idx="317">
                  <c:v>0.00303125381469727</c:v>
                </c:pt>
                <c:pt idx="318">
                  <c:v>0.00289773941040039</c:v>
                </c:pt>
                <c:pt idx="319">
                  <c:v>0.00287342071533203</c:v>
                </c:pt>
                <c:pt idx="320">
                  <c:v>0.00293636322021485</c:v>
                </c:pt>
                <c:pt idx="321">
                  <c:v>0.00282049179077149</c:v>
                </c:pt>
                <c:pt idx="322">
                  <c:v>0.00286865234375</c:v>
                </c:pt>
                <c:pt idx="323">
                  <c:v>0.00274944305419922</c:v>
                </c:pt>
                <c:pt idx="324">
                  <c:v>0.00287103652954102</c:v>
                </c:pt>
                <c:pt idx="325">
                  <c:v>0.0026845932006836</c:v>
                </c:pt>
                <c:pt idx="326">
                  <c:v>0.00262498855590821</c:v>
                </c:pt>
                <c:pt idx="327">
                  <c:v>0.0027761459350586</c:v>
                </c:pt>
                <c:pt idx="328">
                  <c:v>0.00272989273071289</c:v>
                </c:pt>
                <c:pt idx="329">
                  <c:v>0.00263214111328125</c:v>
                </c:pt>
                <c:pt idx="330">
                  <c:v>0.00266170501708985</c:v>
                </c:pt>
                <c:pt idx="331">
                  <c:v>0.00271081924438477</c:v>
                </c:pt>
                <c:pt idx="332">
                  <c:v>0.00257110595703125</c:v>
                </c:pt>
                <c:pt idx="333">
                  <c:v>0.00253820419311524</c:v>
                </c:pt>
                <c:pt idx="334">
                  <c:v>0.00246763229370117</c:v>
                </c:pt>
                <c:pt idx="335">
                  <c:v>0.0025629997253418</c:v>
                </c:pt>
                <c:pt idx="336">
                  <c:v>0.00239276885986328</c:v>
                </c:pt>
                <c:pt idx="337">
                  <c:v>0.00244760513305664</c:v>
                </c:pt>
                <c:pt idx="338">
                  <c:v>0.00236225128173828</c:v>
                </c:pt>
                <c:pt idx="339">
                  <c:v>0.00246906280517578</c:v>
                </c:pt>
                <c:pt idx="340">
                  <c:v>0.0024251937866211</c:v>
                </c:pt>
                <c:pt idx="341">
                  <c:v>0.00231075286865235</c:v>
                </c:pt>
                <c:pt idx="342">
                  <c:v>0.00226354598999024</c:v>
                </c:pt>
                <c:pt idx="343">
                  <c:v>0.00228738784790039</c:v>
                </c:pt>
                <c:pt idx="344">
                  <c:v>0.00229263305664063</c:v>
                </c:pt>
                <c:pt idx="345">
                  <c:v>0.00227832794189453</c:v>
                </c:pt>
                <c:pt idx="346">
                  <c:v>0.00225543975830078</c:v>
                </c:pt>
                <c:pt idx="347">
                  <c:v>0.00212192535400391</c:v>
                </c:pt>
                <c:pt idx="348">
                  <c:v>0.00195407867431641</c:v>
                </c:pt>
                <c:pt idx="349">
                  <c:v>0.00204277038574219</c:v>
                </c:pt>
                <c:pt idx="350">
                  <c:v>0.0019984245300293</c:v>
                </c:pt>
                <c:pt idx="351">
                  <c:v>0.00192832946777344</c:v>
                </c:pt>
                <c:pt idx="352">
                  <c:v>0.00196313858032227</c:v>
                </c:pt>
                <c:pt idx="353">
                  <c:v>0.00206804275512696</c:v>
                </c:pt>
                <c:pt idx="354">
                  <c:v>0.00197649002075196</c:v>
                </c:pt>
                <c:pt idx="355">
                  <c:v>0.0018916130065918</c:v>
                </c:pt>
                <c:pt idx="356">
                  <c:v>0.00174140930175781</c:v>
                </c:pt>
                <c:pt idx="357">
                  <c:v>0.00193452835083008</c:v>
                </c:pt>
                <c:pt idx="358">
                  <c:v>0.00188970565795899</c:v>
                </c:pt>
                <c:pt idx="359">
                  <c:v>0.00169467926025391</c:v>
                </c:pt>
                <c:pt idx="360">
                  <c:v>0.00181055068969727</c:v>
                </c:pt>
                <c:pt idx="361">
                  <c:v>0.00171327590942383</c:v>
                </c:pt>
                <c:pt idx="362">
                  <c:v>0.00171518325805664</c:v>
                </c:pt>
                <c:pt idx="363">
                  <c:v>0.0016326904296875</c:v>
                </c:pt>
                <c:pt idx="364">
                  <c:v>0.00160408020019531</c:v>
                </c:pt>
                <c:pt idx="365">
                  <c:v>0.00166177749633789</c:v>
                </c:pt>
                <c:pt idx="366">
                  <c:v>0.00167131423950196</c:v>
                </c:pt>
                <c:pt idx="367">
                  <c:v>0.00161075592041016</c:v>
                </c:pt>
                <c:pt idx="368">
                  <c:v>0.00162935256958008</c:v>
                </c:pt>
                <c:pt idx="369">
                  <c:v>0.00133323669433594</c:v>
                </c:pt>
                <c:pt idx="370">
                  <c:v>0.00127124786376953</c:v>
                </c:pt>
                <c:pt idx="371">
                  <c:v>0.0012807846069336</c:v>
                </c:pt>
                <c:pt idx="372">
                  <c:v>0.00119686126708985</c:v>
                </c:pt>
                <c:pt idx="373">
                  <c:v>0.00113582611083985</c:v>
                </c:pt>
                <c:pt idx="374">
                  <c:v>0.00101518630981446</c:v>
                </c:pt>
                <c:pt idx="375">
                  <c:v>0.000981807708740235</c:v>
                </c:pt>
                <c:pt idx="376">
                  <c:v>0.00105333328247071</c:v>
                </c:pt>
                <c:pt idx="377">
                  <c:v>0.00102901458740235</c:v>
                </c:pt>
                <c:pt idx="378">
                  <c:v>0.000773429870605469</c:v>
                </c:pt>
                <c:pt idx="379">
                  <c:v>0.000892162322998047</c:v>
                </c:pt>
                <c:pt idx="380">
                  <c:v>0.00086212158203125</c:v>
                </c:pt>
                <c:pt idx="381">
                  <c:v>0.00084066390991211</c:v>
                </c:pt>
                <c:pt idx="382">
                  <c:v>0.000659465789794922</c:v>
                </c:pt>
                <c:pt idx="383">
                  <c:v>0.000620841979980469</c:v>
                </c:pt>
                <c:pt idx="384">
                  <c:v>0.000925064086914063</c:v>
                </c:pt>
                <c:pt idx="385">
                  <c:v>0.000895500183105469</c:v>
                </c:pt>
                <c:pt idx="386">
                  <c:v>0.000759601593017578</c:v>
                </c:pt>
                <c:pt idx="387">
                  <c:v>0.000814437866210938</c:v>
                </c:pt>
                <c:pt idx="388">
                  <c:v>0.000746726989746094</c:v>
                </c:pt>
                <c:pt idx="389">
                  <c:v>0.000890254974365235</c:v>
                </c:pt>
                <c:pt idx="390">
                  <c:v>0.000906944274902344</c:v>
                </c:pt>
                <c:pt idx="391">
                  <c:v>0.000923633575439453</c:v>
                </c:pt>
                <c:pt idx="392">
                  <c:v>0.000917911529541016</c:v>
                </c:pt>
                <c:pt idx="393">
                  <c:v>0.000777244567871094</c:v>
                </c:pt>
                <c:pt idx="394">
                  <c:v>0.000828742980957031</c:v>
                </c:pt>
                <c:pt idx="395">
                  <c:v>0.000763893127441407</c:v>
                </c:pt>
                <c:pt idx="396">
                  <c:v>0.000873088836669922</c:v>
                </c:pt>
                <c:pt idx="397">
                  <c:v>0.000811100006103516</c:v>
                </c:pt>
                <c:pt idx="398">
                  <c:v>0.000802993774414063</c:v>
                </c:pt>
                <c:pt idx="399">
                  <c:v>0.000671863555908203</c:v>
                </c:pt>
                <c:pt idx="400">
                  <c:v>0.00067281723022461</c:v>
                </c:pt>
                <c:pt idx="401">
                  <c:v>0.000664234161376953</c:v>
                </c:pt>
                <c:pt idx="402">
                  <c:v>0.000807285308837891</c:v>
                </c:pt>
                <c:pt idx="403">
                  <c:v>0.000667095184326172</c:v>
                </c:pt>
                <c:pt idx="404">
                  <c:v>0.000723361968994141</c:v>
                </c:pt>
                <c:pt idx="405">
                  <c:v>0.000645637512207032</c:v>
                </c:pt>
                <c:pt idx="406">
                  <c:v>0.000626564025878907</c:v>
                </c:pt>
                <c:pt idx="407">
                  <c:v>0.000658512115478516</c:v>
                </c:pt>
                <c:pt idx="408">
                  <c:v>0.000579833984375</c:v>
                </c:pt>
                <c:pt idx="409">
                  <c:v>0.000557422637939453</c:v>
                </c:pt>
                <c:pt idx="410">
                  <c:v>0.000615596771240235</c:v>
                </c:pt>
                <c:pt idx="411">
                  <c:v>0.000471115112304688</c:v>
                </c:pt>
                <c:pt idx="412">
                  <c:v>0.000626564025878907</c:v>
                </c:pt>
                <c:pt idx="413">
                  <c:v>0.000575542449951172</c:v>
                </c:pt>
                <c:pt idx="414">
                  <c:v>0.000670909881591797</c:v>
                </c:pt>
                <c:pt idx="415">
                  <c:v>0.000583648681640625</c:v>
                </c:pt>
                <c:pt idx="416">
                  <c:v>0.000637531280517578</c:v>
                </c:pt>
                <c:pt idx="417">
                  <c:v>0.00061941146850586</c:v>
                </c:pt>
                <c:pt idx="418">
                  <c:v>0.00060415267944336</c:v>
                </c:pt>
                <c:pt idx="419">
                  <c:v>0.000643253326416016</c:v>
                </c:pt>
                <c:pt idx="420">
                  <c:v>0.000694751739501953</c:v>
                </c:pt>
                <c:pt idx="421">
                  <c:v>0.000341892242431641</c:v>
                </c:pt>
                <c:pt idx="422">
                  <c:v>-4.1961669921875E-5</c:v>
                </c:pt>
                <c:pt idx="423">
                  <c:v>0.000238895416259766</c:v>
                </c:pt>
                <c:pt idx="424">
                  <c:v>0.000159263610839844</c:v>
                </c:pt>
                <c:pt idx="425">
                  <c:v>0.000742435455322266</c:v>
                </c:pt>
                <c:pt idx="426">
                  <c:v>0.00142145156860352</c:v>
                </c:pt>
                <c:pt idx="427">
                  <c:v>0.000623226165771485</c:v>
                </c:pt>
                <c:pt idx="428">
                  <c:v>7.05718994140625E-5</c:v>
                </c:pt>
                <c:pt idx="429">
                  <c:v>0.000263690948486328</c:v>
                </c:pt>
                <c:pt idx="430">
                  <c:v>0.000765323638916016</c:v>
                </c:pt>
                <c:pt idx="431">
                  <c:v>0.00104808807373047</c:v>
                </c:pt>
                <c:pt idx="432">
                  <c:v>0.000506401062011719</c:v>
                </c:pt>
                <c:pt idx="433">
                  <c:v>0.00011587142944336</c:v>
                </c:pt>
                <c:pt idx="434">
                  <c:v>7.34329223632813E-5</c:v>
                </c:pt>
                <c:pt idx="435">
                  <c:v>0.000257492065429688</c:v>
                </c:pt>
                <c:pt idx="436">
                  <c:v>0.000279426574707031</c:v>
                </c:pt>
                <c:pt idx="437">
                  <c:v>0.000287055969238281</c:v>
                </c:pt>
                <c:pt idx="438">
                  <c:v>0.000233173370361328</c:v>
                </c:pt>
                <c:pt idx="439">
                  <c:v>0.00030660629272461</c:v>
                </c:pt>
                <c:pt idx="440">
                  <c:v>0.000223159790039063</c:v>
                </c:pt>
                <c:pt idx="441">
                  <c:v>0.000290393829345703</c:v>
                </c:pt>
                <c:pt idx="442">
                  <c:v>0.000191688537597656</c:v>
                </c:pt>
                <c:pt idx="443">
                  <c:v>0.00025320053100586</c:v>
                </c:pt>
                <c:pt idx="444">
                  <c:v>0.000216007232666016</c:v>
                </c:pt>
                <c:pt idx="445">
                  <c:v>0.000244140625</c:v>
                </c:pt>
                <c:pt idx="446">
                  <c:v>0.000152587890625</c:v>
                </c:pt>
                <c:pt idx="447">
                  <c:v>0.000219345092773438</c:v>
                </c:pt>
                <c:pt idx="448">
                  <c:v>6.91413879394532E-5</c:v>
                </c:pt>
                <c:pt idx="449">
                  <c:v>0.000126361846923828</c:v>
                </c:pt>
                <c:pt idx="450">
                  <c:v>0.000151634216308594</c:v>
                </c:pt>
                <c:pt idx="451">
                  <c:v>7.62939453125E-5</c:v>
                </c:pt>
                <c:pt idx="452">
                  <c:v>0.000120162963867188</c:v>
                </c:pt>
                <c:pt idx="453">
                  <c:v>3.19480895996094E-5</c:v>
                </c:pt>
                <c:pt idx="454">
                  <c:v>3.4332275390625E-5</c:v>
                </c:pt>
                <c:pt idx="455">
                  <c:v>0.000105857849121094</c:v>
                </c:pt>
                <c:pt idx="456">
                  <c:v>-0.00106525421142578</c:v>
                </c:pt>
                <c:pt idx="457">
                  <c:v>-0.00198745727539063</c:v>
                </c:pt>
                <c:pt idx="458">
                  <c:v>-0.000518321990966797</c:v>
                </c:pt>
                <c:pt idx="459">
                  <c:v>2.62260437011719E-5</c:v>
                </c:pt>
                <c:pt idx="460">
                  <c:v>-4.1961669921875E-5</c:v>
                </c:pt>
                <c:pt idx="461">
                  <c:v>-2.95639038085938E-5</c:v>
                </c:pt>
                <c:pt idx="462">
                  <c:v>8.10623168945313E-5</c:v>
                </c:pt>
                <c:pt idx="463">
                  <c:v>-2.95639038085938E-5</c:v>
                </c:pt>
                <c:pt idx="464">
                  <c:v>0.000103473663330078</c:v>
                </c:pt>
                <c:pt idx="465">
                  <c:v>-0.000113010406494141</c:v>
                </c:pt>
                <c:pt idx="466">
                  <c:v>-0.00016164779663086</c:v>
                </c:pt>
                <c:pt idx="467">
                  <c:v>-3.86238098144531E-5</c:v>
                </c:pt>
                <c:pt idx="468">
                  <c:v>-9.25064086914066E-5</c:v>
                </c:pt>
                <c:pt idx="469">
                  <c:v>-0.000120639801025391</c:v>
                </c:pt>
                <c:pt idx="470">
                  <c:v>-0.000180721282958985</c:v>
                </c:pt>
                <c:pt idx="471">
                  <c:v>-0.000166893005371094</c:v>
                </c:pt>
                <c:pt idx="472">
                  <c:v>-0.000214576721191406</c:v>
                </c:pt>
                <c:pt idx="473">
                  <c:v>-0.000277519226074219</c:v>
                </c:pt>
                <c:pt idx="474">
                  <c:v>-0.000385761260986328</c:v>
                </c:pt>
                <c:pt idx="475">
                  <c:v>-0.0003204345703125</c:v>
                </c:pt>
                <c:pt idx="476">
                  <c:v>-0.000370025634765625</c:v>
                </c:pt>
                <c:pt idx="477">
                  <c:v>-0.000198841094970703</c:v>
                </c:pt>
                <c:pt idx="478">
                  <c:v>-0.000290870666503906</c:v>
                </c:pt>
                <c:pt idx="479">
                  <c:v>-0.000241279602050781</c:v>
                </c:pt>
                <c:pt idx="480">
                  <c:v>-0.0003509521484375</c:v>
                </c:pt>
                <c:pt idx="481">
                  <c:v>-0.000361442565917969</c:v>
                </c:pt>
                <c:pt idx="482">
                  <c:v>-0.000362396240234375</c:v>
                </c:pt>
                <c:pt idx="483">
                  <c:v>-0.000326156616210938</c:v>
                </c:pt>
                <c:pt idx="484">
                  <c:v>-0.000224113464355469</c:v>
                </c:pt>
                <c:pt idx="485">
                  <c:v>-0.000357627868652344</c:v>
                </c:pt>
                <c:pt idx="486">
                  <c:v>-0.000378131866455078</c:v>
                </c:pt>
                <c:pt idx="487">
                  <c:v>-0.000339984893798828</c:v>
                </c:pt>
                <c:pt idx="488">
                  <c:v>-0.000492095947265625</c:v>
                </c:pt>
                <c:pt idx="489">
                  <c:v>-0.000385284423828125</c:v>
                </c:pt>
                <c:pt idx="490">
                  <c:v>-0.000404834747314453</c:v>
                </c:pt>
                <c:pt idx="491">
                  <c:v>-0.000409126281738281</c:v>
                </c:pt>
                <c:pt idx="492">
                  <c:v>-0.000406265258789063</c:v>
                </c:pt>
                <c:pt idx="493">
                  <c:v>-0.000442981719970703</c:v>
                </c:pt>
                <c:pt idx="494">
                  <c:v>-0.000430107116699219</c:v>
                </c:pt>
                <c:pt idx="495">
                  <c:v>-0.000478744506835938</c:v>
                </c:pt>
                <c:pt idx="496">
                  <c:v>-0.000529766082763672</c:v>
                </c:pt>
                <c:pt idx="497">
                  <c:v>-0.000572681427001953</c:v>
                </c:pt>
                <c:pt idx="498">
                  <c:v>-0.000550270080566407</c:v>
                </c:pt>
                <c:pt idx="499">
                  <c:v>-0.000613212585449219</c:v>
                </c:pt>
                <c:pt idx="500">
                  <c:v>-0.000579357147216797</c:v>
                </c:pt>
                <c:pt idx="501">
                  <c:v>-0.000631809234619141</c:v>
                </c:pt>
                <c:pt idx="502">
                  <c:v>-0.000637531280517578</c:v>
                </c:pt>
                <c:pt idx="503">
                  <c:v>-0.000761032104492188</c:v>
                </c:pt>
                <c:pt idx="504">
                  <c:v>-0.000731945037841797</c:v>
                </c:pt>
                <c:pt idx="505">
                  <c:v>-0.000716686248779297</c:v>
                </c:pt>
                <c:pt idx="506">
                  <c:v>-0.000781059265136719</c:v>
                </c:pt>
                <c:pt idx="507">
                  <c:v>-0.000754356384277344</c:v>
                </c:pt>
                <c:pt idx="508">
                  <c:v>-0.000814437866210938</c:v>
                </c:pt>
                <c:pt idx="509">
                  <c:v>-0.000797748565673828</c:v>
                </c:pt>
                <c:pt idx="510">
                  <c:v>-0.000721931457519532</c:v>
                </c:pt>
                <c:pt idx="511">
                  <c:v>-0.000880241394042969</c:v>
                </c:pt>
                <c:pt idx="512">
                  <c:v>-0.000891685485839844</c:v>
                </c:pt>
                <c:pt idx="513">
                  <c:v>-0.000762462615966797</c:v>
                </c:pt>
                <c:pt idx="514">
                  <c:v>-0.000846385955810547</c:v>
                </c:pt>
                <c:pt idx="515">
                  <c:v>-0.000796318054199219</c:v>
                </c:pt>
                <c:pt idx="516">
                  <c:v>-0.000790596008300782</c:v>
                </c:pt>
                <c:pt idx="517">
                  <c:v>-0.000859737396240235</c:v>
                </c:pt>
                <c:pt idx="518">
                  <c:v>-0.000914573669433594</c:v>
                </c:pt>
                <c:pt idx="519">
                  <c:v>-0.000781059265136719</c:v>
                </c:pt>
                <c:pt idx="520">
                  <c:v>-0.000890254974365235</c:v>
                </c:pt>
                <c:pt idx="521">
                  <c:v>-0.00081777572631836</c:v>
                </c:pt>
                <c:pt idx="522">
                  <c:v>-0.000829696655273438</c:v>
                </c:pt>
                <c:pt idx="523">
                  <c:v>-0.00075531005859375</c:v>
                </c:pt>
                <c:pt idx="524">
                  <c:v>-0.000864028930664063</c:v>
                </c:pt>
                <c:pt idx="525">
                  <c:v>-0.000858306884765625</c:v>
                </c:pt>
                <c:pt idx="526">
                  <c:v>-0.000815391540527344</c:v>
                </c:pt>
                <c:pt idx="527">
                  <c:v>-0.000917911529541016</c:v>
                </c:pt>
                <c:pt idx="528">
                  <c:v>-0.000820636749267578</c:v>
                </c:pt>
                <c:pt idx="529">
                  <c:v>-0.00095367431640625</c:v>
                </c:pt>
                <c:pt idx="530">
                  <c:v>-0.00109243392944336</c:v>
                </c:pt>
                <c:pt idx="531">
                  <c:v>-0.00102519989013672</c:v>
                </c:pt>
                <c:pt idx="532">
                  <c:v>-0.00100469589233399</c:v>
                </c:pt>
                <c:pt idx="533">
                  <c:v>-0.000996112823486328</c:v>
                </c:pt>
                <c:pt idx="534">
                  <c:v>-0.000944614410400391</c:v>
                </c:pt>
                <c:pt idx="535">
                  <c:v>-0.00106573104858399</c:v>
                </c:pt>
                <c:pt idx="536">
                  <c:v>-0.00102281570434571</c:v>
                </c:pt>
                <c:pt idx="537">
                  <c:v>-0.00106096267700196</c:v>
                </c:pt>
                <c:pt idx="538">
                  <c:v>-0.001190185546875</c:v>
                </c:pt>
                <c:pt idx="539">
                  <c:v>-0.00118017196655274</c:v>
                </c:pt>
                <c:pt idx="540">
                  <c:v>-0.00114250183105469</c:v>
                </c:pt>
                <c:pt idx="541">
                  <c:v>-0.000990390777587891</c:v>
                </c:pt>
                <c:pt idx="542">
                  <c:v>-0.00112009048461914</c:v>
                </c:pt>
                <c:pt idx="543">
                  <c:v>-0.00112676620483399</c:v>
                </c:pt>
                <c:pt idx="544">
                  <c:v>-0.00117778778076172</c:v>
                </c:pt>
                <c:pt idx="545">
                  <c:v>-0.00118684768676758</c:v>
                </c:pt>
                <c:pt idx="546">
                  <c:v>-0.00112628936767578</c:v>
                </c:pt>
                <c:pt idx="547">
                  <c:v>-0.00118160247802735</c:v>
                </c:pt>
                <c:pt idx="548">
                  <c:v>-0.00124120712280274</c:v>
                </c:pt>
                <c:pt idx="549">
                  <c:v>-0.00117969512939453</c:v>
                </c:pt>
                <c:pt idx="550">
                  <c:v>-0.00112247467041016</c:v>
                </c:pt>
                <c:pt idx="551">
                  <c:v>-0.00126457214355469</c:v>
                </c:pt>
                <c:pt idx="552">
                  <c:v>-0.00115299224853516</c:v>
                </c:pt>
                <c:pt idx="553">
                  <c:v>-0.0011286735534668</c:v>
                </c:pt>
                <c:pt idx="554">
                  <c:v>-0.00113010406494141</c:v>
                </c:pt>
                <c:pt idx="555">
                  <c:v>-0.00118017196655274</c:v>
                </c:pt>
                <c:pt idx="556">
                  <c:v>-0.00132274627685547</c:v>
                </c:pt>
                <c:pt idx="557">
                  <c:v>-0.00124406814575196</c:v>
                </c:pt>
                <c:pt idx="558">
                  <c:v>-0.00127315521240235</c:v>
                </c:pt>
                <c:pt idx="559">
                  <c:v>-0.00126743316650391</c:v>
                </c:pt>
                <c:pt idx="560">
                  <c:v>-0.00128221511840821</c:v>
                </c:pt>
                <c:pt idx="561">
                  <c:v>-0.00130987167358399</c:v>
                </c:pt>
                <c:pt idx="562">
                  <c:v>-0.00127172470092774</c:v>
                </c:pt>
                <c:pt idx="563">
                  <c:v>-0.00129032135009766</c:v>
                </c:pt>
                <c:pt idx="564">
                  <c:v>-0.00123262405395508</c:v>
                </c:pt>
                <c:pt idx="565">
                  <c:v>-0.00134134292602539</c:v>
                </c:pt>
                <c:pt idx="566">
                  <c:v>-0.00130987167358399</c:v>
                </c:pt>
                <c:pt idx="567">
                  <c:v>-0.00137948989868164</c:v>
                </c:pt>
                <c:pt idx="568">
                  <c:v>-0.00122642517089844</c:v>
                </c:pt>
                <c:pt idx="569">
                  <c:v>-0.0014333724975586</c:v>
                </c:pt>
                <c:pt idx="570">
                  <c:v>-0.00141954421997071</c:v>
                </c:pt>
                <c:pt idx="571">
                  <c:v>-0.00140666961669922</c:v>
                </c:pt>
                <c:pt idx="572">
                  <c:v>-0.00138616561889649</c:v>
                </c:pt>
                <c:pt idx="573">
                  <c:v>-0.0014333724975586</c:v>
                </c:pt>
                <c:pt idx="574">
                  <c:v>-0.00148534774780274</c:v>
                </c:pt>
                <c:pt idx="575">
                  <c:v>-0.00138711929321289</c:v>
                </c:pt>
                <c:pt idx="576">
                  <c:v>-0.00142240524291992</c:v>
                </c:pt>
                <c:pt idx="577">
                  <c:v>-0.00140237808227539</c:v>
                </c:pt>
                <c:pt idx="578">
                  <c:v>-0.0014491081237793</c:v>
                </c:pt>
                <c:pt idx="579">
                  <c:v>-0.00156402587890625</c:v>
                </c:pt>
                <c:pt idx="580">
                  <c:v>-0.00150203704833985</c:v>
                </c:pt>
                <c:pt idx="581">
                  <c:v>-0.00153446197509766</c:v>
                </c:pt>
                <c:pt idx="582">
                  <c:v>-0.00158071517944336</c:v>
                </c:pt>
                <c:pt idx="583">
                  <c:v>-0.0015249252319336</c:v>
                </c:pt>
                <c:pt idx="584">
                  <c:v>-0.00153875350952149</c:v>
                </c:pt>
                <c:pt idx="585">
                  <c:v>-0.00150060653686524</c:v>
                </c:pt>
                <c:pt idx="586">
                  <c:v>-0.0016779899597168</c:v>
                </c:pt>
                <c:pt idx="587">
                  <c:v>-0.00152635574340821</c:v>
                </c:pt>
                <c:pt idx="588">
                  <c:v>-0.00161409378051758</c:v>
                </c:pt>
                <c:pt idx="589">
                  <c:v>-0.0015716552734375</c:v>
                </c:pt>
                <c:pt idx="590">
                  <c:v>-0.00165796279907227</c:v>
                </c:pt>
                <c:pt idx="591">
                  <c:v>-0.00169706344604492</c:v>
                </c:pt>
                <c:pt idx="592">
                  <c:v>-0.00162267684936524</c:v>
                </c:pt>
                <c:pt idx="593">
                  <c:v>-0.00161886215209961</c:v>
                </c:pt>
                <c:pt idx="594">
                  <c:v>-0.00160789489746094</c:v>
                </c:pt>
                <c:pt idx="595">
                  <c:v>-0.00167512893676758</c:v>
                </c:pt>
                <c:pt idx="596">
                  <c:v>-0.00167322158813477</c:v>
                </c:pt>
                <c:pt idx="597">
                  <c:v>-0.00163364410400391</c:v>
                </c:pt>
                <c:pt idx="598">
                  <c:v>-0.00156641006469727</c:v>
                </c:pt>
                <c:pt idx="599">
                  <c:v>-0.00168132781982422</c:v>
                </c:pt>
                <c:pt idx="600">
                  <c:v>-0.00163030624389649</c:v>
                </c:pt>
                <c:pt idx="601">
                  <c:v>-0.00169754028320313</c:v>
                </c:pt>
                <c:pt idx="602">
                  <c:v>-0.00172185897827149</c:v>
                </c:pt>
              </c:numCache>
            </c:numRef>
          </c:yVal>
          <c:smooth val="1"/>
        </c:ser>
        <c:axId val="525880344"/>
        <c:axId val="525987320"/>
      </c:scatterChart>
      <c:valAx>
        <c:axId val="525880344"/>
        <c:scaling>
          <c:orientation val="minMax"/>
          <c:max val="340.0"/>
          <c:min val="220.0"/>
        </c:scaling>
        <c:axPos val="b"/>
        <c:title>
          <c:tx>
            <c:rich>
              <a:bodyPr/>
              <a:lstStyle/>
              <a:p>
                <a:pPr>
                  <a:defRPr lang="en-GB"/>
                </a:pPr>
                <a:r>
                  <a:rPr lang="en-US"/>
                  <a:t>Wavelength (nm)</a:t>
                </a:r>
              </a:p>
            </c:rich>
          </c:tx>
          <c:spPr>
            <a:noFill/>
            <a:ln w="25400">
              <a:noFill/>
            </a:ln>
          </c:spPr>
        </c:title>
        <c:numFmt formatCode="General" sourceLinked="1"/>
        <c:tickLblPos val="nextTo"/>
        <c:spPr>
          <a:ln w="12700">
            <a:solidFill>
              <a:srgbClr val="000000"/>
            </a:solidFill>
            <a:prstDash val="solid"/>
          </a:ln>
        </c:spPr>
        <c:txPr>
          <a:bodyPr rot="0" vert="horz"/>
          <a:lstStyle/>
          <a:p>
            <a:pPr>
              <a:defRPr lang="en-GB" sz="1000" b="1" i="0" u="none" strike="noStrike" baseline="0">
                <a:solidFill>
                  <a:srgbClr val="000000"/>
                </a:solidFill>
                <a:latin typeface="Calibri"/>
                <a:ea typeface="Calibri"/>
                <a:cs typeface="Calibri"/>
              </a:defRPr>
            </a:pPr>
            <a:endParaRPr lang="en-US"/>
          </a:p>
        </c:txPr>
        <c:crossAx val="525987320"/>
        <c:crosses val="autoZero"/>
        <c:crossBetween val="midCat"/>
        <c:majorUnit val="10.0"/>
      </c:valAx>
      <c:valAx>
        <c:axId val="525987320"/>
        <c:scaling>
          <c:orientation val="minMax"/>
          <c:max val="0.5"/>
          <c:min val="0.0"/>
        </c:scaling>
        <c:axPos val="l"/>
        <c:title>
          <c:tx>
            <c:rich>
              <a:bodyPr rot="-5400000" vert="horz"/>
              <a:lstStyle/>
              <a:p>
                <a:pPr>
                  <a:defRPr lang="en-GB"/>
                </a:pPr>
                <a:r>
                  <a:rPr lang="en-US"/>
                  <a:t>Absorbance (AU)</a:t>
                </a:r>
              </a:p>
            </c:rich>
          </c:tx>
          <c:layout>
            <c:manualLayout>
              <c:xMode val="edge"/>
              <c:yMode val="edge"/>
              <c:x val="0.00275437445319335"/>
              <c:y val="0.291066637503645"/>
            </c:manualLayout>
          </c:layout>
          <c:spPr>
            <a:noFill/>
            <a:ln w="25400">
              <a:noFill/>
            </a:ln>
          </c:spPr>
        </c:title>
        <c:numFmt formatCode="General" sourceLinked="1"/>
        <c:tickLblPos val="nextTo"/>
        <c:spPr>
          <a:ln w="12700">
            <a:solidFill>
              <a:srgbClr val="000000"/>
            </a:solidFill>
            <a:prstDash val="solid"/>
          </a:ln>
        </c:spPr>
        <c:txPr>
          <a:bodyPr/>
          <a:lstStyle/>
          <a:p>
            <a:pPr>
              <a:defRPr lang="en-GB" b="1"/>
            </a:pPr>
            <a:endParaRPr lang="en-US"/>
          </a:p>
        </c:txPr>
        <c:crossAx val="525880344"/>
        <c:crosses val="autoZero"/>
        <c:crossBetween val="midCat"/>
        <c:majorUnit val="0.1"/>
      </c:valAx>
      <c:spPr>
        <a:solidFill>
          <a:srgbClr val="FFFFFF"/>
        </a:solidFill>
        <a:ln w="25400">
          <a:noFill/>
        </a:ln>
      </c:spPr>
    </c:plotArea>
    <c:legend>
      <c:legendPos val="r"/>
      <c:layout>
        <c:manualLayout>
          <c:xMode val="edge"/>
          <c:yMode val="edge"/>
          <c:x val="0.691255908395358"/>
          <c:y val="0.300926266057068"/>
          <c:w val="0.259562495247269"/>
          <c:h val="0.333333710093983"/>
        </c:manualLayout>
      </c:layout>
      <c:overlay val="1"/>
      <c:spPr>
        <a:noFill/>
        <a:ln w="25400">
          <a:noFill/>
        </a:ln>
      </c:spPr>
      <c:txPr>
        <a:bodyPr/>
        <a:lstStyle/>
        <a:p>
          <a:pPr>
            <a:defRPr lang="en-GB" b="1"/>
          </a:pPr>
          <a:endParaRPr lang="en-US"/>
        </a:p>
      </c:txPr>
    </c:legend>
    <c:plotVisOnly val="1"/>
    <c:dispBlanksAs val="gap"/>
  </c:chart>
  <c:spPr>
    <a:solidFill>
      <a:srgbClr val="FFFFFF"/>
    </a:solidFill>
    <a:ln w="3175">
      <a:solidFill>
        <a:srgbClr val="808080"/>
      </a:solidFill>
      <a:prstDash val="solid"/>
    </a:ln>
  </c:spPr>
  <c:externalData r:id="rId2"/>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3ECA7A0-21AB-9943-9B2A-7D92E4CA3A98}" type="datetimeFigureOut">
              <a:rPr lang="en-US" smtClean="0"/>
              <a:t>7/26/12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25B883E-36C3-274C-8054-C91898A3F1E9}"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729376A0-33C9-4114-ABDD-E1B3A59A7A97}" type="slidenum">
              <a:rPr lang="en-GB" smtClean="0"/>
              <a:pPr/>
              <a:t>1</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p>
            <a:fld id="{90753D7F-774B-6A41-8E25-FDF97AE05059}" type="datetimeFigureOut">
              <a:rPr lang="en-US" smtClean="0"/>
              <a:pPr/>
              <a:t>7/26/12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29E306-0534-6341-8F69-D6C7D6ADAD06}"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90753D7F-774B-6A41-8E25-FDF97AE05059}" type="datetimeFigureOut">
              <a:rPr lang="en-US" smtClean="0"/>
              <a:pPr/>
              <a:t>7/26/12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29E306-0534-6341-8F69-D6C7D6ADAD0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90753D7F-774B-6A41-8E25-FDF97AE05059}" type="datetimeFigureOut">
              <a:rPr lang="en-US" smtClean="0"/>
              <a:pPr/>
              <a:t>7/26/12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29E306-0534-6341-8F69-D6C7D6ADAD06}"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2_Blank Slide">
    <p:spTree>
      <p:nvGrpSpPr>
        <p:cNvPr id="1" name=""/>
        <p:cNvGrpSpPr/>
        <p:nvPr/>
      </p:nvGrpSpPr>
      <p:grpSpPr>
        <a:xfrm>
          <a:off x="0" y="0"/>
          <a:ext cx="0" cy="0"/>
          <a:chOff x="0" y="0"/>
          <a:chExt cx="0" cy="0"/>
        </a:xfrm>
      </p:grpSpPr>
      <p:pic>
        <p:nvPicPr>
          <p:cNvPr id="4" name="Picture 20" descr="white logo clear background_cropped"/>
          <p:cNvPicPr>
            <a:picLocks noChangeAspect="1" noChangeArrowheads="1"/>
          </p:cNvPicPr>
          <p:nvPr/>
        </p:nvPicPr>
        <p:blipFill>
          <a:blip r:embed="rId2" cstate="print">
            <a:lum bright="-100000"/>
          </a:blip>
          <a:srcRect/>
          <a:stretch>
            <a:fillRect/>
          </a:stretch>
        </p:blipFill>
        <p:spPr bwMode="auto">
          <a:xfrm>
            <a:off x="263525" y="6270625"/>
            <a:ext cx="1944688" cy="327025"/>
          </a:xfrm>
          <a:prstGeom prst="rect">
            <a:avLst/>
          </a:prstGeom>
          <a:noFill/>
          <a:ln w="9525">
            <a:noFill/>
            <a:miter lim="800000"/>
            <a:headEnd/>
            <a:tailEnd/>
          </a:ln>
        </p:spPr>
      </p:pic>
      <p:sp>
        <p:nvSpPr>
          <p:cNvPr id="7170" name="Rectangle 2"/>
          <p:cNvSpPr>
            <a:spLocks noGrp="1" noChangeArrowheads="1"/>
          </p:cNvSpPr>
          <p:nvPr>
            <p:ph type="ctrTitle"/>
          </p:nvPr>
        </p:nvSpPr>
        <p:spPr>
          <a:xfrm>
            <a:off x="338138" y="304800"/>
            <a:ext cx="8424862" cy="1143000"/>
          </a:xfrm>
        </p:spPr>
        <p:txBody>
          <a:bodyPr/>
          <a:lstStyle>
            <a:lvl1pPr>
              <a:defRPr sz="4800">
                <a:solidFill>
                  <a:srgbClr val="97D0ED"/>
                </a:solidFill>
              </a:defRPr>
            </a:lvl1pPr>
          </a:lstStyle>
          <a:p>
            <a:r>
              <a:rPr lang="en-US" dirty="0" smtClean="0"/>
              <a:t>Click to edit Master title style</a:t>
            </a:r>
            <a:endParaRPr lang="en-GB" dirty="0"/>
          </a:p>
        </p:txBody>
      </p:sp>
      <p:sp>
        <p:nvSpPr>
          <p:cNvPr id="7171" name="Rectangle 3"/>
          <p:cNvSpPr>
            <a:spLocks noGrp="1" noChangeArrowheads="1"/>
          </p:cNvSpPr>
          <p:nvPr>
            <p:ph type="subTitle" idx="1"/>
          </p:nvPr>
        </p:nvSpPr>
        <p:spPr>
          <a:xfrm>
            <a:off x="338138" y="1743456"/>
            <a:ext cx="8424862" cy="4145280"/>
          </a:xfrm>
        </p:spPr>
        <p:txBody>
          <a:bodyPr/>
          <a:lstStyle>
            <a:lvl1pPr marL="0" indent="0">
              <a:buFont typeface="Wingdings" pitchFamily="2" charset="2"/>
              <a:buNone/>
              <a:defRPr/>
            </a:lvl1pPr>
          </a:lstStyle>
          <a:p>
            <a:r>
              <a:rPr lang="en-US" dirty="0" smtClean="0"/>
              <a:t>Click to edit Master subtitle style</a:t>
            </a:r>
            <a:endParaRPr lang="en-GB" dirty="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90753D7F-774B-6A41-8E25-FDF97AE05059}" type="datetimeFigureOut">
              <a:rPr lang="en-US" smtClean="0"/>
              <a:pPr/>
              <a:t>7/26/12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29E306-0534-6341-8F69-D6C7D6ADAD06}" type="slidenum">
              <a:rPr lang="en-US" smtClean="0"/>
              <a:pPr/>
              <a:t>‹#›</a:t>
            </a:fld>
            <a:endParaRPr lang="en-US"/>
          </a:p>
        </p:txBody>
      </p:sp>
      <p:pic>
        <p:nvPicPr>
          <p:cNvPr id="7" name="Picture 6" descr="white logo clear background_cropped"/>
          <p:cNvPicPr>
            <a:picLocks noChangeAspect="1" noChangeArrowheads="1"/>
          </p:cNvPicPr>
          <p:nvPr userDrawn="1"/>
        </p:nvPicPr>
        <p:blipFill>
          <a:blip r:embed="rId2" cstate="print">
            <a:lum bright="-100000"/>
          </a:blip>
          <a:srcRect/>
          <a:stretch>
            <a:fillRect/>
          </a:stretch>
        </p:blipFill>
        <p:spPr bwMode="auto">
          <a:xfrm>
            <a:off x="574444" y="6356350"/>
            <a:ext cx="1944688" cy="327025"/>
          </a:xfrm>
          <a:prstGeom prst="rect">
            <a:avLst/>
          </a:prstGeom>
          <a:noFill/>
          <a:ln w="9525">
            <a:noFill/>
            <a:miter lim="800000"/>
            <a:headEnd/>
            <a:tailEnd/>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p>
            <a:fld id="{90753D7F-774B-6A41-8E25-FDF97AE05059}" type="datetimeFigureOut">
              <a:rPr lang="en-US" smtClean="0"/>
              <a:pPr/>
              <a:t>7/26/12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29E306-0534-6341-8F69-D6C7D6ADAD06}"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p:txBody>
          <a:bodyPr/>
          <a:lstStyle/>
          <a:p>
            <a:fld id="{90753D7F-774B-6A41-8E25-FDF97AE05059}" type="datetimeFigureOut">
              <a:rPr lang="en-US" smtClean="0"/>
              <a:pPr/>
              <a:t>7/26/12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29E306-0534-6341-8F69-D6C7D6ADAD0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p:txBody>
          <a:bodyPr/>
          <a:lstStyle/>
          <a:p>
            <a:fld id="{90753D7F-774B-6A41-8E25-FDF97AE05059}" type="datetimeFigureOut">
              <a:rPr lang="en-US" smtClean="0"/>
              <a:pPr/>
              <a:t>7/26/12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229E306-0534-6341-8F69-D6C7D6ADAD06}"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90753D7F-774B-6A41-8E25-FDF97AE05059}" type="datetimeFigureOut">
              <a:rPr lang="en-US" smtClean="0"/>
              <a:pPr/>
              <a:t>7/26/12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229E306-0534-6341-8F69-D6C7D6ADAD0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0753D7F-774B-6A41-8E25-FDF97AE05059}" type="datetimeFigureOut">
              <a:rPr lang="en-US" smtClean="0"/>
              <a:pPr/>
              <a:t>7/26/12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229E306-0534-6341-8F69-D6C7D6ADAD0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90753D7F-774B-6A41-8E25-FDF97AE05059}" type="datetimeFigureOut">
              <a:rPr lang="en-US" smtClean="0"/>
              <a:pPr/>
              <a:t>7/26/12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29E306-0534-6341-8F69-D6C7D6ADAD0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90753D7F-774B-6A41-8E25-FDF97AE05059}" type="datetimeFigureOut">
              <a:rPr lang="en-US" smtClean="0"/>
              <a:pPr/>
              <a:t>7/26/12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29E306-0534-6341-8F69-D6C7D6ADAD06}"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slideLayout" Target="../slideLayouts/slideLayout4.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 Type="http://schemas.openxmlformats.org/officeDocument/2006/relationships/slideLayout" Target="../slideLayouts/slideLayout1.xml"/><Relationship Id="rId6" Type="http://schemas.openxmlformats.org/officeDocument/2006/relationships/slideLayout" Target="../slideLayouts/slideLayout6.xml"/><Relationship Id="rId8" Type="http://schemas.openxmlformats.org/officeDocument/2006/relationships/slideLayout" Target="../slideLayouts/slideLayout8.xml"/><Relationship Id="rId13" Type="http://schemas.openxmlformats.org/officeDocument/2006/relationships/theme" Target="../theme/theme1.xml"/><Relationship Id="rId10" Type="http://schemas.openxmlformats.org/officeDocument/2006/relationships/slideLayout" Target="../slideLayouts/slideLayout10.xml"/><Relationship Id="rId5" Type="http://schemas.openxmlformats.org/officeDocument/2006/relationships/slideLayout" Target="../slideLayouts/slideLayout5.xml"/><Relationship Id="rId12" Type="http://schemas.openxmlformats.org/officeDocument/2006/relationships/slideLayout" Target="../slideLayouts/slideLayout12.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753D7F-774B-6A41-8E25-FDF97AE05059}" type="datetimeFigureOut">
              <a:rPr lang="en-US" smtClean="0"/>
              <a:pPr/>
              <a:t>7/26/12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229E306-0534-6341-8F69-D6C7D6ADAD0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3"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www.zirchrom.com/organic.htm"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hyperlink" Target="http://webbook.nist.gov/chemistry/"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hyperlink" Target="http://www.sisweb.com/referenc/tools/exactmass.htm" TargetMode="Externa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hyperlink" Target="http://www.chemcalc.org/mf_finder/mfFinder_em_new" TargetMode="Externa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hyperlink" Target="http://www.sisweb.com/referenc/tools/exactmass.htm" TargetMode="Externa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hyperlink" Target="http://www.daylight.com/dayhtml/doc/theory/theory.smiles.html" TargetMode="External"/><Relationship Id="rId3" Type="http://schemas.openxmlformats.org/officeDocument/2006/relationships/hyperlink" Target="http://en.wikipedia.org/wiki/Simplified_molecular-input_line-entry_specification" TargetMode="Externa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17.png"/><Relationship Id="rId3" Type="http://schemas.openxmlformats.org/officeDocument/2006/relationships/image" Target="../media/image18.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hyperlink" Target="mailto:srowland@plym.ac.uk" TargetMode="Externa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4" Type="http://schemas.openxmlformats.org/officeDocument/2006/relationships/image" Target="../media/image22.png"/><Relationship Id="rId1" Type="http://schemas.openxmlformats.org/officeDocument/2006/relationships/slideLayout" Target="../slideLayouts/slideLayout1.xml"/><Relationship Id="rId2" Type="http://schemas.openxmlformats.org/officeDocument/2006/relationships/image" Target="../media/image20.png"/><Relationship Id="rId3" Type="http://schemas.openxmlformats.org/officeDocument/2006/relationships/image" Target="../media/image21.png"/><Relationship Id="rId5"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4" Type="http://schemas.openxmlformats.org/officeDocument/2006/relationships/image" Target="../media/image25.png"/><Relationship Id="rId1" Type="http://schemas.openxmlformats.org/officeDocument/2006/relationships/slideLayout" Target="../slideLayouts/slideLayout2.xml"/><Relationship Id="rId2" Type="http://schemas.openxmlformats.org/officeDocument/2006/relationships/image" Target="../media/image23.png"/><Relationship Id="rId3" Type="http://schemas.openxmlformats.org/officeDocument/2006/relationships/image" Target="../media/image24.png"/></Relationships>
</file>

<file path=ppt/slides/_rels/slide81.xml.rels><?xml version="1.0" encoding="UTF-8" standalone="yes"?>
<Relationships xmlns="http://schemas.openxmlformats.org/package/2006/relationships"><Relationship Id="rId4" Type="http://schemas.openxmlformats.org/officeDocument/2006/relationships/image" Target="../media/image28.png"/><Relationship Id="rId1" Type="http://schemas.openxmlformats.org/officeDocument/2006/relationships/slideLayout" Target="../slideLayouts/slideLayout7.xml"/><Relationship Id="rId2" Type="http://schemas.openxmlformats.org/officeDocument/2006/relationships/image" Target="../media/image26.png"/><Relationship Id="rId3" Type="http://schemas.openxmlformats.org/officeDocument/2006/relationships/image" Target="../media/image27.png"/><Relationship Id="rId5" Type="http://schemas.openxmlformats.org/officeDocument/2006/relationships/image" Target="../media/image1.png"/></Relationships>
</file>

<file path=ppt/slides/_rels/slide82.xml.rels><?xml version="1.0" encoding="UTF-8" standalone="yes"?>
<Relationships xmlns="http://schemas.openxmlformats.org/package/2006/relationships"><Relationship Id="rId4" Type="http://schemas.openxmlformats.org/officeDocument/2006/relationships/image" Target="../media/image31.png"/><Relationship Id="rId1" Type="http://schemas.openxmlformats.org/officeDocument/2006/relationships/slideLayout" Target="../slideLayouts/slideLayout7.xml"/><Relationship Id="rId2" Type="http://schemas.openxmlformats.org/officeDocument/2006/relationships/image" Target="../media/image29.png"/><Relationship Id="rId3" Type="http://schemas.openxmlformats.org/officeDocument/2006/relationships/image" Target="../media/image30.png"/><Relationship Id="rId5" Type="http://schemas.openxmlformats.org/officeDocument/2006/relationships/image" Target="../media/image1.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hyperlink" Target="http://webbook.nist.gov/chemistry/" TargetMode="External"/><Relationship Id="rId3" Type="http://schemas.openxmlformats.org/officeDocument/2006/relationships/hyperlink" Target="http://www.sigmaaldrich.com" TargetMode="Externa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GB" dirty="0" smtClean="0">
                <a:latin typeface="Arial"/>
                <a:cs typeface="Arial"/>
              </a:rPr>
              <a:t>Oil Sands Process Water: When diamonds are not forever!</a:t>
            </a:r>
            <a:endParaRPr lang="en-GB" dirty="0">
              <a:latin typeface="Arial"/>
              <a:cs typeface="Arial"/>
            </a:endParaRPr>
          </a:p>
        </p:txBody>
      </p:sp>
      <p:sp>
        <p:nvSpPr>
          <p:cNvPr id="3" name="Subtitle 2"/>
          <p:cNvSpPr>
            <a:spLocks noGrp="1"/>
          </p:cNvSpPr>
          <p:nvPr>
            <p:ph type="subTitle" idx="1"/>
          </p:nvPr>
        </p:nvSpPr>
        <p:spPr/>
        <p:txBody>
          <a:bodyPr/>
          <a:lstStyle/>
          <a:p>
            <a:r>
              <a:rPr lang="en-GB" dirty="0" smtClean="0"/>
              <a:t>A Context/Problem Based Learning resource in analytical chemistry </a:t>
            </a:r>
            <a:endParaRPr lang="en-GB" dirty="0"/>
          </a:p>
        </p:txBody>
      </p:sp>
      <p:pic>
        <p:nvPicPr>
          <p:cNvPr id="4" name="Picture 3" descr="white logo clear background_cropped"/>
          <p:cNvPicPr>
            <a:picLocks noChangeAspect="1" noChangeArrowheads="1"/>
          </p:cNvPicPr>
          <p:nvPr/>
        </p:nvPicPr>
        <p:blipFill>
          <a:blip r:embed="rId3" cstate="print">
            <a:lum bright="-100000"/>
          </a:blip>
          <a:srcRect/>
          <a:stretch>
            <a:fillRect/>
          </a:stretch>
        </p:blipFill>
        <p:spPr bwMode="auto">
          <a:xfrm>
            <a:off x="574444" y="6356350"/>
            <a:ext cx="1944688" cy="327025"/>
          </a:xfrm>
          <a:prstGeom prst="rect">
            <a:avLst/>
          </a:prstGeom>
          <a:noFill/>
          <a:ln w="9525">
            <a:noFill/>
            <a:miter lim="800000"/>
            <a:headEnd/>
            <a:tailEnd/>
          </a:ln>
        </p:spPr>
      </p:pic>
    </p:spTree>
  </p:cSld>
  <p:clrMapOvr>
    <a:masterClrMapping/>
  </p:clrMapOvr>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1</a:t>
            </a:r>
            <a:endParaRPr lang="en-US" dirty="0"/>
          </a:p>
        </p:txBody>
      </p:sp>
      <p:sp>
        <p:nvSpPr>
          <p:cNvPr id="3" name="Content Placeholder 2"/>
          <p:cNvSpPr>
            <a:spLocks noGrp="1"/>
          </p:cNvSpPr>
          <p:nvPr>
            <p:ph idx="1"/>
          </p:nvPr>
        </p:nvSpPr>
        <p:spPr/>
        <p:txBody>
          <a:bodyPr>
            <a:normAutofit fontScale="92500" lnSpcReduction="20000"/>
          </a:bodyPr>
          <a:lstStyle/>
          <a:p>
            <a:pPr>
              <a:buNone/>
            </a:pPr>
            <a:r>
              <a:rPr lang="en-US" i="1" dirty="0" smtClean="0">
                <a:latin typeface="Arial"/>
                <a:cs typeface="Arial"/>
              </a:rPr>
              <a:t>5. Environmental controversies about oil sands production and distribution have included:</a:t>
            </a:r>
          </a:p>
          <a:p>
            <a:pPr>
              <a:buNone/>
            </a:pPr>
            <a:endParaRPr lang="en-US" i="1" dirty="0" smtClean="0">
              <a:latin typeface="Arial"/>
              <a:cs typeface="Arial"/>
            </a:endParaRPr>
          </a:p>
          <a:p>
            <a:pPr>
              <a:buNone/>
            </a:pPr>
            <a:r>
              <a:rPr lang="en-US" dirty="0" smtClean="0">
                <a:latin typeface="Arial"/>
                <a:cs typeface="Arial"/>
              </a:rPr>
              <a:t>	a. Concerns about the toxicity of the OSPW, building of the Keystone pipeline from Alberta to USA, air pollution, Native Americans’ rights and more.</a:t>
            </a:r>
          </a:p>
          <a:p>
            <a:pPr>
              <a:buNone/>
            </a:pPr>
            <a:r>
              <a:rPr lang="en-US" dirty="0" smtClean="0">
                <a:latin typeface="Arial"/>
                <a:cs typeface="Arial"/>
              </a:rPr>
              <a:t>	</a:t>
            </a:r>
            <a:r>
              <a:rPr lang="en-US" dirty="0" err="1" smtClean="0">
                <a:latin typeface="Arial"/>
                <a:cs typeface="Arial"/>
              </a:rPr>
              <a:t>b</a:t>
            </a:r>
            <a:r>
              <a:rPr lang="en-US" dirty="0" smtClean="0">
                <a:latin typeface="Arial"/>
                <a:cs typeface="Arial"/>
              </a:rPr>
              <a:t>. Concerns about social effects (prostitution etc).</a:t>
            </a:r>
          </a:p>
          <a:p>
            <a:pPr>
              <a:buNone/>
            </a:pPr>
            <a:r>
              <a:rPr lang="en-US" dirty="0" smtClean="0">
                <a:latin typeface="Arial"/>
                <a:cs typeface="Arial"/>
              </a:rPr>
              <a:t>	</a:t>
            </a:r>
            <a:r>
              <a:rPr lang="en-US" dirty="0" err="1" smtClean="0">
                <a:latin typeface="Arial"/>
                <a:cs typeface="Arial"/>
              </a:rPr>
              <a:t>c</a:t>
            </a:r>
            <a:r>
              <a:rPr lang="en-US" dirty="0" smtClean="0">
                <a:latin typeface="Arial"/>
                <a:cs typeface="Arial"/>
              </a:rPr>
              <a:t>. All of the above. </a:t>
            </a:r>
            <a:endParaRPr lang="en-US" dirty="0">
              <a:latin typeface="Arial"/>
              <a:cs typeface="Aria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1</a:t>
            </a:r>
            <a:endParaRPr lang="en-US" dirty="0"/>
          </a:p>
        </p:txBody>
      </p:sp>
      <p:sp>
        <p:nvSpPr>
          <p:cNvPr id="3" name="Content Placeholder 2"/>
          <p:cNvSpPr>
            <a:spLocks noGrp="1"/>
          </p:cNvSpPr>
          <p:nvPr>
            <p:ph idx="1"/>
          </p:nvPr>
        </p:nvSpPr>
        <p:spPr>
          <a:xfrm>
            <a:off x="458064" y="2021141"/>
            <a:ext cx="8229600" cy="4525963"/>
          </a:xfrm>
        </p:spPr>
        <p:txBody>
          <a:bodyPr>
            <a:normAutofit/>
          </a:bodyPr>
          <a:lstStyle/>
          <a:p>
            <a:r>
              <a:rPr lang="en-US" dirty="0" smtClean="0">
                <a:latin typeface="Arial"/>
                <a:cs typeface="Arial"/>
              </a:rPr>
              <a:t>5c.</a:t>
            </a:r>
          </a:p>
          <a:p>
            <a:r>
              <a:rPr lang="en-US" dirty="0" smtClean="0">
                <a:latin typeface="Arial"/>
                <a:cs typeface="Arial"/>
              </a:rPr>
              <a:t>The development of the oil sands industry in recent years has met with opposition and controversy from many quarters. You are advised to consult:</a:t>
            </a:r>
          </a:p>
          <a:p>
            <a:r>
              <a:rPr lang="en-US" i="1" dirty="0" smtClean="0">
                <a:latin typeface="Arial"/>
                <a:cs typeface="Arial"/>
              </a:rPr>
              <a:t>Tar sands needs solid science</a:t>
            </a:r>
            <a:r>
              <a:rPr lang="en-US" dirty="0" smtClean="0">
                <a:latin typeface="Arial"/>
                <a:cs typeface="Arial"/>
              </a:rPr>
              <a:t>. D. Schindler </a:t>
            </a:r>
            <a:r>
              <a:rPr lang="en-US" i="1" dirty="0" smtClean="0">
                <a:latin typeface="Arial"/>
                <a:cs typeface="Arial"/>
              </a:rPr>
              <a:t>Nature</a:t>
            </a:r>
            <a:r>
              <a:rPr lang="en-US" dirty="0" smtClean="0">
                <a:latin typeface="Arial"/>
                <a:cs typeface="Arial"/>
              </a:rPr>
              <a:t> </a:t>
            </a:r>
            <a:r>
              <a:rPr lang="en-US" b="1" dirty="0" smtClean="0">
                <a:latin typeface="Arial"/>
                <a:cs typeface="Arial"/>
              </a:rPr>
              <a:t>468</a:t>
            </a:r>
            <a:r>
              <a:rPr lang="en-US" dirty="0" smtClean="0">
                <a:latin typeface="Arial"/>
                <a:cs typeface="Arial"/>
              </a:rPr>
              <a:t>, 499–501 (2010). doi:10.1038/468499a </a:t>
            </a:r>
          </a:p>
          <a:p>
            <a:endParaRPr lang="en-US" dirty="0"/>
          </a:p>
        </p:txBody>
      </p:sp>
      <p:pic>
        <p:nvPicPr>
          <p:cNvPr id="5" name="Picture 4"/>
          <p:cNvPicPr>
            <a:picLocks noChangeAspect="1"/>
          </p:cNvPicPr>
          <p:nvPr/>
        </p:nvPicPr>
        <p:blipFill>
          <a:blip r:embed="rId2"/>
          <a:stretch>
            <a:fillRect/>
          </a:stretch>
        </p:blipFill>
        <p:spPr>
          <a:xfrm>
            <a:off x="4106746" y="1201343"/>
            <a:ext cx="932236" cy="1398354"/>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1</a:t>
            </a:r>
            <a:endParaRPr lang="en-US" dirty="0"/>
          </a:p>
        </p:txBody>
      </p:sp>
      <p:sp>
        <p:nvSpPr>
          <p:cNvPr id="3" name="Content Placeholder 2"/>
          <p:cNvSpPr>
            <a:spLocks noGrp="1"/>
          </p:cNvSpPr>
          <p:nvPr>
            <p:ph idx="1"/>
          </p:nvPr>
        </p:nvSpPr>
        <p:spPr/>
        <p:txBody>
          <a:bodyPr>
            <a:normAutofit lnSpcReduction="10000"/>
          </a:bodyPr>
          <a:lstStyle/>
          <a:p>
            <a:pPr>
              <a:buNone/>
            </a:pPr>
            <a:r>
              <a:rPr lang="en-US" i="1" dirty="0" smtClean="0"/>
              <a:t>6</a:t>
            </a:r>
            <a:r>
              <a:rPr lang="en-US" i="1" dirty="0" smtClean="0">
                <a:latin typeface="Arial"/>
                <a:cs typeface="Arial"/>
              </a:rPr>
              <a:t>. Which best describes the likely fate of OSPW:</a:t>
            </a:r>
          </a:p>
          <a:p>
            <a:pPr>
              <a:buNone/>
            </a:pPr>
            <a:r>
              <a:rPr lang="en-US" i="1" dirty="0" smtClean="0">
                <a:latin typeface="Arial"/>
                <a:cs typeface="Arial"/>
              </a:rPr>
              <a:t>	</a:t>
            </a:r>
            <a:r>
              <a:rPr lang="en-US" dirty="0" smtClean="0">
                <a:latin typeface="Arial"/>
                <a:cs typeface="Arial"/>
              </a:rPr>
              <a:t>a. The OSPW is entirely recycled and never leaves site.</a:t>
            </a:r>
          </a:p>
          <a:p>
            <a:pPr>
              <a:buNone/>
            </a:pPr>
            <a:r>
              <a:rPr lang="en-US" dirty="0" smtClean="0">
                <a:latin typeface="Arial"/>
                <a:cs typeface="Arial"/>
              </a:rPr>
              <a:t>	</a:t>
            </a:r>
            <a:r>
              <a:rPr lang="en-US" dirty="0" err="1" smtClean="0">
                <a:latin typeface="Arial"/>
                <a:cs typeface="Arial"/>
              </a:rPr>
              <a:t>b</a:t>
            </a:r>
            <a:r>
              <a:rPr lang="en-US" dirty="0" smtClean="0">
                <a:latin typeface="Arial"/>
                <a:cs typeface="Arial"/>
              </a:rPr>
              <a:t>. OSPW  is finally stored in end pit lakes for reclamation but some may seep through dykes.</a:t>
            </a:r>
          </a:p>
          <a:p>
            <a:pPr>
              <a:buNone/>
            </a:pPr>
            <a:r>
              <a:rPr lang="en-US" dirty="0" smtClean="0">
                <a:latin typeface="Arial"/>
                <a:cs typeface="Arial"/>
              </a:rPr>
              <a:t>	</a:t>
            </a:r>
            <a:r>
              <a:rPr lang="en-US" dirty="0" err="1" smtClean="0">
                <a:latin typeface="Arial"/>
                <a:cs typeface="Arial"/>
              </a:rPr>
              <a:t>c</a:t>
            </a:r>
            <a:r>
              <a:rPr lang="en-US" dirty="0" smtClean="0">
                <a:latin typeface="Arial"/>
                <a:cs typeface="Arial"/>
              </a:rPr>
              <a:t>. OSPW is discharged to the Athabasca River.</a:t>
            </a:r>
            <a:endParaRPr lang="en-US" dirty="0">
              <a:latin typeface="Arial"/>
              <a:cs typeface="Aria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1</a:t>
            </a:r>
            <a:endParaRPr lang="en-US" dirty="0"/>
          </a:p>
        </p:txBody>
      </p:sp>
      <p:sp>
        <p:nvSpPr>
          <p:cNvPr id="3" name="Content Placeholder 2"/>
          <p:cNvSpPr>
            <a:spLocks noGrp="1"/>
          </p:cNvSpPr>
          <p:nvPr>
            <p:ph idx="1"/>
          </p:nvPr>
        </p:nvSpPr>
        <p:spPr>
          <a:xfrm>
            <a:off x="457200" y="2112581"/>
            <a:ext cx="8229600" cy="4525963"/>
          </a:xfrm>
        </p:spPr>
        <p:txBody>
          <a:bodyPr>
            <a:normAutofit lnSpcReduction="10000"/>
          </a:bodyPr>
          <a:lstStyle/>
          <a:p>
            <a:r>
              <a:rPr lang="en-US" dirty="0" smtClean="0">
                <a:latin typeface="Arial"/>
                <a:cs typeface="Arial"/>
              </a:rPr>
              <a:t>6b.</a:t>
            </a:r>
          </a:p>
          <a:p>
            <a:r>
              <a:rPr lang="en-US" dirty="0" smtClean="0">
                <a:latin typeface="Arial"/>
                <a:cs typeface="Arial"/>
              </a:rPr>
              <a:t>OSPW is recycled as much as possible, but after time in a series of settling ponds (tailings ponds) is eventually stored in end pit lakes which are proposed to become self-sustaining ecosystems. However, there are concerns about possible seepage through dyke walls and overburden.  </a:t>
            </a:r>
          </a:p>
          <a:p>
            <a:endParaRPr lang="en-US" dirty="0"/>
          </a:p>
        </p:txBody>
      </p:sp>
      <p:pic>
        <p:nvPicPr>
          <p:cNvPr id="4" name="Picture 3"/>
          <p:cNvPicPr>
            <a:picLocks noChangeAspect="1"/>
          </p:cNvPicPr>
          <p:nvPr/>
        </p:nvPicPr>
        <p:blipFill>
          <a:blip r:embed="rId2"/>
          <a:stretch>
            <a:fillRect/>
          </a:stretch>
        </p:blipFill>
        <p:spPr>
          <a:xfrm>
            <a:off x="3342525" y="1214462"/>
            <a:ext cx="2502873" cy="1549927"/>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1</a:t>
            </a:r>
            <a:endParaRPr lang="en-US" dirty="0"/>
          </a:p>
        </p:txBody>
      </p:sp>
      <p:sp>
        <p:nvSpPr>
          <p:cNvPr id="3" name="Content Placeholder 2"/>
          <p:cNvSpPr>
            <a:spLocks noGrp="1"/>
          </p:cNvSpPr>
          <p:nvPr>
            <p:ph idx="1"/>
          </p:nvPr>
        </p:nvSpPr>
        <p:spPr/>
        <p:txBody>
          <a:bodyPr>
            <a:normAutofit fontScale="92500" lnSpcReduction="20000"/>
          </a:bodyPr>
          <a:lstStyle/>
          <a:p>
            <a:pPr>
              <a:buNone/>
            </a:pPr>
            <a:r>
              <a:rPr lang="en-US" i="1" dirty="0" smtClean="0"/>
              <a:t>7</a:t>
            </a:r>
            <a:r>
              <a:rPr lang="en-US" i="1" dirty="0" smtClean="0">
                <a:latin typeface="Arial"/>
                <a:cs typeface="Arial"/>
              </a:rPr>
              <a:t>. OSPW has been shown to be toxic to:</a:t>
            </a:r>
          </a:p>
          <a:p>
            <a:pPr>
              <a:buNone/>
            </a:pPr>
            <a:endParaRPr lang="en-US" i="1" dirty="0" smtClean="0">
              <a:latin typeface="Arial"/>
              <a:cs typeface="Arial"/>
            </a:endParaRPr>
          </a:p>
          <a:p>
            <a:pPr>
              <a:buNone/>
            </a:pPr>
            <a:r>
              <a:rPr lang="en-US" dirty="0" smtClean="0">
                <a:latin typeface="Arial"/>
                <a:cs typeface="Arial"/>
              </a:rPr>
              <a:t>	a. Bacteria only- and in fact is sold as a bactericide.</a:t>
            </a:r>
          </a:p>
          <a:p>
            <a:pPr>
              <a:buNone/>
            </a:pPr>
            <a:r>
              <a:rPr lang="en-US" dirty="0" smtClean="0">
                <a:latin typeface="Arial"/>
                <a:cs typeface="Arial"/>
              </a:rPr>
              <a:t>	</a:t>
            </a:r>
            <a:r>
              <a:rPr lang="en-US" dirty="0" err="1" smtClean="0">
                <a:latin typeface="Arial"/>
                <a:cs typeface="Arial"/>
              </a:rPr>
              <a:t>b</a:t>
            </a:r>
            <a:r>
              <a:rPr lang="en-US" dirty="0" smtClean="0">
                <a:latin typeface="Arial"/>
                <a:cs typeface="Arial"/>
              </a:rPr>
              <a:t>. Bacteria, phytoplankton, </a:t>
            </a:r>
            <a:r>
              <a:rPr lang="en-US" dirty="0" err="1" smtClean="0">
                <a:latin typeface="Arial"/>
                <a:cs typeface="Arial"/>
              </a:rPr>
              <a:t>waterbirds</a:t>
            </a:r>
            <a:r>
              <a:rPr lang="en-US" dirty="0" smtClean="0">
                <a:latin typeface="Arial"/>
                <a:cs typeface="Arial"/>
              </a:rPr>
              <a:t> and humans.</a:t>
            </a:r>
          </a:p>
          <a:p>
            <a:pPr>
              <a:buNone/>
            </a:pPr>
            <a:r>
              <a:rPr lang="en-US" dirty="0" smtClean="0">
                <a:latin typeface="Arial"/>
                <a:cs typeface="Arial"/>
              </a:rPr>
              <a:t>	</a:t>
            </a:r>
            <a:r>
              <a:rPr lang="en-US" dirty="0" err="1" smtClean="0">
                <a:latin typeface="Arial"/>
                <a:cs typeface="Arial"/>
              </a:rPr>
              <a:t>c</a:t>
            </a:r>
            <a:r>
              <a:rPr lang="en-US" dirty="0" smtClean="0">
                <a:latin typeface="Arial"/>
                <a:cs typeface="Arial"/>
              </a:rPr>
              <a:t>. Bacteria, plankton, plants, mammals excluding humans.</a:t>
            </a:r>
          </a:p>
          <a:p>
            <a:pPr>
              <a:buNone/>
            </a:pPr>
            <a:endParaRPr lang="en-US" i="1" dirty="0" smtClean="0"/>
          </a:p>
          <a:p>
            <a:pPr>
              <a:buNone/>
            </a:pPr>
            <a:r>
              <a:rPr lang="en-US" i="1" dirty="0" smtClean="0"/>
              <a:t> </a:t>
            </a:r>
            <a:endParaRPr lang="en-US" i="1"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1</a:t>
            </a:r>
            <a:endParaRPr lang="en-US" dirty="0"/>
          </a:p>
        </p:txBody>
      </p:sp>
      <p:sp>
        <p:nvSpPr>
          <p:cNvPr id="3" name="Content Placeholder 2"/>
          <p:cNvSpPr>
            <a:spLocks noGrp="1"/>
          </p:cNvSpPr>
          <p:nvPr>
            <p:ph idx="1"/>
          </p:nvPr>
        </p:nvSpPr>
        <p:spPr>
          <a:xfrm>
            <a:off x="457200" y="2042170"/>
            <a:ext cx="8229600" cy="4525963"/>
          </a:xfrm>
        </p:spPr>
        <p:txBody>
          <a:bodyPr>
            <a:normAutofit fontScale="92500"/>
          </a:bodyPr>
          <a:lstStyle/>
          <a:p>
            <a:r>
              <a:rPr lang="en-US" dirty="0" smtClean="0">
                <a:latin typeface="Arial"/>
                <a:cs typeface="Arial"/>
              </a:rPr>
              <a:t>7c.</a:t>
            </a:r>
          </a:p>
          <a:p>
            <a:r>
              <a:rPr lang="en-US" dirty="0" smtClean="0">
                <a:latin typeface="Arial"/>
                <a:cs typeface="Arial"/>
              </a:rPr>
              <a:t>Some </a:t>
            </a:r>
            <a:r>
              <a:rPr lang="en-US" dirty="0" err="1" smtClean="0">
                <a:latin typeface="Arial"/>
                <a:cs typeface="Arial"/>
              </a:rPr>
              <a:t>thing(s</a:t>
            </a:r>
            <a:r>
              <a:rPr lang="en-US" dirty="0" smtClean="0">
                <a:latin typeface="Arial"/>
                <a:cs typeface="Arial"/>
              </a:rPr>
              <a:t>) in OSPW seems to be toxic, even when diluted somewhat, to a wide range of organisms; but of course, no tests on humans have been conducted! However, hormonal effects on certain cell lines have been measured and some computer-</a:t>
            </a:r>
            <a:r>
              <a:rPr lang="en-US" dirty="0" err="1" smtClean="0">
                <a:latin typeface="Arial"/>
                <a:cs typeface="Arial"/>
              </a:rPr>
              <a:t>modelling</a:t>
            </a:r>
            <a:r>
              <a:rPr lang="en-US" dirty="0" smtClean="0">
                <a:latin typeface="Arial"/>
                <a:cs typeface="Arial"/>
              </a:rPr>
              <a:t>  suggests some constituents may be toxic if present in sufficient concentrations. </a:t>
            </a:r>
            <a:endParaRPr lang="en-US" dirty="0">
              <a:latin typeface="Arial"/>
              <a:cs typeface="Arial"/>
            </a:endParaRPr>
          </a:p>
        </p:txBody>
      </p:sp>
      <p:sp>
        <p:nvSpPr>
          <p:cNvPr id="5" name="AutoShape 2" descr="data:image/jpeg;base64,/9j/4AAQSkZJRgABAQAAAQABAAD/2wCEAAkGBhQQERUUExMWFBUWGR8YGBYVFxgbHBcYGxwXGBoWFhkaJyYeGBkjGRYUHy8gJCcpLC0sFx8xNTAsNSYrLCkBCQoKDQwOGg8PGjUkHiQ1LywyNjY1LCorLjAuLTIwLDIsNjQ1MiwqLzQ0KiwsLCw0MCwsLCwqNC80LCwsLSw0LP/AABEIAOEA4AMBIgACEQEDEQH/xAAcAAEAAwADAQEAAAAAAAAAAAAABgcIAwQFAQL/xABGEAABAwEEBAoHBwMDAwUAAAABAAIDEQQFEiEGMUFRBxMVIlNhcYGS0TIzQnKRobIUI1JigrHBY3PCFkPSJKLwJTREo+H/xAAaAQADAQEBAQAAAAAAAAAAAAAABAUDAgEG/8QAMhEAAQMCAggFBAMBAQEAAAAAAQACAwQRMaEFEhUhQVFSgRMyQmHBFHGR8CKx4dEkI//aAAwDAQACEQMRAD8Ao1drkubopPA7yXWC0piO9IVlWafVsL3unqSlFRe5tayzpyXN0Ungd5JyXN0Ungd5LReI70xHekdrO6M07sodWSzpyXN0Ungd5JyXN0Ungd5LReI70xHejazujNGyh1ZLOnJc3RSeB3knJc3RSeB3ktF4jvTEd6NrO6M0bKHVks6clzdFJ4HeSclzdFJ4HeS0XiO9MR3o2s7ozRsodWSzpyXN0Ungd5JyXN0Ungd5LReI70xHejazujNGyh1ZLOnJc3RSeB3knJc3RSeB3ktF4jvTEd6NrO6M0bKHVks6clzdFJ4HeSclzdFJ4HeS0XiO9MR3o2s7ozRsodWSzpyXN0Ungd5JyXN0Ungd5LReI70xHejazujNGyh1ZLOnJc3RSeB3knJc3RSeB3ktF4jvTEd6NrO6M0bKHVks6clzdFJ4HeSclzdFJ4HeS0XiO9MR3o2s7ozRsodWSzpyXN0Ungd5JyXN0Ungd5LReI70xHejazujNGyh1ZLOnJc3RSeB3knJc3RSeB3ktF4jvTEd6NrO6M0bKHVks6clzdFJ4HeS6xFMitKNca61nW9fXy/3HfUU7R1hqCQRayTq6QU4BBvddULSazYFpNKaW9Hf4TeivX2+UREURWkREQhEREIRF4+kWlMNhZWU1cfRjb6Tuvqb1n56lWts0nt96vMcLXNZ0cWQA/qPyy7SB1JuCkfKNbBvMpSarZEdXF3IKyb10wslmqJJm4h7DOc7sIbqPbRRa3cL8Y9VA9/W9wb8hi/dde5+CLIG0zU/JF/Lz/A71LLDoLYofRs7HHfJV5/7qj5Le1HFjdx/AWF6yTCzR+SoHNwt2px5kULe57j9X8LjPCDeR1NHdD/+K2obM1mTGtb7rQP2XJVefVwDCIfvZe/SzHGUqon6e3kNn/0DdXcg4UrazJ7Ij70bgfkQrdqvjm1159uaPq4eMQ/eyPpJuEp/e6rSycMJ/wB2zA9cbyPk4H91I7s4SbHNQGQxOOyUUHiFW/EhetbNGLLN6dniPWGAH4tofmozenBNZ35wvfCdx57fnR3zK91qOTEFua81ayPAh2Sm0UocA5pDmnUQQQewjIr9qmrRdF4XQ7Gwni9rozijPvtOr9Q7Cpjopwkx2kiOcCKU5A15jz1E+ieo/HYs5aJzW68Z1m+y0jrGl2pINV3upoiIkU8iIiEIiIhC+t1rOl6+vl9931FaLbrWdL19fL77vqKs6J8zuyjaVwb3XWC0ms2BaTXWlvR3+F5or19vlERFEVpEREIReBphpWywQ1ydK+ojZvO1zvyjLt1dnuTTBjS5xo1oLiTsAFSfgFTcMb76vEk1bHrP9OFpyA6zXxOqnKSBshLn+Vu8pOqmdGA1nmO4Ln0a0VmvWV1otD3cWTzn+08j2WbABqrqGodVr3ddsdnjEcTAxg2D9ydZPWVyWazNiY1jGhrWijWjUANi5VzUVLpjyaMAuqembCOZ4lEREqmkREQhEREIRERCF8IVf6ZcGzXh01kbheM3RDU73B7LurUdlNtgotoZnwu1mFYzQsmbquCrjg904cXCy2k5+jG92uuri3de4ns3Kx1WPChovgItkQpUgSgbHH0ZOqpyPXTepdoPpD9tsrXONZGcyTrI1O/UKHtqmqqNj2CePA4jkUrTSOY8wSYjD3CkCIinqgiIiEL63Ws6Xr6+X33fUVotutZ0vX18vvu+oqzonzO7KNpXBvddYLSazYFpNdaW9Hf4XmivX2+UREURWkREQhRHhPvUw2IsBo6ZwZ+kc537AfqXBwV3RxVkMxHOmdWv5G1aB4sZ+C8LhgtVZoI/wsL+9zqf4KZWy2i7rtDgATFExrRsLyA0V6sRqe9Uy0tpmMbi8/vwpgcHVL3uwYP35UgRRjg9v6S2WXFLUvY8tLyBzvaGraA6ncFJ1PkjMbyw8E/G8SNDhxRERcLREREIRERCEREQhERfmR+FpNCaAmg1mmdB1oXi4LysDZ4nxP8ARe0tPVXb2g0Pcqu4NLY6zW99nfljDmEf1I6kfs8d6kXB/pnJbJZopdeckfU3FQx9YFW071GNIx9lvsPGQMscnc7CXfPEq9PE5viU7+Iv+/vBSZ5Wu8OdnA2VvohCKQq6IiIQvrdazpevr5ffd9RWi261nS9fXy++76irOifM7so2lcG911gtJrNgWk11pb0d/heaK9fb5RERRFaRERCFUPCma3g3+2z93KZcKDP/AE99Nj2fCtP3IUU4XbOW2qJ/4oqd7XO/hwU6v+H7XdsmHPjIRI3rIAkHzACrudZsDuA/xSGtu6dvE/6vK4KXg2Cg1iV1e2jD+1Pgpkq04ILzFZoCczSRo7Oa792Ky0nWtLZ3flOUTg6BqIiJRNoiIhCIiIQiIiEIlUXk6VXmLNY5pK0IYWt953Nb8zXuXTWlzg0cVy5wa0uPBVvwXit4uI1YHnuJaP5C+8KWV4M/ts+py9HgfsGc8xGVBGD28537M+K8zTj/AKi9xGN8Ufxwk/Nx+CvhwNYfYKCRakHuVb6IUXzy+gRERCF9brWdL19fL77vqK0W3Ws6Xr6+X33fUVZ0T5ndlG0rg3uusFpNZsC0mutLejv8LzRXr7fKIiKIrSIiIQoRwr3XxllbKBnC/P3X0af+4M+K7nBpe/H2JrSedCcB7NbD2UNP0lSW2WRs0b43irXtLXDqIp8VUFyW59z3g6OWuAnA/rYc2yDfTI95Cpwjx6cxcW7wpkx8CcS8HbiubR9n2e/CxuQ42RlPykPp/Ct9VBdMomv3E0hwM73AjUWgPIII1igC9fhE04kikNms7sBaBxjx6VSK4Gn2aAipGedMqZ61MD55WNGOqLrOmmbDE9xw1jZWM94aKkgDecv3Xm2nSiyR+laYh1B7Sfg2pVBzWhzzVzi473En91xrRuiR6nLJ2lD6WrQF2aUWW0uwwzse78OYJ7A4CvcvUWcLNaHRva9hLXNIII1gjUVoa7bXx0Mcn42Nf4mh38pOtpBT2LTcFOUdWZ7hw3hdldW8Lzis7Mc0jY26quOs7gNZPUF2lTHCbeTpbc9hPNiAY0bMwHOPaSfkFjSU/jyat92K2qqjwGa1t6syz6aWKTVaY/1Et+oBerZ7ZHJmx7H+65rv2WcV9DqalUdopnpcpjdKP9TVpNQThdnIssTfxS1P6Wn/AJKE6N6bz2N4q90kXtRuJIp+Svoupuy3qX8LD2yWSzyNzaX1B6nsxD4gBLx0roKhmtvBTElU2enfq7iF7WgrW2e7I3uybhdK89VXGvhA+ChOg8TrbejrQ4ZNLpj1EmjB3Fw8K4r20uHJlnssZ5xb96Rsa1zsLO00Dj1U3qdcHmjhsllq8Ullo9w2tHsNPWAST1uI2Lt4MDJHu8ziQPt+/CzZaZ8bG4NAJ+6lKIijKyiIiEL63Ws6Xr6+X33fUVotutZ0vX18vvu+oqzonzO7KNpXBvddYLSazYFpNdaW9Hf4XmivX2+URFB+Fa+XQ2dkTDQzE4iPwNpUd5c3uBG1SYYjK8MHFVZpREwvPBS2z3tDI7AyaN7h7LXtJ+ANV21S3+gbQ2yR2uN2IlvGFjah7W62uafayocqEdamPB7pubV9xOaygVa/pGjWD+YDOu0dmbc1GGtL43awGPslIasucGSN1ScPdThRPhC0XbaoHSghssLS4OPtMALix3zI6+0qWLw9N58F32g/kp4i1v8AkladzmytLcbpmoa10TtbCyr3gnsGO2Ok2RRk97uaPkXfBdPhKu8xW97jqlAe092EjxNPyUo4HoKRWh+0va34An/JepwkaOOtdnD424pISXADW5h9Jo3nIEDqO9VjUalab4YfvdShT69GLY4/vZUyiL6FaUdd25bpfap2Qs1vNK/hGsuPUBUrQNkszYmMjbk1jQ1vY0AD5BRXg80R+xxcbIPvpBmD7DNYZ2nInuGxSi226OBhkleGMbrc7/zM9QXzdfUeNJqtwGZX0dDB4LNZ2JyC51UvCpcJitAtDRzJsndUgFKd7QD3OVpttzDIYsQ4xoDizbhOp1Noy2Lhvi6mWqF8Mg5rxr2g7HDrBzS9NMYJA44fC3qYRPGWjH5WeEXfvu55LJM6KQZt1HY5uxzeoroL6trg4XC+WILTYr9xRFzg1oqSaADaTkArf02uQi6RHrNnbGe3AAxx+DnHuUT4MtGnTWgWh7fuojUE+1JsA34fS7hvVo31Z+Ms0zPxRPHxaVGrqgCZjR6d6sUVOTC9x47lV3Bloyy0yumkILYSKM3uNS0u/KKHLaepW8qu4HpvvbQ3exrqdjiP8laKT0i5xnIPDBN6Pa0QghFw2q2Mibike1jd73Bo+JXQ0k0gZYYDK8V9lrR7TjWgrsGRJO4KrbBddrvud0j30YMi8g4GfkjbtPV3k555wU3iNL3mzRxWk9T4ZDGC7jwVxWa1Mlbije17T7TSCPiFyqotC7RJYLzNmc7mucYnAaifYeB207nFW6uKmDwXWBuDvC7p5/GbcixG4r63Ws6Xr6+X33fUVotutZ0vX18vvu+oqhonzO7KfpXBvddYLSazYFpNdaW9Hf4XmivX2+UVScLF4tktMbGuDuLYQ4D2XFxqD10DVJ+EbS91kYIYjSWQVLhrYzVUfmJBAOyhO5eRoLwfh4babU2oPOZE7btD5N4OsN26zuWFIwQD6iTsOa2qnmY+BH3PJWFdsOCGJoywsaOyjQP4VU6W3fJdl4C0RCjHO4xmWVT6cZ3DM5bnBW+uped1x2mMxStxMOzaDsIOwjelaeo8J5JFwcUzUU/isAG4jBdPR/SiC2sBjeMdKujJ5zd+W0dYyX50ysvGWC0NHRl3ho//ABUFvvgtmhPGWR5kAzDScMjfdIoHfI9S4bp4SbRZjxVsjMrRk7EMMgG419LLfn1poUrXESU7r2324pY1LgDHUC191+C9PgetgwWiLaC147CC0/CjfirGVD2G+RYbZxtmdjjrkHChdG7Mxv3OGqu8Aiqtm6dObJaGgiZsbj7EhDSDuzyPcUV9O/X8Ro3HJFDUM1PDcd4XBf8AwfWa1uLyHRSHW6OnO63NORPWKFcVw8HFmsrxIS6V4zaX0o07w0be2qlQNcxqX1JfUzauprGyc+ni1tfV3oqR060pdbbQQ0/cxktjGw7DIes/IU61bek9qMVjtDxkRE6h3EggH4kLP6paLiBJkPDcp2k5SAIxx3qc8JNufBeTJI3Fr2xsII7XfEbCNqsfRu+xbLMyYChcKOb+F4ycOyuY6iFWPCv/AO+H9pv7uXu8D1qJjtEexrmuH6g4H6GoqIg6kY/iLL2CUtq3M4G6l2kOjEFuYGytNR6L25Ob2HaOo5KPWLgmszHVe+SQD2TRoPaW5nuIU3RTWVErG6rXWCovp4nu1nN3rjs9nbG0MY0Na0UDWigA3ABdLSK2CGyTvJphjdTtIIaPEQF+7ffcFn9bNHGdznCvh1/JVfp7p2LYOJgqIQauccjIRqy2NGvPWd1FrTU75njdu4lZVNQyJhF9/JehwPWc47Q/YGtb3kk/4qyLXbGQsL5HtY0a3OIA+e3qVS3Xpu277KIbMzHK44pJX+iHGgo1utwAAFTQVByNV+LHo1b71cJJnODDqklqBT+mwbOwAdadqKYySmWQ6rc0lBUiOMRxjWdkvumGkLr0tMcFnBcxpowasbjreRsFBlXUASaVKtS5LqbZbPHC32G0J/E7W53ealeboxoXBYASyr5CKGR1K02ho9kfE9akCTqZ2OAjj8ozTlNA9pMknmOSp/TKQQXzxhNAHxPJ3ABlf2Kt2Gdr2hzHBzXCocDUEHUQVHtLtCYrc0uFGTgc2TfTU142jr1j5KD6H6RS3dafstoBEZdhc0/7bjqe38pqK7CDXtYc0VUI1D/Jow5rBrjTTHX8rjirdbrWdL19fL77vqK0WNazpevr5ffd9RWmifM7sstKYN7rrBaTWbAtJrrS3o7/AAvNFevt8qtOFHRyZ8rbTG0vYGBrgBUsLSTUj8JB19RqurY+F6ZraSQRvI2tLmfEZj4UVqrqWi6IJDV8MTzvdG0n4kVSbKthYGSsvbDgmn0rw8vifa+Kq9/Cva3GrY4gN2Bx+JxL07m4XKnDaYgB+OKuXaxxPyPcrEhgaxoaxoa0ag0AAdwXi37oVZbZUvjwv6SOjXd+x3eF349K7+Lo7DmMVz4FS3e2S55HBendt6xWlmOGRsjfynV1OGtp6iuK+LggtbcM0Yfudqc33XDMdmpVleWgFssL+Nsz3SAanREteB1s1nuqu7cfCvJGcFrjx0yL2ANePebkD3UQaM+endfIhAqx5KhtswuG/wDgpljq6zO41v4HUDx2H0XfI9ShkN3njmxSfdEuDSXgjATlVw1gb1fV037Ba24oZGv3gZOHvNOY+CgfC9dVDDaBtrG7uq5nyxjuCbpKyVz/AApcc0rVUcYZ4seGSi13X1a7tkeGucBG/A9jqmPEK5EbCaGhFDkrb0X0njt8ONnNc3J7Cc2n+WnYfJQq55WS2iB0oDorwg4uQHbNFzSepxLGkHXWRedoe51hvYwVq0udCfzDPAe2oae8oqI2ztJtZwF/vzzCKeR0Lhvu0m325ZFWdpFYzNZJ42irnRuDRvdSoHxAVN6KaJyW6YNoWxtP3j6ahtaPznVRXqvgCnQVboGOa0Y5KhPSNme1zjhmq74UtFpJCLVGC7C3DI0ZkAEkPG8Z0O7I76cnBBYS2KeUjJ7mtb14A4kjveB3KwV8Aog1bjB4JCBSNE/jAr8zTNY0ucQ1rQSSdQAzJPVRVNpTwjTWlzo7MXRxCvObUPeBrcSM2tpsHeVJuFe8jHZGxtNONfQ+60YiPjg+CjMF0CK7oGNH39vkDS7aIg7UNwrgJ316k1RxMa0SvFyTYfJ/tK1kr3OMbDYAXPwFG7dcrooIp5His5JYzMuLRkXuOwE0prrVeho/oDabXRwbxUZ/3JKio/K3W79utSRlkbar6bEADDZGhoGykQGVP7hAVkT2hsbS57g1o1ucQAO0lbz1z4wGtG87/tfALCCiZIS5x3Dd97YqO6P8H9mslHYeOkHtyAGh/K3U35nrUkkkDQS4gAZkk0AG8k6lB7+4VYYqts7eOd+I1DB/k75dqijYLxvh1TiMddZ5kTewe0eypSgpZpf/AKTOsPf/AIm/qYov4Qi59lMr+4ULPBVsP3794yYD1u9ruHeoq7hXthzDIQOpjj88SlFw8F1nho6Y8e/ccmD9Ot3eadSmUcTWgNaA0DIAAAAbgBkgy0sW5rNb3KBFVS73O1fYKsI+GGXDQ2eMu3hzgPDmfmvGZBar6tQeWADJrntaQxjRvJ1nM7alW6647OXFxghLjmSY2VJ31ou61oAoBQbhqQKyKPfFHYoNJLJulfcL61Z1vX18vvu+orRbdazpevr5ffd9RW+ifM7ssNKYN7rrBaTWbAtJrrS3o7/C80V6+3yiIiiK0iIiEIvHvzROzWwfexjF0jea8fqGvsNV7CLpr3MN2mxXDmNeLOFwqmvfg1tNldxlkeZA3MYThkb2Ael3GvUvIvfTG0TWd1mtLQ5wcCHOGF7S2uThtyJGoHNXe5wAJJoBrJ2dqq7hPv8AstoaxkTmyStfVz2tBAbQjDj25kGgqMlYpal0zw2Rt7ceSk1VM2Fhcx1r8Oa6diY4XRHOPSs1qxt904KjsxFqlFtuKC1XpmC0GzNlD4jgdjMhAfibrOEjM12Lr3RYuOuAsY3E4teaDWXNkLst55o+S6dxht4WiHBNJG+OxMaXRHC5sjJMJDgdYzrQ6wQhziS9wNrFw/r/AFeNaAGNte4af7/xLHarYy7mWpttkJLsJZIxjxnKY64nZ6s17YtF4/anWZs9ncWxiTE6IgEFxZSjSc8qqKw/ahdMdOJfAXig5wka4TGgr6JBdXsBXvw31aG3i97rFJj4hrTGyRjiBxhIfiyFCct65kZ5rAHe7l7WXUbvLckbm8/e64RpJeBsjrTjs4aH4MPFuxVxiOuulKmq75jtzrZ9mfbQ0GHjcUULBqeGYedU7a1qoy285OS3x/ZpMPHV42rcIPHNOHfWvN7SvcNrtst4gsgigk+zEUmkxgM41px/d+1ioKIdHa9gB5uXtZDX3tck4c/e68q1XQJbG6eaSWaRlp4sGR5IDRK1ho3UKjWvfdEJb6jjAAjskFQ0AABzshQDIZPb4VG+Sj9ifPJM8llqpgBwxA8a0PeW7Sc9epSTQ6UWi2261MBMT3NYx5yxYRQ0+DT3hEu5rnXwuPtewt+Loi3ua22Nj+Lm/wDSg1j0rfYbTa3Nja6SR7m1fWjee4moGZzptGpc0FzXhe7g+QuwbHyc1g9xo1/pHaVzRXnZ7PfFofaGYo+MeBzQ7C/EOfTqo7VU5q1bBeUVoZjikbI3e01p1EaweorSonMNnMZvIG/ss6eATXa5+4E7lGrh4NbNZ6OkHHv3vHNHYzV8aqWgUX1FHklfIbvN1XjiZGLMFkREWa1RERCF9brWdL19fL77vqK0W3Ws6Xr6+X33fUVZ0T5ndlG0rg3uusFpNZsC0mutLejv8LzRXr7fKIi8+/71+y2aWamLA2oG8kgAHqqQorWlxAHFWHODQSV6C/LJATQEEjWAQadqpmy2O33w5zsZc0GhxPwsadYaGj+B2rtv4MbdDR0T2Od/TkLSO9wb+6omijb/ABfIAVPFZI7+TIyQramlDGlziGtGtziAB2k5BQu/uFOCGrYBx7/xZhg79bu7LrUY/wBA3lOQJnZb5ZsQHXQFx+Sltw8GVms9HS/fv/MKMB6mbf1V7ECKlh3vdrHkEGWpl3Mbq+5ULxXjfDvaMdfcib/yI/UV6d6cGLbNYpZTIZJmNDubkwAEYstbubizy1alaDWgCgAAGoDIAdW4KJ6ScIdlgDo2/wDUPILSxh5ueRDn6u4V7l2yrmkcGwtsBwHyuH0sUbS6Z1yeJ+F0OCO8g6zyQk5xvxD3Xj/k0/FepeuhZ442mxy/Zp9tBzH7TibsqaVyIO6uaqzRm/3WK0tmaDhza5v4mHWK7xkR1gK87vvCO0RtkicHMcKgj9juI2hFax8Epkbg78e4KKNzJohG7Eftwq3tMVts1iFkfY3Pa14cJYjjqBJxhqBXeRsXei08gbb3zyMmjYYRHRzMw4PLjUA6qFWGhzS5qmuB1mY3wNscefJb/SubbVdhbEXww5c1UTNJ4eTXWcYzKZcYAblTjWv178IXtnSeaa2i0WWxTyDieKGMYBUyB+IkVFMqawrBDaL6vXVTDf8Ahz488eXJeNpXi38+XDl+eagF26DWmduG1y8XCXmQ2eI63OJccTtWvrd3a1NWMjssPNAjiiaTQag0Ak/z2rtKveEzSnm/Y4Tie71uHOgGfF5bTSp3AU2mnjTJVSBvDIcyunCOlYXccyvI0P0TZebbTNNibifzHNOpxq9+RyI5zPiuK36DW6738bZnOeB7cNQ6n5mayOyoXc0H4QIbNE2zzRljQSeNbU1JNSXt194rqGSsux21kzA+N7XtOpzTUdnUepOT1E8MhuP48jglIIIJoxY/yzVcXFwsObRlrjxbOMjFD+pmo91OxWDdV9Q2puKGRsg2gax7zTm3vC6V+6H2a2VMkdH9Izmv7zqd+oFQK38F1qgfis0geNhxcW8dR2fA9yxtSz4HUOX7+FteqgxGuM/38q1nOAFSaDech8Ua4HUa9maqL/QV5zkNlccO+WbEB3AuPyXHa+D63WMGWN7TgBcTFIWuAGZNDhOzZXUvPo4sPFF/33R9XLj4RsriRQvg20qktjJI5jifHQh+1zTUc6m0Ea9tVNElLE6J5Y7EJ2KVsrA9vFfW61nS9fXy++76itFt1rOl6+vl9931FVNE+Z3ZS9K4N7rrBaTWbAtJrrS3o7/C80V6+3yi6t53e20Qvif6L2lppsrtHWDQ9y7SKKCQbhWSARYqmbvttouO1uY9uJjvSbskZnR7DvGfzBVtXVe8VqjEkLw5p+LT+Fw2HqXnaZ3RHaLJLjaC5jHPYdrXBpOR3GmY2qI8Dkmdpb/bPw4wfyqcpbUwma1nC1/dTIg6nmEN7tOHsrLUZ0l0+s9iJZnLKP8Abbs992pvZmepcunOkRsVlLmn7x5wR9ROZd3CvfRQrQHQcWsG02mrmEnC2p+8Nec5x14a1HWa7s8aeCPUM0vl/tbTzv1xFF5v6XRtN9Xhe7iyNruL2sj5rAP6jjr/AFHsCk2j/BTHHR1qdxrvwNqGDtPpO+Q7VObNZWRNDGNaxo1NaAAO4LlXslc62pENUe2K8jom31pTrHJeJf2iUFrgEJaI8Pq3MaBxZ6gKDCdo29tCq0fDb7lkJFeLJ10xRP3V/C74FXMvy9gIIIBByIOYI3EbVxBVujGq4azTwK7mpWyHWabOHEKBXZwuwuAE8T4zvZRzfgaEfNe5Dwh2F3/yAPeZIP4ovt4cH9imNTCGE7YiWfIc35LxpOCKzH0Zph24D/AWv/ifv3t/e6y/9rN25372UmGlVkpX7VDQ55yNB+Farz7bwiWKIeu4w7o2ud8zRvzXRi4KbIAMTpXGgqcQFeulMvivSsegNiiNRZ2uP9Quf8nGnyWdqQcXH8BaXqjwA/Ki1q02tl4kxWGFzGnIye0B1u9GP5ncVItD9CGWH7x54ydwzfsbXWGVz7XHM9SksUQaA1oDQNQAAA7AMl+1xJU3bqRjVbmfuV0yns7XkOsch9go3pBoDZrXV2HipD/uRgCp/M3U75HrUAtmjdvup5khc4s2yRVII/qMP8gjrVxouoaySMap3t5FeS0cch1huPMKvtH+Fdj6MtTeLd0jAS09bm6291e5T6KUOaHNIc0ioINQQdRB2hRTSzg+htTHPhaI59YLcmvO5w1An8Q266qP8F+kL45XWOWtDUsDtbHtzczqBAcabwd61khimjMsO4jEf8WUcssUgjm3g4FWa5wAJJoBmSdg3lVhp3p6JwbNZTia7mvkHt/kj3tO07dQy1zbTOTDYLSf6ZHxoP5UL4JLojeZZ3sDnsc1rCfZqCXEDf6OaKVjGMM7xe2A90VT3veIGG18SpHwe6LOsUBdIKSy0Lh+BorhaevMk9tNilaIkpZHSPL3YlOxxtjaGNwC+t1rOl6+vl9931FaLbrWdL19fL77vqKq6J8zuylaVwb3XWC0ms2BaTXWlvR3+F5or19vlERFEVpfieEPa5p1OBaewih+RVL6P3y66LXK2SMuoDG5oNMwQWuBOzLXucrrXnXno7Z7SQZoWPIyBIoabqihI6k3TTtjDmvF2lJ1MDpC1zDZwVUtbar8tVTzWNyqK4IWfy4/EncBlb932FsETImeixoaK66Daes61+rJY2QtDI2NY0amtAA+A2rmRUVPi2a0WaMAvaen8K7nG7jiURESibRERCEREQhEREIRERCEREQhFV+n+iEkMptlnxULsb8PpRv14xTPCTn1HqVoIt4J3Qu1gl54GzN1SqdvnhFfarEYHxgSOIxSA5Oa04vR2EkN6tfYpvwa3SYLE0uFHSuMlDsaQA34gV/UvUOiNjMnGfZosVa1w5V34fR+S9dMT1Mbo/DibYXuVhBTSNk8SV1zawRERIJ9fW61nS9fXy++76itFt1rOl6+vl9931FWdE+Z3ZRtK4N7rrBaUw9SzUu1ypN0snjd5p6spDUatja10lSVQp73F72Wi8J3JhO5Z05Um6WTxu805Um6WTxu80jsl3VkndqjpzWi8J3JhO5Z05Um6WTxu805Um6WTxu80bJd1ZI2qOnNaLwncmE7lnTlSbpZPG7zTlSbpZPG7zRsl3Vkjao6c1ovCdyYTuWdOVJulk8bvNOVJulk8bvNGyXdWSNqjpzWi8J3JhO5Z05Um6WTxu805Um6WTxu80bJd1ZI2qOnNaLwncmE7lnTlSbpZPG7zTlSbpZPG7zRsl3Vkjao6c1ovCdyYTuWdOVJulk8bvNOVJulk8bvNGyXdWSNqjpzWi8J3JhO5Z05Um6WTxu805Um6WTxu80bJd1ZI2qOnNaLwncmE7lnTlSbpZPG7zTlSbpZPG7zRsl3Vkjao6c1ovCdyYTuWdOVJulk8bvNOVJulk8bvNGyXdWSNqjpzWi8J3JhO5Z05Um6WTxu805Um6WTxu80bJd1ZI2qOnNaLwncmE7lnTlSbpZPG7zTlSbpZPG7zRsl3Vkjao6c1otrTXUs63r6+X+476ivnKk3SyeN3musTXMp2jozTkkm90nV1YqAABayuZERMJdEREIRERCEREQhEREIRERCEREQhEREIRERCEREQhEREIRERCEREQhEREIX/9k="/>
          <p:cNvSpPr>
            <a:spLocks noChangeAspect="1" noChangeArrowheads="1"/>
          </p:cNvSpPr>
          <p:nvPr/>
        </p:nvSpPr>
        <p:spPr bwMode="auto">
          <a:xfrm>
            <a:off x="155575" y="-1028700"/>
            <a:ext cx="2133600" cy="2143125"/>
          </a:xfrm>
          <a:prstGeom prst="rect">
            <a:avLst/>
          </a:prstGeom>
          <a:noFill/>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27" name="Picture 3"/>
          <p:cNvPicPr>
            <a:picLocks noChangeAspect="1" noChangeArrowheads="1"/>
          </p:cNvPicPr>
          <p:nvPr/>
        </p:nvPicPr>
        <p:blipFill>
          <a:blip r:embed="rId2">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887724" y="1261423"/>
            <a:ext cx="1167384" cy="1172596"/>
          </a:xfrm>
          <a:prstGeom prst="rect">
            <a:avLst/>
          </a:prstGeom>
          <a:noFill/>
          <a:ln>
            <a:noFill/>
          </a:ln>
          <a:effectLst/>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1</a:t>
            </a:r>
            <a:endParaRPr lang="en-US" dirty="0"/>
          </a:p>
        </p:txBody>
      </p:sp>
      <p:sp>
        <p:nvSpPr>
          <p:cNvPr id="3" name="Content Placeholder 2"/>
          <p:cNvSpPr>
            <a:spLocks noGrp="1"/>
          </p:cNvSpPr>
          <p:nvPr>
            <p:ph idx="1"/>
          </p:nvPr>
        </p:nvSpPr>
        <p:spPr/>
        <p:txBody>
          <a:bodyPr/>
          <a:lstStyle/>
          <a:p>
            <a:pPr>
              <a:buNone/>
            </a:pPr>
            <a:r>
              <a:rPr lang="en-US" i="1" dirty="0" smtClean="0">
                <a:latin typeface="Arial"/>
                <a:cs typeface="Arial"/>
              </a:rPr>
              <a:t>8. The toxicity of OSPW has been attributed mainly to:</a:t>
            </a:r>
          </a:p>
          <a:p>
            <a:pPr>
              <a:buNone/>
            </a:pPr>
            <a:endParaRPr lang="en-US" i="1" dirty="0" smtClean="0">
              <a:latin typeface="Arial"/>
              <a:cs typeface="Arial"/>
            </a:endParaRPr>
          </a:p>
          <a:p>
            <a:pPr>
              <a:buNone/>
            </a:pPr>
            <a:r>
              <a:rPr lang="en-US" dirty="0" smtClean="0">
                <a:latin typeface="Arial"/>
                <a:cs typeface="Arial"/>
              </a:rPr>
              <a:t>	a. Heavy metals</a:t>
            </a:r>
          </a:p>
          <a:p>
            <a:pPr>
              <a:buNone/>
            </a:pPr>
            <a:r>
              <a:rPr lang="en-US" dirty="0" smtClean="0">
                <a:latin typeface="Arial"/>
                <a:cs typeface="Arial"/>
              </a:rPr>
              <a:t>	</a:t>
            </a:r>
            <a:r>
              <a:rPr lang="en-US" dirty="0" err="1" smtClean="0">
                <a:latin typeface="Arial"/>
                <a:cs typeface="Arial"/>
              </a:rPr>
              <a:t>b</a:t>
            </a:r>
            <a:r>
              <a:rPr lang="en-US" dirty="0" smtClean="0">
                <a:latin typeface="Arial"/>
                <a:cs typeface="Arial"/>
              </a:rPr>
              <a:t>. Polycyclic aromatic hydrocarbons (PAH) and DDT residues</a:t>
            </a:r>
          </a:p>
          <a:p>
            <a:pPr>
              <a:buNone/>
            </a:pPr>
            <a:r>
              <a:rPr lang="en-US" dirty="0" smtClean="0">
                <a:latin typeface="Arial"/>
                <a:cs typeface="Arial"/>
              </a:rPr>
              <a:t>	</a:t>
            </a:r>
            <a:r>
              <a:rPr lang="en-US" dirty="0" err="1" smtClean="0">
                <a:latin typeface="Arial"/>
                <a:cs typeface="Arial"/>
              </a:rPr>
              <a:t>c</a:t>
            </a:r>
            <a:r>
              <a:rPr lang="en-US" dirty="0" smtClean="0">
                <a:latin typeface="Arial"/>
                <a:cs typeface="Arial"/>
              </a:rPr>
              <a:t>. Unknown organic acids</a:t>
            </a:r>
            <a:endParaRPr lang="en-US" dirty="0">
              <a:latin typeface="Arial"/>
              <a:cs typeface="Aria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1</a:t>
            </a:r>
            <a:endParaRPr lang="en-US" dirty="0"/>
          </a:p>
        </p:txBody>
      </p:sp>
      <p:sp>
        <p:nvSpPr>
          <p:cNvPr id="3" name="Content Placeholder 2"/>
          <p:cNvSpPr>
            <a:spLocks noGrp="1"/>
          </p:cNvSpPr>
          <p:nvPr>
            <p:ph idx="1"/>
          </p:nvPr>
        </p:nvSpPr>
        <p:spPr>
          <a:xfrm>
            <a:off x="457200" y="3263286"/>
            <a:ext cx="8229600" cy="4525963"/>
          </a:xfrm>
        </p:spPr>
        <p:txBody>
          <a:bodyPr/>
          <a:lstStyle/>
          <a:p>
            <a:r>
              <a:rPr lang="en-US" dirty="0" smtClean="0">
                <a:latin typeface="Arial"/>
                <a:cs typeface="Arial"/>
              </a:rPr>
              <a:t>8c.</a:t>
            </a:r>
          </a:p>
          <a:p>
            <a:r>
              <a:rPr lang="en-US" dirty="0" smtClean="0">
                <a:latin typeface="Arial"/>
                <a:cs typeface="Arial"/>
              </a:rPr>
              <a:t>Although metals and PAH are present in OSPW, salts of somewhat water-soluble organic acids have been implicated with most observed toxic effects.</a:t>
            </a:r>
            <a:endParaRPr lang="en-US" dirty="0">
              <a:latin typeface="Arial"/>
              <a:cs typeface="Arial"/>
            </a:endParaRPr>
          </a:p>
        </p:txBody>
      </p:sp>
      <p:pic>
        <p:nvPicPr>
          <p:cNvPr id="4" name="Picture 63"/>
          <p:cNvPicPr>
            <a:picLocks noChangeAspect="1" noChangeArrowheads="1"/>
          </p:cNvPicPr>
          <p:nvPr/>
        </p:nvPicPr>
        <p:blipFill>
          <a:blip r:embed="rId2"/>
          <a:srcRect/>
          <a:stretch>
            <a:fillRect/>
          </a:stretch>
        </p:blipFill>
        <p:spPr bwMode="auto">
          <a:xfrm>
            <a:off x="3308314" y="1417638"/>
            <a:ext cx="2417344" cy="181314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1</a:t>
            </a:r>
            <a:endParaRPr lang="en-US" dirty="0"/>
          </a:p>
        </p:txBody>
      </p:sp>
      <p:sp>
        <p:nvSpPr>
          <p:cNvPr id="3" name="Content Placeholder 2"/>
          <p:cNvSpPr>
            <a:spLocks noGrp="1"/>
          </p:cNvSpPr>
          <p:nvPr>
            <p:ph idx="1"/>
          </p:nvPr>
        </p:nvSpPr>
        <p:spPr/>
        <p:txBody>
          <a:bodyPr>
            <a:normAutofit fontScale="92500" lnSpcReduction="20000"/>
          </a:bodyPr>
          <a:lstStyle/>
          <a:p>
            <a:pPr>
              <a:buNone/>
            </a:pPr>
            <a:r>
              <a:rPr lang="en-US" i="1" dirty="0" smtClean="0">
                <a:latin typeface="Arial"/>
                <a:cs typeface="Arial"/>
              </a:rPr>
              <a:t>9. Which best describes these organic acids?</a:t>
            </a:r>
            <a:endParaRPr lang="en-US" dirty="0" smtClean="0">
              <a:latin typeface="Arial"/>
              <a:cs typeface="Arial"/>
            </a:endParaRPr>
          </a:p>
          <a:p>
            <a:pPr>
              <a:buNone/>
            </a:pPr>
            <a:endParaRPr lang="en-US" dirty="0" smtClean="0">
              <a:latin typeface="Arial"/>
              <a:cs typeface="Arial"/>
            </a:endParaRPr>
          </a:p>
          <a:p>
            <a:pPr>
              <a:buNone/>
            </a:pPr>
            <a:r>
              <a:rPr lang="en-US" dirty="0" smtClean="0">
                <a:latin typeface="Arial"/>
                <a:cs typeface="Arial"/>
              </a:rPr>
              <a:t>	a. The term ‘naphthenic acids’, meaning </a:t>
            </a:r>
            <a:r>
              <a:rPr lang="en-US" dirty="0" err="1" smtClean="0">
                <a:latin typeface="Arial"/>
                <a:cs typeface="Arial"/>
              </a:rPr>
              <a:t>alicyclic</a:t>
            </a:r>
            <a:r>
              <a:rPr lang="en-US" dirty="0" smtClean="0">
                <a:latin typeface="Arial"/>
                <a:cs typeface="Arial"/>
              </a:rPr>
              <a:t> </a:t>
            </a:r>
            <a:r>
              <a:rPr lang="en-US" dirty="0" err="1" smtClean="0">
                <a:latin typeface="Arial"/>
                <a:cs typeface="Arial"/>
              </a:rPr>
              <a:t>monocarboxylic</a:t>
            </a:r>
            <a:r>
              <a:rPr lang="en-US" dirty="0" smtClean="0">
                <a:latin typeface="Arial"/>
                <a:cs typeface="Arial"/>
              </a:rPr>
              <a:t> acids derived from </a:t>
            </a:r>
            <a:r>
              <a:rPr lang="en-US" dirty="0" err="1" smtClean="0">
                <a:latin typeface="Arial"/>
                <a:cs typeface="Arial"/>
              </a:rPr>
              <a:t>naphthenes</a:t>
            </a:r>
            <a:r>
              <a:rPr lang="en-US" dirty="0" smtClean="0">
                <a:latin typeface="Arial"/>
                <a:cs typeface="Arial"/>
              </a:rPr>
              <a:t> (e.g. </a:t>
            </a:r>
            <a:r>
              <a:rPr lang="en-US" dirty="0" err="1" smtClean="0">
                <a:latin typeface="Arial"/>
                <a:cs typeface="Arial"/>
              </a:rPr>
              <a:t>cyclohexane</a:t>
            </a:r>
            <a:r>
              <a:rPr lang="en-US" dirty="0" smtClean="0">
                <a:latin typeface="Arial"/>
                <a:cs typeface="Arial"/>
              </a:rPr>
              <a:t> carboxylic acid)</a:t>
            </a:r>
          </a:p>
          <a:p>
            <a:pPr>
              <a:buNone/>
            </a:pPr>
            <a:r>
              <a:rPr lang="en-US" dirty="0" smtClean="0">
                <a:latin typeface="Arial"/>
                <a:cs typeface="Arial"/>
              </a:rPr>
              <a:t>	</a:t>
            </a:r>
            <a:r>
              <a:rPr lang="en-US" dirty="0" err="1" smtClean="0">
                <a:latin typeface="Arial"/>
                <a:cs typeface="Arial"/>
              </a:rPr>
              <a:t>b</a:t>
            </a:r>
            <a:r>
              <a:rPr lang="en-US" dirty="0" smtClean="0">
                <a:latin typeface="Arial"/>
                <a:cs typeface="Arial"/>
              </a:rPr>
              <a:t>. Acids and </a:t>
            </a:r>
            <a:r>
              <a:rPr lang="en-US" dirty="0" err="1" smtClean="0">
                <a:latin typeface="Arial"/>
                <a:cs typeface="Arial"/>
              </a:rPr>
              <a:t>polyacids</a:t>
            </a:r>
            <a:r>
              <a:rPr lang="en-US" dirty="0" smtClean="0">
                <a:latin typeface="Arial"/>
                <a:cs typeface="Arial"/>
              </a:rPr>
              <a:t> of completely unknown structures</a:t>
            </a:r>
          </a:p>
          <a:p>
            <a:pPr>
              <a:buNone/>
            </a:pPr>
            <a:r>
              <a:rPr lang="en-US" dirty="0" smtClean="0">
                <a:latin typeface="Arial"/>
                <a:cs typeface="Arial"/>
              </a:rPr>
              <a:t>	</a:t>
            </a:r>
            <a:r>
              <a:rPr lang="en-US" dirty="0" err="1" smtClean="0">
                <a:latin typeface="Arial"/>
                <a:cs typeface="Arial"/>
              </a:rPr>
              <a:t>c</a:t>
            </a:r>
            <a:r>
              <a:rPr lang="en-US" dirty="0" smtClean="0">
                <a:latin typeface="Arial"/>
                <a:cs typeface="Arial"/>
              </a:rPr>
              <a:t>. Material which is acid-extractable from OSPW, some of known structures</a:t>
            </a:r>
            <a:endParaRPr lang="en-US" dirty="0">
              <a:latin typeface="Arial"/>
              <a:cs typeface="Aria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1</a:t>
            </a:r>
            <a:endParaRPr lang="en-US" dirty="0"/>
          </a:p>
        </p:txBody>
      </p:sp>
      <p:sp>
        <p:nvSpPr>
          <p:cNvPr id="3" name="Content Placeholder 2"/>
          <p:cNvSpPr>
            <a:spLocks noGrp="1"/>
          </p:cNvSpPr>
          <p:nvPr>
            <p:ph idx="1"/>
          </p:nvPr>
        </p:nvSpPr>
        <p:spPr>
          <a:xfrm>
            <a:off x="457200" y="1956364"/>
            <a:ext cx="8229600" cy="4525963"/>
          </a:xfrm>
        </p:spPr>
        <p:txBody>
          <a:bodyPr>
            <a:normAutofit lnSpcReduction="10000"/>
          </a:bodyPr>
          <a:lstStyle/>
          <a:p>
            <a:r>
              <a:rPr lang="en-US" dirty="0" smtClean="0">
                <a:latin typeface="Arial"/>
                <a:cs typeface="Arial"/>
              </a:rPr>
              <a:t>9c</a:t>
            </a:r>
          </a:p>
          <a:p>
            <a:r>
              <a:rPr lang="en-US" dirty="0" smtClean="0">
                <a:latin typeface="Arial"/>
                <a:cs typeface="Arial"/>
              </a:rPr>
              <a:t>Although the term ‘naphthenic acids’ has been used for many years to describe the acid-extractable material from OSPW samples, in fact only recently have some mono-carboxylic acids been identified and more tentatively, a few </a:t>
            </a:r>
            <a:r>
              <a:rPr lang="en-US" dirty="0" err="1" smtClean="0">
                <a:latin typeface="Arial"/>
                <a:cs typeface="Arial"/>
              </a:rPr>
              <a:t>keto</a:t>
            </a:r>
            <a:r>
              <a:rPr lang="en-US" dirty="0" smtClean="0">
                <a:latin typeface="Arial"/>
                <a:cs typeface="Arial"/>
              </a:rPr>
              <a:t> and </a:t>
            </a:r>
            <a:r>
              <a:rPr lang="en-US" dirty="0" err="1" smtClean="0">
                <a:latin typeface="Arial"/>
                <a:cs typeface="Arial"/>
              </a:rPr>
              <a:t>hydroxy</a:t>
            </a:r>
            <a:r>
              <a:rPr lang="en-US" dirty="0" smtClean="0">
                <a:latin typeface="Arial"/>
                <a:cs typeface="Arial"/>
              </a:rPr>
              <a:t> acids.</a:t>
            </a:r>
          </a:p>
          <a:p>
            <a:r>
              <a:rPr lang="en-GB" sz="1514" dirty="0" err="1" smtClean="0">
                <a:latin typeface="Arial"/>
                <a:cs typeface="Arial"/>
              </a:rPr>
              <a:t>Kannel</a:t>
            </a:r>
            <a:r>
              <a:rPr lang="en-GB" sz="1514" dirty="0" smtClean="0">
                <a:latin typeface="Arial"/>
                <a:cs typeface="Arial"/>
              </a:rPr>
              <a:t>, P.R.; </a:t>
            </a:r>
            <a:r>
              <a:rPr lang="en-GB" sz="1514" dirty="0" err="1" smtClean="0">
                <a:latin typeface="Arial"/>
                <a:cs typeface="Arial"/>
              </a:rPr>
              <a:t>Gan</a:t>
            </a:r>
            <a:r>
              <a:rPr lang="en-GB" sz="1514" dirty="0" smtClean="0">
                <a:latin typeface="Arial"/>
                <a:cs typeface="Arial"/>
              </a:rPr>
              <a:t>, T.Y. Naphthenic acids degradation and toxicity mitigation in tailings wastewater systems and aquatic environments: A review.</a:t>
            </a:r>
            <a:r>
              <a:rPr lang="en-GB" sz="1514" i="1" dirty="0" smtClean="0">
                <a:latin typeface="Arial"/>
                <a:cs typeface="Arial"/>
              </a:rPr>
              <a:t> J. Environ. Science &amp; Health, Part A</a:t>
            </a:r>
            <a:r>
              <a:rPr lang="en-GB" sz="1514" dirty="0" smtClean="0">
                <a:latin typeface="Arial"/>
                <a:cs typeface="Arial"/>
              </a:rPr>
              <a:t> </a:t>
            </a:r>
            <a:r>
              <a:rPr lang="en-GB" sz="1514" b="1" dirty="0" smtClean="0">
                <a:latin typeface="Arial"/>
                <a:cs typeface="Arial"/>
              </a:rPr>
              <a:t>2012</a:t>
            </a:r>
            <a:r>
              <a:rPr lang="en-GB" sz="1514" dirty="0" smtClean="0">
                <a:latin typeface="Arial"/>
                <a:cs typeface="Arial"/>
              </a:rPr>
              <a:t>, 47, 1-21. </a:t>
            </a:r>
            <a:endParaRPr lang="en-US" sz="1514" dirty="0">
              <a:latin typeface="Arial"/>
              <a:cs typeface="Arial"/>
            </a:endParaRPr>
          </a:p>
        </p:txBody>
      </p:sp>
      <p:grpSp>
        <p:nvGrpSpPr>
          <p:cNvPr id="7" name="Group 6"/>
          <p:cNvGrpSpPr/>
          <p:nvPr/>
        </p:nvGrpSpPr>
        <p:grpSpPr>
          <a:xfrm>
            <a:off x="3655820" y="1239520"/>
            <a:ext cx="1783976" cy="1194583"/>
            <a:chOff x="3655820" y="1417637"/>
            <a:chExt cx="1783976" cy="1194583"/>
          </a:xfrm>
        </p:grpSpPr>
        <p:pic>
          <p:nvPicPr>
            <p:cNvPr id="5" name="Picture 2"/>
            <p:cNvPicPr>
              <a:picLocks noChangeAspect="1" noChangeArrowheads="1"/>
            </p:cNvPicPr>
            <p:nvPr/>
          </p:nvPicPr>
          <p:blipFill>
            <a:blip r:embed="rId2">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655820" y="1417637"/>
              <a:ext cx="1783976" cy="1194583"/>
            </a:xfrm>
            <a:prstGeom prst="rect">
              <a:avLst/>
            </a:prstGeom>
            <a:noFill/>
            <a:ln>
              <a:noFill/>
            </a:ln>
            <a:effectLst/>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sp>
          <p:nvSpPr>
            <p:cNvPr id="6" name="Rectangle 5"/>
            <p:cNvSpPr/>
            <p:nvPr/>
          </p:nvSpPr>
          <p:spPr>
            <a:xfrm>
              <a:off x="3655820" y="1417637"/>
              <a:ext cx="1783976" cy="1194583"/>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Session 1</a:t>
            </a:r>
            <a:endParaRPr lang="en-US" dirty="0"/>
          </a:p>
        </p:txBody>
      </p:sp>
      <p:sp>
        <p:nvSpPr>
          <p:cNvPr id="5" name="Content Placeholder 4"/>
          <p:cNvSpPr>
            <a:spLocks noGrp="1"/>
          </p:cNvSpPr>
          <p:nvPr>
            <p:ph idx="1"/>
          </p:nvPr>
        </p:nvSpPr>
        <p:spPr/>
        <p:txBody>
          <a:bodyPr/>
          <a:lstStyle/>
          <a:p>
            <a:pPr>
              <a:buNone/>
            </a:pPr>
            <a:r>
              <a:rPr lang="en-US" i="1" dirty="0" smtClean="0">
                <a:latin typeface="Arial"/>
                <a:cs typeface="Arial"/>
              </a:rPr>
              <a:t>1. Which three countries/regions have the largest oil reserves in the world?</a:t>
            </a:r>
          </a:p>
          <a:p>
            <a:endParaRPr lang="en-US" dirty="0" smtClean="0">
              <a:latin typeface="Arial"/>
              <a:cs typeface="Arial"/>
            </a:endParaRPr>
          </a:p>
          <a:p>
            <a:pPr marL="971550" lvl="1" indent="-514350">
              <a:buAutoNum type="alphaLcPeriod"/>
            </a:pPr>
            <a:r>
              <a:rPr lang="en-US" dirty="0" smtClean="0">
                <a:latin typeface="Arial"/>
                <a:cs typeface="Arial"/>
              </a:rPr>
              <a:t>Texas, Middle East, China</a:t>
            </a:r>
          </a:p>
          <a:p>
            <a:pPr marL="971550" lvl="1" indent="-514350">
              <a:buAutoNum type="alphaLcPeriod"/>
            </a:pPr>
            <a:r>
              <a:rPr lang="en-US" dirty="0" smtClean="0">
                <a:latin typeface="Arial"/>
                <a:cs typeface="Arial"/>
              </a:rPr>
              <a:t>Middle East, North Sea, Indonesia</a:t>
            </a:r>
          </a:p>
          <a:p>
            <a:pPr marL="971550" lvl="1" indent="-514350">
              <a:buAutoNum type="alphaLcPeriod"/>
            </a:pPr>
            <a:r>
              <a:rPr lang="en-US" dirty="0" smtClean="0">
                <a:latin typeface="Arial"/>
                <a:cs typeface="Arial"/>
              </a:rPr>
              <a:t>Middle East, Venezuela, Canada</a:t>
            </a:r>
            <a:endParaRPr lang="en-US" dirty="0">
              <a:latin typeface="Arial"/>
              <a:cs typeface="Aria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1</a:t>
            </a:r>
            <a:endParaRPr lang="en-US" dirty="0"/>
          </a:p>
        </p:txBody>
      </p:sp>
      <p:sp>
        <p:nvSpPr>
          <p:cNvPr id="3" name="Content Placeholder 2"/>
          <p:cNvSpPr>
            <a:spLocks noGrp="1"/>
          </p:cNvSpPr>
          <p:nvPr>
            <p:ph idx="1"/>
          </p:nvPr>
        </p:nvSpPr>
        <p:spPr/>
        <p:txBody>
          <a:bodyPr/>
          <a:lstStyle/>
          <a:p>
            <a:pPr>
              <a:buNone/>
            </a:pPr>
            <a:r>
              <a:rPr lang="en-US" i="1" dirty="0" smtClean="0">
                <a:latin typeface="Arial"/>
                <a:cs typeface="Arial"/>
              </a:rPr>
              <a:t>10. What  is meant by ‘acidity’ in organic chemicals?</a:t>
            </a:r>
          </a:p>
          <a:p>
            <a:pPr>
              <a:buNone/>
            </a:pPr>
            <a:r>
              <a:rPr lang="en-US" i="1" dirty="0" smtClean="0">
                <a:latin typeface="Arial"/>
                <a:cs typeface="Arial"/>
              </a:rPr>
              <a:t>	</a:t>
            </a:r>
            <a:r>
              <a:rPr lang="en-US" dirty="0" smtClean="0">
                <a:latin typeface="Arial"/>
                <a:cs typeface="Arial"/>
              </a:rPr>
              <a:t>a. Chemicals which abstract protons </a:t>
            </a:r>
          </a:p>
          <a:p>
            <a:pPr>
              <a:buNone/>
            </a:pPr>
            <a:r>
              <a:rPr lang="en-US" dirty="0" smtClean="0">
                <a:latin typeface="Arial"/>
                <a:cs typeface="Arial"/>
              </a:rPr>
              <a:t>	</a:t>
            </a:r>
            <a:r>
              <a:rPr lang="en-US" dirty="0" err="1" smtClean="0">
                <a:latin typeface="Arial"/>
                <a:cs typeface="Arial"/>
              </a:rPr>
              <a:t>b</a:t>
            </a:r>
            <a:r>
              <a:rPr lang="en-US" dirty="0" smtClean="0">
                <a:latin typeface="Arial"/>
                <a:cs typeface="Arial"/>
              </a:rPr>
              <a:t>. Substances which donate hydrogen ions (protons) to other things</a:t>
            </a:r>
          </a:p>
          <a:p>
            <a:pPr>
              <a:buNone/>
            </a:pPr>
            <a:r>
              <a:rPr lang="en-US" dirty="0" smtClean="0">
                <a:latin typeface="Arial"/>
                <a:cs typeface="Arial"/>
              </a:rPr>
              <a:t>	</a:t>
            </a:r>
            <a:r>
              <a:rPr lang="en-US" dirty="0" err="1" smtClean="0">
                <a:latin typeface="Arial"/>
                <a:cs typeface="Arial"/>
              </a:rPr>
              <a:t>c</a:t>
            </a:r>
            <a:r>
              <a:rPr lang="en-US" dirty="0" smtClean="0">
                <a:latin typeface="Arial"/>
                <a:cs typeface="Arial"/>
              </a:rPr>
              <a:t>. Only those chemicals which turn blue litmus, red</a:t>
            </a:r>
            <a:endParaRPr lang="en-US" dirty="0">
              <a:latin typeface="Arial"/>
              <a:cs typeface="Aria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1</a:t>
            </a:r>
            <a:endParaRPr lang="en-US" dirty="0"/>
          </a:p>
        </p:txBody>
      </p:sp>
      <p:sp>
        <p:nvSpPr>
          <p:cNvPr id="3" name="Content Placeholder 2"/>
          <p:cNvSpPr>
            <a:spLocks noGrp="1"/>
          </p:cNvSpPr>
          <p:nvPr>
            <p:ph idx="1"/>
          </p:nvPr>
        </p:nvSpPr>
        <p:spPr>
          <a:xfrm>
            <a:off x="457200" y="2132261"/>
            <a:ext cx="8229600" cy="4525963"/>
          </a:xfrm>
        </p:spPr>
        <p:txBody>
          <a:bodyPr>
            <a:normAutofit fontScale="77500" lnSpcReduction="20000"/>
          </a:bodyPr>
          <a:lstStyle/>
          <a:p>
            <a:r>
              <a:rPr lang="en-US" dirty="0" smtClean="0">
                <a:latin typeface="Arial"/>
                <a:cs typeface="Arial"/>
              </a:rPr>
              <a:t>10b.</a:t>
            </a:r>
          </a:p>
          <a:p>
            <a:r>
              <a:rPr lang="en-US" dirty="0" smtClean="0">
                <a:latin typeface="Arial"/>
                <a:cs typeface="Arial"/>
              </a:rPr>
              <a:t>Organic acids are only weak acids and they are able to donate protons to other substances. They are </a:t>
            </a:r>
            <a:r>
              <a:rPr lang="en-US" dirty="0" err="1" smtClean="0">
                <a:latin typeface="Arial"/>
                <a:cs typeface="Arial"/>
              </a:rPr>
              <a:t>ionised</a:t>
            </a:r>
            <a:r>
              <a:rPr lang="en-US" dirty="0" smtClean="0">
                <a:latin typeface="Arial"/>
                <a:cs typeface="Arial"/>
              </a:rPr>
              <a:t> in water, but not very </a:t>
            </a:r>
            <a:r>
              <a:rPr lang="en-US" dirty="0" err="1" smtClean="0">
                <a:latin typeface="Arial"/>
                <a:cs typeface="Arial"/>
              </a:rPr>
              <a:t>ionised</a:t>
            </a:r>
            <a:r>
              <a:rPr lang="en-US" dirty="0" smtClean="0">
                <a:latin typeface="Arial"/>
                <a:cs typeface="Arial"/>
              </a:rPr>
              <a:t>:</a:t>
            </a:r>
          </a:p>
          <a:p>
            <a:pPr>
              <a:buNone/>
            </a:pPr>
            <a:r>
              <a:rPr lang="en-US" dirty="0" smtClean="0">
                <a:latin typeface="Arial"/>
                <a:cs typeface="Arial"/>
              </a:rPr>
              <a:t>				</a:t>
            </a:r>
            <a:r>
              <a:rPr lang="en-US" dirty="0" err="1" smtClean="0">
                <a:latin typeface="Arial"/>
                <a:cs typeface="Arial"/>
              </a:rPr>
              <a:t>AH</a:t>
            </a:r>
            <a:r>
              <a:rPr lang="en-US" baseline="-25000" dirty="0" err="1" smtClean="0">
                <a:latin typeface="Arial"/>
                <a:cs typeface="Arial"/>
              </a:rPr>
              <a:t>(aq</a:t>
            </a:r>
            <a:r>
              <a:rPr lang="en-US" baseline="-25000" dirty="0" smtClean="0">
                <a:latin typeface="Arial"/>
                <a:cs typeface="Arial"/>
              </a:rPr>
              <a:t>)</a:t>
            </a:r>
            <a:r>
              <a:rPr lang="en-US" dirty="0" smtClean="0">
                <a:latin typeface="Arial"/>
                <a:cs typeface="Arial"/>
              </a:rPr>
              <a:t>				A</a:t>
            </a:r>
            <a:r>
              <a:rPr lang="en-US" baseline="30000" dirty="0" smtClean="0">
                <a:latin typeface="Arial"/>
                <a:cs typeface="Arial"/>
              </a:rPr>
              <a:t>- </a:t>
            </a:r>
            <a:r>
              <a:rPr lang="en-US" baseline="-25000" dirty="0" smtClean="0">
                <a:latin typeface="Arial"/>
                <a:cs typeface="Arial"/>
              </a:rPr>
              <a:t>(</a:t>
            </a:r>
            <a:r>
              <a:rPr lang="en-US" baseline="-25000" dirty="0" err="1" smtClean="0">
                <a:latin typeface="Arial"/>
                <a:cs typeface="Arial"/>
              </a:rPr>
              <a:t>aq</a:t>
            </a:r>
            <a:r>
              <a:rPr lang="en-US" baseline="-25000" dirty="0" smtClean="0">
                <a:latin typeface="Arial"/>
                <a:cs typeface="Arial"/>
              </a:rPr>
              <a:t>) </a:t>
            </a:r>
            <a:r>
              <a:rPr lang="en-US" dirty="0" smtClean="0">
                <a:latin typeface="Arial"/>
                <a:cs typeface="Arial"/>
              </a:rPr>
              <a:t>+	</a:t>
            </a:r>
            <a:r>
              <a:rPr lang="en-US" dirty="0" err="1" smtClean="0">
                <a:latin typeface="Arial"/>
                <a:cs typeface="Arial"/>
              </a:rPr>
              <a:t>H</a:t>
            </a:r>
            <a:r>
              <a:rPr lang="en-US" baseline="30000" dirty="0" err="1" smtClean="0">
                <a:latin typeface="Arial"/>
                <a:cs typeface="Arial"/>
              </a:rPr>
              <a:t>+</a:t>
            </a:r>
            <a:r>
              <a:rPr lang="en-US" baseline="-25000" dirty="0" err="1" smtClean="0">
                <a:latin typeface="Arial"/>
                <a:cs typeface="Arial"/>
              </a:rPr>
              <a:t>(aq</a:t>
            </a:r>
            <a:r>
              <a:rPr lang="en-US" baseline="-25000" dirty="0" smtClean="0">
                <a:latin typeface="Arial"/>
                <a:cs typeface="Arial"/>
              </a:rPr>
              <a:t>)</a:t>
            </a:r>
          </a:p>
          <a:p>
            <a:pPr>
              <a:buNone/>
            </a:pPr>
            <a:endParaRPr lang="en-US" baseline="-25000" dirty="0" smtClean="0">
              <a:latin typeface="Arial"/>
              <a:cs typeface="Arial"/>
            </a:endParaRPr>
          </a:p>
          <a:p>
            <a:r>
              <a:rPr lang="en-US" dirty="0" smtClean="0">
                <a:latin typeface="Arial"/>
                <a:cs typeface="Arial"/>
              </a:rPr>
              <a:t>Think about what organic substances possess this ability and how we measure it; such compounds might be in the OSPW and may be the cause of the toxic effects. No-one knows. You might be the first! The former young chemistry graduate above now works on such problems for an international oil company.</a:t>
            </a:r>
          </a:p>
          <a:p>
            <a:endParaRPr lang="en-US" baseline="-25000" dirty="0" smtClean="0"/>
          </a:p>
          <a:p>
            <a:endParaRPr lang="en-US" dirty="0" smtClean="0"/>
          </a:p>
          <a:p>
            <a:endParaRPr lang="en-US" dirty="0"/>
          </a:p>
        </p:txBody>
      </p:sp>
      <p:cxnSp>
        <p:nvCxnSpPr>
          <p:cNvPr id="6" name="Straight Arrow Connector 5"/>
          <p:cNvCxnSpPr/>
          <p:nvPr/>
        </p:nvCxnSpPr>
        <p:spPr>
          <a:xfrm>
            <a:off x="3031389" y="3901377"/>
            <a:ext cx="852868" cy="1588"/>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rot="10800000">
            <a:off x="2994308" y="4025074"/>
            <a:ext cx="852868" cy="1589"/>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pic>
        <p:nvPicPr>
          <p:cNvPr id="11" name="Picture 10"/>
          <p:cNvPicPr>
            <a:picLocks noChangeAspect="1"/>
          </p:cNvPicPr>
          <p:nvPr/>
        </p:nvPicPr>
        <p:blipFill>
          <a:blip r:embed="rId2"/>
          <a:stretch>
            <a:fillRect/>
          </a:stretch>
        </p:blipFill>
        <p:spPr>
          <a:xfrm>
            <a:off x="3592575" y="1222954"/>
            <a:ext cx="1728581" cy="1149462"/>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20040" y="0"/>
            <a:ext cx="8229600" cy="1143000"/>
          </a:xfrm>
        </p:spPr>
        <p:txBody>
          <a:bodyPr/>
          <a:lstStyle/>
          <a:p>
            <a:pPr algn="l"/>
            <a:r>
              <a:rPr lang="en-US" dirty="0" smtClean="0">
                <a:latin typeface="Arial" pitchFamily="34" charset="0"/>
                <a:cs typeface="Arial" pitchFamily="34" charset="0"/>
              </a:rPr>
              <a:t>Session 2</a:t>
            </a:r>
            <a:endParaRPr lang="en-US" dirty="0">
              <a:latin typeface="Arial" pitchFamily="34" charset="0"/>
              <a:cs typeface="Arial" pitchFamily="34" charset="0"/>
            </a:endParaRPr>
          </a:p>
        </p:txBody>
      </p:sp>
      <p:sp>
        <p:nvSpPr>
          <p:cNvPr id="3" name="Content Placeholder 2"/>
          <p:cNvSpPr>
            <a:spLocks noGrp="1"/>
          </p:cNvSpPr>
          <p:nvPr>
            <p:ph idx="1"/>
          </p:nvPr>
        </p:nvSpPr>
        <p:spPr>
          <a:xfrm>
            <a:off x="384048" y="841092"/>
            <a:ext cx="8229600" cy="5269516"/>
          </a:xfrm>
        </p:spPr>
        <p:txBody>
          <a:bodyPr>
            <a:normAutofit fontScale="25000" lnSpcReduction="20000"/>
          </a:bodyPr>
          <a:lstStyle/>
          <a:p>
            <a:pPr>
              <a:buNone/>
            </a:pPr>
            <a:endParaRPr lang="en-US" sz="7200" i="1" dirty="0" smtClean="0">
              <a:latin typeface="Arial" pitchFamily="34" charset="0"/>
              <a:cs typeface="Arial" pitchFamily="34" charset="0"/>
            </a:endParaRPr>
          </a:p>
          <a:p>
            <a:pPr>
              <a:buNone/>
            </a:pPr>
            <a:r>
              <a:rPr lang="en-US" sz="7200" i="1" dirty="0" smtClean="0">
                <a:latin typeface="Arial" pitchFamily="34" charset="0"/>
                <a:cs typeface="Arial" pitchFamily="34" charset="0"/>
              </a:rPr>
              <a:t>RECAP ON THE PROBLEM</a:t>
            </a:r>
          </a:p>
          <a:p>
            <a:r>
              <a:rPr lang="en-US" sz="7200" i="1" dirty="0" smtClean="0">
                <a:latin typeface="Arial" pitchFamily="34" charset="0"/>
                <a:cs typeface="Arial" pitchFamily="34" charset="0"/>
              </a:rPr>
              <a:t>Something</a:t>
            </a:r>
            <a:r>
              <a:rPr lang="en-US" sz="7200" dirty="0" smtClean="0">
                <a:latin typeface="Arial" pitchFamily="34" charset="0"/>
                <a:cs typeface="Arial" pitchFamily="34" charset="0"/>
              </a:rPr>
              <a:t> ‘acidic’ in oil sands process-affected water (OSPW), of which there are an estimated trillion </a:t>
            </a:r>
            <a:r>
              <a:rPr lang="en-US" sz="7200" dirty="0" err="1" smtClean="0">
                <a:latin typeface="Arial" pitchFamily="34" charset="0"/>
                <a:cs typeface="Arial" pitchFamily="34" charset="0"/>
              </a:rPr>
              <a:t>litres</a:t>
            </a:r>
            <a:r>
              <a:rPr lang="en-US" sz="7200" dirty="0" smtClean="0">
                <a:latin typeface="Arial" pitchFamily="34" charset="0"/>
                <a:cs typeface="Arial" pitchFamily="34" charset="0"/>
              </a:rPr>
              <a:t> in Alberta tailings ponds, end pits and other storage lagoons, is toxic to a variety of organisms. This fraction has been called ‘naphthenic acids’ by some, but this is perhaps not a very useful term.</a:t>
            </a:r>
          </a:p>
          <a:p>
            <a:pPr>
              <a:buNone/>
            </a:pPr>
            <a:endParaRPr lang="en-US" sz="7200" dirty="0" smtClean="0">
              <a:latin typeface="Arial" pitchFamily="34" charset="0"/>
              <a:cs typeface="Arial" pitchFamily="34" charset="0"/>
            </a:endParaRPr>
          </a:p>
          <a:p>
            <a:r>
              <a:rPr lang="en-US" sz="7200" dirty="0" smtClean="0">
                <a:latin typeface="Arial" pitchFamily="34" charset="0"/>
                <a:cs typeface="Arial" pitchFamily="34" charset="0"/>
              </a:rPr>
              <a:t>If a variety of organisms are exposed to neat or diluted OSPW samples, a number of deleterious (acute and chronic toxic) effects can sometimes be measured. The effects vary depending on the sample history (e.g. age of storage) and the organism or test used. The major acutely toxic components are believed to have relative molecular masses 200-500 and to be highly polar organic compounds with properties similar to ‘naphthenic acids’</a:t>
            </a:r>
            <a:r>
              <a:rPr lang="en-US" sz="7200" baseline="30000" dirty="0" smtClean="0">
                <a:latin typeface="Arial" pitchFamily="34" charset="0"/>
                <a:cs typeface="Arial" pitchFamily="34" charset="0"/>
              </a:rPr>
              <a:t>1</a:t>
            </a:r>
            <a:r>
              <a:rPr lang="en-US" sz="7200" dirty="0" smtClean="0">
                <a:latin typeface="Arial" pitchFamily="34" charset="0"/>
                <a:cs typeface="Arial" pitchFamily="34" charset="0"/>
              </a:rPr>
              <a:t>. This statement</a:t>
            </a:r>
            <a:r>
              <a:rPr lang="en-US" sz="7200" baseline="30000" dirty="0" smtClean="0">
                <a:latin typeface="Arial" pitchFamily="34" charset="0"/>
                <a:cs typeface="Arial" pitchFamily="34" charset="0"/>
              </a:rPr>
              <a:t>1,2</a:t>
            </a:r>
            <a:r>
              <a:rPr lang="en-US" sz="7200" dirty="0" smtClean="0">
                <a:latin typeface="Arial" pitchFamily="34" charset="0"/>
                <a:cs typeface="Arial" pitchFamily="34" charset="0"/>
              </a:rPr>
              <a:t> seems to have been based partly on the reduction in toxicity to bacteria, water flea and trout observed when the OSPW (tailings water) was first acidified to pH&lt;5.</a:t>
            </a:r>
            <a:r>
              <a:rPr lang="en-US" sz="7200" baseline="30000" dirty="0" smtClean="0">
                <a:latin typeface="Arial" pitchFamily="34" charset="0"/>
                <a:cs typeface="Arial" pitchFamily="34" charset="0"/>
              </a:rPr>
              <a:t>2  </a:t>
            </a:r>
            <a:r>
              <a:rPr lang="en-US" sz="7200" dirty="0" smtClean="0">
                <a:latin typeface="Arial" pitchFamily="34" charset="0"/>
                <a:cs typeface="Arial" pitchFamily="34" charset="0"/>
              </a:rPr>
              <a:t>A number of more chronic effects have also been reported.</a:t>
            </a:r>
          </a:p>
          <a:p>
            <a:pPr>
              <a:buNone/>
            </a:pPr>
            <a:endParaRPr lang="en-US" sz="7200" baseline="-25000" dirty="0" smtClean="0">
              <a:latin typeface="Arial" pitchFamily="34" charset="0"/>
              <a:cs typeface="Arial" pitchFamily="34" charset="0"/>
            </a:endParaRPr>
          </a:p>
          <a:p>
            <a:r>
              <a:rPr lang="en-US" sz="7200" dirty="0" smtClean="0">
                <a:latin typeface="Arial" pitchFamily="34" charset="0"/>
                <a:cs typeface="Arial" pitchFamily="34" charset="0"/>
              </a:rPr>
              <a:t>At the end of session 1 you were asked to think about what organic substances possess ‘acidity’ and how it is measured since such compounds might be the cause of the toxic effects in OSPW. </a:t>
            </a:r>
          </a:p>
          <a:p>
            <a:pPr>
              <a:buNone/>
            </a:pPr>
            <a:r>
              <a:rPr lang="en-US" dirty="0" smtClean="0"/>
              <a:t>					1</a:t>
            </a:r>
            <a:r>
              <a:rPr lang="en-US" dirty="0"/>
              <a:t>. </a:t>
            </a:r>
            <a:r>
              <a:rPr lang="en-US" dirty="0" err="1"/>
              <a:t>Zenon</a:t>
            </a:r>
            <a:r>
              <a:rPr lang="en-US" dirty="0"/>
              <a:t> Environmental Inc. (1986). Novel methods for the characterization and treatment of toxic oil sands wastewater. Report to EPS under contract </a:t>
            </a:r>
            <a:r>
              <a:rPr lang="en-US" dirty="0" smtClean="0"/>
              <a:t>				# </a:t>
            </a:r>
            <a:r>
              <a:rPr lang="en-US" dirty="0"/>
              <a:t>52 ss.KE145-3-0413.pp 135. Available via University of Athabasca library. Statement cited by authors of reference 2.</a:t>
            </a:r>
          </a:p>
          <a:p>
            <a:pPr>
              <a:buNone/>
            </a:pPr>
            <a:r>
              <a:rPr lang="en-US" dirty="0" smtClean="0"/>
              <a:t>					2</a:t>
            </a:r>
            <a:r>
              <a:rPr lang="en-US" dirty="0"/>
              <a:t>. MacKinnon and </a:t>
            </a:r>
            <a:r>
              <a:rPr lang="en-US" dirty="0" err="1"/>
              <a:t>Boerger</a:t>
            </a:r>
            <a:r>
              <a:rPr lang="en-US" dirty="0"/>
              <a:t> (1986). Description of two treatment methods for detoxifying oil sands tailings pond water. Water </a:t>
            </a:r>
            <a:r>
              <a:rPr lang="en-US" dirty="0" err="1"/>
              <a:t>Poll.Res.J</a:t>
            </a:r>
            <a:r>
              <a:rPr lang="en-US" dirty="0"/>
              <a:t>. Canada </a:t>
            </a:r>
            <a:r>
              <a:rPr lang="en-US" dirty="0" smtClean="0"/>
              <a:t>					21,496-511</a:t>
            </a:r>
            <a:r>
              <a:rPr lang="en-US" dirty="0"/>
              <a:t>. Available at http://digital.library.mcgill.ca/wqrj/pdfs/WQRJ_Vol_21_No_4_Art_04.pdf</a:t>
            </a:r>
          </a:p>
          <a:p>
            <a:pPr>
              <a:buNone/>
            </a:pPr>
            <a:r>
              <a:rPr lang="en-US" dirty="0" smtClean="0"/>
              <a:t>	</a:t>
            </a:r>
            <a:endParaRPr lang="en-US" dirty="0"/>
          </a:p>
          <a:p>
            <a:endParaRPr lang="en-US" dirty="0" smtClean="0"/>
          </a:p>
          <a:p>
            <a:pPr marL="0" indent="0">
              <a:buNone/>
            </a:pPr>
            <a:endParaRPr lang="en-US"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pitchFamily="34" charset="0"/>
                <a:cs typeface="Arial" pitchFamily="34" charset="0"/>
              </a:rPr>
              <a:t>Session 2</a:t>
            </a:r>
            <a:endParaRPr lang="en-US" dirty="0">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r>
              <a:rPr lang="en-US" sz="1800" dirty="0" smtClean="0">
                <a:latin typeface="Arial" pitchFamily="34" charset="0"/>
                <a:cs typeface="Arial" pitchFamily="34" charset="0"/>
              </a:rPr>
              <a:t>In groups, assuming the compounds responsible for the toxicity are organic, highly polar, have relative molecular masses about 200-500 and initially are comprised only of  the elements C, H and O, compile Microsoft Excel tables of the names of likely compounds which have the required acidities. List the </a:t>
            </a:r>
            <a:r>
              <a:rPr lang="en-US" sz="1800" dirty="0" err="1" smtClean="0">
                <a:latin typeface="Arial" pitchFamily="34" charset="0"/>
                <a:cs typeface="Arial" pitchFamily="34" charset="0"/>
              </a:rPr>
              <a:t>pK</a:t>
            </a:r>
            <a:r>
              <a:rPr lang="en-US" sz="1800" baseline="-25000" dirty="0" err="1" smtClean="0">
                <a:latin typeface="Arial" pitchFamily="34" charset="0"/>
                <a:cs typeface="Arial" pitchFamily="34" charset="0"/>
              </a:rPr>
              <a:t>a</a:t>
            </a:r>
            <a:r>
              <a:rPr lang="en-US" sz="1800" dirty="0" smtClean="0">
                <a:latin typeface="Arial" pitchFamily="34" charset="0"/>
                <a:cs typeface="Arial" pitchFamily="34" charset="0"/>
              </a:rPr>
              <a:t> values, where you can find them.</a:t>
            </a:r>
          </a:p>
          <a:p>
            <a:endParaRPr lang="en-US" sz="1800" dirty="0">
              <a:latin typeface="Arial" pitchFamily="34" charset="0"/>
              <a:cs typeface="Arial" pitchFamily="34" charset="0"/>
            </a:endParaRP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One useful source is: </a:t>
            </a:r>
            <a:r>
              <a:rPr lang="en-US" sz="1800" dirty="0" smtClean="0">
                <a:latin typeface="Arial" pitchFamily="34" charset="0"/>
                <a:cs typeface="Arial" pitchFamily="34" charset="0"/>
                <a:hlinkClick r:id="rId2"/>
              </a:rPr>
              <a:t>www.zirchrom.com/organic.htm</a:t>
            </a:r>
            <a:r>
              <a:rPr lang="en-US" sz="1800" dirty="0" smtClean="0">
                <a:latin typeface="Arial" pitchFamily="34" charset="0"/>
                <a:cs typeface="Arial" pitchFamily="34" charset="0"/>
              </a:rPr>
              <a:t> (last accessed 4.11.11), but there are many others.</a:t>
            </a:r>
            <a:endParaRPr lang="en-US" sz="1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pitchFamily="34" charset="0"/>
                <a:cs typeface="Arial" pitchFamily="34" charset="0"/>
              </a:rPr>
              <a:t>Session 2</a:t>
            </a:r>
            <a:endParaRPr lang="en-US" dirty="0">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r>
              <a:rPr lang="en-US" sz="1800" dirty="0" smtClean="0">
                <a:latin typeface="Arial" pitchFamily="34" charset="0"/>
                <a:cs typeface="Arial" pitchFamily="34" charset="0"/>
              </a:rPr>
              <a:t>What is the equation which is commonly used to relate pH and </a:t>
            </a:r>
            <a:r>
              <a:rPr lang="en-US" sz="1800" dirty="0" err="1" smtClean="0">
                <a:latin typeface="Arial" pitchFamily="34" charset="0"/>
                <a:cs typeface="Arial" pitchFamily="34" charset="0"/>
              </a:rPr>
              <a:t>pK</a:t>
            </a:r>
            <a:r>
              <a:rPr lang="en-US" sz="1800" baseline="-25000" dirty="0" err="1" smtClean="0">
                <a:latin typeface="Arial" pitchFamily="34" charset="0"/>
                <a:cs typeface="Arial" pitchFamily="34" charset="0"/>
              </a:rPr>
              <a:t>a</a:t>
            </a:r>
            <a:r>
              <a:rPr lang="en-US" sz="1800" baseline="-25000" dirty="0" smtClean="0">
                <a:latin typeface="Arial" pitchFamily="34" charset="0"/>
                <a:cs typeface="Arial" pitchFamily="34" charset="0"/>
              </a:rPr>
              <a:t> </a:t>
            </a:r>
            <a:r>
              <a:rPr lang="en-US" sz="1800" dirty="0" smtClean="0">
                <a:latin typeface="Arial" pitchFamily="34" charset="0"/>
                <a:cs typeface="Arial" pitchFamily="34" charset="0"/>
              </a:rPr>
              <a:t>with the </a:t>
            </a:r>
            <a:r>
              <a:rPr lang="en-US" sz="1800" dirty="0" err="1" smtClean="0">
                <a:latin typeface="Arial" pitchFamily="34" charset="0"/>
                <a:cs typeface="Arial" pitchFamily="34" charset="0"/>
              </a:rPr>
              <a:t>ionised</a:t>
            </a:r>
            <a:r>
              <a:rPr lang="en-US" sz="1800" dirty="0" smtClean="0">
                <a:latin typeface="Arial" pitchFamily="34" charset="0"/>
                <a:cs typeface="Arial" pitchFamily="34" charset="0"/>
              </a:rPr>
              <a:t> and non-</a:t>
            </a:r>
            <a:r>
              <a:rPr lang="en-US" sz="1800" dirty="0" err="1" smtClean="0">
                <a:latin typeface="Arial" pitchFamily="34" charset="0"/>
                <a:cs typeface="Arial" pitchFamily="34" charset="0"/>
              </a:rPr>
              <a:t>ionised</a:t>
            </a:r>
            <a:r>
              <a:rPr lang="en-US" sz="1800" dirty="0" smtClean="0">
                <a:latin typeface="Arial" pitchFamily="34" charset="0"/>
                <a:cs typeface="Arial" pitchFamily="34" charset="0"/>
              </a:rPr>
              <a:t> forms of an acid? </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Using this equation, consider what would be the result for acids of different </a:t>
            </a:r>
            <a:r>
              <a:rPr lang="en-US" sz="1800" dirty="0" err="1" smtClean="0">
                <a:latin typeface="Arial" pitchFamily="34" charset="0"/>
                <a:cs typeface="Arial" pitchFamily="34" charset="0"/>
              </a:rPr>
              <a:t>pKa</a:t>
            </a:r>
            <a:r>
              <a:rPr lang="en-US" sz="1800" dirty="0" smtClean="0">
                <a:latin typeface="Arial" pitchFamily="34" charset="0"/>
                <a:cs typeface="Arial" pitchFamily="34" charset="0"/>
              </a:rPr>
              <a:t> when OSPW (pH 7-9) was adjusted to (a) pH 5 (</a:t>
            </a:r>
            <a:r>
              <a:rPr lang="en-US" sz="1800" dirty="0" err="1" smtClean="0">
                <a:latin typeface="Arial" pitchFamily="34" charset="0"/>
                <a:cs typeface="Arial" pitchFamily="34" charset="0"/>
              </a:rPr>
              <a:t>b</a:t>
            </a:r>
            <a:r>
              <a:rPr lang="en-US" sz="1800" dirty="0" smtClean="0">
                <a:latin typeface="Arial" pitchFamily="34" charset="0"/>
                <a:cs typeface="Arial" pitchFamily="34" charset="0"/>
              </a:rPr>
              <a:t>) pH 2? Which compounds would become completely non-</a:t>
            </a:r>
            <a:r>
              <a:rPr lang="en-US" sz="1800" dirty="0" err="1" smtClean="0">
                <a:latin typeface="Arial" pitchFamily="34" charset="0"/>
                <a:cs typeface="Arial" pitchFamily="34" charset="0"/>
              </a:rPr>
              <a:t>ionised</a:t>
            </a:r>
            <a:r>
              <a:rPr lang="en-US" sz="1800" dirty="0" smtClean="0">
                <a:latin typeface="Arial" pitchFamily="34" charset="0"/>
                <a:cs typeface="Arial" pitchFamily="34" charset="0"/>
              </a:rPr>
              <a:t> (and thus assumed insoluble and not contributing to the acute toxicity of the aqueous OSPW) at pH 5)? </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Examine this using  1-naphthoic acid (</a:t>
            </a:r>
            <a:r>
              <a:rPr lang="en-US" sz="1800" dirty="0" err="1" smtClean="0">
                <a:latin typeface="Arial" pitchFamily="34" charset="0"/>
                <a:cs typeface="Arial" pitchFamily="34" charset="0"/>
              </a:rPr>
              <a:t>pK</a:t>
            </a:r>
            <a:r>
              <a:rPr lang="en-US" sz="1800" baseline="-25000" dirty="0" err="1" smtClean="0">
                <a:latin typeface="Arial" pitchFamily="34" charset="0"/>
                <a:cs typeface="Arial" pitchFamily="34" charset="0"/>
              </a:rPr>
              <a:t>a</a:t>
            </a:r>
            <a:r>
              <a:rPr lang="en-US" sz="1800" dirty="0" smtClean="0">
                <a:latin typeface="Arial" pitchFamily="34" charset="0"/>
                <a:cs typeface="Arial" pitchFamily="34" charset="0"/>
              </a:rPr>
              <a:t>=3.70) and 1-naphthol (</a:t>
            </a:r>
            <a:r>
              <a:rPr lang="en-US" sz="1800" dirty="0" err="1" smtClean="0">
                <a:latin typeface="Arial" pitchFamily="34" charset="0"/>
                <a:cs typeface="Arial" pitchFamily="34" charset="0"/>
              </a:rPr>
              <a:t>pK</a:t>
            </a:r>
            <a:r>
              <a:rPr lang="en-US" sz="1800" baseline="-25000" dirty="0" err="1" smtClean="0">
                <a:latin typeface="Arial" pitchFamily="34" charset="0"/>
                <a:cs typeface="Arial" pitchFamily="34" charset="0"/>
              </a:rPr>
              <a:t>a</a:t>
            </a:r>
            <a:r>
              <a:rPr lang="en-US" sz="1800" dirty="0" smtClean="0">
                <a:latin typeface="Arial" pitchFamily="34" charset="0"/>
                <a:cs typeface="Arial" pitchFamily="34" charset="0"/>
              </a:rPr>
              <a:t>=9.34) as examples.</a:t>
            </a:r>
            <a:endParaRPr lang="en-US" sz="1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pitchFamily="34" charset="0"/>
                <a:cs typeface="Arial" pitchFamily="34" charset="0"/>
              </a:rPr>
              <a:t>Session 2 T</a:t>
            </a:r>
            <a:endParaRPr lang="en-US" dirty="0">
              <a:latin typeface="Arial" pitchFamily="34" charset="0"/>
              <a:cs typeface="Arial" pitchFamily="34" charset="0"/>
            </a:endParaRPr>
          </a:p>
        </p:txBody>
      </p:sp>
      <p:sp>
        <p:nvSpPr>
          <p:cNvPr id="3" name="Content Placeholder 2"/>
          <p:cNvSpPr>
            <a:spLocks noGrp="1"/>
          </p:cNvSpPr>
          <p:nvPr>
            <p:ph idx="1"/>
          </p:nvPr>
        </p:nvSpPr>
        <p:spPr>
          <a:xfrm>
            <a:off x="338328" y="1243584"/>
            <a:ext cx="8229600" cy="4525963"/>
          </a:xfrm>
        </p:spPr>
        <p:txBody>
          <a:bodyPr>
            <a:noAutofit/>
          </a:bodyPr>
          <a:lstStyle/>
          <a:p>
            <a:r>
              <a:rPr lang="en-US" sz="1600" dirty="0" smtClean="0">
                <a:latin typeface="Arial" pitchFamily="34" charset="0"/>
                <a:cs typeface="Arial" pitchFamily="34" charset="0"/>
              </a:rPr>
              <a:t>Students will typically suggest carboxylic acids and find data for these. Within the relative molecular mass limits, these can be normal, branched or multi-branched acyclic, </a:t>
            </a:r>
            <a:r>
              <a:rPr lang="en-US" sz="1600" dirty="0" err="1" smtClean="0">
                <a:latin typeface="Arial" pitchFamily="34" charset="0"/>
                <a:cs typeface="Arial" pitchFamily="34" charset="0"/>
              </a:rPr>
              <a:t>alicyclic</a:t>
            </a:r>
            <a:r>
              <a:rPr lang="en-US" sz="1600" dirty="0" smtClean="0">
                <a:latin typeface="Arial" pitchFamily="34" charset="0"/>
                <a:cs typeface="Arial" pitchFamily="34" charset="0"/>
              </a:rPr>
              <a:t> with one to maybe eight rings, aromatic with </a:t>
            </a:r>
            <a:r>
              <a:rPr lang="en-US" sz="1600" i="1" dirty="0" err="1" smtClean="0">
                <a:latin typeface="Arial" pitchFamily="34" charset="0"/>
                <a:cs typeface="Arial" pitchFamily="34" charset="0"/>
              </a:rPr>
              <a:t>n</a:t>
            </a:r>
            <a:r>
              <a:rPr lang="en-US" sz="1600" dirty="0" smtClean="0">
                <a:latin typeface="Arial" pitchFamily="34" charset="0"/>
                <a:cs typeface="Arial" pitchFamily="34" charset="0"/>
              </a:rPr>
              <a:t>- and branched alkyl groups, one to maybe four rings or a mixture of aromatic and polycyclic structures with or without branched or </a:t>
            </a:r>
            <a:r>
              <a:rPr lang="en-US" sz="1600" i="1" dirty="0" err="1" smtClean="0">
                <a:latin typeface="Arial" pitchFamily="34" charset="0"/>
                <a:cs typeface="Arial" pitchFamily="34" charset="0"/>
              </a:rPr>
              <a:t>n</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substituents</a:t>
            </a:r>
            <a:r>
              <a:rPr lang="en-US" sz="1600" dirty="0" smtClean="0">
                <a:latin typeface="Arial" pitchFamily="34" charset="0"/>
                <a:cs typeface="Arial" pitchFamily="34" charset="0"/>
              </a:rPr>
              <a:t>.</a:t>
            </a:r>
          </a:p>
          <a:p>
            <a:r>
              <a:rPr lang="en-US" sz="1600" dirty="0" smtClean="0">
                <a:latin typeface="Arial" pitchFamily="34" charset="0"/>
                <a:cs typeface="Arial" pitchFamily="34" charset="0"/>
              </a:rPr>
              <a:t>They may need encouraging to include (for C,H,O) </a:t>
            </a:r>
            <a:r>
              <a:rPr lang="en-US" sz="1600" dirty="0" err="1" smtClean="0">
                <a:latin typeface="Arial" pitchFamily="34" charset="0"/>
                <a:cs typeface="Arial" pitchFamily="34" charset="0"/>
              </a:rPr>
              <a:t>hydroxy</a:t>
            </a:r>
            <a:r>
              <a:rPr lang="en-US" sz="1600" dirty="0" smtClean="0">
                <a:latin typeface="Arial" pitchFamily="34" charset="0"/>
                <a:cs typeface="Arial" pitchFamily="34" charset="0"/>
              </a:rPr>
              <a:t> or </a:t>
            </a:r>
            <a:r>
              <a:rPr lang="en-US" sz="1600" dirty="0" err="1" smtClean="0">
                <a:latin typeface="Arial" pitchFamily="34" charset="0"/>
                <a:cs typeface="Arial" pitchFamily="34" charset="0"/>
              </a:rPr>
              <a:t>keto</a:t>
            </a:r>
            <a:r>
              <a:rPr lang="en-US" sz="1600" dirty="0" smtClean="0">
                <a:latin typeface="Arial" pitchFamily="34" charset="0"/>
                <a:cs typeface="Arial" pitchFamily="34" charset="0"/>
              </a:rPr>
              <a:t> acids etc, with, of course, the carboxylic acid functionality.</a:t>
            </a:r>
          </a:p>
          <a:p>
            <a:r>
              <a:rPr lang="en-US" sz="1600" dirty="0" smtClean="0">
                <a:latin typeface="Arial" pitchFamily="34" charset="0"/>
                <a:cs typeface="Arial" pitchFamily="34" charset="0"/>
              </a:rPr>
              <a:t>More open-minded or on-the-ball, students may </a:t>
            </a:r>
            <a:r>
              <a:rPr lang="en-US" sz="1600" dirty="0" err="1" smtClean="0">
                <a:latin typeface="Arial" pitchFamily="34" charset="0"/>
                <a:cs typeface="Arial" pitchFamily="34" charset="0"/>
              </a:rPr>
              <a:t>realise</a:t>
            </a:r>
            <a:r>
              <a:rPr lang="en-US" sz="1600" dirty="0" smtClean="0">
                <a:latin typeface="Arial" pitchFamily="34" charset="0"/>
                <a:cs typeface="Arial" pitchFamily="34" charset="0"/>
              </a:rPr>
              <a:t> that phenols can also be included, again with multiple </a:t>
            </a:r>
            <a:r>
              <a:rPr lang="en-US" sz="1600" dirty="0" err="1" smtClean="0">
                <a:latin typeface="Arial" pitchFamily="34" charset="0"/>
                <a:cs typeface="Arial" pitchFamily="34" charset="0"/>
              </a:rPr>
              <a:t>substituents</a:t>
            </a:r>
            <a:r>
              <a:rPr lang="en-US" sz="1600" dirty="0" smtClean="0">
                <a:latin typeface="Arial" pitchFamily="34" charset="0"/>
                <a:cs typeface="Arial" pitchFamily="34" charset="0"/>
              </a:rPr>
              <a:t> etc. This is possibly important (what compounds/</a:t>
            </a:r>
            <a:r>
              <a:rPr lang="en-US" sz="1600" dirty="0" err="1" smtClean="0">
                <a:latin typeface="Arial" pitchFamily="34" charset="0"/>
                <a:cs typeface="Arial" pitchFamily="34" charset="0"/>
              </a:rPr>
              <a:t>pK</a:t>
            </a:r>
            <a:r>
              <a:rPr lang="en-US" sz="1600" baseline="-25000" dirty="0" err="1" smtClean="0">
                <a:latin typeface="Arial" pitchFamily="34" charset="0"/>
                <a:cs typeface="Arial" pitchFamily="34" charset="0"/>
              </a:rPr>
              <a:t>a</a:t>
            </a:r>
            <a:r>
              <a:rPr lang="en-US" sz="1600" dirty="0" smtClean="0">
                <a:latin typeface="Arial" pitchFamily="34" charset="0"/>
                <a:cs typeface="Arial" pitchFamily="34" charset="0"/>
              </a:rPr>
              <a:t> would become fully non-</a:t>
            </a:r>
            <a:r>
              <a:rPr lang="en-US" sz="1600" dirty="0" err="1" smtClean="0">
                <a:latin typeface="Arial" pitchFamily="34" charset="0"/>
                <a:cs typeface="Arial" pitchFamily="34" charset="0"/>
              </a:rPr>
              <a:t>ionised</a:t>
            </a:r>
            <a:r>
              <a:rPr lang="en-US" sz="1600" dirty="0" smtClean="0">
                <a:latin typeface="Arial" pitchFamily="34" charset="0"/>
                <a:cs typeface="Arial" pitchFamily="34" charset="0"/>
              </a:rPr>
              <a:t> at pH about 5 and thus might be insoluble and removed from the OSPW extracts, removing the acute toxicity: stronger or weaker acids?). </a:t>
            </a:r>
          </a:p>
          <a:p>
            <a:r>
              <a:rPr lang="en-US" sz="1600" dirty="0" smtClean="0">
                <a:latin typeface="Arial" pitchFamily="34" charset="0"/>
                <a:cs typeface="Arial" pitchFamily="34" charset="0"/>
              </a:rPr>
              <a:t>Students should be encouraged to consider the Henderson-</a:t>
            </a:r>
            <a:r>
              <a:rPr lang="en-US" sz="1600" dirty="0" err="1" smtClean="0">
                <a:latin typeface="Arial" pitchFamily="34" charset="0"/>
                <a:cs typeface="Arial" pitchFamily="34" charset="0"/>
              </a:rPr>
              <a:t>Hasselbalch</a:t>
            </a:r>
            <a:r>
              <a:rPr lang="en-US" sz="1600" dirty="0" smtClean="0">
                <a:latin typeface="Arial" pitchFamily="34" charset="0"/>
                <a:cs typeface="Arial" pitchFamily="34" charset="0"/>
              </a:rPr>
              <a:t> equation: pH=pK</a:t>
            </a:r>
            <a:r>
              <a:rPr lang="en-US" sz="1600" baseline="-25000" dirty="0" smtClean="0">
                <a:latin typeface="Arial" pitchFamily="34" charset="0"/>
                <a:cs typeface="Arial" pitchFamily="34" charset="0"/>
              </a:rPr>
              <a:t>a</a:t>
            </a:r>
            <a:r>
              <a:rPr lang="en-US" sz="1600" dirty="0" smtClean="0">
                <a:latin typeface="Arial" pitchFamily="34" charset="0"/>
                <a:cs typeface="Arial" pitchFamily="34" charset="0"/>
              </a:rPr>
              <a:t>+Log</a:t>
            </a:r>
            <a:r>
              <a:rPr lang="en-US" sz="1600" baseline="-25000" dirty="0" smtClean="0">
                <a:latin typeface="Arial" pitchFamily="34" charset="0"/>
                <a:cs typeface="Arial" pitchFamily="34" charset="0"/>
              </a:rPr>
              <a:t>10</a:t>
            </a:r>
            <a:r>
              <a:rPr lang="en-US" sz="1600" dirty="0" smtClean="0">
                <a:latin typeface="Arial" pitchFamily="34" charset="0"/>
                <a:cs typeface="Arial" pitchFamily="34" charset="0"/>
              </a:rPr>
              <a:t>[(A</a:t>
            </a:r>
            <a:r>
              <a:rPr lang="en-US" sz="1600" baseline="30000" dirty="0" smtClean="0">
                <a:latin typeface="Arial" pitchFamily="34" charset="0"/>
                <a:cs typeface="Arial" pitchFamily="34" charset="0"/>
              </a:rPr>
              <a:t>-</a:t>
            </a:r>
            <a:r>
              <a:rPr lang="en-US" sz="1600" dirty="0" smtClean="0">
                <a:latin typeface="Arial" pitchFamily="34" charset="0"/>
                <a:cs typeface="Arial" pitchFamily="34" charset="0"/>
              </a:rPr>
              <a:t>)/(HA)]</a:t>
            </a:r>
          </a:p>
          <a:p>
            <a:pPr>
              <a:buNone/>
            </a:pPr>
            <a:r>
              <a:rPr lang="en-US" sz="1600" dirty="0" smtClean="0">
                <a:latin typeface="Arial" pitchFamily="34" charset="0"/>
                <a:cs typeface="Arial" pitchFamily="34" charset="0"/>
              </a:rPr>
              <a:t>	(A- is the </a:t>
            </a:r>
            <a:r>
              <a:rPr lang="en-US" sz="1600" dirty="0" err="1" smtClean="0">
                <a:latin typeface="Arial" pitchFamily="34" charset="0"/>
                <a:cs typeface="Arial" pitchFamily="34" charset="0"/>
              </a:rPr>
              <a:t>ionised</a:t>
            </a:r>
            <a:r>
              <a:rPr lang="en-US" sz="1600" dirty="0" smtClean="0">
                <a:latin typeface="Arial" pitchFamily="34" charset="0"/>
                <a:cs typeface="Arial" pitchFamily="34" charset="0"/>
              </a:rPr>
              <a:t> form of the acid A and HA the </a:t>
            </a:r>
            <a:r>
              <a:rPr lang="en-US" sz="1600" dirty="0" err="1" smtClean="0">
                <a:latin typeface="Arial" pitchFamily="34" charset="0"/>
                <a:cs typeface="Arial" pitchFamily="34" charset="0"/>
              </a:rPr>
              <a:t>unionised</a:t>
            </a:r>
            <a:r>
              <a:rPr lang="en-US" sz="1600" dirty="0" smtClean="0">
                <a:latin typeface="Arial" pitchFamily="34" charset="0"/>
                <a:cs typeface="Arial" pitchFamily="34" charset="0"/>
              </a:rPr>
              <a:t> form).</a:t>
            </a:r>
          </a:p>
          <a:p>
            <a:r>
              <a:rPr lang="en-US" sz="1600" dirty="0" smtClean="0">
                <a:latin typeface="Arial" pitchFamily="34" charset="0"/>
                <a:cs typeface="Arial" pitchFamily="34" charset="0"/>
              </a:rPr>
              <a:t>Many phenols would be non-</a:t>
            </a:r>
            <a:r>
              <a:rPr lang="en-US" sz="1600" dirty="0" err="1" smtClean="0">
                <a:latin typeface="Arial" pitchFamily="34" charset="0"/>
                <a:cs typeface="Arial" pitchFamily="34" charset="0"/>
              </a:rPr>
              <a:t>ionised</a:t>
            </a:r>
            <a:r>
              <a:rPr lang="en-US" sz="1600" dirty="0" smtClean="0">
                <a:latin typeface="Arial" pitchFamily="34" charset="0"/>
                <a:cs typeface="Arial" pitchFamily="34" charset="0"/>
              </a:rPr>
              <a:t> but only some proportion of carboxylic acids? So knowing the pH (rather than the vague &lt;5) might be important. This is an opportunity to revise fundamental pH and </a:t>
            </a:r>
            <a:r>
              <a:rPr lang="en-US" sz="1600" dirty="0" err="1" smtClean="0">
                <a:latin typeface="Arial" pitchFamily="34" charset="0"/>
                <a:cs typeface="Arial" pitchFamily="34" charset="0"/>
              </a:rPr>
              <a:t>pKa</a:t>
            </a:r>
            <a:r>
              <a:rPr lang="en-US" sz="1600" dirty="0" smtClean="0">
                <a:latin typeface="Arial" pitchFamily="34" charset="0"/>
                <a:cs typeface="Arial" pitchFamily="34" charset="0"/>
              </a:rPr>
              <a:t> concepts in a contextual manner.</a:t>
            </a:r>
            <a:endParaRPr lang="en-US" sz="16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pitchFamily="34" charset="0"/>
                <a:cs typeface="Arial" pitchFamily="34" charset="0"/>
              </a:rPr>
              <a:t>Session 2</a:t>
            </a:r>
            <a:endParaRPr lang="en-US" dirty="0">
              <a:latin typeface="Arial" pitchFamily="34" charset="0"/>
              <a:cs typeface="Arial" pitchFamily="34" charset="0"/>
            </a:endParaRPr>
          </a:p>
        </p:txBody>
      </p:sp>
      <p:sp>
        <p:nvSpPr>
          <p:cNvPr id="3" name="Content Placeholder 2"/>
          <p:cNvSpPr>
            <a:spLocks noGrp="1"/>
          </p:cNvSpPr>
          <p:nvPr>
            <p:ph idx="1"/>
          </p:nvPr>
        </p:nvSpPr>
        <p:spPr/>
        <p:txBody>
          <a:bodyPr>
            <a:normAutofit fontScale="92500" lnSpcReduction="10000"/>
          </a:bodyPr>
          <a:lstStyle/>
          <a:p>
            <a:r>
              <a:rPr lang="en-US" sz="2100" dirty="0" smtClean="0">
                <a:latin typeface="Arial" pitchFamily="34" charset="0"/>
                <a:cs typeface="Arial" pitchFamily="34" charset="0"/>
              </a:rPr>
              <a:t>The actual chemical composition of OSPW extracts is rather different</a:t>
            </a:r>
            <a:r>
              <a:rPr lang="en-US" sz="2100" baseline="30000" dirty="0" smtClean="0">
                <a:latin typeface="Arial" pitchFamily="34" charset="0"/>
                <a:cs typeface="Arial" pitchFamily="34" charset="0"/>
              </a:rPr>
              <a:t>3,4</a:t>
            </a:r>
            <a:r>
              <a:rPr lang="en-US" sz="2100" dirty="0" smtClean="0">
                <a:latin typeface="Arial" pitchFamily="34" charset="0"/>
                <a:cs typeface="Arial" pitchFamily="34" charset="0"/>
              </a:rPr>
              <a:t>. </a:t>
            </a:r>
          </a:p>
          <a:p>
            <a:endParaRPr lang="en-US" dirty="0" smtClean="0"/>
          </a:p>
          <a:p>
            <a:endParaRPr lang="en-US" dirty="0" smtClean="0"/>
          </a:p>
          <a:p>
            <a:endParaRPr lang="en-US" dirty="0" smtClean="0"/>
          </a:p>
          <a:p>
            <a:endParaRPr lang="en-US" dirty="0" smtClean="0"/>
          </a:p>
          <a:p>
            <a:endParaRPr lang="en-US" dirty="0" smtClean="0"/>
          </a:p>
          <a:p>
            <a:r>
              <a:rPr lang="en-US" sz="1900" dirty="0" smtClean="0">
                <a:latin typeface="Arial" pitchFamily="34" charset="0"/>
                <a:cs typeface="Arial" pitchFamily="34" charset="0"/>
              </a:rPr>
              <a:t>Revise and update your  Excel tables of likely compounds which have the required acidities.</a:t>
            </a:r>
          </a:p>
          <a:p>
            <a:pPr>
              <a:buNone/>
            </a:pPr>
            <a:endParaRPr lang="en-US" sz="1200" dirty="0" smtClean="0"/>
          </a:p>
          <a:p>
            <a:pPr>
              <a:buNone/>
            </a:pPr>
            <a:endParaRPr lang="en-US" sz="1200" dirty="0" smtClean="0"/>
          </a:p>
          <a:p>
            <a:pPr>
              <a:buNone/>
            </a:pPr>
            <a:endParaRPr lang="en-US" sz="1200" dirty="0" smtClean="0"/>
          </a:p>
          <a:p>
            <a:pPr>
              <a:buNone/>
            </a:pPr>
            <a:r>
              <a:rPr lang="en-US" sz="1200" dirty="0" smtClean="0"/>
              <a:t>See for example, </a:t>
            </a:r>
            <a:r>
              <a:rPr lang="en-US" sz="1200" baseline="30000" dirty="0" smtClean="0"/>
              <a:t>4</a:t>
            </a:r>
            <a:r>
              <a:rPr lang="en-US" sz="1200" dirty="0" smtClean="0"/>
              <a:t>Grewer et al., (</a:t>
            </a:r>
            <a:r>
              <a:rPr lang="en-GB" sz="1100" dirty="0" smtClean="0"/>
              <a:t>2010). </a:t>
            </a:r>
            <a:r>
              <a:rPr lang="en-GB" sz="1100" i="1" dirty="0" smtClean="0"/>
              <a:t>Sci. Total Environ</a:t>
            </a:r>
            <a:r>
              <a:rPr lang="en-GB" sz="1100" dirty="0" smtClean="0"/>
              <a:t> </a:t>
            </a:r>
            <a:r>
              <a:rPr lang="en-GB" sz="1100" i="1" dirty="0" smtClean="0"/>
              <a:t>408</a:t>
            </a:r>
            <a:r>
              <a:rPr lang="en-GB" sz="1100" dirty="0" smtClean="0"/>
              <a:t>: 5997-6010. </a:t>
            </a:r>
            <a:endParaRPr lang="en-US" sz="1297"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cxnSp>
        <p:nvCxnSpPr>
          <p:cNvPr id="5" name="Straight Connector 4"/>
          <p:cNvCxnSpPr/>
          <p:nvPr/>
        </p:nvCxnSpPr>
        <p:spPr>
          <a:xfrm flipV="1">
            <a:off x="457200" y="5236531"/>
            <a:ext cx="8229600" cy="24740"/>
          </a:xfrm>
          <a:prstGeom prst="line">
            <a:avLst/>
          </a:prstGeom>
        </p:spPr>
        <p:style>
          <a:lnRef idx="2">
            <a:schemeClr val="accent1"/>
          </a:lnRef>
          <a:fillRef idx="0">
            <a:schemeClr val="accent1"/>
          </a:fillRef>
          <a:effectRef idx="1">
            <a:schemeClr val="accent1"/>
          </a:effectRef>
          <a:fontRef idx="minor">
            <a:schemeClr val="tx1"/>
          </a:fontRef>
        </p:style>
      </p:cxnSp>
      <p:graphicFrame>
        <p:nvGraphicFramePr>
          <p:cNvPr id="6" name="Table 5"/>
          <p:cNvGraphicFramePr>
            <a:graphicFrameLocks noGrp="1"/>
          </p:cNvGraphicFramePr>
          <p:nvPr/>
        </p:nvGraphicFramePr>
        <p:xfrm>
          <a:off x="1921983" y="2565583"/>
          <a:ext cx="5715000" cy="1398628"/>
        </p:xfrm>
        <a:graphic>
          <a:graphicData uri="http://schemas.openxmlformats.org/drawingml/2006/table">
            <a:tbl>
              <a:tblPr/>
              <a:tblGrid>
                <a:gridCol w="952500"/>
                <a:gridCol w="952500"/>
                <a:gridCol w="952500"/>
                <a:gridCol w="952500"/>
                <a:gridCol w="952500"/>
                <a:gridCol w="952500"/>
              </a:tblGrid>
              <a:tr h="242928">
                <a:tc>
                  <a:txBody>
                    <a:bodyPr/>
                    <a:lstStyle/>
                    <a:p>
                      <a:pPr algn="ctr" fontAlgn="b"/>
                      <a:r>
                        <a:rPr lang="en-US" sz="1000" b="1" i="0" u="none" strike="noStrike" dirty="0">
                          <a:latin typeface="Verdana"/>
                        </a:rPr>
                        <a:t>Sample</a:t>
                      </a:r>
                    </a:p>
                  </a:txBody>
                  <a:tcPr marL="12700" marR="12700" marT="12700" marB="0" anchor="b">
                    <a:lnL>
                      <a:noFill/>
                    </a:lnL>
                    <a:lnR>
                      <a:noFill/>
                    </a:lnR>
                    <a:lnT>
                      <a:noFill/>
                    </a:lnT>
                    <a:lnB>
                      <a:noFill/>
                    </a:lnB>
                  </a:tcPr>
                </a:tc>
                <a:tc>
                  <a:txBody>
                    <a:bodyPr/>
                    <a:lstStyle/>
                    <a:p>
                      <a:pPr algn="ctr" fontAlgn="b"/>
                      <a:r>
                        <a:rPr lang="en-US" sz="1000" b="1" i="0" u="none" strike="noStrike" dirty="0">
                          <a:latin typeface="Verdana"/>
                        </a:rPr>
                        <a:t>C</a:t>
                      </a:r>
                    </a:p>
                  </a:txBody>
                  <a:tcPr marL="12700" marR="12700" marT="12700" marB="0" anchor="b">
                    <a:lnL>
                      <a:noFill/>
                    </a:lnL>
                    <a:lnR>
                      <a:noFill/>
                    </a:lnR>
                    <a:lnT>
                      <a:noFill/>
                    </a:lnT>
                    <a:lnB>
                      <a:noFill/>
                    </a:lnB>
                  </a:tcPr>
                </a:tc>
                <a:tc>
                  <a:txBody>
                    <a:bodyPr/>
                    <a:lstStyle/>
                    <a:p>
                      <a:pPr algn="ctr" fontAlgn="b"/>
                      <a:r>
                        <a:rPr lang="en-US" sz="1000" b="1" i="0" u="none" strike="noStrike" dirty="0">
                          <a:latin typeface="Verdana"/>
                        </a:rPr>
                        <a:t>H</a:t>
                      </a:r>
                    </a:p>
                  </a:txBody>
                  <a:tcPr marL="12700" marR="12700" marT="12700" marB="0" anchor="b">
                    <a:lnL>
                      <a:noFill/>
                    </a:lnL>
                    <a:lnR>
                      <a:noFill/>
                    </a:lnR>
                    <a:lnT>
                      <a:noFill/>
                    </a:lnT>
                    <a:lnB>
                      <a:noFill/>
                    </a:lnB>
                  </a:tcPr>
                </a:tc>
                <a:tc>
                  <a:txBody>
                    <a:bodyPr/>
                    <a:lstStyle/>
                    <a:p>
                      <a:pPr algn="ctr" fontAlgn="b"/>
                      <a:r>
                        <a:rPr lang="en-US" sz="1000" b="1" i="0" u="none" strike="noStrike" dirty="0">
                          <a:latin typeface="Verdana"/>
                        </a:rPr>
                        <a:t>O</a:t>
                      </a:r>
                    </a:p>
                  </a:txBody>
                  <a:tcPr marL="12700" marR="12700" marT="12700" marB="0" anchor="b">
                    <a:lnL>
                      <a:noFill/>
                    </a:lnL>
                    <a:lnR>
                      <a:noFill/>
                    </a:lnR>
                    <a:lnT>
                      <a:noFill/>
                    </a:lnT>
                    <a:lnB>
                      <a:noFill/>
                    </a:lnB>
                  </a:tcPr>
                </a:tc>
                <a:tc>
                  <a:txBody>
                    <a:bodyPr/>
                    <a:lstStyle/>
                    <a:p>
                      <a:pPr algn="ctr" fontAlgn="b"/>
                      <a:r>
                        <a:rPr lang="en-US" sz="1000" b="1" i="0" u="none" strike="noStrike" dirty="0">
                          <a:latin typeface="Verdana"/>
                        </a:rPr>
                        <a:t>N</a:t>
                      </a:r>
                    </a:p>
                  </a:txBody>
                  <a:tcPr marL="12700" marR="12700" marT="12700" marB="0" anchor="b">
                    <a:lnL>
                      <a:noFill/>
                    </a:lnL>
                    <a:lnR>
                      <a:noFill/>
                    </a:lnR>
                    <a:lnT>
                      <a:noFill/>
                    </a:lnT>
                    <a:lnB>
                      <a:noFill/>
                    </a:lnB>
                  </a:tcPr>
                </a:tc>
                <a:tc>
                  <a:txBody>
                    <a:bodyPr/>
                    <a:lstStyle/>
                    <a:p>
                      <a:pPr algn="ctr" fontAlgn="b"/>
                      <a:r>
                        <a:rPr lang="en-US" sz="1000" b="1" i="0" u="none" strike="noStrike" dirty="0">
                          <a:latin typeface="Verdana"/>
                        </a:rPr>
                        <a:t>S</a:t>
                      </a:r>
                    </a:p>
                  </a:txBody>
                  <a:tcPr marL="12700" marR="12700" marT="12700" marB="0" anchor="b">
                    <a:lnL>
                      <a:noFill/>
                    </a:lnL>
                    <a:lnR>
                      <a:noFill/>
                    </a:lnR>
                    <a:lnT>
                      <a:noFill/>
                    </a:lnT>
                    <a:lnB>
                      <a:noFill/>
                    </a:lnB>
                  </a:tcPr>
                </a:tc>
              </a:tr>
              <a:tr h="165100">
                <a:tc>
                  <a:txBody>
                    <a:bodyPr/>
                    <a:lstStyle/>
                    <a:p>
                      <a:pPr algn="ctr" fontAlgn="b"/>
                      <a:endParaRPr lang="en-US" sz="1000" b="0" i="0" u="none" strike="noStrike">
                        <a:latin typeface="Verdana"/>
                      </a:endParaRPr>
                    </a:p>
                  </a:txBody>
                  <a:tcPr marL="12700" marR="12700" marT="12700" marB="0" anchor="b">
                    <a:lnL>
                      <a:noFill/>
                    </a:lnL>
                    <a:lnR>
                      <a:noFill/>
                    </a:lnR>
                    <a:lnT>
                      <a:noFill/>
                    </a:lnT>
                    <a:lnB>
                      <a:noFill/>
                    </a:lnB>
                  </a:tcPr>
                </a:tc>
                <a:tc>
                  <a:txBody>
                    <a:bodyPr/>
                    <a:lstStyle/>
                    <a:p>
                      <a:pPr algn="ctr" fontAlgn="b"/>
                      <a:endParaRPr lang="en-US" sz="1000" b="0" i="0" u="none" strike="noStrike">
                        <a:latin typeface="Verdana"/>
                      </a:endParaRPr>
                    </a:p>
                  </a:txBody>
                  <a:tcPr marL="12700" marR="12700" marT="12700" marB="0" anchor="b">
                    <a:lnL>
                      <a:noFill/>
                    </a:lnL>
                    <a:lnR>
                      <a:noFill/>
                    </a:lnR>
                    <a:lnT>
                      <a:noFill/>
                    </a:lnT>
                    <a:lnB>
                      <a:noFill/>
                    </a:lnB>
                  </a:tcPr>
                </a:tc>
                <a:tc>
                  <a:txBody>
                    <a:bodyPr/>
                    <a:lstStyle/>
                    <a:p>
                      <a:pPr algn="ctr" fontAlgn="b"/>
                      <a:endParaRPr lang="en-US" sz="1000" b="0" i="0" u="none" strike="noStrike">
                        <a:latin typeface="Verdana"/>
                      </a:endParaRPr>
                    </a:p>
                  </a:txBody>
                  <a:tcPr marL="12700" marR="12700" marT="12700" marB="0" anchor="b">
                    <a:lnL>
                      <a:noFill/>
                    </a:lnL>
                    <a:lnR>
                      <a:noFill/>
                    </a:lnR>
                    <a:lnT>
                      <a:noFill/>
                    </a:lnT>
                    <a:lnB>
                      <a:noFill/>
                    </a:lnB>
                  </a:tcPr>
                </a:tc>
                <a:tc>
                  <a:txBody>
                    <a:bodyPr/>
                    <a:lstStyle/>
                    <a:p>
                      <a:pPr algn="ctr" fontAlgn="b"/>
                      <a:endParaRPr lang="en-US" sz="1000" b="0" i="0" u="none" strike="noStrike">
                        <a:latin typeface="Verdana"/>
                      </a:endParaRPr>
                    </a:p>
                  </a:txBody>
                  <a:tcPr marL="12700" marR="12700" marT="12700" marB="0" anchor="b">
                    <a:lnL>
                      <a:noFill/>
                    </a:lnL>
                    <a:lnR>
                      <a:noFill/>
                    </a:lnR>
                    <a:lnT>
                      <a:noFill/>
                    </a:lnT>
                    <a:lnB>
                      <a:noFill/>
                    </a:lnB>
                  </a:tcPr>
                </a:tc>
                <a:tc>
                  <a:txBody>
                    <a:bodyPr/>
                    <a:lstStyle/>
                    <a:p>
                      <a:pPr algn="ctr" fontAlgn="b"/>
                      <a:endParaRPr lang="en-US" sz="1000" b="0" i="0" u="none" strike="noStrike">
                        <a:latin typeface="Verdana"/>
                      </a:endParaRPr>
                    </a:p>
                  </a:txBody>
                  <a:tcPr marL="12700" marR="12700" marT="12700" marB="0" anchor="b">
                    <a:lnL>
                      <a:noFill/>
                    </a:lnL>
                    <a:lnR>
                      <a:noFill/>
                    </a:lnR>
                    <a:lnT>
                      <a:noFill/>
                    </a:lnT>
                    <a:lnB>
                      <a:noFill/>
                    </a:lnB>
                  </a:tcPr>
                </a:tc>
                <a:tc>
                  <a:txBody>
                    <a:bodyPr/>
                    <a:lstStyle/>
                    <a:p>
                      <a:pPr algn="ctr" fontAlgn="b"/>
                      <a:endParaRPr lang="en-US" sz="1000" b="0" i="0" u="none" strike="noStrike">
                        <a:latin typeface="Verdana"/>
                      </a:endParaRPr>
                    </a:p>
                  </a:txBody>
                  <a:tcPr marL="12700" marR="12700" marT="12700" marB="0" anchor="b">
                    <a:lnL>
                      <a:noFill/>
                    </a:lnL>
                    <a:lnR>
                      <a:noFill/>
                    </a:lnR>
                    <a:lnT>
                      <a:noFill/>
                    </a:lnT>
                    <a:lnB>
                      <a:noFill/>
                    </a:lnB>
                  </a:tcPr>
                </a:tc>
              </a:tr>
              <a:tr h="165100">
                <a:tc>
                  <a:txBody>
                    <a:bodyPr/>
                    <a:lstStyle/>
                    <a:p>
                      <a:pPr algn="ctr" fontAlgn="b"/>
                      <a:r>
                        <a:rPr lang="en-US" sz="1000" b="0" i="0" u="none" strike="noStrike">
                          <a:latin typeface="Verdana"/>
                        </a:rPr>
                        <a:t>1</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70.1</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8.7</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16</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0.68</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3.8</a:t>
                      </a:r>
                    </a:p>
                  </a:txBody>
                  <a:tcPr marL="12700" marR="12700" marT="12700" marB="0" anchor="b">
                    <a:lnL>
                      <a:noFill/>
                    </a:lnL>
                    <a:lnR>
                      <a:noFill/>
                    </a:lnR>
                    <a:lnT>
                      <a:noFill/>
                    </a:lnT>
                    <a:lnB>
                      <a:noFill/>
                    </a:lnB>
                  </a:tcPr>
                </a:tc>
              </a:tr>
              <a:tr h="165100">
                <a:tc>
                  <a:txBody>
                    <a:bodyPr/>
                    <a:lstStyle/>
                    <a:p>
                      <a:pPr algn="ctr" fontAlgn="b"/>
                      <a:r>
                        <a:rPr lang="en-US" sz="1000" b="0" i="0" u="none" strike="noStrike">
                          <a:latin typeface="Verdana"/>
                        </a:rPr>
                        <a:t>2</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69.8</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8.7</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16.4</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0.51</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3.38</a:t>
                      </a:r>
                    </a:p>
                  </a:txBody>
                  <a:tcPr marL="12700" marR="12700" marT="12700" marB="0" anchor="b">
                    <a:lnL>
                      <a:noFill/>
                    </a:lnL>
                    <a:lnR>
                      <a:noFill/>
                    </a:lnR>
                    <a:lnT>
                      <a:noFill/>
                    </a:lnT>
                    <a:lnB>
                      <a:noFill/>
                    </a:lnB>
                  </a:tcPr>
                </a:tc>
              </a:tr>
              <a:tr h="165100">
                <a:tc>
                  <a:txBody>
                    <a:bodyPr/>
                    <a:lstStyle/>
                    <a:p>
                      <a:pPr algn="ctr" fontAlgn="b"/>
                      <a:r>
                        <a:rPr lang="en-US" sz="1000" b="0" i="0" u="none" strike="noStrike">
                          <a:latin typeface="Verdana"/>
                        </a:rPr>
                        <a:t>3</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59.7</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6.8</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20.2</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0.24</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1.06</a:t>
                      </a:r>
                    </a:p>
                  </a:txBody>
                  <a:tcPr marL="12700" marR="12700" marT="12700" marB="0" anchor="b">
                    <a:lnL>
                      <a:noFill/>
                    </a:lnL>
                    <a:lnR>
                      <a:noFill/>
                    </a:lnR>
                    <a:lnT>
                      <a:noFill/>
                    </a:lnT>
                    <a:lnB>
                      <a:noFill/>
                    </a:lnB>
                  </a:tcPr>
                </a:tc>
              </a:tr>
              <a:tr h="165100">
                <a:tc>
                  <a:txBody>
                    <a:bodyPr/>
                    <a:lstStyle/>
                    <a:p>
                      <a:pPr algn="ctr" fontAlgn="b"/>
                      <a:r>
                        <a:rPr lang="en-US" sz="1000" b="0" i="0" u="none" strike="noStrike">
                          <a:latin typeface="Verdana"/>
                        </a:rPr>
                        <a:t>4</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71.1</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9.1</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16.3</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0.69</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3.85</a:t>
                      </a:r>
                    </a:p>
                  </a:txBody>
                  <a:tcPr marL="12700" marR="12700" marT="12700" marB="0" anchor="b">
                    <a:lnL>
                      <a:noFill/>
                    </a:lnL>
                    <a:lnR>
                      <a:noFill/>
                    </a:lnR>
                    <a:lnT>
                      <a:noFill/>
                    </a:lnT>
                    <a:lnB>
                      <a:noFill/>
                    </a:lnB>
                  </a:tcPr>
                </a:tc>
              </a:tr>
              <a:tr h="165100">
                <a:tc>
                  <a:txBody>
                    <a:bodyPr/>
                    <a:lstStyle/>
                    <a:p>
                      <a:pPr algn="ctr" fontAlgn="b"/>
                      <a:r>
                        <a:rPr lang="en-US" sz="1000" b="0" i="0" u="none" strike="noStrike">
                          <a:latin typeface="Verdana"/>
                        </a:rPr>
                        <a:t>5</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67.3</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8.5</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17.7</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0.38</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2.91</a:t>
                      </a:r>
                    </a:p>
                  </a:txBody>
                  <a:tcPr marL="12700" marR="12700" marT="12700" marB="0" anchor="b">
                    <a:lnL>
                      <a:noFill/>
                    </a:lnL>
                    <a:lnR>
                      <a:noFill/>
                    </a:lnR>
                    <a:lnT>
                      <a:noFill/>
                    </a:lnT>
                    <a:lnB>
                      <a:noFill/>
                    </a:lnB>
                  </a:tcPr>
                </a:tc>
              </a:tr>
              <a:tr h="165100">
                <a:tc>
                  <a:txBody>
                    <a:bodyPr/>
                    <a:lstStyle/>
                    <a:p>
                      <a:pPr algn="ctr" fontAlgn="b"/>
                      <a:r>
                        <a:rPr lang="en-US" sz="1000" b="0" i="0" u="none" strike="noStrike">
                          <a:latin typeface="Verdana"/>
                        </a:rPr>
                        <a:t>6</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69.3</a:t>
                      </a:r>
                    </a:p>
                  </a:txBody>
                  <a:tcPr marL="12700" marR="12700" marT="12700" marB="0" anchor="b">
                    <a:lnL>
                      <a:noFill/>
                    </a:lnL>
                    <a:lnR>
                      <a:noFill/>
                    </a:lnR>
                    <a:lnT>
                      <a:noFill/>
                    </a:lnT>
                    <a:lnB>
                      <a:noFill/>
                    </a:lnB>
                  </a:tcPr>
                </a:tc>
                <a:tc>
                  <a:txBody>
                    <a:bodyPr/>
                    <a:lstStyle/>
                    <a:p>
                      <a:pPr algn="ctr" fontAlgn="b"/>
                      <a:r>
                        <a:rPr lang="en-US" sz="1000" b="0" i="0" u="none" strike="noStrike" dirty="0">
                          <a:latin typeface="Verdana"/>
                        </a:rPr>
                        <a:t>8.3</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16.2</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0</a:t>
                      </a:r>
                    </a:p>
                  </a:txBody>
                  <a:tcPr marL="12700" marR="12700" marT="12700" marB="0" anchor="b">
                    <a:lnL>
                      <a:noFill/>
                    </a:lnL>
                    <a:lnR>
                      <a:noFill/>
                    </a:lnR>
                    <a:lnT>
                      <a:noFill/>
                    </a:lnT>
                    <a:lnB>
                      <a:noFill/>
                    </a:lnB>
                  </a:tcPr>
                </a:tc>
                <a:tc>
                  <a:txBody>
                    <a:bodyPr/>
                    <a:lstStyle/>
                    <a:p>
                      <a:pPr algn="ctr" fontAlgn="b"/>
                      <a:r>
                        <a:rPr lang="en-US" sz="1000" b="0" i="0" u="none" strike="noStrike" dirty="0">
                          <a:latin typeface="Verdana"/>
                        </a:rPr>
                        <a:t>4.3</a:t>
                      </a:r>
                    </a:p>
                  </a:txBody>
                  <a:tcPr marL="12700" marR="12700" marT="12700"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75488" y="100902"/>
            <a:ext cx="8229600" cy="1143000"/>
          </a:xfrm>
        </p:spPr>
        <p:txBody>
          <a:bodyPr/>
          <a:lstStyle/>
          <a:p>
            <a:pPr algn="l"/>
            <a:r>
              <a:rPr lang="en-US" dirty="0" smtClean="0">
                <a:solidFill>
                  <a:srgbClr val="000000"/>
                </a:solidFill>
                <a:latin typeface="Arial" pitchFamily="34" charset="0"/>
                <a:cs typeface="Arial" pitchFamily="34" charset="0"/>
              </a:rPr>
              <a:t>Session 2 T</a:t>
            </a:r>
            <a:endParaRPr lang="en-US" dirty="0">
              <a:solidFill>
                <a:srgbClr val="000000"/>
              </a:solidFill>
              <a:latin typeface="Arial" pitchFamily="34" charset="0"/>
              <a:cs typeface="Arial" pitchFamily="34" charset="0"/>
            </a:endParaRPr>
          </a:p>
        </p:txBody>
      </p:sp>
      <p:sp>
        <p:nvSpPr>
          <p:cNvPr id="3" name="Content Placeholder 2"/>
          <p:cNvSpPr>
            <a:spLocks noGrp="1"/>
          </p:cNvSpPr>
          <p:nvPr>
            <p:ph idx="1"/>
          </p:nvPr>
        </p:nvSpPr>
        <p:spPr>
          <a:xfrm>
            <a:off x="292608" y="987552"/>
            <a:ext cx="8412480" cy="5239512"/>
          </a:xfrm>
        </p:spPr>
        <p:txBody>
          <a:bodyPr>
            <a:noAutofit/>
          </a:bodyPr>
          <a:lstStyle/>
          <a:p>
            <a:r>
              <a:rPr lang="en-US" sz="1800" dirty="0" smtClean="0">
                <a:latin typeface="Arial" pitchFamily="34" charset="0"/>
                <a:cs typeface="Arial" pitchFamily="34" charset="0"/>
              </a:rPr>
              <a:t>With the introduction, particularly of sulfur, students should now suggest a much greater variety of acidic compounds, amongst which they may offer the </a:t>
            </a:r>
            <a:r>
              <a:rPr lang="en-US" sz="1800" dirty="0" err="1" smtClean="0">
                <a:latin typeface="Arial" pitchFamily="34" charset="0"/>
                <a:cs typeface="Arial" pitchFamily="34" charset="0"/>
              </a:rPr>
              <a:t>chalcogenocarboxylic</a:t>
            </a:r>
            <a:r>
              <a:rPr lang="en-US" sz="1800" dirty="0" smtClean="0">
                <a:latin typeface="Arial" pitchFamily="34" charset="0"/>
                <a:cs typeface="Arial" pitchFamily="34" charset="0"/>
              </a:rPr>
              <a:t> acids (</a:t>
            </a:r>
            <a:r>
              <a:rPr lang="en-US" sz="1800" dirty="0" err="1" smtClean="0">
                <a:latin typeface="Arial" pitchFamily="34" charset="0"/>
                <a:cs typeface="Arial" pitchFamily="34" charset="0"/>
              </a:rPr>
              <a:t>thiocarboxylic</a:t>
            </a:r>
            <a:r>
              <a:rPr lang="en-US" sz="1800" dirty="0" smtClean="0">
                <a:latin typeface="Arial" pitchFamily="34" charset="0"/>
                <a:cs typeface="Arial" pitchFamily="34" charset="0"/>
              </a:rPr>
              <a:t>, </a:t>
            </a:r>
            <a:r>
              <a:rPr lang="en-US" sz="1800" dirty="0" err="1" smtClean="0">
                <a:latin typeface="Arial" pitchFamily="34" charset="0"/>
                <a:cs typeface="Arial" pitchFamily="34" charset="0"/>
              </a:rPr>
              <a:t>dithiocarboxylic</a:t>
            </a:r>
            <a:r>
              <a:rPr lang="en-US" sz="1800" dirty="0" smtClean="0">
                <a:latin typeface="Arial" pitchFamily="34" charset="0"/>
                <a:cs typeface="Arial" pitchFamily="34" charset="0"/>
              </a:rPr>
              <a:t> acids, aromatic and non-aromatic: </a:t>
            </a:r>
            <a:r>
              <a:rPr lang="en-US" sz="1800" dirty="0" err="1" smtClean="0">
                <a:latin typeface="Arial" pitchFamily="34" charset="0"/>
                <a:cs typeface="Arial" pitchFamily="34" charset="0"/>
              </a:rPr>
              <a:t>Kekulé</a:t>
            </a:r>
            <a:r>
              <a:rPr lang="en-US" sz="1800" dirty="0" smtClean="0">
                <a:latin typeface="Arial" pitchFamily="34" charset="0"/>
                <a:cs typeface="Arial" pitchFamily="34" charset="0"/>
              </a:rPr>
              <a:t> first reported </a:t>
            </a:r>
            <a:r>
              <a:rPr lang="en-US" sz="1800" dirty="0" err="1" smtClean="0">
                <a:latin typeface="Arial" pitchFamily="34" charset="0"/>
                <a:cs typeface="Arial" pitchFamily="34" charset="0"/>
              </a:rPr>
              <a:t>thioacetic</a:t>
            </a:r>
            <a:r>
              <a:rPr lang="en-US" sz="1800" dirty="0" smtClean="0">
                <a:latin typeface="Arial" pitchFamily="34" charset="0"/>
                <a:cs typeface="Arial" pitchFamily="34" charset="0"/>
              </a:rPr>
              <a:t> acid in 1854</a:t>
            </a:r>
            <a:r>
              <a:rPr lang="en-US" sz="1800" baseline="30000" dirty="0" smtClean="0">
                <a:latin typeface="Arial" pitchFamily="34" charset="0"/>
                <a:cs typeface="Arial" pitchFamily="34" charset="0"/>
              </a:rPr>
              <a:t>5</a:t>
            </a:r>
            <a:r>
              <a:rPr lang="en-US" sz="1800" dirty="0" smtClean="0">
                <a:latin typeface="Arial" pitchFamily="34" charset="0"/>
                <a:cs typeface="Arial" pitchFamily="34" charset="0"/>
              </a:rPr>
              <a:t>) and perhaps more usefully, aromatic and non-aromatic </a:t>
            </a:r>
            <a:r>
              <a:rPr lang="en-US" sz="1800" dirty="0" err="1" smtClean="0">
                <a:latin typeface="Arial" pitchFamily="34" charset="0"/>
                <a:cs typeface="Arial" pitchFamily="34" charset="0"/>
              </a:rPr>
              <a:t>thiols</a:t>
            </a:r>
            <a:r>
              <a:rPr lang="en-US" sz="1800" dirty="0" smtClean="0">
                <a:latin typeface="Arial" pitchFamily="34" charset="0"/>
                <a:cs typeface="Arial" pitchFamily="34" charset="0"/>
              </a:rPr>
              <a:t>, </a:t>
            </a:r>
            <a:r>
              <a:rPr lang="en-US" sz="1800" dirty="0" err="1" smtClean="0">
                <a:latin typeface="Arial" pitchFamily="34" charset="0"/>
                <a:cs typeface="Arial" pitchFamily="34" charset="0"/>
              </a:rPr>
              <a:t>sulfonic</a:t>
            </a:r>
            <a:r>
              <a:rPr lang="en-US" sz="1800" dirty="0" smtClean="0">
                <a:latin typeface="Arial" pitchFamily="34" charset="0"/>
                <a:cs typeface="Arial" pitchFamily="34" charset="0"/>
              </a:rPr>
              <a:t> acids and  and find </a:t>
            </a:r>
            <a:r>
              <a:rPr lang="en-US" sz="1800" dirty="0" err="1" smtClean="0">
                <a:latin typeface="Arial" pitchFamily="34" charset="0"/>
                <a:cs typeface="Arial" pitchFamily="34" charset="0"/>
              </a:rPr>
              <a:t>pK</a:t>
            </a:r>
            <a:r>
              <a:rPr lang="en-US" sz="1800" baseline="-25000" dirty="0" err="1" smtClean="0">
                <a:latin typeface="Arial" pitchFamily="34" charset="0"/>
                <a:cs typeface="Arial" pitchFamily="34" charset="0"/>
              </a:rPr>
              <a:t>a</a:t>
            </a:r>
            <a:r>
              <a:rPr lang="en-US" sz="1800" baseline="-25000" dirty="0" smtClean="0">
                <a:latin typeface="Arial" pitchFamily="34" charset="0"/>
                <a:cs typeface="Arial" pitchFamily="34" charset="0"/>
              </a:rPr>
              <a:t> </a:t>
            </a:r>
            <a:r>
              <a:rPr lang="en-US" sz="1800" dirty="0" smtClean="0">
                <a:latin typeface="Arial" pitchFamily="34" charset="0"/>
                <a:cs typeface="Arial" pitchFamily="34" charset="0"/>
              </a:rPr>
              <a:t>data for these. Sulfonic acids are ‘strong’ acids (for organics) and aromatic </a:t>
            </a:r>
            <a:r>
              <a:rPr lang="en-US" sz="1800" dirty="0" err="1" smtClean="0">
                <a:latin typeface="Arial" pitchFamily="34" charset="0"/>
                <a:cs typeface="Arial" pitchFamily="34" charset="0"/>
              </a:rPr>
              <a:t>thiols</a:t>
            </a:r>
            <a:r>
              <a:rPr lang="en-US" sz="1800" dirty="0" smtClean="0">
                <a:latin typeface="Arial" pitchFamily="34" charset="0"/>
                <a:cs typeface="Arial" pitchFamily="34" charset="0"/>
              </a:rPr>
              <a:t> are more acidic than phenol (why?).</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Also included, of course, would be sulfur-containing  analogues of carboxylic acids, such as </a:t>
            </a:r>
            <a:r>
              <a:rPr lang="en-US" sz="1800" dirty="0" err="1" smtClean="0">
                <a:latin typeface="Arial" pitchFamily="34" charset="0"/>
                <a:cs typeface="Arial" pitchFamily="34" charset="0"/>
              </a:rPr>
              <a:t>carboxy</a:t>
            </a:r>
            <a:r>
              <a:rPr lang="en-US" sz="1800" dirty="0" smtClean="0">
                <a:latin typeface="Arial" pitchFamily="34" charset="0"/>
                <a:cs typeface="Arial" pitchFamily="34" charset="0"/>
              </a:rPr>
              <a:t> </a:t>
            </a:r>
            <a:r>
              <a:rPr lang="en-US" sz="1800" dirty="0" err="1" smtClean="0">
                <a:latin typeface="Arial" pitchFamily="34" charset="0"/>
                <a:cs typeface="Arial" pitchFamily="34" charset="0"/>
              </a:rPr>
              <a:t>sulfoxides</a:t>
            </a:r>
            <a:r>
              <a:rPr lang="en-US" sz="1800" dirty="0" smtClean="0">
                <a:latin typeface="Arial" pitchFamily="34" charset="0"/>
                <a:cs typeface="Arial" pitchFamily="34" charset="0"/>
              </a:rPr>
              <a:t>, </a:t>
            </a:r>
            <a:r>
              <a:rPr lang="en-US" sz="1800" dirty="0" err="1" smtClean="0">
                <a:latin typeface="Arial" pitchFamily="34" charset="0"/>
                <a:cs typeface="Arial" pitchFamily="34" charset="0"/>
              </a:rPr>
              <a:t>carboxy</a:t>
            </a:r>
            <a:r>
              <a:rPr lang="en-US" sz="1800" dirty="0" smtClean="0">
                <a:latin typeface="Arial" pitchFamily="34" charset="0"/>
                <a:cs typeface="Arial" pitchFamily="34" charset="0"/>
              </a:rPr>
              <a:t> </a:t>
            </a:r>
            <a:r>
              <a:rPr lang="en-US" sz="1800" dirty="0" err="1" smtClean="0">
                <a:latin typeface="Arial" pitchFamily="34" charset="0"/>
                <a:cs typeface="Arial" pitchFamily="34" charset="0"/>
              </a:rPr>
              <a:t>sulfones</a:t>
            </a:r>
            <a:r>
              <a:rPr lang="en-US" sz="1800" dirty="0" smtClean="0">
                <a:latin typeface="Arial" pitchFamily="34" charset="0"/>
                <a:cs typeface="Arial" pitchFamily="34" charset="0"/>
              </a:rPr>
              <a:t>, </a:t>
            </a:r>
            <a:r>
              <a:rPr lang="en-US" sz="1800" dirty="0" err="1" smtClean="0">
                <a:latin typeface="Arial" pitchFamily="34" charset="0"/>
                <a:cs typeface="Arial" pitchFamily="34" charset="0"/>
              </a:rPr>
              <a:t>thiophenes</a:t>
            </a:r>
            <a:r>
              <a:rPr lang="en-US" sz="1800" dirty="0" smtClean="0">
                <a:latin typeface="Arial" pitchFamily="34" charset="0"/>
                <a:cs typeface="Arial" pitchFamily="34" charset="0"/>
              </a:rPr>
              <a:t>, </a:t>
            </a:r>
            <a:r>
              <a:rPr lang="en-US" sz="1800" dirty="0" err="1" smtClean="0">
                <a:latin typeface="Arial" pitchFamily="34" charset="0"/>
                <a:cs typeface="Arial" pitchFamily="34" charset="0"/>
              </a:rPr>
              <a:t>thianes</a:t>
            </a:r>
            <a:r>
              <a:rPr lang="en-US" sz="1800" dirty="0" smtClean="0">
                <a:latin typeface="Arial" pitchFamily="34" charset="0"/>
                <a:cs typeface="Arial" pitchFamily="34" charset="0"/>
              </a:rPr>
              <a:t>, </a:t>
            </a:r>
            <a:r>
              <a:rPr lang="en-US" sz="1800" dirty="0" err="1" smtClean="0">
                <a:latin typeface="Arial" pitchFamily="34" charset="0"/>
                <a:cs typeface="Arial" pitchFamily="34" charset="0"/>
              </a:rPr>
              <a:t>thiolanes</a:t>
            </a:r>
            <a:r>
              <a:rPr lang="en-US" sz="1800" dirty="0" smtClean="0">
                <a:latin typeface="Arial" pitchFamily="34" charset="0"/>
                <a:cs typeface="Arial" pitchFamily="34" charset="0"/>
              </a:rPr>
              <a:t> and many others. These are perhaps quite likely components given the presence of sulfides in oil sands bitumen</a:t>
            </a:r>
            <a:r>
              <a:rPr lang="en-US" sz="1800" baseline="30000" dirty="0" smtClean="0">
                <a:latin typeface="Arial" pitchFamily="34" charset="0"/>
                <a:cs typeface="Arial" pitchFamily="34" charset="0"/>
              </a:rPr>
              <a:t>6</a:t>
            </a:r>
            <a:r>
              <a:rPr lang="en-US" sz="1800" dirty="0" smtClean="0">
                <a:latin typeface="Arial" pitchFamily="34" charset="0"/>
                <a:cs typeface="Arial" pitchFamily="34" charset="0"/>
              </a:rPr>
              <a:t>.</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Students may also suggest amino acids. Although these are almost certainly too unstable to survive the geological conditions leading to oil sands formation, the bacteria responsible for degrading the bitumen might conceivably contribute some amino acids, but these are likely to be minor. They might account for some of N observed however.</a:t>
            </a:r>
          </a:p>
          <a:p>
            <a:endParaRPr lang="en-US" sz="1800" dirty="0" smtClean="0">
              <a:latin typeface="Arial" pitchFamily="34" charset="0"/>
              <a:cs typeface="Arial" pitchFamily="34" charset="0"/>
            </a:endParaRPr>
          </a:p>
          <a:p>
            <a:pPr>
              <a:buNone/>
            </a:pPr>
            <a:r>
              <a:rPr lang="en-US" sz="1800" dirty="0">
                <a:latin typeface="Arial" pitchFamily="34" charset="0"/>
                <a:cs typeface="Arial" pitchFamily="34" charset="0"/>
              </a:rPr>
              <a:t>	</a:t>
            </a:r>
            <a:endParaRPr lang="en-US" sz="18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solidFill>
                  <a:srgbClr val="000000"/>
                </a:solidFill>
                <a:latin typeface="Arial" pitchFamily="34" charset="0"/>
                <a:cs typeface="Arial" pitchFamily="34" charset="0"/>
              </a:rPr>
              <a:t>Session 2 T</a:t>
            </a:r>
            <a:endParaRPr lang="en-US" dirty="0">
              <a:solidFill>
                <a:srgbClr val="000000"/>
              </a:solidFill>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r>
              <a:rPr lang="en-US" sz="1800" dirty="0">
                <a:latin typeface="Arial" pitchFamily="34" charset="0"/>
                <a:cs typeface="Arial" pitchFamily="34" charset="0"/>
              </a:rPr>
              <a:t>Some aromatic nitrogen compounds (e.g. </a:t>
            </a:r>
            <a:r>
              <a:rPr lang="en-US" sz="1800" dirty="0" err="1">
                <a:latin typeface="Arial" pitchFamily="34" charset="0"/>
                <a:cs typeface="Arial" pitchFamily="34" charset="0"/>
              </a:rPr>
              <a:t>quinoxaline</a:t>
            </a:r>
            <a:r>
              <a:rPr lang="en-US" sz="1800" dirty="0">
                <a:latin typeface="Arial" pitchFamily="34" charset="0"/>
                <a:cs typeface="Arial" pitchFamily="34" charset="0"/>
              </a:rPr>
              <a:t>) have low </a:t>
            </a:r>
            <a:r>
              <a:rPr lang="en-US" sz="1800" dirty="0" err="1">
                <a:latin typeface="Arial" pitchFamily="34" charset="0"/>
                <a:cs typeface="Arial" pitchFamily="34" charset="0"/>
              </a:rPr>
              <a:t>pK</a:t>
            </a:r>
            <a:r>
              <a:rPr lang="en-US" sz="1800" baseline="-25000" dirty="0" err="1">
                <a:latin typeface="Arial" pitchFamily="34" charset="0"/>
                <a:cs typeface="Arial" pitchFamily="34" charset="0"/>
              </a:rPr>
              <a:t>a</a:t>
            </a:r>
            <a:r>
              <a:rPr lang="en-US" sz="1800" baseline="-25000" dirty="0">
                <a:latin typeface="Arial" pitchFamily="34" charset="0"/>
                <a:cs typeface="Arial" pitchFamily="34" charset="0"/>
              </a:rPr>
              <a:t> </a:t>
            </a:r>
            <a:r>
              <a:rPr lang="en-US" sz="1800" dirty="0">
                <a:latin typeface="Arial" pitchFamily="34" charset="0"/>
                <a:cs typeface="Arial" pitchFamily="34" charset="0"/>
              </a:rPr>
              <a:t>values. </a:t>
            </a:r>
          </a:p>
          <a:p>
            <a:r>
              <a:rPr lang="en-US" sz="1800" dirty="0">
                <a:latin typeface="Arial" pitchFamily="34" charset="0"/>
                <a:cs typeface="Arial" pitchFamily="34" charset="0"/>
              </a:rPr>
              <a:t>Students should be encouraged to consider what is known about the composition of the oil sands bitumen</a:t>
            </a:r>
            <a:r>
              <a:rPr lang="en-US" sz="1800" baseline="30000" dirty="0">
                <a:latin typeface="Arial" pitchFamily="34" charset="0"/>
                <a:cs typeface="Arial" pitchFamily="34" charset="0"/>
              </a:rPr>
              <a:t>6</a:t>
            </a:r>
            <a:r>
              <a:rPr lang="en-US" sz="1800" dirty="0">
                <a:latin typeface="Arial" pitchFamily="34" charset="0"/>
                <a:cs typeface="Arial" pitchFamily="34" charset="0"/>
              </a:rPr>
              <a:t>. Several </a:t>
            </a:r>
            <a:r>
              <a:rPr lang="en-US" sz="1800" dirty="0" err="1">
                <a:latin typeface="Arial" pitchFamily="34" charset="0"/>
                <a:cs typeface="Arial" pitchFamily="34" charset="0"/>
              </a:rPr>
              <a:t>thiols</a:t>
            </a:r>
            <a:r>
              <a:rPr lang="en-US" sz="1800" dirty="0">
                <a:latin typeface="Arial" pitchFamily="34" charset="0"/>
                <a:cs typeface="Arial" pitchFamily="34" charset="0"/>
              </a:rPr>
              <a:t> have been reported.</a:t>
            </a:r>
          </a:p>
          <a:p>
            <a:r>
              <a:rPr lang="en-US" sz="1800" dirty="0">
                <a:latin typeface="Arial" pitchFamily="34" charset="0"/>
                <a:cs typeface="Arial" pitchFamily="34" charset="0"/>
              </a:rPr>
              <a:t>Students should be encouraged to consider what might happen to e.g. </a:t>
            </a:r>
            <a:r>
              <a:rPr lang="en-US" sz="1800" dirty="0" err="1">
                <a:latin typeface="Arial" pitchFamily="34" charset="0"/>
                <a:cs typeface="Arial" pitchFamily="34" charset="0"/>
              </a:rPr>
              <a:t>thiols</a:t>
            </a:r>
            <a:r>
              <a:rPr lang="en-US" sz="1800" dirty="0">
                <a:latin typeface="Arial" pitchFamily="34" charset="0"/>
                <a:cs typeface="Arial" pitchFamily="34" charset="0"/>
              </a:rPr>
              <a:t>, during oil sands processing with the Clark process.</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All of the Excel tabled data should now be  </a:t>
            </a:r>
            <a:r>
              <a:rPr lang="en-US" sz="1800" dirty="0" err="1" smtClean="0">
                <a:latin typeface="Arial" pitchFamily="34" charset="0"/>
                <a:cs typeface="Arial" pitchFamily="34" charset="0"/>
              </a:rPr>
              <a:t>summarised</a:t>
            </a:r>
            <a:r>
              <a:rPr lang="en-US" sz="1800" dirty="0" smtClean="0">
                <a:latin typeface="Arial" pitchFamily="34" charset="0"/>
                <a:cs typeface="Arial" pitchFamily="34" charset="0"/>
              </a:rPr>
              <a:t> in one table for the whole class to use as a common resource. Students or the tutor can highlight their own examples if they wish, to work with later.</a:t>
            </a:r>
          </a:p>
          <a:p>
            <a:endParaRPr lang="en-US" sz="1800" dirty="0" smtClean="0">
              <a:latin typeface="Arial" pitchFamily="34" charset="0"/>
              <a:cs typeface="Arial" pitchFamily="34" charset="0"/>
            </a:endParaRPr>
          </a:p>
          <a:p>
            <a:r>
              <a:rPr lang="en-US" sz="1100" baseline="30000" dirty="0"/>
              <a:t>5</a:t>
            </a:r>
            <a:r>
              <a:rPr lang="en-US" sz="1100" dirty="0"/>
              <a:t>Kekule A. (1854) </a:t>
            </a:r>
            <a:r>
              <a:rPr lang="en-US" sz="1100" i="1" dirty="0"/>
              <a:t>Ann </a:t>
            </a:r>
            <a:r>
              <a:rPr lang="en-US" sz="1100" i="1" dirty="0" err="1"/>
              <a:t>Chem</a:t>
            </a:r>
            <a:r>
              <a:rPr lang="en-US" sz="1100" i="1" dirty="0"/>
              <a:t> Pharm </a:t>
            </a:r>
            <a:r>
              <a:rPr lang="en-US" sz="1100" dirty="0"/>
              <a:t>90, 309 </a:t>
            </a:r>
            <a:r>
              <a:rPr lang="en-US" sz="1100" baseline="30000" dirty="0"/>
              <a:t>6</a:t>
            </a:r>
            <a:r>
              <a:rPr lang="en-US" sz="1100" dirty="0"/>
              <a:t>Strausz O.P. and </a:t>
            </a:r>
            <a:r>
              <a:rPr lang="en-US" sz="1100" dirty="0" err="1"/>
              <a:t>Lown</a:t>
            </a:r>
            <a:r>
              <a:rPr lang="en-US" sz="1100" dirty="0"/>
              <a:t> E.M. (2003) </a:t>
            </a:r>
            <a:r>
              <a:rPr lang="en-US" sz="1100" i="1" dirty="0"/>
              <a:t>The chemistry of the Alberta oil sands, </a:t>
            </a:r>
            <a:r>
              <a:rPr lang="en-US" sz="1100" i="1" dirty="0" err="1"/>
              <a:t>bitumens</a:t>
            </a:r>
            <a:r>
              <a:rPr lang="en-US" sz="1100" i="1" dirty="0"/>
              <a:t> and heavy oils</a:t>
            </a:r>
            <a:r>
              <a:rPr lang="en-US" sz="1100" dirty="0"/>
              <a:t>. Published by Alberta Energy Research Institute, Suite 2540, </a:t>
            </a:r>
            <a:r>
              <a:rPr lang="en-US" sz="1100" dirty="0" err="1"/>
              <a:t>Monenco</a:t>
            </a:r>
            <a:r>
              <a:rPr lang="en-US" sz="1100" dirty="0"/>
              <a:t> Place 801 6</a:t>
            </a:r>
            <a:r>
              <a:rPr lang="en-US" sz="1100" baseline="30000" dirty="0"/>
              <a:t>th</a:t>
            </a:r>
            <a:r>
              <a:rPr lang="en-US" sz="1100" dirty="0"/>
              <a:t> Avenue S.W. Calgary, Alberta, Canada T2P 3W2. </a:t>
            </a:r>
            <a:r>
              <a:rPr lang="en-US" sz="1100" dirty="0" err="1"/>
              <a:t>pp</a:t>
            </a:r>
            <a:r>
              <a:rPr lang="en-US" sz="1100" dirty="0"/>
              <a:t> 695. ISBN 0778530965. More accessible individual papers include: Cyr T. D. and </a:t>
            </a:r>
            <a:r>
              <a:rPr lang="en-US" sz="1100" dirty="0" err="1"/>
              <a:t>Strausz</a:t>
            </a:r>
            <a:r>
              <a:rPr lang="en-US" sz="1100" dirty="0"/>
              <a:t> O. P. (1984) Bound carboxylic acids in the Alberta oil sands, </a:t>
            </a:r>
            <a:r>
              <a:rPr lang="en-US" sz="1100" i="1" dirty="0"/>
              <a:t>Organic Geochemistry </a:t>
            </a:r>
            <a:r>
              <a:rPr lang="en-US" sz="1100" dirty="0"/>
              <a:t>7, 127-140; </a:t>
            </a:r>
            <a:r>
              <a:rPr lang="en-US" sz="1100" dirty="0" err="1"/>
              <a:t>Payzant</a:t>
            </a:r>
            <a:r>
              <a:rPr lang="en-US" sz="1100" dirty="0"/>
              <a:t> J.D.  </a:t>
            </a:r>
            <a:r>
              <a:rPr lang="en-US" sz="1100" i="1" dirty="0"/>
              <a:t>et al</a:t>
            </a:r>
            <a:r>
              <a:rPr lang="en-US" sz="1100" dirty="0"/>
              <a:t>. (1983) Novel </a:t>
            </a:r>
            <a:r>
              <a:rPr lang="en-US" sz="1100" dirty="0" err="1"/>
              <a:t>terpenoid</a:t>
            </a:r>
            <a:r>
              <a:rPr lang="en-US" sz="1100" dirty="0"/>
              <a:t> </a:t>
            </a:r>
            <a:r>
              <a:rPr lang="en-US" sz="1100" dirty="0" err="1"/>
              <a:t>sulfoxides</a:t>
            </a:r>
            <a:r>
              <a:rPr lang="en-US" sz="1100" dirty="0"/>
              <a:t> and sulfides in petroleum. </a:t>
            </a:r>
            <a:r>
              <a:rPr lang="en-US" sz="1100" i="1" dirty="0"/>
              <a:t>Tetrahedron Letters</a:t>
            </a:r>
            <a:r>
              <a:rPr lang="en-US" sz="1100" dirty="0"/>
              <a:t> 24, 651-654 and many others by O.P. </a:t>
            </a:r>
            <a:r>
              <a:rPr lang="en-US" sz="1100" dirty="0" err="1"/>
              <a:t>Strausz</a:t>
            </a:r>
            <a:r>
              <a:rPr lang="en-US" sz="1100" dirty="0"/>
              <a:t> and co-workers.</a:t>
            </a:r>
          </a:p>
          <a:p>
            <a:endParaRPr lang="en-US" sz="1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pitchFamily="34" charset="0"/>
                <a:cs typeface="Arial" pitchFamily="34" charset="0"/>
              </a:rPr>
              <a:t>Session 2</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179576"/>
            <a:ext cx="8229600" cy="4525963"/>
          </a:xfrm>
        </p:spPr>
        <p:txBody>
          <a:bodyPr>
            <a:normAutofit/>
          </a:bodyPr>
          <a:lstStyle/>
          <a:p>
            <a:r>
              <a:rPr lang="en-US" sz="1800" dirty="0" smtClean="0">
                <a:latin typeface="Arial" pitchFamily="34" charset="0"/>
                <a:cs typeface="Arial" pitchFamily="34" charset="0"/>
              </a:rPr>
              <a:t>OSPW samples (‘normal’ pH 7- 9)</a:t>
            </a:r>
            <a:r>
              <a:rPr lang="en-US" sz="1800" baseline="30000" dirty="0" smtClean="0">
                <a:latin typeface="Arial" pitchFamily="34" charset="0"/>
                <a:cs typeface="Arial" pitchFamily="34" charset="0"/>
              </a:rPr>
              <a:t>3</a:t>
            </a:r>
            <a:r>
              <a:rPr lang="en-US" sz="1800" dirty="0" smtClean="0">
                <a:latin typeface="Arial" pitchFamily="34" charset="0"/>
                <a:cs typeface="Arial" pitchFamily="34" charset="0"/>
              </a:rPr>
              <a:t> adjusted to pH&lt;2, extracted with dichloromethane and then concentrated, have been examined by  a number of instrumental analytical chemistry techniques. Such extracts are assumed to contain the ‘acidic’, toxic compounds.</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You are provided with a Fourier Transform infra red spectrum of such an extract after it has been treated with ethereal diazomethane (what does the latter do?).</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Assign as many of the absorption bands as possible by referring to available reference literature (e.g. ref 7).</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How many of these assignments are consistent with the compounds in your tables? Can any quantitative data be obtained?</a:t>
            </a:r>
            <a:endParaRPr lang="en-US" sz="1800" dirty="0">
              <a:latin typeface="Arial" pitchFamily="34" charset="0"/>
              <a:cs typeface="Arial" pitchFamily="34" charset="0"/>
            </a:endParaRPr>
          </a:p>
        </p:txBody>
      </p:sp>
      <p:sp>
        <p:nvSpPr>
          <p:cNvPr id="4" name="Rectangle 3"/>
          <p:cNvSpPr/>
          <p:nvPr/>
        </p:nvSpPr>
        <p:spPr>
          <a:xfrm>
            <a:off x="1012542" y="5474706"/>
            <a:ext cx="7448203" cy="461665"/>
          </a:xfrm>
          <a:prstGeom prst="rect">
            <a:avLst/>
          </a:prstGeom>
        </p:spPr>
        <p:txBody>
          <a:bodyPr wrap="square">
            <a:spAutoFit/>
          </a:bodyPr>
          <a:lstStyle/>
          <a:p>
            <a:r>
              <a:rPr lang="en-US" sz="1200" baseline="30000" dirty="0" smtClean="0"/>
              <a:t>7 </a:t>
            </a:r>
            <a:r>
              <a:rPr lang="en-US" sz="1200" dirty="0" smtClean="0"/>
              <a:t>Frank  R. A. et al., (2009). Effect of carboxylic acid content on the acute toxicity of oil sands naphthenic acids.</a:t>
            </a:r>
            <a:r>
              <a:rPr lang="en-US" sz="1200" b="1" dirty="0" smtClean="0"/>
              <a:t> </a:t>
            </a:r>
            <a:r>
              <a:rPr lang="en-US" sz="1200" i="1" dirty="0" smtClean="0"/>
              <a:t>Environ. Sci. Technol.</a:t>
            </a:r>
            <a:r>
              <a:rPr lang="en-US" sz="1200" dirty="0" smtClean="0"/>
              <a:t> 43, 266–271.</a:t>
            </a:r>
            <a:endParaRPr lang="en-US" sz="12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1</a:t>
            </a:r>
            <a:endParaRPr lang="en-US" dirty="0"/>
          </a:p>
        </p:txBody>
      </p:sp>
      <p:sp>
        <p:nvSpPr>
          <p:cNvPr id="3" name="Content Placeholder 2"/>
          <p:cNvSpPr>
            <a:spLocks noGrp="1"/>
          </p:cNvSpPr>
          <p:nvPr>
            <p:ph idx="1"/>
          </p:nvPr>
        </p:nvSpPr>
        <p:spPr>
          <a:xfrm>
            <a:off x="457200" y="2160073"/>
            <a:ext cx="8229600" cy="4525963"/>
          </a:xfrm>
        </p:spPr>
        <p:txBody>
          <a:bodyPr/>
          <a:lstStyle/>
          <a:p>
            <a:r>
              <a:rPr lang="en-US" dirty="0" smtClean="0">
                <a:latin typeface="Arial"/>
                <a:cs typeface="Arial"/>
              </a:rPr>
              <a:t>1. </a:t>
            </a:r>
            <a:r>
              <a:rPr lang="en-US" dirty="0" err="1" smtClean="0">
                <a:latin typeface="Arial"/>
                <a:cs typeface="Arial"/>
              </a:rPr>
              <a:t>c</a:t>
            </a:r>
            <a:r>
              <a:rPr lang="en-US" dirty="0" smtClean="0">
                <a:latin typeface="Arial"/>
                <a:cs typeface="Arial"/>
              </a:rPr>
              <a:t>.</a:t>
            </a:r>
          </a:p>
          <a:p>
            <a:r>
              <a:rPr lang="en-US" dirty="0" smtClean="0">
                <a:latin typeface="Arial"/>
                <a:cs typeface="Arial"/>
              </a:rPr>
              <a:t>Although the Middle East has the largest reserves of conventional oil (264 billion barrels), the giant oilfields of Venezuela (211) and Canada (175, of which 173 are oil sands) exceed other conventional sources.</a:t>
            </a:r>
          </a:p>
          <a:p>
            <a:r>
              <a:rPr lang="en-US" dirty="0" smtClean="0">
                <a:latin typeface="Arial"/>
                <a:cs typeface="Arial"/>
              </a:rPr>
              <a:t>Reference: </a:t>
            </a:r>
            <a:r>
              <a:rPr lang="en-US" i="1" dirty="0" smtClean="0">
                <a:latin typeface="Arial"/>
                <a:cs typeface="Arial"/>
              </a:rPr>
              <a:t>Oil &amp; Gas J</a:t>
            </a:r>
            <a:r>
              <a:rPr lang="en-US" dirty="0" smtClean="0">
                <a:latin typeface="Arial"/>
                <a:cs typeface="Arial"/>
              </a:rPr>
              <a:t>. (48), </a:t>
            </a:r>
            <a:r>
              <a:rPr lang="en-US" b="1" dirty="0" smtClean="0">
                <a:latin typeface="Arial"/>
                <a:cs typeface="Arial"/>
              </a:rPr>
              <a:t>105</a:t>
            </a:r>
            <a:r>
              <a:rPr lang="en-US" dirty="0" smtClean="0">
                <a:latin typeface="Arial"/>
                <a:cs typeface="Arial"/>
              </a:rPr>
              <a:t>, 2007.</a:t>
            </a:r>
          </a:p>
          <a:p>
            <a:pPr>
              <a:buNone/>
            </a:pPr>
            <a:endParaRPr lang="en-US" dirty="0"/>
          </a:p>
        </p:txBody>
      </p:sp>
      <p:pic>
        <p:nvPicPr>
          <p:cNvPr id="4" name="Picture 3"/>
          <p:cNvPicPr>
            <a:picLocks noChangeAspect="1"/>
          </p:cNvPicPr>
          <p:nvPr/>
        </p:nvPicPr>
        <p:blipFill>
          <a:blip r:embed="rId2"/>
          <a:stretch>
            <a:fillRect/>
          </a:stretch>
        </p:blipFill>
        <p:spPr>
          <a:xfrm>
            <a:off x="3075216" y="1206883"/>
            <a:ext cx="2963387" cy="1468155"/>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pitchFamily="34" charset="0"/>
                <a:cs typeface="Arial" pitchFamily="34" charset="0"/>
              </a:rPr>
              <a:t>Session 2</a:t>
            </a:r>
            <a:endParaRPr lang="en-US" dirty="0">
              <a:latin typeface="Arial" pitchFamily="34" charset="0"/>
              <a:cs typeface="Arial" pitchFamily="34" charset="0"/>
            </a:endParaRPr>
          </a:p>
        </p:txBody>
      </p:sp>
      <p:graphicFrame>
        <p:nvGraphicFramePr>
          <p:cNvPr id="4" name="Chart 3"/>
          <p:cNvGraphicFramePr>
            <a:graphicFrameLocks noGrp="1"/>
          </p:cNvGraphicFramePr>
          <p:nvPr/>
        </p:nvGraphicFramePr>
        <p:xfrm>
          <a:off x="1344280" y="1417638"/>
          <a:ext cx="6663677" cy="4777060"/>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1014492" y="5871532"/>
            <a:ext cx="7417480" cy="646331"/>
          </a:xfrm>
          <a:prstGeom prst="rect">
            <a:avLst/>
          </a:prstGeom>
          <a:noFill/>
        </p:spPr>
        <p:txBody>
          <a:bodyPr wrap="none" rtlCol="0">
            <a:spAutoFit/>
          </a:bodyPr>
          <a:lstStyle/>
          <a:p>
            <a:pPr algn="ctr"/>
            <a:r>
              <a:rPr lang="en-US" dirty="0" smtClean="0">
                <a:latin typeface="Arial" pitchFamily="34" charset="0"/>
                <a:cs typeface="Arial" pitchFamily="34" charset="0"/>
              </a:rPr>
              <a:t>Fourier Transform infrared spectrum of acidified OSPW extract treated </a:t>
            </a:r>
          </a:p>
          <a:p>
            <a:pPr algn="ctr"/>
            <a:r>
              <a:rPr lang="en-US" dirty="0" smtClean="0">
                <a:latin typeface="Arial" pitchFamily="34" charset="0"/>
                <a:cs typeface="Arial" pitchFamily="34" charset="0"/>
              </a:rPr>
              <a:t>by reaction with ethereal diazomethane.</a:t>
            </a:r>
          </a:p>
        </p:txBody>
      </p:sp>
      <p:sp>
        <p:nvSpPr>
          <p:cNvPr id="6" name="TextBox 5"/>
          <p:cNvSpPr txBox="1"/>
          <p:nvPr/>
        </p:nvSpPr>
        <p:spPr>
          <a:xfrm>
            <a:off x="6412648" y="5502200"/>
            <a:ext cx="1210588" cy="215444"/>
          </a:xfrm>
          <a:prstGeom prst="rect">
            <a:avLst/>
          </a:prstGeom>
          <a:noFill/>
        </p:spPr>
        <p:txBody>
          <a:bodyPr wrap="none" rtlCol="0">
            <a:spAutoFit/>
          </a:bodyPr>
          <a:lstStyle/>
          <a:p>
            <a:r>
              <a:rPr lang="en-US" sz="800" dirty="0" smtClean="0"/>
              <a:t>Figure courtesy R. Frank.</a:t>
            </a:r>
            <a:endParaRPr lang="en-US" sz="8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solidFill>
                  <a:srgbClr val="000000"/>
                </a:solidFill>
                <a:latin typeface="Arial" pitchFamily="34" charset="0"/>
                <a:cs typeface="Arial" pitchFamily="34" charset="0"/>
              </a:rPr>
              <a:t>Session 2 T</a:t>
            </a:r>
            <a:endParaRPr lang="en-US" dirty="0">
              <a:solidFill>
                <a:srgbClr val="000000"/>
              </a:solidFill>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r>
              <a:rPr lang="en-US" sz="1800" dirty="0" smtClean="0">
                <a:latin typeface="Arial" pitchFamily="34" charset="0"/>
                <a:cs typeface="Arial" pitchFamily="34" charset="0"/>
              </a:rPr>
              <a:t>Students will typically easily </a:t>
            </a:r>
            <a:r>
              <a:rPr lang="en-US" sz="1800" dirty="0" err="1" smtClean="0">
                <a:latin typeface="Arial" pitchFamily="34" charset="0"/>
                <a:cs typeface="Arial" pitchFamily="34" charset="0"/>
              </a:rPr>
              <a:t>recognise</a:t>
            </a:r>
            <a:r>
              <a:rPr lang="en-US" sz="1800" dirty="0" smtClean="0">
                <a:latin typeface="Arial" pitchFamily="34" charset="0"/>
                <a:cs typeface="Arial" pitchFamily="34" charset="0"/>
              </a:rPr>
              <a:t> the carbonyl stretch absorption (methyl esters) at ca. 1750 cm</a:t>
            </a:r>
            <a:r>
              <a:rPr lang="en-US" sz="1800" baseline="30000" dirty="0" smtClean="0">
                <a:latin typeface="Arial" pitchFamily="34" charset="0"/>
                <a:cs typeface="Arial" pitchFamily="34" charset="0"/>
              </a:rPr>
              <a:t>-1. </a:t>
            </a:r>
            <a:r>
              <a:rPr lang="en-US" sz="1800" dirty="0" smtClean="0">
                <a:latin typeface="Arial" pitchFamily="34" charset="0"/>
                <a:cs typeface="Arial" pitchFamily="34" charset="0"/>
              </a:rPr>
              <a:t>They might also assign a very weak (?) O-H stretch at 3400 cm</a:t>
            </a:r>
            <a:r>
              <a:rPr lang="en-US" sz="1800" baseline="30000" dirty="0" smtClean="0">
                <a:latin typeface="Arial" pitchFamily="34" charset="0"/>
                <a:cs typeface="Arial" pitchFamily="34" charset="0"/>
              </a:rPr>
              <a:t>-1 </a:t>
            </a:r>
            <a:r>
              <a:rPr lang="en-US" sz="1800" dirty="0" smtClean="0">
                <a:latin typeface="Arial" pitchFamily="34" charset="0"/>
                <a:cs typeface="Arial" pitchFamily="34" charset="0"/>
              </a:rPr>
              <a:t> (not expected in </a:t>
            </a:r>
            <a:r>
              <a:rPr lang="en-US" sz="1800" dirty="0" err="1" smtClean="0">
                <a:latin typeface="Arial" pitchFamily="34" charset="0"/>
                <a:cs typeface="Arial" pitchFamily="34" charset="0"/>
              </a:rPr>
              <a:t>esterified</a:t>
            </a:r>
            <a:r>
              <a:rPr lang="en-US" sz="1800" dirty="0" smtClean="0">
                <a:latin typeface="Arial" pitchFamily="34" charset="0"/>
                <a:cs typeface="Arial" pitchFamily="34" charset="0"/>
              </a:rPr>
              <a:t> carboxylic acids) and find literature data to support these assignments. They should also be able to assign absorptions due to C-O stretch, C-H stretch and bends.</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Some students may also notice a distinctive absorption at about 1030cm</a:t>
            </a:r>
            <a:r>
              <a:rPr lang="en-US" sz="1800" baseline="30000" dirty="0" smtClean="0">
                <a:latin typeface="Arial" pitchFamily="34" charset="0"/>
                <a:cs typeface="Arial" pitchFamily="34" charset="0"/>
              </a:rPr>
              <a:t>-1.</a:t>
            </a:r>
            <a:r>
              <a:rPr lang="en-US" sz="1800" dirty="0" smtClean="0">
                <a:latin typeface="Arial" pitchFamily="34" charset="0"/>
                <a:cs typeface="Arial" pitchFamily="34" charset="0"/>
              </a:rPr>
              <a:t> This is possibly attributable to S=O stretch in </a:t>
            </a:r>
            <a:r>
              <a:rPr lang="en-US" sz="1800" dirty="0" err="1" smtClean="0">
                <a:latin typeface="Arial" pitchFamily="34" charset="0"/>
                <a:cs typeface="Arial" pitchFamily="34" charset="0"/>
              </a:rPr>
              <a:t>sulfoxides</a:t>
            </a:r>
            <a:r>
              <a:rPr lang="en-US" sz="1800" dirty="0" smtClean="0">
                <a:latin typeface="Arial" pitchFamily="34" charset="0"/>
                <a:cs typeface="Arial" pitchFamily="34" charset="0"/>
              </a:rPr>
              <a:t>. Note however that the multiple absorptions from </a:t>
            </a:r>
            <a:r>
              <a:rPr lang="en-US" sz="1800" dirty="0" err="1" smtClean="0">
                <a:latin typeface="Arial" pitchFamily="34" charset="0"/>
                <a:cs typeface="Arial" pitchFamily="34" charset="0"/>
              </a:rPr>
              <a:t>sulfonyl</a:t>
            </a:r>
            <a:r>
              <a:rPr lang="en-US" sz="1800" dirty="0" smtClean="0">
                <a:latin typeface="Arial" pitchFamily="34" charset="0"/>
                <a:cs typeface="Arial" pitchFamily="34" charset="0"/>
              </a:rPr>
              <a:t> are not present in the spectrum given (they might be in others).</a:t>
            </a:r>
            <a:endParaRPr lang="en-US" sz="1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pitchFamily="34" charset="0"/>
                <a:cs typeface="Arial" pitchFamily="34" charset="0"/>
              </a:rPr>
              <a:t>Session 2</a:t>
            </a:r>
            <a:endParaRPr lang="en-US" dirty="0">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r>
              <a:rPr lang="en-US" sz="1800" dirty="0" smtClean="0">
                <a:latin typeface="Arial" pitchFamily="34" charset="0"/>
                <a:cs typeface="Arial" pitchFamily="34" charset="0"/>
              </a:rPr>
              <a:t>Examine the elemental composition data for OSPW extracts. </a:t>
            </a:r>
          </a:p>
          <a:p>
            <a:endParaRPr lang="en-US" dirty="0" smtClean="0"/>
          </a:p>
          <a:p>
            <a:endParaRPr lang="en-US" dirty="0" smtClean="0"/>
          </a:p>
          <a:p>
            <a:endParaRPr lang="en-US" dirty="0" smtClean="0"/>
          </a:p>
          <a:p>
            <a:endParaRPr lang="en-US" sz="1800" dirty="0" smtClean="0">
              <a:latin typeface="Arial" pitchFamily="34" charset="0"/>
              <a:cs typeface="Arial" pitchFamily="34" charset="0"/>
            </a:endParaRPr>
          </a:p>
          <a:p>
            <a:endParaRPr lang="en-US" sz="1800" dirty="0">
              <a:latin typeface="Arial" pitchFamily="34" charset="0"/>
              <a:cs typeface="Arial" pitchFamily="34" charset="0"/>
            </a:endParaRP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Calculate the empirical formula for each extract, assuming each extract is a single compound. Also, calculate the C:O and C:H ratios including atomic C:O and C:H ratios.</a:t>
            </a:r>
          </a:p>
          <a:p>
            <a:endParaRPr lang="en-US" dirty="0" smtClean="0"/>
          </a:p>
          <a:p>
            <a:endParaRPr lang="en-US" dirty="0" smtClean="0"/>
          </a:p>
          <a:p>
            <a:endParaRPr lang="en-US" dirty="0" smtClean="0"/>
          </a:p>
          <a:p>
            <a:pPr>
              <a:buNone/>
            </a:pPr>
            <a:endParaRPr lang="en-US" dirty="0" smtClean="0"/>
          </a:p>
          <a:p>
            <a:endParaRPr lang="en-US" dirty="0" smtClean="0"/>
          </a:p>
          <a:p>
            <a:endParaRPr lang="en-US" dirty="0" smtClean="0"/>
          </a:p>
          <a:p>
            <a:endParaRPr lang="en-US" dirty="0" smtClean="0"/>
          </a:p>
          <a:p>
            <a:endParaRPr lang="en-US" dirty="0"/>
          </a:p>
        </p:txBody>
      </p:sp>
      <p:graphicFrame>
        <p:nvGraphicFramePr>
          <p:cNvPr id="5" name="Table 4"/>
          <p:cNvGraphicFramePr>
            <a:graphicFrameLocks noGrp="1"/>
          </p:cNvGraphicFramePr>
          <p:nvPr/>
        </p:nvGraphicFramePr>
        <p:xfrm>
          <a:off x="1484359" y="2737194"/>
          <a:ext cx="5715000" cy="1398628"/>
        </p:xfrm>
        <a:graphic>
          <a:graphicData uri="http://schemas.openxmlformats.org/drawingml/2006/table">
            <a:tbl>
              <a:tblPr/>
              <a:tblGrid>
                <a:gridCol w="952500"/>
                <a:gridCol w="952500"/>
                <a:gridCol w="952500"/>
                <a:gridCol w="952500"/>
                <a:gridCol w="952500"/>
                <a:gridCol w="952500"/>
              </a:tblGrid>
              <a:tr h="242928">
                <a:tc>
                  <a:txBody>
                    <a:bodyPr/>
                    <a:lstStyle/>
                    <a:p>
                      <a:pPr algn="ctr" fontAlgn="b"/>
                      <a:r>
                        <a:rPr lang="en-US" sz="1000" b="1" i="0" u="none" strike="noStrike" dirty="0">
                          <a:latin typeface="Verdana"/>
                        </a:rPr>
                        <a:t>Sample</a:t>
                      </a:r>
                    </a:p>
                  </a:txBody>
                  <a:tcPr marL="12700" marR="12700" marT="12700" marB="0" anchor="b">
                    <a:lnL>
                      <a:noFill/>
                    </a:lnL>
                    <a:lnR>
                      <a:noFill/>
                    </a:lnR>
                    <a:lnT>
                      <a:noFill/>
                    </a:lnT>
                    <a:lnB>
                      <a:noFill/>
                    </a:lnB>
                  </a:tcPr>
                </a:tc>
                <a:tc>
                  <a:txBody>
                    <a:bodyPr/>
                    <a:lstStyle/>
                    <a:p>
                      <a:pPr algn="ctr" fontAlgn="b"/>
                      <a:r>
                        <a:rPr lang="en-US" sz="1000" b="1" i="0" u="none" strike="noStrike" dirty="0">
                          <a:latin typeface="Verdana"/>
                        </a:rPr>
                        <a:t>C</a:t>
                      </a:r>
                    </a:p>
                  </a:txBody>
                  <a:tcPr marL="12700" marR="12700" marT="12700" marB="0" anchor="b">
                    <a:lnL>
                      <a:noFill/>
                    </a:lnL>
                    <a:lnR>
                      <a:noFill/>
                    </a:lnR>
                    <a:lnT>
                      <a:noFill/>
                    </a:lnT>
                    <a:lnB>
                      <a:noFill/>
                    </a:lnB>
                  </a:tcPr>
                </a:tc>
                <a:tc>
                  <a:txBody>
                    <a:bodyPr/>
                    <a:lstStyle/>
                    <a:p>
                      <a:pPr algn="ctr" fontAlgn="b"/>
                      <a:r>
                        <a:rPr lang="en-US" sz="1000" b="1" i="0" u="none" strike="noStrike" dirty="0">
                          <a:latin typeface="Verdana"/>
                        </a:rPr>
                        <a:t>H</a:t>
                      </a:r>
                    </a:p>
                  </a:txBody>
                  <a:tcPr marL="12700" marR="12700" marT="12700" marB="0" anchor="b">
                    <a:lnL>
                      <a:noFill/>
                    </a:lnL>
                    <a:lnR>
                      <a:noFill/>
                    </a:lnR>
                    <a:lnT>
                      <a:noFill/>
                    </a:lnT>
                    <a:lnB>
                      <a:noFill/>
                    </a:lnB>
                  </a:tcPr>
                </a:tc>
                <a:tc>
                  <a:txBody>
                    <a:bodyPr/>
                    <a:lstStyle/>
                    <a:p>
                      <a:pPr algn="ctr" fontAlgn="b"/>
                      <a:r>
                        <a:rPr lang="en-US" sz="1000" b="1" i="0" u="none" strike="noStrike" dirty="0">
                          <a:latin typeface="Verdana"/>
                        </a:rPr>
                        <a:t>O</a:t>
                      </a:r>
                    </a:p>
                  </a:txBody>
                  <a:tcPr marL="12700" marR="12700" marT="12700" marB="0" anchor="b">
                    <a:lnL>
                      <a:noFill/>
                    </a:lnL>
                    <a:lnR>
                      <a:noFill/>
                    </a:lnR>
                    <a:lnT>
                      <a:noFill/>
                    </a:lnT>
                    <a:lnB>
                      <a:noFill/>
                    </a:lnB>
                  </a:tcPr>
                </a:tc>
                <a:tc>
                  <a:txBody>
                    <a:bodyPr/>
                    <a:lstStyle/>
                    <a:p>
                      <a:pPr algn="ctr" fontAlgn="b"/>
                      <a:r>
                        <a:rPr lang="en-US" sz="1000" b="1" i="0" u="none" strike="noStrike" dirty="0">
                          <a:latin typeface="Verdana"/>
                        </a:rPr>
                        <a:t>N</a:t>
                      </a:r>
                    </a:p>
                  </a:txBody>
                  <a:tcPr marL="12700" marR="12700" marT="12700" marB="0" anchor="b">
                    <a:lnL>
                      <a:noFill/>
                    </a:lnL>
                    <a:lnR>
                      <a:noFill/>
                    </a:lnR>
                    <a:lnT>
                      <a:noFill/>
                    </a:lnT>
                    <a:lnB>
                      <a:noFill/>
                    </a:lnB>
                  </a:tcPr>
                </a:tc>
                <a:tc>
                  <a:txBody>
                    <a:bodyPr/>
                    <a:lstStyle/>
                    <a:p>
                      <a:pPr algn="ctr" fontAlgn="b"/>
                      <a:r>
                        <a:rPr lang="en-US" sz="1000" b="1" i="0" u="none" strike="noStrike" dirty="0">
                          <a:latin typeface="Verdana"/>
                        </a:rPr>
                        <a:t>S</a:t>
                      </a:r>
                    </a:p>
                  </a:txBody>
                  <a:tcPr marL="12700" marR="12700" marT="12700" marB="0" anchor="b">
                    <a:lnL>
                      <a:noFill/>
                    </a:lnL>
                    <a:lnR>
                      <a:noFill/>
                    </a:lnR>
                    <a:lnT>
                      <a:noFill/>
                    </a:lnT>
                    <a:lnB>
                      <a:noFill/>
                    </a:lnB>
                  </a:tcPr>
                </a:tc>
              </a:tr>
              <a:tr h="165100">
                <a:tc>
                  <a:txBody>
                    <a:bodyPr/>
                    <a:lstStyle/>
                    <a:p>
                      <a:pPr algn="ctr" fontAlgn="b"/>
                      <a:endParaRPr lang="en-US" sz="1000" b="0" i="0" u="none" strike="noStrike">
                        <a:latin typeface="Verdana"/>
                      </a:endParaRPr>
                    </a:p>
                  </a:txBody>
                  <a:tcPr marL="12700" marR="12700" marT="12700" marB="0" anchor="b">
                    <a:lnL>
                      <a:noFill/>
                    </a:lnL>
                    <a:lnR>
                      <a:noFill/>
                    </a:lnR>
                    <a:lnT>
                      <a:noFill/>
                    </a:lnT>
                    <a:lnB>
                      <a:noFill/>
                    </a:lnB>
                  </a:tcPr>
                </a:tc>
                <a:tc>
                  <a:txBody>
                    <a:bodyPr/>
                    <a:lstStyle/>
                    <a:p>
                      <a:pPr algn="ctr" fontAlgn="b"/>
                      <a:endParaRPr lang="en-US" sz="1000" b="0" i="0" u="none" strike="noStrike">
                        <a:latin typeface="Verdana"/>
                      </a:endParaRPr>
                    </a:p>
                  </a:txBody>
                  <a:tcPr marL="12700" marR="12700" marT="12700" marB="0" anchor="b">
                    <a:lnL>
                      <a:noFill/>
                    </a:lnL>
                    <a:lnR>
                      <a:noFill/>
                    </a:lnR>
                    <a:lnT>
                      <a:noFill/>
                    </a:lnT>
                    <a:lnB>
                      <a:noFill/>
                    </a:lnB>
                  </a:tcPr>
                </a:tc>
                <a:tc>
                  <a:txBody>
                    <a:bodyPr/>
                    <a:lstStyle/>
                    <a:p>
                      <a:pPr algn="ctr" fontAlgn="b"/>
                      <a:endParaRPr lang="en-US" sz="1000" b="0" i="0" u="none" strike="noStrike">
                        <a:latin typeface="Verdana"/>
                      </a:endParaRPr>
                    </a:p>
                  </a:txBody>
                  <a:tcPr marL="12700" marR="12700" marT="12700" marB="0" anchor="b">
                    <a:lnL>
                      <a:noFill/>
                    </a:lnL>
                    <a:lnR>
                      <a:noFill/>
                    </a:lnR>
                    <a:lnT>
                      <a:noFill/>
                    </a:lnT>
                    <a:lnB>
                      <a:noFill/>
                    </a:lnB>
                  </a:tcPr>
                </a:tc>
                <a:tc>
                  <a:txBody>
                    <a:bodyPr/>
                    <a:lstStyle/>
                    <a:p>
                      <a:pPr algn="ctr" fontAlgn="b"/>
                      <a:endParaRPr lang="en-US" sz="1000" b="0" i="0" u="none" strike="noStrike">
                        <a:latin typeface="Verdana"/>
                      </a:endParaRPr>
                    </a:p>
                  </a:txBody>
                  <a:tcPr marL="12700" marR="12700" marT="12700" marB="0" anchor="b">
                    <a:lnL>
                      <a:noFill/>
                    </a:lnL>
                    <a:lnR>
                      <a:noFill/>
                    </a:lnR>
                    <a:lnT>
                      <a:noFill/>
                    </a:lnT>
                    <a:lnB>
                      <a:noFill/>
                    </a:lnB>
                  </a:tcPr>
                </a:tc>
                <a:tc>
                  <a:txBody>
                    <a:bodyPr/>
                    <a:lstStyle/>
                    <a:p>
                      <a:pPr algn="ctr" fontAlgn="b"/>
                      <a:endParaRPr lang="en-US" sz="1000" b="0" i="0" u="none" strike="noStrike">
                        <a:latin typeface="Verdana"/>
                      </a:endParaRPr>
                    </a:p>
                  </a:txBody>
                  <a:tcPr marL="12700" marR="12700" marT="12700" marB="0" anchor="b">
                    <a:lnL>
                      <a:noFill/>
                    </a:lnL>
                    <a:lnR>
                      <a:noFill/>
                    </a:lnR>
                    <a:lnT>
                      <a:noFill/>
                    </a:lnT>
                    <a:lnB>
                      <a:noFill/>
                    </a:lnB>
                  </a:tcPr>
                </a:tc>
                <a:tc>
                  <a:txBody>
                    <a:bodyPr/>
                    <a:lstStyle/>
                    <a:p>
                      <a:pPr algn="ctr" fontAlgn="b"/>
                      <a:endParaRPr lang="en-US" sz="1000" b="0" i="0" u="none" strike="noStrike">
                        <a:latin typeface="Verdana"/>
                      </a:endParaRPr>
                    </a:p>
                  </a:txBody>
                  <a:tcPr marL="12700" marR="12700" marT="12700" marB="0" anchor="b">
                    <a:lnL>
                      <a:noFill/>
                    </a:lnL>
                    <a:lnR>
                      <a:noFill/>
                    </a:lnR>
                    <a:lnT>
                      <a:noFill/>
                    </a:lnT>
                    <a:lnB>
                      <a:noFill/>
                    </a:lnB>
                  </a:tcPr>
                </a:tc>
              </a:tr>
              <a:tr h="165100">
                <a:tc>
                  <a:txBody>
                    <a:bodyPr/>
                    <a:lstStyle/>
                    <a:p>
                      <a:pPr algn="ctr" fontAlgn="b"/>
                      <a:r>
                        <a:rPr lang="en-US" sz="1000" b="0" i="0" u="none" strike="noStrike">
                          <a:latin typeface="Verdana"/>
                        </a:rPr>
                        <a:t>1</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70.1</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8.7</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16</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0.68</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3.8</a:t>
                      </a:r>
                    </a:p>
                  </a:txBody>
                  <a:tcPr marL="12700" marR="12700" marT="12700" marB="0" anchor="b">
                    <a:lnL>
                      <a:noFill/>
                    </a:lnL>
                    <a:lnR>
                      <a:noFill/>
                    </a:lnR>
                    <a:lnT>
                      <a:noFill/>
                    </a:lnT>
                    <a:lnB>
                      <a:noFill/>
                    </a:lnB>
                  </a:tcPr>
                </a:tc>
              </a:tr>
              <a:tr h="165100">
                <a:tc>
                  <a:txBody>
                    <a:bodyPr/>
                    <a:lstStyle/>
                    <a:p>
                      <a:pPr algn="ctr" fontAlgn="b"/>
                      <a:r>
                        <a:rPr lang="en-US" sz="1000" b="0" i="0" u="none" strike="noStrike">
                          <a:latin typeface="Verdana"/>
                        </a:rPr>
                        <a:t>2</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69.8</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8.7</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16.4</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0.51</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3.38</a:t>
                      </a:r>
                    </a:p>
                  </a:txBody>
                  <a:tcPr marL="12700" marR="12700" marT="12700" marB="0" anchor="b">
                    <a:lnL>
                      <a:noFill/>
                    </a:lnL>
                    <a:lnR>
                      <a:noFill/>
                    </a:lnR>
                    <a:lnT>
                      <a:noFill/>
                    </a:lnT>
                    <a:lnB>
                      <a:noFill/>
                    </a:lnB>
                  </a:tcPr>
                </a:tc>
              </a:tr>
              <a:tr h="165100">
                <a:tc>
                  <a:txBody>
                    <a:bodyPr/>
                    <a:lstStyle/>
                    <a:p>
                      <a:pPr algn="ctr" fontAlgn="b"/>
                      <a:r>
                        <a:rPr lang="en-US" sz="1000" b="0" i="0" u="none" strike="noStrike">
                          <a:latin typeface="Verdana"/>
                        </a:rPr>
                        <a:t>3</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59.7</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6.8</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20.2</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0.24</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1.06</a:t>
                      </a:r>
                    </a:p>
                  </a:txBody>
                  <a:tcPr marL="12700" marR="12700" marT="12700" marB="0" anchor="b">
                    <a:lnL>
                      <a:noFill/>
                    </a:lnL>
                    <a:lnR>
                      <a:noFill/>
                    </a:lnR>
                    <a:lnT>
                      <a:noFill/>
                    </a:lnT>
                    <a:lnB>
                      <a:noFill/>
                    </a:lnB>
                  </a:tcPr>
                </a:tc>
              </a:tr>
              <a:tr h="165100">
                <a:tc>
                  <a:txBody>
                    <a:bodyPr/>
                    <a:lstStyle/>
                    <a:p>
                      <a:pPr algn="ctr" fontAlgn="b"/>
                      <a:r>
                        <a:rPr lang="en-US" sz="1000" b="0" i="0" u="none" strike="noStrike">
                          <a:latin typeface="Verdana"/>
                        </a:rPr>
                        <a:t>4</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71.1</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9.1</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16.3</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0.69</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3.85</a:t>
                      </a:r>
                    </a:p>
                  </a:txBody>
                  <a:tcPr marL="12700" marR="12700" marT="12700" marB="0" anchor="b">
                    <a:lnL>
                      <a:noFill/>
                    </a:lnL>
                    <a:lnR>
                      <a:noFill/>
                    </a:lnR>
                    <a:lnT>
                      <a:noFill/>
                    </a:lnT>
                    <a:lnB>
                      <a:noFill/>
                    </a:lnB>
                  </a:tcPr>
                </a:tc>
              </a:tr>
              <a:tr h="165100">
                <a:tc>
                  <a:txBody>
                    <a:bodyPr/>
                    <a:lstStyle/>
                    <a:p>
                      <a:pPr algn="ctr" fontAlgn="b"/>
                      <a:r>
                        <a:rPr lang="en-US" sz="1000" b="0" i="0" u="none" strike="noStrike">
                          <a:latin typeface="Verdana"/>
                        </a:rPr>
                        <a:t>5</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67.3</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8.5</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17.7</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0.38</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2.91</a:t>
                      </a:r>
                    </a:p>
                  </a:txBody>
                  <a:tcPr marL="12700" marR="12700" marT="12700" marB="0" anchor="b">
                    <a:lnL>
                      <a:noFill/>
                    </a:lnL>
                    <a:lnR>
                      <a:noFill/>
                    </a:lnR>
                    <a:lnT>
                      <a:noFill/>
                    </a:lnT>
                    <a:lnB>
                      <a:noFill/>
                    </a:lnB>
                  </a:tcPr>
                </a:tc>
              </a:tr>
              <a:tr h="165100">
                <a:tc>
                  <a:txBody>
                    <a:bodyPr/>
                    <a:lstStyle/>
                    <a:p>
                      <a:pPr algn="ctr" fontAlgn="b"/>
                      <a:r>
                        <a:rPr lang="en-US" sz="1000" b="0" i="0" u="none" strike="noStrike">
                          <a:latin typeface="Verdana"/>
                        </a:rPr>
                        <a:t>6</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69.3</a:t>
                      </a:r>
                    </a:p>
                  </a:txBody>
                  <a:tcPr marL="12700" marR="12700" marT="12700" marB="0" anchor="b">
                    <a:lnL>
                      <a:noFill/>
                    </a:lnL>
                    <a:lnR>
                      <a:noFill/>
                    </a:lnR>
                    <a:lnT>
                      <a:noFill/>
                    </a:lnT>
                    <a:lnB>
                      <a:noFill/>
                    </a:lnB>
                  </a:tcPr>
                </a:tc>
                <a:tc>
                  <a:txBody>
                    <a:bodyPr/>
                    <a:lstStyle/>
                    <a:p>
                      <a:pPr algn="ctr" fontAlgn="b"/>
                      <a:r>
                        <a:rPr lang="en-US" sz="1000" b="0" i="0" u="none" strike="noStrike" dirty="0">
                          <a:latin typeface="Verdana"/>
                        </a:rPr>
                        <a:t>8.3</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16.2</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0</a:t>
                      </a:r>
                    </a:p>
                  </a:txBody>
                  <a:tcPr marL="12700" marR="12700" marT="12700" marB="0" anchor="b">
                    <a:lnL>
                      <a:noFill/>
                    </a:lnL>
                    <a:lnR>
                      <a:noFill/>
                    </a:lnR>
                    <a:lnT>
                      <a:noFill/>
                    </a:lnT>
                    <a:lnB>
                      <a:noFill/>
                    </a:lnB>
                  </a:tcPr>
                </a:tc>
                <a:tc>
                  <a:txBody>
                    <a:bodyPr/>
                    <a:lstStyle/>
                    <a:p>
                      <a:pPr algn="ctr" fontAlgn="b"/>
                      <a:r>
                        <a:rPr lang="en-US" sz="1000" b="0" i="0" u="none" strike="noStrike" dirty="0">
                          <a:latin typeface="Verdana"/>
                        </a:rPr>
                        <a:t>4.3</a:t>
                      </a:r>
                    </a:p>
                  </a:txBody>
                  <a:tcPr marL="12700" marR="12700" marT="12700"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solidFill>
                  <a:srgbClr val="000000"/>
                </a:solidFill>
                <a:latin typeface="Arial" pitchFamily="34" charset="0"/>
                <a:cs typeface="Arial" pitchFamily="34" charset="0"/>
              </a:rPr>
              <a:t>Session 2</a:t>
            </a:r>
            <a:endParaRPr lang="en-US" dirty="0">
              <a:solidFill>
                <a:srgbClr val="000000"/>
              </a:solidFill>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r>
              <a:rPr lang="en-US" sz="1800" dirty="0" smtClean="0">
                <a:latin typeface="Arial" pitchFamily="34" charset="0"/>
                <a:cs typeface="Arial" pitchFamily="34" charset="0"/>
              </a:rPr>
              <a:t>These formulae suggest that the hetero compound would be  quite large and have rather high relative molecular masses. </a:t>
            </a:r>
          </a:p>
          <a:p>
            <a:endParaRPr lang="en-US" sz="1800" dirty="0">
              <a:latin typeface="Arial" pitchFamily="34" charset="0"/>
              <a:cs typeface="Arial" pitchFamily="34" charset="0"/>
            </a:endParaRPr>
          </a:p>
          <a:p>
            <a:r>
              <a:rPr lang="en-US" sz="1800" dirty="0" smtClean="0">
                <a:latin typeface="Arial" pitchFamily="34" charset="0"/>
                <a:cs typeface="Arial" pitchFamily="34" charset="0"/>
              </a:rPr>
              <a:t>Clearly this doesn’t fit with masses 200-500 suggested as toxicity cause. </a:t>
            </a:r>
          </a:p>
          <a:p>
            <a:endParaRPr lang="en-US" sz="1800" dirty="0">
              <a:latin typeface="Arial" pitchFamily="34" charset="0"/>
              <a:cs typeface="Arial" pitchFamily="34" charset="0"/>
            </a:endParaRPr>
          </a:p>
          <a:p>
            <a:r>
              <a:rPr lang="en-US" sz="1800" dirty="0" smtClean="0">
                <a:latin typeface="Arial" pitchFamily="34" charset="0"/>
                <a:cs typeface="Arial" pitchFamily="34" charset="0"/>
              </a:rPr>
              <a:t>The sulfur (and nitrogen?) is probably only present in a fraction of the acidic compounds. </a:t>
            </a:r>
          </a:p>
          <a:p>
            <a:endParaRPr lang="en-US" sz="1800" dirty="0">
              <a:latin typeface="Arial" pitchFamily="34" charset="0"/>
              <a:cs typeface="Arial" pitchFamily="34" charset="0"/>
            </a:endParaRPr>
          </a:p>
          <a:p>
            <a:r>
              <a:rPr lang="en-US" sz="1800" dirty="0" smtClean="0">
                <a:latin typeface="Arial" pitchFamily="34" charset="0"/>
                <a:cs typeface="Arial" pitchFamily="34" charset="0"/>
              </a:rPr>
              <a:t>Can we get an estimate of this from say the S=O to C=O stretches in FTIR?  </a:t>
            </a:r>
            <a:endParaRPr lang="en-US" sz="1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3198"/>
            <a:ext cx="8229600" cy="1143000"/>
          </a:xfrm>
        </p:spPr>
        <p:txBody>
          <a:bodyPr/>
          <a:lstStyle/>
          <a:p>
            <a:pPr algn="l"/>
            <a:r>
              <a:rPr lang="en-US" dirty="0" smtClean="0">
                <a:latin typeface="Arial" pitchFamily="34" charset="0"/>
                <a:cs typeface="Arial" pitchFamily="34" charset="0"/>
              </a:rPr>
              <a:t>Session 2</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149794"/>
            <a:ext cx="8229600" cy="4793808"/>
          </a:xfrm>
        </p:spPr>
        <p:txBody>
          <a:bodyPr>
            <a:normAutofit fontScale="85000" lnSpcReduction="20000"/>
          </a:bodyPr>
          <a:lstStyle/>
          <a:p>
            <a:r>
              <a:rPr lang="en-US" sz="2100" dirty="0" smtClean="0">
                <a:latin typeface="Arial" pitchFamily="34" charset="0"/>
                <a:cs typeface="Arial" pitchFamily="34" charset="0"/>
              </a:rPr>
              <a:t>Some scientists</a:t>
            </a:r>
            <a:r>
              <a:rPr lang="en-US" sz="2100" baseline="30000" dirty="0" smtClean="0">
                <a:latin typeface="Arial" pitchFamily="34" charset="0"/>
                <a:cs typeface="Arial" pitchFamily="34" charset="0"/>
              </a:rPr>
              <a:t>8</a:t>
            </a:r>
            <a:r>
              <a:rPr lang="en-US" sz="2100" dirty="0" smtClean="0">
                <a:latin typeface="Arial" pitchFamily="34" charset="0"/>
                <a:cs typeface="Arial" pitchFamily="34" charset="0"/>
              </a:rPr>
              <a:t> have also measured the ultraviolet absorption spectra of OSPW. Typical spectra of various fractions isolated from an OSPW acid extract by silver ion solid phase chromatography</a:t>
            </a:r>
            <a:r>
              <a:rPr lang="en-US" sz="2100" baseline="30000" dirty="0" smtClean="0">
                <a:latin typeface="Arial" pitchFamily="34" charset="0"/>
                <a:cs typeface="Arial" pitchFamily="34" charset="0"/>
              </a:rPr>
              <a:t>9</a:t>
            </a:r>
            <a:r>
              <a:rPr lang="en-US" sz="2100" dirty="0" smtClean="0">
                <a:latin typeface="Arial" pitchFamily="34" charset="0"/>
                <a:cs typeface="Arial" pitchFamily="34" charset="0"/>
              </a:rPr>
              <a:t> are shown below. What can be deduced about the acidic OSPW components from such data?</a:t>
            </a:r>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1900" dirty="0" smtClean="0">
              <a:latin typeface="Arial" pitchFamily="34" charset="0"/>
              <a:cs typeface="Arial" pitchFamily="34" charset="0"/>
            </a:endParaRPr>
          </a:p>
          <a:p>
            <a:endParaRPr lang="en-US" sz="1900" dirty="0">
              <a:latin typeface="Arial" pitchFamily="34" charset="0"/>
              <a:cs typeface="Arial" pitchFamily="34" charset="0"/>
            </a:endParaRPr>
          </a:p>
          <a:p>
            <a:endParaRPr lang="en-US" sz="1900" dirty="0" smtClean="0">
              <a:latin typeface="Arial" pitchFamily="34" charset="0"/>
              <a:cs typeface="Arial" pitchFamily="34" charset="0"/>
            </a:endParaRPr>
          </a:p>
          <a:p>
            <a:r>
              <a:rPr lang="en-US" sz="2100" dirty="0" smtClean="0">
                <a:latin typeface="Arial" pitchFamily="34" charset="0"/>
                <a:cs typeface="Arial" pitchFamily="34" charset="0"/>
              </a:rPr>
              <a:t>SPE fractions 1-4 eluted with hexane; fraction 5 with 5% diethyl </a:t>
            </a:r>
            <a:r>
              <a:rPr lang="en-US" sz="2100" dirty="0" err="1" smtClean="0">
                <a:latin typeface="Arial" pitchFamily="34" charset="0"/>
                <a:cs typeface="Arial" pitchFamily="34" charset="0"/>
              </a:rPr>
              <a:t>ether:hexane</a:t>
            </a:r>
            <a:r>
              <a:rPr lang="en-US" sz="2100" dirty="0" smtClean="0">
                <a:latin typeface="Arial" pitchFamily="34" charset="0"/>
                <a:cs typeface="Arial" pitchFamily="34" charset="0"/>
              </a:rPr>
              <a:t>.</a:t>
            </a:r>
            <a:endParaRPr lang="en-US" sz="2100" dirty="0">
              <a:latin typeface="Arial" pitchFamily="34" charset="0"/>
              <a:cs typeface="Arial" pitchFamily="34" charset="0"/>
            </a:endParaRPr>
          </a:p>
        </p:txBody>
      </p:sp>
      <p:cxnSp>
        <p:nvCxnSpPr>
          <p:cNvPr id="5" name="Straight Connector 4"/>
          <p:cNvCxnSpPr/>
          <p:nvPr/>
        </p:nvCxnSpPr>
        <p:spPr>
          <a:xfrm flipV="1">
            <a:off x="457200" y="5943602"/>
            <a:ext cx="8229600" cy="24740"/>
          </a:xfrm>
          <a:prstGeom prst="line">
            <a:avLst/>
          </a:prstGeom>
        </p:spPr>
        <p:style>
          <a:lnRef idx="2">
            <a:schemeClr val="accent1"/>
          </a:lnRef>
          <a:fillRef idx="0">
            <a:schemeClr val="accent1"/>
          </a:fillRef>
          <a:effectRef idx="1">
            <a:schemeClr val="accent1"/>
          </a:effectRef>
          <a:fontRef idx="minor">
            <a:schemeClr val="tx1"/>
          </a:fontRef>
        </p:style>
      </p:cxnSp>
      <p:sp>
        <p:nvSpPr>
          <p:cNvPr id="6" name="TextBox 5"/>
          <p:cNvSpPr txBox="1"/>
          <p:nvPr/>
        </p:nvSpPr>
        <p:spPr>
          <a:xfrm>
            <a:off x="2720139" y="6117928"/>
            <a:ext cx="5473451" cy="461665"/>
          </a:xfrm>
          <a:prstGeom prst="rect">
            <a:avLst/>
          </a:prstGeom>
          <a:noFill/>
        </p:spPr>
        <p:txBody>
          <a:bodyPr wrap="square" rtlCol="0">
            <a:spAutoFit/>
          </a:bodyPr>
          <a:lstStyle/>
          <a:p>
            <a:pPr marL="228600" indent="-228600"/>
            <a:r>
              <a:rPr lang="en-US" sz="900" baseline="30000" dirty="0" smtClean="0">
                <a:latin typeface="Arial"/>
                <a:cs typeface="Arial"/>
              </a:rPr>
              <a:t>8</a:t>
            </a:r>
            <a:r>
              <a:rPr lang="en-US" sz="900" dirty="0" smtClean="0">
                <a:latin typeface="Arial"/>
                <a:cs typeface="Arial"/>
              </a:rPr>
              <a:t>Mohamed M.H. et al. (2008).</a:t>
            </a:r>
            <a:r>
              <a:rPr lang="en-US" sz="900" i="1" dirty="0" smtClean="0">
                <a:latin typeface="Arial"/>
                <a:cs typeface="Arial"/>
              </a:rPr>
              <a:t>Journal of Environmental Science and Health</a:t>
            </a:r>
            <a:r>
              <a:rPr lang="en-US" sz="900" dirty="0" smtClean="0">
                <a:latin typeface="Arial"/>
                <a:cs typeface="Arial"/>
              </a:rPr>
              <a:t>, Part A  43, 1700-1705.</a:t>
            </a:r>
          </a:p>
          <a:p>
            <a:pPr marL="228600" indent="-228600"/>
            <a:r>
              <a:rPr lang="en-US" sz="900" dirty="0" smtClean="0">
                <a:latin typeface="Arial"/>
                <a:cs typeface="Arial"/>
              </a:rPr>
              <a:t> </a:t>
            </a:r>
            <a:r>
              <a:rPr lang="en-US" sz="900" baseline="30000" dirty="0" smtClean="0">
                <a:latin typeface="Arial"/>
                <a:cs typeface="Arial"/>
              </a:rPr>
              <a:t>9</a:t>
            </a:r>
            <a:r>
              <a:rPr lang="en-US" sz="900" dirty="0" smtClean="0">
                <a:latin typeface="Arial"/>
                <a:cs typeface="Arial"/>
              </a:rPr>
              <a:t>Jones, D. et al., (2012). </a:t>
            </a:r>
            <a:r>
              <a:rPr lang="en-US" sz="900" i="1" dirty="0" smtClean="0">
                <a:latin typeface="Arial"/>
                <a:cs typeface="Arial"/>
              </a:rPr>
              <a:t>Journal of Chromatography A</a:t>
            </a:r>
            <a:r>
              <a:rPr lang="en-US" sz="900" dirty="0" smtClean="0">
                <a:latin typeface="Arial"/>
                <a:cs typeface="Arial"/>
              </a:rPr>
              <a:t> </a:t>
            </a:r>
            <a:r>
              <a:rPr lang="en-US" sz="900" i="1" dirty="0" smtClean="0">
                <a:latin typeface="Arial"/>
                <a:cs typeface="Arial"/>
              </a:rPr>
              <a:t>1247</a:t>
            </a:r>
            <a:r>
              <a:rPr lang="en-US" sz="900" dirty="0" smtClean="0">
                <a:latin typeface="Arial"/>
                <a:cs typeface="Arial"/>
              </a:rPr>
              <a:t>, 171–175.</a:t>
            </a:r>
            <a:endParaRPr lang="en-US" sz="900" baseline="30000" dirty="0" smtClean="0">
              <a:latin typeface="Arial"/>
              <a:cs typeface="Arial"/>
            </a:endParaRPr>
          </a:p>
          <a:p>
            <a:endParaRPr lang="en-US" sz="900" baseline="30000" dirty="0"/>
          </a:p>
        </p:txBody>
      </p:sp>
      <p:graphicFrame>
        <p:nvGraphicFramePr>
          <p:cNvPr id="7" name="Chart 6"/>
          <p:cNvGraphicFramePr>
            <a:graphicFrameLocks/>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426447633"/>
              </p:ext>
            </p:extLst>
          </p:nvPr>
        </p:nvGraphicFramePr>
        <p:xfrm>
          <a:off x="1995511" y="2155014"/>
          <a:ext cx="4783384" cy="2850922"/>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p:cNvSpPr txBox="1"/>
          <p:nvPr/>
        </p:nvSpPr>
        <p:spPr>
          <a:xfrm>
            <a:off x="5557764" y="5005936"/>
            <a:ext cx="1001894" cy="215444"/>
          </a:xfrm>
          <a:prstGeom prst="rect">
            <a:avLst/>
          </a:prstGeom>
          <a:noFill/>
        </p:spPr>
        <p:txBody>
          <a:bodyPr wrap="none" rtlCol="0">
            <a:spAutoFit/>
          </a:bodyPr>
          <a:lstStyle/>
          <a:p>
            <a:r>
              <a:rPr lang="en-US" sz="800" dirty="0" smtClean="0"/>
              <a:t>Figure courtesy D. Jones.</a:t>
            </a:r>
            <a:endParaRPr lang="en-US" sz="800"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solidFill>
                  <a:srgbClr val="000000"/>
                </a:solidFill>
                <a:latin typeface="Arial" pitchFamily="34" charset="0"/>
                <a:cs typeface="Arial" pitchFamily="34" charset="0"/>
              </a:rPr>
              <a:t>Session 2 T</a:t>
            </a:r>
            <a:endParaRPr lang="en-US" dirty="0">
              <a:solidFill>
                <a:srgbClr val="000000"/>
              </a:solidFill>
              <a:latin typeface="Arial" pitchFamily="34" charset="0"/>
              <a:cs typeface="Arial" pitchFamily="34" charset="0"/>
            </a:endParaRPr>
          </a:p>
        </p:txBody>
      </p:sp>
      <p:sp>
        <p:nvSpPr>
          <p:cNvPr id="3" name="Content Placeholder 2"/>
          <p:cNvSpPr>
            <a:spLocks noGrp="1"/>
          </p:cNvSpPr>
          <p:nvPr>
            <p:ph idx="1"/>
          </p:nvPr>
        </p:nvSpPr>
        <p:spPr>
          <a:xfrm>
            <a:off x="457200" y="1227018"/>
            <a:ext cx="8229600" cy="3883587"/>
          </a:xfrm>
        </p:spPr>
        <p:txBody>
          <a:bodyPr>
            <a:noAutofit/>
          </a:bodyPr>
          <a:lstStyle/>
          <a:p>
            <a:r>
              <a:rPr lang="en-US" sz="1800" dirty="0" smtClean="0">
                <a:latin typeface="Arial" pitchFamily="34" charset="0"/>
                <a:cs typeface="Arial" pitchFamily="34" charset="0"/>
              </a:rPr>
              <a:t>UV spectra show some evidence of compounds with </a:t>
            </a:r>
            <a:r>
              <a:rPr lang="en-US" sz="1800" dirty="0" err="1" smtClean="0">
                <a:latin typeface="Arial" pitchFamily="34" charset="0"/>
                <a:cs typeface="Arial" pitchFamily="34" charset="0"/>
              </a:rPr>
              <a:t>benzenoid</a:t>
            </a:r>
            <a:r>
              <a:rPr lang="en-US" sz="1800" dirty="0" smtClean="0">
                <a:latin typeface="Arial" pitchFamily="34" charset="0"/>
                <a:cs typeface="Arial" pitchFamily="34" charset="0"/>
              </a:rPr>
              <a:t> structures in the 250-280 nm region. </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Students can usefully revise aspects of UV spectrophotometry in this contextual basis.</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Students might suggest comparison with spectra of known aromatic acids or esters. Such data are readily available online in, for example, the NIST web book (</a:t>
            </a:r>
            <a:r>
              <a:rPr lang="en-US" sz="1800" dirty="0" smtClean="0">
                <a:latin typeface="Arial" pitchFamily="34" charset="0"/>
                <a:cs typeface="Arial" pitchFamily="34" charset="0"/>
                <a:hlinkClick r:id="rId2"/>
              </a:rPr>
              <a:t>http://webbook.nist.gov/chemistry/</a:t>
            </a:r>
            <a:r>
              <a:rPr lang="en-US" sz="1800" dirty="0" smtClean="0">
                <a:latin typeface="Arial" pitchFamily="34" charset="0"/>
                <a:cs typeface="Arial" pitchFamily="34" charset="0"/>
              </a:rPr>
              <a:t>).</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Reference 8 also provides a detailed description for OSPW, but little is concluded beyond the possibility of </a:t>
            </a:r>
            <a:r>
              <a:rPr lang="en-US" sz="1800" dirty="0" err="1" smtClean="0">
                <a:latin typeface="Arial" pitchFamily="34" charset="0"/>
                <a:cs typeface="Arial" pitchFamily="34" charset="0"/>
              </a:rPr>
              <a:t>benzenoid</a:t>
            </a:r>
            <a:r>
              <a:rPr lang="en-US" sz="1800" dirty="0" smtClean="0">
                <a:latin typeface="Arial" pitchFamily="34" charset="0"/>
                <a:cs typeface="Arial" pitchFamily="34" charset="0"/>
              </a:rPr>
              <a:t> aromatic structures.</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 Such data do show that OSPW contains aromatic acids</a:t>
            </a:r>
            <a:r>
              <a:rPr lang="en-US" sz="1800" baseline="30000" dirty="0" smtClean="0">
                <a:latin typeface="Arial" pitchFamily="34" charset="0"/>
                <a:cs typeface="Arial" pitchFamily="34" charset="0"/>
              </a:rPr>
              <a:t>9</a:t>
            </a:r>
            <a:r>
              <a:rPr lang="en-US" sz="1800" dirty="0" smtClean="0">
                <a:latin typeface="Arial" pitchFamily="34" charset="0"/>
                <a:cs typeface="Arial" pitchFamily="34" charset="0"/>
              </a:rPr>
              <a:t> however, which were long considered unlikely constituents.</a:t>
            </a:r>
            <a:endParaRPr lang="en-US" sz="1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solidFill>
                  <a:srgbClr val="000000"/>
                </a:solidFill>
                <a:latin typeface="Arial" pitchFamily="34" charset="0"/>
                <a:cs typeface="Arial" pitchFamily="34" charset="0"/>
              </a:rPr>
              <a:t>Session 2</a:t>
            </a:r>
            <a:endParaRPr lang="en-US" dirty="0">
              <a:solidFill>
                <a:srgbClr val="000000"/>
              </a:solidFill>
              <a:latin typeface="Arial" pitchFamily="34" charset="0"/>
              <a:cs typeface="Arial" pitchFamily="34" charset="0"/>
            </a:endParaRPr>
          </a:p>
        </p:txBody>
      </p:sp>
      <p:sp>
        <p:nvSpPr>
          <p:cNvPr id="3" name="Content Placeholder 2"/>
          <p:cNvSpPr>
            <a:spLocks noGrp="1"/>
          </p:cNvSpPr>
          <p:nvPr>
            <p:ph idx="1"/>
          </p:nvPr>
        </p:nvSpPr>
        <p:spPr>
          <a:xfrm>
            <a:off x="457200" y="1829118"/>
            <a:ext cx="8229600" cy="3883587"/>
          </a:xfrm>
        </p:spPr>
        <p:txBody>
          <a:bodyPr>
            <a:noAutofit/>
          </a:bodyPr>
          <a:lstStyle/>
          <a:p>
            <a:r>
              <a:rPr lang="en-US" sz="1800" dirty="0" err="1" smtClean="0">
                <a:latin typeface="Arial" pitchFamily="34" charset="0"/>
                <a:cs typeface="Arial" pitchFamily="34" charset="0"/>
              </a:rPr>
              <a:t>Summarise</a:t>
            </a:r>
            <a:r>
              <a:rPr lang="en-US" sz="1800" dirty="0" smtClean="0">
                <a:latin typeface="Arial" pitchFamily="34" charset="0"/>
                <a:cs typeface="Arial" pitchFamily="34" charset="0"/>
              </a:rPr>
              <a:t> all the data you have gathered so far and discuss these as a class or in sub-groups.</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What do we know and what are still unknowns?</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How do we find out the unknowns?</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In the next session, we will try to provide some answers. </a:t>
            </a:r>
            <a:endParaRPr lang="en-US" sz="1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a:cs typeface="Arial"/>
              </a:rPr>
              <a:t>Session 3</a:t>
            </a:r>
            <a:endParaRPr lang="en-US" dirty="0">
              <a:latin typeface="Arial"/>
              <a:cs typeface="Arial"/>
            </a:endParaRPr>
          </a:p>
        </p:txBody>
      </p:sp>
      <p:sp>
        <p:nvSpPr>
          <p:cNvPr id="3" name="Content Placeholder 2"/>
          <p:cNvSpPr>
            <a:spLocks noGrp="1"/>
          </p:cNvSpPr>
          <p:nvPr>
            <p:ph idx="1"/>
          </p:nvPr>
        </p:nvSpPr>
        <p:spPr>
          <a:xfrm>
            <a:off x="457200" y="1261716"/>
            <a:ext cx="8229600" cy="5269516"/>
          </a:xfrm>
        </p:spPr>
        <p:txBody>
          <a:bodyPr>
            <a:normAutofit fontScale="40000" lnSpcReduction="20000"/>
          </a:bodyPr>
          <a:lstStyle/>
          <a:p>
            <a:pPr>
              <a:buNone/>
            </a:pPr>
            <a:r>
              <a:rPr lang="en-US" sz="3789" i="1" dirty="0" smtClean="0">
                <a:latin typeface="Arial"/>
                <a:cs typeface="Arial"/>
              </a:rPr>
              <a:t>RECAP ON THE PROBLEM</a:t>
            </a:r>
          </a:p>
          <a:p>
            <a:pPr>
              <a:buNone/>
            </a:pPr>
            <a:endParaRPr lang="en-US" sz="3789" i="1" dirty="0" smtClean="0">
              <a:latin typeface="Arial"/>
              <a:cs typeface="Arial"/>
            </a:endParaRPr>
          </a:p>
          <a:p>
            <a:r>
              <a:rPr lang="en-US" sz="3789" i="1" dirty="0" smtClean="0">
                <a:latin typeface="Arial"/>
                <a:cs typeface="Arial"/>
              </a:rPr>
              <a:t>Something</a:t>
            </a:r>
            <a:r>
              <a:rPr lang="en-US" sz="3789" dirty="0" smtClean="0">
                <a:latin typeface="Arial"/>
                <a:cs typeface="Arial"/>
              </a:rPr>
              <a:t> ‘acidic’ in oil sands process-affected water (OSPW), of which there are an estimated trillion </a:t>
            </a:r>
            <a:r>
              <a:rPr lang="en-US" sz="3789" dirty="0" err="1" smtClean="0">
                <a:latin typeface="Arial"/>
                <a:cs typeface="Arial"/>
              </a:rPr>
              <a:t>litres</a:t>
            </a:r>
            <a:r>
              <a:rPr lang="en-US" sz="3789" dirty="0" smtClean="0">
                <a:latin typeface="Arial"/>
                <a:cs typeface="Arial"/>
              </a:rPr>
              <a:t> in Alberta tailings ponds, end pits and other storage lagoons, is toxic to a variety of organisms. This fraction has been called ‘naphthenic acids’ by some, but that is not a very useful term.</a:t>
            </a:r>
          </a:p>
          <a:p>
            <a:pPr>
              <a:buNone/>
            </a:pPr>
            <a:endParaRPr lang="en-US" sz="3789" dirty="0" smtClean="0">
              <a:latin typeface="Arial"/>
              <a:cs typeface="Arial"/>
            </a:endParaRPr>
          </a:p>
          <a:p>
            <a:r>
              <a:rPr lang="en-US" sz="3789" dirty="0" smtClean="0">
                <a:latin typeface="Arial"/>
                <a:cs typeface="Arial"/>
              </a:rPr>
              <a:t>If a variety of organisms are exposed to neat or diluted OSPW samples, a number of deleterious (acute and chronic toxic) effects can sometimes be measured. The effects vary depending on the sample history (e.g. age of storage) and the organism or test used. The major acutely toxic components are believed to have relative molecular masses 200-500 and to be highly polar organic compounds with properties similar to ‘naphthenic acids’. This statement</a:t>
            </a:r>
            <a:r>
              <a:rPr lang="en-US" sz="3789" baseline="30000" dirty="0" smtClean="0">
                <a:latin typeface="Arial"/>
                <a:cs typeface="Arial"/>
              </a:rPr>
              <a:t> </a:t>
            </a:r>
            <a:r>
              <a:rPr lang="en-US" sz="3789" dirty="0" smtClean="0">
                <a:latin typeface="Arial"/>
                <a:cs typeface="Arial"/>
              </a:rPr>
              <a:t>seems to have been based partly on the reduction in toxicity to bacteria, water flea and trout observed when the OSPW (tailings water) was first acidified to pH&lt;5.</a:t>
            </a:r>
          </a:p>
          <a:p>
            <a:pPr>
              <a:buNone/>
            </a:pPr>
            <a:endParaRPr lang="en-US" sz="3789" baseline="-25000" dirty="0" smtClean="0">
              <a:latin typeface="Arial"/>
              <a:cs typeface="Arial"/>
            </a:endParaRPr>
          </a:p>
          <a:p>
            <a:r>
              <a:rPr lang="en-US" sz="3789" dirty="0" smtClean="0">
                <a:latin typeface="Arial"/>
                <a:cs typeface="Arial"/>
              </a:rPr>
              <a:t>At the end of the last session you compiled an Excel spreadsheet of the names, </a:t>
            </a:r>
            <a:r>
              <a:rPr lang="en-US" sz="3789" dirty="0" err="1" smtClean="0">
                <a:latin typeface="Arial"/>
                <a:cs typeface="Arial"/>
              </a:rPr>
              <a:t>pKa</a:t>
            </a:r>
            <a:r>
              <a:rPr lang="en-US" sz="3789" dirty="0" smtClean="0">
                <a:latin typeface="Arial"/>
                <a:cs typeface="Arial"/>
              </a:rPr>
              <a:t> values and structures of some of those organic substances which you considered possessed ‘acidity’ and had molecular masses consistent with the chemicals suggested to cause the toxicity. You also considered the advantages and limitations of  using  elemental data, and data from FRIT and UV spectroscopic methods.</a:t>
            </a:r>
          </a:p>
          <a:p>
            <a:endParaRPr lang="en-US" sz="3789" dirty="0" smtClean="0">
              <a:latin typeface="Arial"/>
              <a:cs typeface="Arial"/>
            </a:endParaRPr>
          </a:p>
          <a:p>
            <a:r>
              <a:rPr lang="en-US" sz="3789" dirty="0" smtClean="0">
                <a:latin typeface="Arial"/>
                <a:cs typeface="Arial"/>
              </a:rPr>
              <a:t>In the present session, you will begin to investigate the uses of mass spectrometry to tell us more about the likely composition of the ‘acids’, but note that this a real and ongoing problem and your conclusions are as valid as any others, provided they are substantiated by and consistent with, the data.</a:t>
            </a:r>
          </a:p>
          <a:p>
            <a:endParaRPr lang="en-US" dirty="0" smtClean="0"/>
          </a:p>
          <a:p>
            <a:endParaRPr lang="en-US" dirty="0" smtClean="0"/>
          </a:p>
          <a:p>
            <a:endParaRPr lang="en-US" dirty="0" smtClean="0"/>
          </a:p>
          <a:p>
            <a:pPr>
              <a:buNone/>
            </a:pPr>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a:cs typeface="Arial"/>
              </a:rPr>
              <a:t>Session 3</a:t>
            </a:r>
            <a:endParaRPr lang="en-US" dirty="0">
              <a:latin typeface="Arial"/>
              <a:cs typeface="Arial"/>
            </a:endParaRPr>
          </a:p>
        </p:txBody>
      </p:sp>
      <p:sp>
        <p:nvSpPr>
          <p:cNvPr id="3" name="Content Placeholder 2"/>
          <p:cNvSpPr>
            <a:spLocks noGrp="1"/>
          </p:cNvSpPr>
          <p:nvPr>
            <p:ph idx="1"/>
          </p:nvPr>
        </p:nvSpPr>
        <p:spPr/>
        <p:txBody>
          <a:bodyPr/>
          <a:lstStyle/>
          <a:p>
            <a:r>
              <a:rPr lang="en-US" sz="1800" dirty="0" smtClean="0">
                <a:latin typeface="Arial"/>
                <a:cs typeface="Arial"/>
              </a:rPr>
              <a:t>We assumed masses of 200-500 from the earliest statements made about OSPW acid </a:t>
            </a:r>
            <a:r>
              <a:rPr lang="en-US" sz="1800" dirty="0" err="1" smtClean="0">
                <a:latin typeface="Arial"/>
                <a:cs typeface="Arial"/>
              </a:rPr>
              <a:t>extractables</a:t>
            </a:r>
            <a:r>
              <a:rPr lang="en-US" sz="1800" dirty="0" smtClean="0">
                <a:latin typeface="Arial"/>
                <a:cs typeface="Arial"/>
              </a:rPr>
              <a:t>. But what are the actual masses and how do we find out? Clearly we need some idea.</a:t>
            </a:r>
          </a:p>
          <a:p>
            <a:endParaRPr lang="en-US" sz="1800" dirty="0" smtClean="0">
              <a:latin typeface="Arial"/>
              <a:cs typeface="Arial"/>
            </a:endParaRPr>
          </a:p>
          <a:p>
            <a:r>
              <a:rPr lang="en-US" sz="1800" dirty="0" smtClean="0">
                <a:latin typeface="Arial"/>
                <a:cs typeface="Arial"/>
              </a:rPr>
              <a:t>We use mass spectrometry.</a:t>
            </a:r>
          </a:p>
          <a:p>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a:cs typeface="Arial"/>
              </a:rPr>
              <a:t>Session 3 </a:t>
            </a:r>
            <a:endParaRPr lang="en-US" dirty="0">
              <a:latin typeface="Arial"/>
              <a:cs typeface="Arial"/>
            </a:endParaRPr>
          </a:p>
        </p:txBody>
      </p:sp>
      <p:sp>
        <p:nvSpPr>
          <p:cNvPr id="3" name="Content Placeholder 2"/>
          <p:cNvSpPr>
            <a:spLocks noGrp="1"/>
          </p:cNvSpPr>
          <p:nvPr>
            <p:ph idx="1"/>
          </p:nvPr>
        </p:nvSpPr>
        <p:spPr/>
        <p:txBody>
          <a:bodyPr>
            <a:normAutofit/>
          </a:bodyPr>
          <a:lstStyle/>
          <a:p>
            <a:r>
              <a:rPr lang="en-US" sz="1800" dirty="0" smtClean="0">
                <a:latin typeface="Arial"/>
                <a:cs typeface="Arial"/>
              </a:rPr>
              <a:t>The figure below shows a </a:t>
            </a:r>
            <a:r>
              <a:rPr lang="en-US" sz="1800" i="1" dirty="0" smtClean="0">
                <a:solidFill>
                  <a:srgbClr val="000000"/>
                </a:solidFill>
                <a:latin typeface="Arial"/>
                <a:cs typeface="Arial"/>
              </a:rPr>
              <a:t>positive ion electron </a:t>
            </a:r>
            <a:r>
              <a:rPr lang="en-US" sz="1800" i="1" dirty="0" err="1" smtClean="0">
                <a:solidFill>
                  <a:srgbClr val="000000"/>
                </a:solidFill>
                <a:latin typeface="Arial"/>
                <a:cs typeface="Arial"/>
              </a:rPr>
              <a:t>ionisation</a:t>
            </a:r>
            <a:r>
              <a:rPr lang="en-US" sz="1800" i="1" dirty="0" smtClean="0">
                <a:solidFill>
                  <a:srgbClr val="000000"/>
                </a:solidFill>
                <a:latin typeface="Arial"/>
                <a:cs typeface="Arial"/>
              </a:rPr>
              <a:t> </a:t>
            </a:r>
            <a:r>
              <a:rPr lang="en-US" sz="1800" i="1" dirty="0" smtClean="0">
                <a:latin typeface="Arial"/>
                <a:cs typeface="Arial"/>
              </a:rPr>
              <a:t>mass spectrum </a:t>
            </a:r>
            <a:r>
              <a:rPr lang="en-US" sz="1800" dirty="0" smtClean="0">
                <a:latin typeface="Arial"/>
                <a:cs typeface="Arial"/>
              </a:rPr>
              <a:t>of a single simple acidic organic compound. Explain the meaning of all the terms </a:t>
            </a:r>
            <a:r>
              <a:rPr lang="en-US" sz="1800" i="1" dirty="0" smtClean="0">
                <a:latin typeface="Arial"/>
                <a:cs typeface="Arial"/>
              </a:rPr>
              <a:t>in italics</a:t>
            </a:r>
            <a:r>
              <a:rPr lang="en-US" sz="1800" i="1" dirty="0" smtClean="0">
                <a:solidFill>
                  <a:srgbClr val="FF0000"/>
                </a:solidFill>
                <a:latin typeface="Arial"/>
                <a:cs typeface="Arial"/>
              </a:rPr>
              <a:t> </a:t>
            </a:r>
            <a:r>
              <a:rPr lang="en-US" sz="1800" dirty="0" smtClean="0">
                <a:solidFill>
                  <a:srgbClr val="000000"/>
                </a:solidFill>
                <a:latin typeface="Arial"/>
                <a:cs typeface="Arial"/>
              </a:rPr>
              <a:t>in this text and in the figure below </a:t>
            </a:r>
            <a:r>
              <a:rPr lang="en-US" sz="1800" dirty="0" smtClean="0">
                <a:latin typeface="Arial"/>
                <a:cs typeface="Arial"/>
              </a:rPr>
              <a:t>and what each of the red lines represents. Thus, identify the compound. You will need such skills in order to interpret similar, but more complex, data for OSPW.</a:t>
            </a:r>
          </a:p>
        </p:txBody>
      </p:sp>
      <p:sp>
        <p:nvSpPr>
          <p:cNvPr id="5" name="TextBox 4"/>
          <p:cNvSpPr txBox="1"/>
          <p:nvPr/>
        </p:nvSpPr>
        <p:spPr>
          <a:xfrm rot="16200000">
            <a:off x="1368613" y="4315901"/>
            <a:ext cx="2197136" cy="369332"/>
          </a:xfrm>
          <a:prstGeom prst="rect">
            <a:avLst/>
          </a:prstGeom>
          <a:noFill/>
        </p:spPr>
        <p:txBody>
          <a:bodyPr wrap="none" rtlCol="0">
            <a:spAutoFit/>
          </a:bodyPr>
          <a:lstStyle/>
          <a:p>
            <a:r>
              <a:rPr lang="en-US" i="1" dirty="0" smtClean="0">
                <a:solidFill>
                  <a:srgbClr val="000000"/>
                </a:solidFill>
              </a:rPr>
              <a:t>Relative Intensity (%)</a:t>
            </a:r>
            <a:endParaRPr lang="en-US" i="1" dirty="0">
              <a:solidFill>
                <a:srgbClr val="000000"/>
              </a:solidFill>
            </a:endParaRPr>
          </a:p>
        </p:txBody>
      </p:sp>
      <p:sp>
        <p:nvSpPr>
          <p:cNvPr id="6" name="TextBox 5"/>
          <p:cNvSpPr txBox="1"/>
          <p:nvPr/>
        </p:nvSpPr>
        <p:spPr>
          <a:xfrm>
            <a:off x="4515327" y="5941497"/>
            <a:ext cx="764216" cy="369332"/>
          </a:xfrm>
          <a:prstGeom prst="rect">
            <a:avLst/>
          </a:prstGeom>
          <a:noFill/>
        </p:spPr>
        <p:txBody>
          <a:bodyPr wrap="square" rtlCol="0">
            <a:spAutoFit/>
          </a:bodyPr>
          <a:lstStyle/>
          <a:p>
            <a:r>
              <a:rPr lang="en-US" i="1" dirty="0" err="1" smtClean="0">
                <a:solidFill>
                  <a:srgbClr val="000000"/>
                </a:solidFill>
              </a:rPr>
              <a:t>m/z</a:t>
            </a:r>
            <a:endParaRPr lang="en-US" i="1" dirty="0">
              <a:solidFill>
                <a:srgbClr val="000000"/>
              </a:solidFill>
            </a:endParaRPr>
          </a:p>
        </p:txBody>
      </p:sp>
      <p:grpSp>
        <p:nvGrpSpPr>
          <p:cNvPr id="4" name="Group 6"/>
          <p:cNvGrpSpPr/>
          <p:nvPr/>
        </p:nvGrpSpPr>
        <p:grpSpPr>
          <a:xfrm>
            <a:off x="2801130" y="3300519"/>
            <a:ext cx="4018885" cy="2454806"/>
            <a:chOff x="4667914" y="1786970"/>
            <a:chExt cx="4018885" cy="2454806"/>
          </a:xfrm>
        </p:grpSpPr>
        <p:pic>
          <p:nvPicPr>
            <p:cNvPr id="8" name="Picture 7"/>
            <p:cNvPicPr>
              <a:picLocks noChangeAspect="1"/>
            </p:cNvPicPr>
            <p:nvPr/>
          </p:nvPicPr>
          <p:blipFill>
            <a:blip r:embed="rId2"/>
            <a:stretch>
              <a:fillRect/>
            </a:stretch>
          </p:blipFill>
          <p:spPr>
            <a:xfrm>
              <a:off x="4667914" y="1786970"/>
              <a:ext cx="4018885" cy="2454806"/>
            </a:xfrm>
            <a:prstGeom prst="rect">
              <a:avLst/>
            </a:prstGeom>
          </p:spPr>
        </p:pic>
        <p:sp>
          <p:nvSpPr>
            <p:cNvPr id="9" name="TextBox 8"/>
            <p:cNvSpPr txBox="1"/>
            <p:nvPr/>
          </p:nvSpPr>
          <p:spPr>
            <a:xfrm>
              <a:off x="7758199" y="2073116"/>
              <a:ext cx="418654" cy="369332"/>
            </a:xfrm>
            <a:prstGeom prst="rect">
              <a:avLst/>
            </a:prstGeom>
            <a:noFill/>
          </p:spPr>
          <p:txBody>
            <a:bodyPr wrap="none" rtlCol="0">
              <a:spAutoFit/>
            </a:bodyPr>
            <a:lstStyle/>
            <a:p>
              <a:r>
                <a:rPr lang="en-US" dirty="0" smtClean="0"/>
                <a:t>60</a:t>
              </a:r>
              <a:endParaRPr lang="en-US" dirty="0"/>
            </a:p>
          </p:txBody>
        </p:sp>
        <p:sp>
          <p:nvSpPr>
            <p:cNvPr id="10" name="TextBox 9"/>
            <p:cNvSpPr txBox="1"/>
            <p:nvPr/>
          </p:nvSpPr>
          <p:spPr>
            <a:xfrm>
              <a:off x="7182873" y="1888450"/>
              <a:ext cx="575326" cy="369332"/>
            </a:xfrm>
            <a:prstGeom prst="rect">
              <a:avLst/>
            </a:prstGeom>
            <a:noFill/>
          </p:spPr>
          <p:txBody>
            <a:bodyPr wrap="square" rtlCol="0">
              <a:spAutoFit/>
            </a:bodyPr>
            <a:lstStyle/>
            <a:p>
              <a:r>
                <a:rPr lang="en-US" dirty="0" smtClean="0"/>
                <a:t>45</a:t>
              </a:r>
              <a:endParaRPr lang="en-US" dirty="0"/>
            </a:p>
          </p:txBody>
        </p:sp>
        <p:sp>
          <p:nvSpPr>
            <p:cNvPr id="11" name="TextBox 10"/>
            <p:cNvSpPr txBox="1"/>
            <p:nvPr/>
          </p:nvSpPr>
          <p:spPr>
            <a:xfrm>
              <a:off x="6764219" y="1888450"/>
              <a:ext cx="418654" cy="369332"/>
            </a:xfrm>
            <a:prstGeom prst="rect">
              <a:avLst/>
            </a:prstGeom>
            <a:noFill/>
          </p:spPr>
          <p:txBody>
            <a:bodyPr wrap="none" rtlCol="0">
              <a:spAutoFit/>
            </a:bodyPr>
            <a:lstStyle/>
            <a:p>
              <a:r>
                <a:rPr lang="en-US" dirty="0" smtClean="0"/>
                <a:t>43</a:t>
              </a:r>
              <a:endParaRPr lang="en-US" dirty="0"/>
            </a:p>
          </p:txBody>
        </p:sp>
        <p:sp>
          <p:nvSpPr>
            <p:cNvPr id="12" name="TextBox 11"/>
            <p:cNvSpPr txBox="1"/>
            <p:nvPr/>
          </p:nvSpPr>
          <p:spPr>
            <a:xfrm>
              <a:off x="6207739" y="3422295"/>
              <a:ext cx="418654" cy="369332"/>
            </a:xfrm>
            <a:prstGeom prst="rect">
              <a:avLst/>
            </a:prstGeom>
            <a:noFill/>
          </p:spPr>
          <p:txBody>
            <a:bodyPr wrap="none" rtlCol="0">
              <a:spAutoFit/>
            </a:bodyPr>
            <a:lstStyle/>
            <a:p>
              <a:r>
                <a:rPr lang="en-US" dirty="0" smtClean="0"/>
                <a:t>29</a:t>
              </a:r>
              <a:endParaRPr lang="en-US" dirty="0"/>
            </a:p>
          </p:txBody>
        </p:sp>
        <p:sp>
          <p:nvSpPr>
            <p:cNvPr id="13" name="TextBox 12"/>
            <p:cNvSpPr txBox="1"/>
            <p:nvPr/>
          </p:nvSpPr>
          <p:spPr>
            <a:xfrm>
              <a:off x="5519276" y="3237629"/>
              <a:ext cx="418654" cy="369332"/>
            </a:xfrm>
            <a:prstGeom prst="rect">
              <a:avLst/>
            </a:prstGeom>
            <a:noFill/>
          </p:spPr>
          <p:txBody>
            <a:bodyPr wrap="none" rtlCol="0">
              <a:spAutoFit/>
            </a:bodyPr>
            <a:lstStyle/>
            <a:p>
              <a:r>
                <a:rPr lang="en-US" dirty="0" smtClean="0"/>
                <a:t>15</a:t>
              </a:r>
              <a:endParaRPr lang="en-US" dirty="0"/>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1</a:t>
            </a:r>
            <a:endParaRPr lang="en-US" dirty="0"/>
          </a:p>
        </p:txBody>
      </p:sp>
      <p:sp>
        <p:nvSpPr>
          <p:cNvPr id="3" name="Content Placeholder 2"/>
          <p:cNvSpPr>
            <a:spLocks noGrp="1"/>
          </p:cNvSpPr>
          <p:nvPr>
            <p:ph idx="1"/>
          </p:nvPr>
        </p:nvSpPr>
        <p:spPr/>
        <p:txBody>
          <a:bodyPr/>
          <a:lstStyle/>
          <a:p>
            <a:pPr>
              <a:buNone/>
            </a:pPr>
            <a:r>
              <a:rPr lang="en-US" i="1" dirty="0" smtClean="0">
                <a:latin typeface="Arial"/>
                <a:cs typeface="Arial"/>
              </a:rPr>
              <a:t>2. Oil sands are:</a:t>
            </a:r>
          </a:p>
          <a:p>
            <a:pPr>
              <a:buNone/>
            </a:pPr>
            <a:endParaRPr lang="en-US" dirty="0" smtClean="0">
              <a:latin typeface="Arial"/>
              <a:cs typeface="Arial"/>
            </a:endParaRPr>
          </a:p>
          <a:p>
            <a:pPr>
              <a:buNone/>
            </a:pPr>
            <a:r>
              <a:rPr lang="en-US" dirty="0" smtClean="0">
                <a:latin typeface="Arial"/>
                <a:cs typeface="Arial"/>
              </a:rPr>
              <a:t>	a. Beaches polluted with oil.</a:t>
            </a:r>
          </a:p>
          <a:p>
            <a:pPr>
              <a:buNone/>
            </a:pPr>
            <a:r>
              <a:rPr lang="en-US" dirty="0" smtClean="0">
                <a:latin typeface="Arial"/>
                <a:cs typeface="Arial"/>
              </a:rPr>
              <a:t>	</a:t>
            </a:r>
            <a:r>
              <a:rPr lang="en-US" dirty="0" err="1" smtClean="0">
                <a:latin typeface="Arial"/>
                <a:cs typeface="Arial"/>
              </a:rPr>
              <a:t>b</a:t>
            </a:r>
            <a:r>
              <a:rPr lang="en-US" dirty="0" smtClean="0">
                <a:latin typeface="Arial"/>
                <a:cs typeface="Arial"/>
              </a:rPr>
              <a:t>. Naturally occurring mixtures of sand, clay, water and dense, viscous bitumen.</a:t>
            </a:r>
          </a:p>
          <a:p>
            <a:pPr>
              <a:buNone/>
            </a:pPr>
            <a:r>
              <a:rPr lang="en-US" dirty="0" smtClean="0">
                <a:latin typeface="Arial"/>
                <a:cs typeface="Arial"/>
              </a:rPr>
              <a:t>	</a:t>
            </a:r>
            <a:r>
              <a:rPr lang="en-US" dirty="0" err="1" smtClean="0">
                <a:latin typeface="Arial"/>
                <a:cs typeface="Arial"/>
              </a:rPr>
              <a:t>c</a:t>
            </a:r>
            <a:r>
              <a:rPr lang="en-US" dirty="0" smtClean="0">
                <a:latin typeface="Arial"/>
                <a:cs typeface="Arial"/>
              </a:rPr>
              <a:t>. Different from tar sands</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solidFill>
                  <a:srgbClr val="000000"/>
                </a:solidFill>
                <a:latin typeface="Arial"/>
                <a:cs typeface="Arial"/>
              </a:rPr>
              <a:t>Session 3 T</a:t>
            </a:r>
            <a:endParaRPr lang="en-US" dirty="0">
              <a:solidFill>
                <a:srgbClr val="000000"/>
              </a:solidFill>
              <a:latin typeface="Arial"/>
              <a:cs typeface="Arial"/>
            </a:endParaRPr>
          </a:p>
        </p:txBody>
      </p:sp>
      <p:sp>
        <p:nvSpPr>
          <p:cNvPr id="3" name="Content Placeholder 2"/>
          <p:cNvSpPr>
            <a:spLocks noGrp="1"/>
          </p:cNvSpPr>
          <p:nvPr>
            <p:ph idx="1"/>
          </p:nvPr>
        </p:nvSpPr>
        <p:spPr/>
        <p:txBody>
          <a:bodyPr>
            <a:normAutofit/>
          </a:bodyPr>
          <a:lstStyle/>
          <a:p>
            <a:r>
              <a:rPr lang="en-US" sz="1800" dirty="0" smtClean="0">
                <a:latin typeface="Arial"/>
                <a:cs typeface="Arial"/>
              </a:rPr>
              <a:t>The mass spectrum is that of acetic acid. </a:t>
            </a:r>
          </a:p>
          <a:p>
            <a:r>
              <a:rPr lang="en-US" sz="1800" dirty="0" smtClean="0">
                <a:latin typeface="Arial"/>
                <a:cs typeface="Arial"/>
              </a:rPr>
              <a:t>Students should be able to assign the molecular and </a:t>
            </a:r>
            <a:r>
              <a:rPr lang="en-US" sz="1800" baseline="30000" dirty="0" smtClean="0">
                <a:latin typeface="Arial"/>
                <a:cs typeface="Arial"/>
              </a:rPr>
              <a:t>13</a:t>
            </a:r>
            <a:r>
              <a:rPr lang="en-US" sz="1800" dirty="0" smtClean="0">
                <a:latin typeface="Arial"/>
                <a:cs typeface="Arial"/>
              </a:rPr>
              <a:t>C </a:t>
            </a:r>
            <a:r>
              <a:rPr lang="en-US" sz="1800" dirty="0" err="1" smtClean="0">
                <a:latin typeface="Arial"/>
                <a:cs typeface="Arial"/>
              </a:rPr>
              <a:t>isotopomeric</a:t>
            </a:r>
            <a:r>
              <a:rPr lang="en-US" sz="1800" dirty="0" smtClean="0">
                <a:latin typeface="Arial"/>
                <a:cs typeface="Arial"/>
              </a:rPr>
              <a:t> molecular ion and suggest structures for most fragment ions.</a:t>
            </a:r>
          </a:p>
        </p:txBody>
      </p:sp>
      <p:pic>
        <p:nvPicPr>
          <p:cNvPr id="4" name="Picture 3"/>
          <p:cNvPicPr>
            <a:picLocks noChangeAspect="1"/>
          </p:cNvPicPr>
          <p:nvPr/>
        </p:nvPicPr>
        <p:blipFill>
          <a:blip r:embed="rId2"/>
          <a:stretch>
            <a:fillRect/>
          </a:stretch>
        </p:blipFill>
        <p:spPr>
          <a:xfrm>
            <a:off x="1530100" y="2828551"/>
            <a:ext cx="5413980" cy="3281681"/>
          </a:xfrm>
          <a:prstGeom prst="rect">
            <a:avLst/>
          </a:prstGeom>
        </p:spPr>
      </p:pic>
      <p:cxnSp>
        <p:nvCxnSpPr>
          <p:cNvPr id="7" name="Straight Arrow Connector 6"/>
          <p:cNvCxnSpPr>
            <a:stCxn id="4" idx="3"/>
          </p:cNvCxnSpPr>
          <p:nvPr/>
        </p:nvCxnSpPr>
        <p:spPr>
          <a:xfrm flipH="1">
            <a:off x="5929683" y="4469392"/>
            <a:ext cx="1014397" cy="87434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6944080" y="4146226"/>
            <a:ext cx="1616811" cy="923330"/>
          </a:xfrm>
          <a:prstGeom prst="rect">
            <a:avLst/>
          </a:prstGeom>
          <a:noFill/>
        </p:spPr>
        <p:txBody>
          <a:bodyPr wrap="none" rtlCol="0">
            <a:spAutoFit/>
          </a:bodyPr>
          <a:lstStyle/>
          <a:p>
            <a:r>
              <a:rPr lang="en-US" dirty="0" smtClean="0"/>
              <a:t>M</a:t>
            </a:r>
            <a:r>
              <a:rPr lang="en-US" baseline="30000" dirty="0" smtClean="0"/>
              <a:t>+. </a:t>
            </a:r>
            <a:r>
              <a:rPr lang="en-US" dirty="0" err="1" smtClean="0"/>
              <a:t>isotopomer</a:t>
            </a:r>
            <a:endParaRPr lang="en-US" dirty="0" smtClean="0"/>
          </a:p>
          <a:p>
            <a:r>
              <a:rPr lang="en-US" baseline="30000" dirty="0" smtClean="0"/>
              <a:t>13</a:t>
            </a:r>
            <a:r>
              <a:rPr lang="en-US" dirty="0" smtClean="0"/>
              <a:t>CH</a:t>
            </a:r>
            <a:r>
              <a:rPr lang="en-US" baseline="-25000" dirty="0" smtClean="0"/>
              <a:t>3</a:t>
            </a:r>
            <a:r>
              <a:rPr lang="en-US" baseline="30000" dirty="0" smtClean="0"/>
              <a:t>12</a:t>
            </a:r>
            <a:r>
              <a:rPr lang="en-US" dirty="0" smtClean="0"/>
              <a:t>COOH</a:t>
            </a:r>
          </a:p>
          <a:p>
            <a:r>
              <a:rPr lang="en-US" dirty="0" smtClean="0"/>
              <a:t>61</a:t>
            </a:r>
            <a:endParaRPr lang="en-US" dirty="0"/>
          </a:p>
        </p:txBody>
      </p:sp>
      <p:sp>
        <p:nvSpPr>
          <p:cNvPr id="9" name="TextBox 8"/>
          <p:cNvSpPr txBox="1"/>
          <p:nvPr/>
        </p:nvSpPr>
        <p:spPr>
          <a:xfrm>
            <a:off x="5929683" y="3202052"/>
            <a:ext cx="1412090" cy="923330"/>
          </a:xfrm>
          <a:prstGeom prst="rect">
            <a:avLst/>
          </a:prstGeom>
          <a:noFill/>
        </p:spPr>
        <p:txBody>
          <a:bodyPr wrap="none" rtlCol="0">
            <a:spAutoFit/>
          </a:bodyPr>
          <a:lstStyle/>
          <a:p>
            <a:r>
              <a:rPr lang="en-US" dirty="0" smtClean="0"/>
              <a:t>M</a:t>
            </a:r>
            <a:r>
              <a:rPr lang="en-US" baseline="30000" dirty="0" smtClean="0"/>
              <a:t>+. </a:t>
            </a:r>
            <a:endParaRPr lang="en-US" dirty="0" smtClean="0"/>
          </a:p>
          <a:p>
            <a:r>
              <a:rPr lang="en-US" baseline="30000" dirty="0" smtClean="0"/>
              <a:t>12</a:t>
            </a:r>
            <a:r>
              <a:rPr lang="en-US" dirty="0" smtClean="0"/>
              <a:t>CH</a:t>
            </a:r>
            <a:r>
              <a:rPr lang="en-US" baseline="-25000" dirty="0" smtClean="0"/>
              <a:t>3</a:t>
            </a:r>
            <a:r>
              <a:rPr lang="en-US" baseline="30000" dirty="0" smtClean="0"/>
              <a:t>12</a:t>
            </a:r>
            <a:r>
              <a:rPr lang="en-US" dirty="0" smtClean="0"/>
              <a:t>COOH</a:t>
            </a:r>
          </a:p>
          <a:p>
            <a:r>
              <a:rPr lang="en-US" dirty="0" smtClean="0"/>
              <a:t>60</a:t>
            </a:r>
            <a:endParaRPr lang="en-US" dirty="0"/>
          </a:p>
        </p:txBody>
      </p:sp>
      <p:sp>
        <p:nvSpPr>
          <p:cNvPr id="10" name="TextBox 9"/>
          <p:cNvSpPr txBox="1"/>
          <p:nvPr/>
        </p:nvSpPr>
        <p:spPr>
          <a:xfrm>
            <a:off x="5088133" y="3017386"/>
            <a:ext cx="831853" cy="646331"/>
          </a:xfrm>
          <a:prstGeom prst="rect">
            <a:avLst/>
          </a:prstGeom>
          <a:noFill/>
        </p:spPr>
        <p:txBody>
          <a:bodyPr wrap="none" rtlCol="0">
            <a:spAutoFit/>
          </a:bodyPr>
          <a:lstStyle/>
          <a:p>
            <a:r>
              <a:rPr lang="en-US" dirty="0" smtClean="0"/>
              <a:t>COOH</a:t>
            </a:r>
            <a:r>
              <a:rPr lang="en-US" baseline="30000" dirty="0" smtClean="0"/>
              <a:t>+</a:t>
            </a:r>
          </a:p>
          <a:p>
            <a:r>
              <a:rPr lang="en-US" dirty="0" smtClean="0"/>
              <a:t>45</a:t>
            </a:r>
            <a:endParaRPr lang="en-US" dirty="0"/>
          </a:p>
        </p:txBody>
      </p:sp>
      <p:sp>
        <p:nvSpPr>
          <p:cNvPr id="11" name="TextBox 10"/>
          <p:cNvSpPr txBox="1"/>
          <p:nvPr/>
        </p:nvSpPr>
        <p:spPr>
          <a:xfrm>
            <a:off x="3980173" y="3017386"/>
            <a:ext cx="880094" cy="646331"/>
          </a:xfrm>
          <a:prstGeom prst="rect">
            <a:avLst/>
          </a:prstGeom>
          <a:noFill/>
        </p:spPr>
        <p:txBody>
          <a:bodyPr wrap="none" rtlCol="0">
            <a:spAutoFit/>
          </a:bodyPr>
          <a:lstStyle/>
          <a:p>
            <a:r>
              <a:rPr lang="en-US" dirty="0" smtClean="0"/>
              <a:t>CH</a:t>
            </a:r>
            <a:r>
              <a:rPr lang="en-US" baseline="-25000" dirty="0" smtClean="0"/>
              <a:t>3</a:t>
            </a:r>
            <a:r>
              <a:rPr lang="en-US" dirty="0" smtClean="0"/>
              <a:t>CO</a:t>
            </a:r>
            <a:r>
              <a:rPr lang="en-US" baseline="30000" dirty="0" smtClean="0"/>
              <a:t>+</a:t>
            </a:r>
          </a:p>
          <a:p>
            <a:r>
              <a:rPr lang="en-US" dirty="0" smtClean="0"/>
              <a:t>	43</a:t>
            </a:r>
            <a:endParaRPr lang="en-US" dirty="0"/>
          </a:p>
        </p:txBody>
      </p:sp>
      <p:sp>
        <p:nvSpPr>
          <p:cNvPr id="12" name="TextBox 11"/>
          <p:cNvSpPr txBox="1"/>
          <p:nvPr/>
        </p:nvSpPr>
        <p:spPr>
          <a:xfrm>
            <a:off x="2935633" y="4279936"/>
            <a:ext cx="607859" cy="646331"/>
          </a:xfrm>
          <a:prstGeom prst="rect">
            <a:avLst/>
          </a:prstGeom>
          <a:noFill/>
        </p:spPr>
        <p:txBody>
          <a:bodyPr wrap="none" rtlCol="0">
            <a:spAutoFit/>
          </a:bodyPr>
          <a:lstStyle/>
          <a:p>
            <a:r>
              <a:rPr lang="en-US" dirty="0" smtClean="0"/>
              <a:t>CH</a:t>
            </a:r>
            <a:r>
              <a:rPr lang="en-US" baseline="-25000" dirty="0" smtClean="0"/>
              <a:t>3</a:t>
            </a:r>
            <a:r>
              <a:rPr lang="en-US" baseline="30000" dirty="0" smtClean="0"/>
              <a:t>+</a:t>
            </a:r>
          </a:p>
          <a:p>
            <a:r>
              <a:rPr lang="en-US" dirty="0" smtClean="0"/>
              <a:t>  15</a:t>
            </a:r>
            <a:endParaRPr lang="en-US" dirty="0"/>
          </a:p>
        </p:txBody>
      </p:sp>
      <p:sp>
        <p:nvSpPr>
          <p:cNvPr id="13" name="TextBox 12"/>
          <p:cNvSpPr txBox="1"/>
          <p:nvPr/>
        </p:nvSpPr>
        <p:spPr>
          <a:xfrm>
            <a:off x="2122283" y="6126163"/>
            <a:ext cx="6125370" cy="369332"/>
          </a:xfrm>
          <a:prstGeom prst="rect">
            <a:avLst/>
          </a:prstGeom>
          <a:noFill/>
        </p:spPr>
        <p:txBody>
          <a:bodyPr wrap="none" rtlCol="0">
            <a:spAutoFit/>
          </a:bodyPr>
          <a:lstStyle/>
          <a:p>
            <a:r>
              <a:rPr lang="en-US" dirty="0" smtClean="0">
                <a:latin typeface="Arial"/>
                <a:cs typeface="Arial"/>
              </a:rPr>
              <a:t>Question: What might the ion at </a:t>
            </a:r>
            <a:r>
              <a:rPr lang="en-US" i="1" dirty="0" err="1" smtClean="0">
                <a:latin typeface="Arial"/>
                <a:cs typeface="Arial"/>
              </a:rPr>
              <a:t>m/z</a:t>
            </a:r>
            <a:r>
              <a:rPr lang="en-US" dirty="0" smtClean="0">
                <a:latin typeface="Arial"/>
                <a:cs typeface="Arial"/>
              </a:rPr>
              <a:t> 29 be due to? CHO</a:t>
            </a:r>
            <a:r>
              <a:rPr lang="en-US" baseline="30000" dirty="0" smtClean="0">
                <a:latin typeface="Arial"/>
                <a:cs typeface="Arial"/>
              </a:rPr>
              <a:t>+</a:t>
            </a:r>
            <a:r>
              <a:rPr lang="en-US" dirty="0" smtClean="0">
                <a:latin typeface="Arial"/>
                <a:cs typeface="Arial"/>
              </a:rPr>
              <a:t>?</a:t>
            </a:r>
            <a:endParaRPr lang="en-US" dirty="0">
              <a:latin typeface="Arial"/>
              <a:cs typeface="Arial"/>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a:cs typeface="Arial"/>
              </a:rPr>
              <a:t>Session 3</a:t>
            </a:r>
            <a:endParaRPr lang="en-US" dirty="0">
              <a:latin typeface="Arial"/>
              <a:cs typeface="Arial"/>
            </a:endParaRPr>
          </a:p>
        </p:txBody>
      </p:sp>
      <p:sp>
        <p:nvSpPr>
          <p:cNvPr id="3" name="Content Placeholder 2"/>
          <p:cNvSpPr>
            <a:spLocks noGrp="1"/>
          </p:cNvSpPr>
          <p:nvPr>
            <p:ph idx="1"/>
          </p:nvPr>
        </p:nvSpPr>
        <p:spPr/>
        <p:txBody>
          <a:bodyPr/>
          <a:lstStyle/>
          <a:p>
            <a:r>
              <a:rPr lang="en-US" sz="1800" dirty="0" smtClean="0">
                <a:latin typeface="Arial"/>
                <a:cs typeface="Arial"/>
              </a:rPr>
              <a:t>Now what can you deduce from the following partial electron </a:t>
            </a:r>
            <a:r>
              <a:rPr lang="en-US" sz="1800" dirty="0" err="1" smtClean="0">
                <a:latin typeface="Arial"/>
                <a:cs typeface="Arial"/>
              </a:rPr>
              <a:t>ionisation</a:t>
            </a:r>
            <a:r>
              <a:rPr lang="en-US" sz="1800" dirty="0" smtClean="0">
                <a:latin typeface="Arial"/>
                <a:cs typeface="Arial"/>
              </a:rPr>
              <a:t> mass spectrum of an acidic extract of an OSPW sample which was obtained by heating an acidic OSPW extract with boron </a:t>
            </a:r>
            <a:r>
              <a:rPr lang="en-US" sz="1800" dirty="0" err="1" smtClean="0">
                <a:latin typeface="Arial"/>
                <a:cs typeface="Arial"/>
              </a:rPr>
              <a:t>trifluoride</a:t>
            </a:r>
            <a:r>
              <a:rPr lang="en-US" sz="1800" dirty="0" smtClean="0">
                <a:latin typeface="Arial"/>
                <a:cs typeface="Arial"/>
              </a:rPr>
              <a:t>-methanol complex? </a:t>
            </a:r>
          </a:p>
          <a:p>
            <a:endParaRPr lang="en-US" sz="1800" dirty="0" smtClean="0">
              <a:latin typeface="Arial"/>
              <a:cs typeface="Arial"/>
            </a:endParaRPr>
          </a:p>
          <a:p>
            <a:r>
              <a:rPr lang="en-US" sz="1800" dirty="0" smtClean="0">
                <a:latin typeface="Arial"/>
                <a:cs typeface="Arial"/>
              </a:rPr>
              <a:t>Some ions are omitted for simplification.</a:t>
            </a:r>
          </a:p>
          <a:p>
            <a:endParaRPr lang="en-US" dirty="0" smtClean="0"/>
          </a:p>
          <a:p>
            <a:pPr>
              <a:buNone/>
            </a:pP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3"/>
          <p:cNvGrpSpPr/>
          <p:nvPr/>
        </p:nvGrpSpPr>
        <p:grpSpPr>
          <a:xfrm>
            <a:off x="769435" y="626183"/>
            <a:ext cx="7842199" cy="5631631"/>
            <a:chOff x="769437" y="628565"/>
            <a:chExt cx="7842198" cy="5631631"/>
          </a:xfrm>
        </p:grpSpPr>
        <p:cxnSp>
          <p:nvCxnSpPr>
            <p:cNvPr id="5" name="Straight Connector 4"/>
            <p:cNvCxnSpPr/>
            <p:nvPr/>
          </p:nvCxnSpPr>
          <p:spPr>
            <a:xfrm rot="16200000" flipH="1">
              <a:off x="-1070824" y="3305004"/>
              <a:ext cx="4894929" cy="27811"/>
            </a:xfrm>
            <a:prstGeom prst="line">
              <a:avLst/>
            </a:prstGeom>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a:off x="1390547" y="5766374"/>
              <a:ext cx="6748783" cy="1588"/>
            </a:xfrm>
            <a:prstGeom prst="line">
              <a:avLst/>
            </a:prstGeom>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rot="16200000">
              <a:off x="-144465" y="3196916"/>
              <a:ext cx="2197136" cy="369332"/>
            </a:xfrm>
            <a:prstGeom prst="rect">
              <a:avLst/>
            </a:prstGeom>
            <a:noFill/>
          </p:spPr>
          <p:txBody>
            <a:bodyPr wrap="none" rtlCol="0">
              <a:spAutoFit/>
            </a:bodyPr>
            <a:lstStyle/>
            <a:p>
              <a:r>
                <a:rPr lang="en-US" i="1" dirty="0" smtClean="0"/>
                <a:t>Relative Intensity (%)</a:t>
              </a:r>
              <a:endParaRPr lang="en-US" i="1" dirty="0"/>
            </a:p>
          </p:txBody>
        </p:sp>
        <p:cxnSp>
          <p:nvCxnSpPr>
            <p:cNvPr id="8" name="Straight Connector 7"/>
            <p:cNvCxnSpPr/>
            <p:nvPr/>
          </p:nvCxnSpPr>
          <p:spPr>
            <a:xfrm rot="5400000">
              <a:off x="1331081" y="5827428"/>
              <a:ext cx="118932" cy="1588"/>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5400000">
              <a:off x="8078673" y="5827031"/>
              <a:ext cx="121314" cy="1588"/>
            </a:xfrm>
            <a:prstGeom prst="line">
              <a:avLst/>
            </a:prstGeom>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7870712" y="5889275"/>
              <a:ext cx="535648" cy="369332"/>
            </a:xfrm>
            <a:prstGeom prst="rect">
              <a:avLst/>
            </a:prstGeom>
            <a:noFill/>
          </p:spPr>
          <p:txBody>
            <a:bodyPr wrap="none" rtlCol="0">
              <a:spAutoFit/>
            </a:bodyPr>
            <a:lstStyle/>
            <a:p>
              <a:r>
                <a:rPr lang="en-US" dirty="0" smtClean="0"/>
                <a:t>350</a:t>
              </a:r>
              <a:endParaRPr lang="en-US" dirty="0"/>
            </a:p>
          </p:txBody>
        </p:sp>
        <p:sp>
          <p:nvSpPr>
            <p:cNvPr id="11" name="TextBox 10"/>
            <p:cNvSpPr txBox="1"/>
            <p:nvPr/>
          </p:nvSpPr>
          <p:spPr>
            <a:xfrm>
              <a:off x="1182015" y="5888482"/>
              <a:ext cx="418654" cy="369332"/>
            </a:xfrm>
            <a:prstGeom prst="rect">
              <a:avLst/>
            </a:prstGeom>
            <a:noFill/>
          </p:spPr>
          <p:txBody>
            <a:bodyPr wrap="none" rtlCol="0">
              <a:spAutoFit/>
            </a:bodyPr>
            <a:lstStyle/>
            <a:p>
              <a:r>
                <a:rPr lang="en-US" dirty="0" smtClean="0"/>
                <a:t>50</a:t>
              </a:r>
              <a:endParaRPr lang="en-US" dirty="0"/>
            </a:p>
          </p:txBody>
        </p:sp>
        <p:cxnSp>
          <p:nvCxnSpPr>
            <p:cNvPr id="12" name="Straight Connector 11"/>
            <p:cNvCxnSpPr/>
            <p:nvPr/>
          </p:nvCxnSpPr>
          <p:spPr>
            <a:xfrm rot="5400000">
              <a:off x="3592638" y="5828619"/>
              <a:ext cx="119726" cy="1588"/>
            </a:xfrm>
            <a:prstGeom prst="line">
              <a:avLst/>
            </a:prstGeom>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a:off x="5911009" y="5828619"/>
              <a:ext cx="118138" cy="1588"/>
            </a:xfrm>
            <a:prstGeom prst="line">
              <a:avLst/>
            </a:prstGeom>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3383884" y="5889275"/>
              <a:ext cx="535648" cy="369332"/>
            </a:xfrm>
            <a:prstGeom prst="rect">
              <a:avLst/>
            </a:prstGeom>
            <a:noFill/>
          </p:spPr>
          <p:txBody>
            <a:bodyPr wrap="none" rtlCol="0">
              <a:spAutoFit/>
            </a:bodyPr>
            <a:lstStyle/>
            <a:p>
              <a:r>
                <a:rPr lang="en-US" dirty="0" smtClean="0"/>
                <a:t>150</a:t>
              </a:r>
              <a:endParaRPr lang="en-US" dirty="0"/>
            </a:p>
          </p:txBody>
        </p:sp>
        <p:sp>
          <p:nvSpPr>
            <p:cNvPr id="15" name="TextBox 14"/>
            <p:cNvSpPr txBox="1"/>
            <p:nvPr/>
          </p:nvSpPr>
          <p:spPr>
            <a:xfrm>
              <a:off x="5703049" y="5889275"/>
              <a:ext cx="535648" cy="369332"/>
            </a:xfrm>
            <a:prstGeom prst="rect">
              <a:avLst/>
            </a:prstGeom>
            <a:noFill/>
          </p:spPr>
          <p:txBody>
            <a:bodyPr wrap="none" rtlCol="0">
              <a:spAutoFit/>
            </a:bodyPr>
            <a:lstStyle/>
            <a:p>
              <a:r>
                <a:rPr lang="en-US" dirty="0" smtClean="0"/>
                <a:t>250</a:t>
              </a:r>
              <a:endParaRPr lang="en-US" dirty="0"/>
            </a:p>
          </p:txBody>
        </p:sp>
        <p:cxnSp>
          <p:nvCxnSpPr>
            <p:cNvPr id="16" name="Straight Connector 15"/>
            <p:cNvCxnSpPr/>
            <p:nvPr/>
          </p:nvCxnSpPr>
          <p:spPr>
            <a:xfrm rot="5400000">
              <a:off x="2471328" y="5829810"/>
              <a:ext cx="118932" cy="1588"/>
            </a:xfrm>
            <a:prstGeom prst="line">
              <a:avLst/>
            </a:prstGeom>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a:off x="4810482" y="5829413"/>
              <a:ext cx="116550" cy="1588"/>
            </a:xfrm>
            <a:prstGeom prst="line">
              <a:avLst/>
            </a:prstGeom>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rot="5400000">
              <a:off x="7014176" y="5831001"/>
              <a:ext cx="118138" cy="1588"/>
            </a:xfrm>
            <a:prstGeom prst="line">
              <a:avLst/>
            </a:prstGeom>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2263765" y="5890864"/>
              <a:ext cx="535648" cy="369332"/>
            </a:xfrm>
            <a:prstGeom prst="rect">
              <a:avLst/>
            </a:prstGeom>
            <a:noFill/>
          </p:spPr>
          <p:txBody>
            <a:bodyPr wrap="none" rtlCol="0">
              <a:spAutoFit/>
            </a:bodyPr>
            <a:lstStyle/>
            <a:p>
              <a:r>
                <a:rPr lang="en-US" dirty="0" smtClean="0"/>
                <a:t>100</a:t>
              </a:r>
              <a:endParaRPr lang="en-US" dirty="0"/>
            </a:p>
          </p:txBody>
        </p:sp>
        <p:sp>
          <p:nvSpPr>
            <p:cNvPr id="20" name="TextBox 19"/>
            <p:cNvSpPr txBox="1"/>
            <p:nvPr/>
          </p:nvSpPr>
          <p:spPr>
            <a:xfrm>
              <a:off x="4600140" y="5890864"/>
              <a:ext cx="535648" cy="369332"/>
            </a:xfrm>
            <a:prstGeom prst="rect">
              <a:avLst/>
            </a:prstGeom>
            <a:noFill/>
          </p:spPr>
          <p:txBody>
            <a:bodyPr wrap="none" rtlCol="0">
              <a:spAutoFit/>
            </a:bodyPr>
            <a:lstStyle/>
            <a:p>
              <a:r>
                <a:rPr lang="en-US" dirty="0" smtClean="0"/>
                <a:t>200</a:t>
              </a:r>
              <a:endParaRPr lang="en-US" dirty="0"/>
            </a:p>
          </p:txBody>
        </p:sp>
        <p:sp>
          <p:nvSpPr>
            <p:cNvPr id="21" name="TextBox 20"/>
            <p:cNvSpPr txBox="1"/>
            <p:nvPr/>
          </p:nvSpPr>
          <p:spPr>
            <a:xfrm>
              <a:off x="6804627" y="5890864"/>
              <a:ext cx="535648" cy="369332"/>
            </a:xfrm>
            <a:prstGeom prst="rect">
              <a:avLst/>
            </a:prstGeom>
            <a:noFill/>
          </p:spPr>
          <p:txBody>
            <a:bodyPr wrap="none" rtlCol="0">
              <a:spAutoFit/>
            </a:bodyPr>
            <a:lstStyle/>
            <a:p>
              <a:r>
                <a:rPr lang="en-US" dirty="0" smtClean="0"/>
                <a:t>300</a:t>
              </a:r>
              <a:endParaRPr lang="en-US" dirty="0"/>
            </a:p>
          </p:txBody>
        </p:sp>
        <p:cxnSp>
          <p:nvCxnSpPr>
            <p:cNvPr id="22" name="Straight Connector 21"/>
            <p:cNvCxnSpPr/>
            <p:nvPr/>
          </p:nvCxnSpPr>
          <p:spPr>
            <a:xfrm rot="16200000" flipH="1">
              <a:off x="-717636" y="3533603"/>
              <a:ext cx="4437729" cy="27812"/>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rot="16200000" flipH="1">
              <a:off x="578232" y="4746597"/>
              <a:ext cx="2011741" cy="27812"/>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rot="16200000" flipH="1">
              <a:off x="225375" y="4171814"/>
              <a:ext cx="3161307" cy="27812"/>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rot="16200000" flipH="1">
              <a:off x="-37775" y="3305004"/>
              <a:ext cx="4894929" cy="2781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rot="16200000" flipH="1">
              <a:off x="117601" y="3526362"/>
              <a:ext cx="4460335" cy="27813"/>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rot="16200000" flipH="1">
              <a:off x="-65212" y="3395106"/>
              <a:ext cx="4700240" cy="42293"/>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rot="16200000" flipH="1">
              <a:off x="-250589" y="3417710"/>
              <a:ext cx="4700240" cy="42293"/>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rot="16200000" flipH="1">
              <a:off x="-68358" y="3612967"/>
              <a:ext cx="4245974" cy="42293"/>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1336391" y="1066132"/>
              <a:ext cx="366657" cy="307777"/>
            </a:xfrm>
            <a:prstGeom prst="rect">
              <a:avLst/>
            </a:prstGeom>
            <a:noFill/>
          </p:spPr>
          <p:txBody>
            <a:bodyPr wrap="none" rtlCol="0">
              <a:spAutoFit/>
            </a:bodyPr>
            <a:lstStyle/>
            <a:p>
              <a:r>
                <a:rPr lang="en-US" sz="1400" dirty="0" smtClean="0"/>
                <a:t>55</a:t>
              </a:r>
              <a:endParaRPr lang="en-US" sz="1400" dirty="0"/>
            </a:p>
          </p:txBody>
        </p:sp>
        <p:sp>
          <p:nvSpPr>
            <p:cNvPr id="31" name="TextBox 30"/>
            <p:cNvSpPr txBox="1"/>
            <p:nvPr/>
          </p:nvSpPr>
          <p:spPr>
            <a:xfrm>
              <a:off x="1453279" y="3446855"/>
              <a:ext cx="366657" cy="307777"/>
            </a:xfrm>
            <a:prstGeom prst="rect">
              <a:avLst/>
            </a:prstGeom>
            <a:noFill/>
          </p:spPr>
          <p:txBody>
            <a:bodyPr wrap="none" rtlCol="0">
              <a:spAutoFit/>
            </a:bodyPr>
            <a:lstStyle/>
            <a:p>
              <a:r>
                <a:rPr lang="en-US" sz="1400" dirty="0" smtClean="0"/>
                <a:t>59</a:t>
              </a:r>
              <a:endParaRPr lang="en-US" sz="1400" dirty="0"/>
            </a:p>
          </p:txBody>
        </p:sp>
        <p:sp>
          <p:nvSpPr>
            <p:cNvPr id="32" name="TextBox 31"/>
            <p:cNvSpPr txBox="1"/>
            <p:nvPr/>
          </p:nvSpPr>
          <p:spPr>
            <a:xfrm>
              <a:off x="1598010" y="2283014"/>
              <a:ext cx="366657" cy="307777"/>
            </a:xfrm>
            <a:prstGeom prst="rect">
              <a:avLst/>
            </a:prstGeom>
            <a:noFill/>
          </p:spPr>
          <p:txBody>
            <a:bodyPr wrap="none" rtlCol="0">
              <a:spAutoFit/>
            </a:bodyPr>
            <a:lstStyle/>
            <a:p>
              <a:r>
                <a:rPr lang="en-US" sz="1400" dirty="0" smtClean="0"/>
                <a:t>67</a:t>
              </a:r>
              <a:endParaRPr lang="en-US" sz="1400" dirty="0"/>
            </a:p>
          </p:txBody>
        </p:sp>
        <p:cxnSp>
          <p:nvCxnSpPr>
            <p:cNvPr id="33" name="Straight Connector 32"/>
            <p:cNvCxnSpPr/>
            <p:nvPr/>
          </p:nvCxnSpPr>
          <p:spPr>
            <a:xfrm rot="16200000" flipH="1">
              <a:off x="869682" y="4759932"/>
              <a:ext cx="2011741" cy="27812"/>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a:off x="1711727" y="3446853"/>
              <a:ext cx="366657" cy="307777"/>
            </a:xfrm>
            <a:prstGeom prst="rect">
              <a:avLst/>
            </a:prstGeom>
            <a:noFill/>
          </p:spPr>
          <p:txBody>
            <a:bodyPr wrap="none" rtlCol="0">
              <a:spAutoFit/>
            </a:bodyPr>
            <a:lstStyle/>
            <a:p>
              <a:r>
                <a:rPr lang="en-US" sz="1400" dirty="0" smtClean="0"/>
                <a:t>69</a:t>
              </a:r>
              <a:endParaRPr lang="en-US" sz="1400" dirty="0"/>
            </a:p>
          </p:txBody>
        </p:sp>
        <p:cxnSp>
          <p:nvCxnSpPr>
            <p:cNvPr id="35" name="Straight Connector 34"/>
            <p:cNvCxnSpPr/>
            <p:nvPr/>
          </p:nvCxnSpPr>
          <p:spPr>
            <a:xfrm rot="16200000" flipH="1">
              <a:off x="1022082" y="4745454"/>
              <a:ext cx="2011741" cy="27812"/>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rot="16200000" flipH="1">
              <a:off x="1229203" y="5054561"/>
              <a:ext cx="1422479" cy="27813"/>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37" name="TextBox 36"/>
            <p:cNvSpPr txBox="1"/>
            <p:nvPr/>
          </p:nvSpPr>
          <p:spPr>
            <a:xfrm>
              <a:off x="1754021" y="4049450"/>
              <a:ext cx="366657" cy="307777"/>
            </a:xfrm>
            <a:prstGeom prst="rect">
              <a:avLst/>
            </a:prstGeom>
            <a:noFill/>
          </p:spPr>
          <p:txBody>
            <a:bodyPr wrap="none" rtlCol="0">
              <a:spAutoFit/>
            </a:bodyPr>
            <a:lstStyle/>
            <a:p>
              <a:r>
                <a:rPr lang="en-US" sz="1400" dirty="0" smtClean="0"/>
                <a:t>74</a:t>
              </a:r>
              <a:endParaRPr lang="en-US" sz="1400" dirty="0"/>
            </a:p>
          </p:txBody>
        </p:sp>
        <p:sp>
          <p:nvSpPr>
            <p:cNvPr id="38" name="TextBox 37"/>
            <p:cNvSpPr txBox="1"/>
            <p:nvPr/>
          </p:nvSpPr>
          <p:spPr>
            <a:xfrm>
              <a:off x="1783278" y="1212619"/>
              <a:ext cx="366657" cy="307777"/>
            </a:xfrm>
            <a:prstGeom prst="rect">
              <a:avLst/>
            </a:prstGeom>
            <a:noFill/>
          </p:spPr>
          <p:txBody>
            <a:bodyPr wrap="none" rtlCol="0">
              <a:spAutoFit/>
            </a:bodyPr>
            <a:lstStyle/>
            <a:p>
              <a:r>
                <a:rPr lang="en-US" sz="1400" dirty="0" smtClean="0"/>
                <a:t>79</a:t>
              </a:r>
              <a:endParaRPr lang="en-US" sz="1400" dirty="0"/>
            </a:p>
          </p:txBody>
        </p:sp>
        <p:sp>
          <p:nvSpPr>
            <p:cNvPr id="39" name="TextBox 38"/>
            <p:cNvSpPr txBox="1"/>
            <p:nvPr/>
          </p:nvSpPr>
          <p:spPr>
            <a:xfrm>
              <a:off x="1892448" y="843631"/>
              <a:ext cx="366657" cy="307777"/>
            </a:xfrm>
            <a:prstGeom prst="rect">
              <a:avLst/>
            </a:prstGeom>
            <a:noFill/>
          </p:spPr>
          <p:txBody>
            <a:bodyPr wrap="square" rtlCol="0">
              <a:spAutoFit/>
            </a:bodyPr>
            <a:lstStyle/>
            <a:p>
              <a:r>
                <a:rPr lang="en-US" sz="1400" dirty="0" smtClean="0"/>
                <a:t>81</a:t>
              </a:r>
              <a:endParaRPr lang="en-US" sz="1400" dirty="0"/>
            </a:p>
          </p:txBody>
        </p:sp>
        <p:cxnSp>
          <p:nvCxnSpPr>
            <p:cNvPr id="40" name="Straight Connector 39"/>
            <p:cNvCxnSpPr/>
            <p:nvPr/>
          </p:nvCxnSpPr>
          <p:spPr>
            <a:xfrm rot="16200000" flipH="1">
              <a:off x="1474303" y="5049354"/>
              <a:ext cx="1422479" cy="27813"/>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41" name="TextBox 40"/>
            <p:cNvSpPr txBox="1"/>
            <p:nvPr/>
          </p:nvSpPr>
          <p:spPr>
            <a:xfrm>
              <a:off x="2016116" y="4044244"/>
              <a:ext cx="366657" cy="307777"/>
            </a:xfrm>
            <a:prstGeom prst="rect">
              <a:avLst/>
            </a:prstGeom>
            <a:noFill/>
          </p:spPr>
          <p:txBody>
            <a:bodyPr wrap="square" rtlCol="0">
              <a:spAutoFit/>
            </a:bodyPr>
            <a:lstStyle/>
            <a:p>
              <a:r>
                <a:rPr lang="en-US" sz="1400" dirty="0" smtClean="0"/>
                <a:t>88</a:t>
              </a:r>
              <a:endParaRPr lang="en-US" sz="1400" dirty="0"/>
            </a:p>
          </p:txBody>
        </p:sp>
        <p:sp>
          <p:nvSpPr>
            <p:cNvPr id="42" name="TextBox 41"/>
            <p:cNvSpPr txBox="1"/>
            <p:nvPr/>
          </p:nvSpPr>
          <p:spPr>
            <a:xfrm>
              <a:off x="2044847" y="773527"/>
              <a:ext cx="366657" cy="307777"/>
            </a:xfrm>
            <a:prstGeom prst="rect">
              <a:avLst/>
            </a:prstGeom>
            <a:noFill/>
          </p:spPr>
          <p:txBody>
            <a:bodyPr wrap="square" rtlCol="0">
              <a:spAutoFit/>
            </a:bodyPr>
            <a:lstStyle/>
            <a:p>
              <a:r>
                <a:rPr lang="en-US" sz="1400" dirty="0"/>
                <a:t>9</a:t>
              </a:r>
              <a:r>
                <a:rPr lang="en-US" sz="1400" dirty="0" smtClean="0"/>
                <a:t>1</a:t>
              </a:r>
              <a:endParaRPr lang="en-US" sz="1400" dirty="0"/>
            </a:p>
          </p:txBody>
        </p:sp>
        <p:sp>
          <p:nvSpPr>
            <p:cNvPr id="43" name="TextBox 42"/>
            <p:cNvSpPr txBox="1"/>
            <p:nvPr/>
          </p:nvSpPr>
          <p:spPr>
            <a:xfrm>
              <a:off x="2202011" y="628565"/>
              <a:ext cx="366657" cy="307777"/>
            </a:xfrm>
            <a:prstGeom prst="rect">
              <a:avLst/>
            </a:prstGeom>
            <a:noFill/>
          </p:spPr>
          <p:txBody>
            <a:bodyPr wrap="square" rtlCol="0">
              <a:spAutoFit/>
            </a:bodyPr>
            <a:lstStyle/>
            <a:p>
              <a:r>
                <a:rPr lang="en-US" sz="1400" dirty="0" smtClean="0"/>
                <a:t>95</a:t>
              </a:r>
              <a:endParaRPr lang="en-US" sz="1400" dirty="0"/>
            </a:p>
          </p:txBody>
        </p:sp>
        <p:cxnSp>
          <p:nvCxnSpPr>
            <p:cNvPr id="44" name="Straight Connector 43"/>
            <p:cNvCxnSpPr/>
            <p:nvPr/>
          </p:nvCxnSpPr>
          <p:spPr>
            <a:xfrm rot="16200000" flipH="1">
              <a:off x="1147616" y="4297950"/>
              <a:ext cx="2870942" cy="2884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rot="16200000" flipH="1">
              <a:off x="399781" y="3539697"/>
              <a:ext cx="4460335" cy="27813"/>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rot="16200000" flipH="1">
              <a:off x="464671" y="3521155"/>
              <a:ext cx="4460335" cy="27813"/>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47" name="TextBox 46"/>
            <p:cNvSpPr txBox="1"/>
            <p:nvPr/>
          </p:nvSpPr>
          <p:spPr>
            <a:xfrm>
              <a:off x="2497602" y="1001238"/>
              <a:ext cx="478167" cy="307777"/>
            </a:xfrm>
            <a:prstGeom prst="rect">
              <a:avLst/>
            </a:prstGeom>
            <a:noFill/>
          </p:spPr>
          <p:txBody>
            <a:bodyPr wrap="square" rtlCol="0">
              <a:spAutoFit/>
            </a:bodyPr>
            <a:lstStyle/>
            <a:p>
              <a:r>
                <a:rPr lang="en-US" sz="1400" dirty="0" smtClean="0"/>
                <a:t>109</a:t>
              </a:r>
              <a:endParaRPr lang="en-US" sz="1400" dirty="0"/>
            </a:p>
          </p:txBody>
        </p:sp>
        <p:cxnSp>
          <p:nvCxnSpPr>
            <p:cNvPr id="48" name="Straight Connector 47"/>
            <p:cNvCxnSpPr/>
            <p:nvPr/>
          </p:nvCxnSpPr>
          <p:spPr>
            <a:xfrm rot="16200000" flipH="1">
              <a:off x="986993" y="3774633"/>
              <a:ext cx="3998590" cy="27814"/>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49" name="TextBox 48"/>
            <p:cNvSpPr txBox="1"/>
            <p:nvPr/>
          </p:nvSpPr>
          <p:spPr>
            <a:xfrm>
              <a:off x="2733295" y="1461416"/>
              <a:ext cx="478167" cy="307777"/>
            </a:xfrm>
            <a:prstGeom prst="rect">
              <a:avLst/>
            </a:prstGeom>
            <a:noFill/>
          </p:spPr>
          <p:txBody>
            <a:bodyPr wrap="square" rtlCol="0">
              <a:spAutoFit/>
            </a:bodyPr>
            <a:lstStyle/>
            <a:p>
              <a:r>
                <a:rPr lang="en-US" sz="1400" dirty="0" smtClean="0"/>
                <a:t>121</a:t>
              </a:r>
              <a:endParaRPr lang="en-US" sz="1400" dirty="0"/>
            </a:p>
          </p:txBody>
        </p:sp>
        <p:cxnSp>
          <p:nvCxnSpPr>
            <p:cNvPr id="50" name="Straight Connector 49"/>
            <p:cNvCxnSpPr/>
            <p:nvPr/>
          </p:nvCxnSpPr>
          <p:spPr>
            <a:xfrm rot="16200000" flipH="1">
              <a:off x="1494686" y="4348369"/>
              <a:ext cx="2870942" cy="2884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p:nvCxnSpPr>
          <p:spPr>
            <a:xfrm rot="16200000" flipH="1">
              <a:off x="1592035" y="4325191"/>
              <a:ext cx="2925425" cy="2884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52" name="TextBox 51"/>
            <p:cNvSpPr txBox="1"/>
            <p:nvPr/>
          </p:nvSpPr>
          <p:spPr>
            <a:xfrm>
              <a:off x="2885697" y="2570378"/>
              <a:ext cx="478167" cy="307777"/>
            </a:xfrm>
            <a:prstGeom prst="rect">
              <a:avLst/>
            </a:prstGeom>
            <a:noFill/>
          </p:spPr>
          <p:txBody>
            <a:bodyPr wrap="square" rtlCol="0">
              <a:spAutoFit/>
            </a:bodyPr>
            <a:lstStyle/>
            <a:p>
              <a:r>
                <a:rPr lang="en-US" sz="1400" dirty="0" smtClean="0"/>
                <a:t>123</a:t>
              </a:r>
              <a:endParaRPr lang="en-US" sz="1400" dirty="0"/>
            </a:p>
          </p:txBody>
        </p:sp>
        <p:cxnSp>
          <p:nvCxnSpPr>
            <p:cNvPr id="53" name="Straight Connector 52"/>
            <p:cNvCxnSpPr/>
            <p:nvPr/>
          </p:nvCxnSpPr>
          <p:spPr>
            <a:xfrm rot="16200000" flipH="1">
              <a:off x="1716056" y="4337955"/>
              <a:ext cx="2870942" cy="2884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rot="16200000" flipH="1">
              <a:off x="1743866" y="4337955"/>
              <a:ext cx="2870942" cy="2884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p:nvCxnSpPr>
          <p:spPr>
            <a:xfrm rot="16200000" flipH="1">
              <a:off x="1339675" y="3766886"/>
              <a:ext cx="3984124" cy="2884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p:nvCxnSpPr>
          <p:spPr>
            <a:xfrm rot="16200000" flipH="1">
              <a:off x="1853996" y="4327541"/>
              <a:ext cx="2870942" cy="2884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57" name="TextBox 56"/>
            <p:cNvSpPr txBox="1"/>
            <p:nvPr/>
          </p:nvSpPr>
          <p:spPr>
            <a:xfrm>
              <a:off x="3078232" y="1521107"/>
              <a:ext cx="478167" cy="307777"/>
            </a:xfrm>
            <a:prstGeom prst="rect">
              <a:avLst/>
            </a:prstGeom>
            <a:noFill/>
          </p:spPr>
          <p:txBody>
            <a:bodyPr wrap="square" rtlCol="0">
              <a:spAutoFit/>
            </a:bodyPr>
            <a:lstStyle/>
            <a:p>
              <a:r>
                <a:rPr lang="en-US" sz="1400" dirty="0" smtClean="0"/>
                <a:t>135</a:t>
              </a:r>
              <a:endParaRPr lang="en-US" sz="1400" dirty="0"/>
            </a:p>
          </p:txBody>
        </p:sp>
        <p:cxnSp>
          <p:nvCxnSpPr>
            <p:cNvPr id="58" name="Straight Connector 57"/>
            <p:cNvCxnSpPr/>
            <p:nvPr/>
          </p:nvCxnSpPr>
          <p:spPr>
            <a:xfrm rot="16200000" flipH="1">
              <a:off x="1821992" y="4017421"/>
              <a:ext cx="3507753" cy="3893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59" name="TextBox 58"/>
            <p:cNvSpPr txBox="1"/>
            <p:nvPr/>
          </p:nvSpPr>
          <p:spPr>
            <a:xfrm>
              <a:off x="3346157" y="1975236"/>
              <a:ext cx="478167" cy="307777"/>
            </a:xfrm>
            <a:prstGeom prst="rect">
              <a:avLst/>
            </a:prstGeom>
            <a:noFill/>
          </p:spPr>
          <p:txBody>
            <a:bodyPr wrap="square" rtlCol="0">
              <a:spAutoFit/>
            </a:bodyPr>
            <a:lstStyle/>
            <a:p>
              <a:r>
                <a:rPr lang="en-US" sz="1400" dirty="0" smtClean="0"/>
                <a:t>149</a:t>
              </a:r>
              <a:endParaRPr lang="en-US" sz="1400" dirty="0"/>
            </a:p>
          </p:txBody>
        </p:sp>
        <p:cxnSp>
          <p:nvCxnSpPr>
            <p:cNvPr id="60" name="Straight Connector 59"/>
            <p:cNvCxnSpPr/>
            <p:nvPr/>
          </p:nvCxnSpPr>
          <p:spPr>
            <a:xfrm rot="16200000" flipH="1">
              <a:off x="2054587" y="4092408"/>
              <a:ext cx="3347362" cy="38939"/>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61" name="TextBox 60"/>
            <p:cNvSpPr txBox="1"/>
            <p:nvPr/>
          </p:nvSpPr>
          <p:spPr>
            <a:xfrm>
              <a:off x="3498558" y="2127636"/>
              <a:ext cx="478167" cy="307777"/>
            </a:xfrm>
            <a:prstGeom prst="rect">
              <a:avLst/>
            </a:prstGeom>
            <a:noFill/>
          </p:spPr>
          <p:txBody>
            <a:bodyPr wrap="square" rtlCol="0">
              <a:spAutoFit/>
            </a:bodyPr>
            <a:lstStyle/>
            <a:p>
              <a:r>
                <a:rPr lang="en-US" sz="1400" dirty="0" smtClean="0"/>
                <a:t>157</a:t>
              </a:r>
              <a:endParaRPr lang="en-US" sz="1400" dirty="0"/>
            </a:p>
          </p:txBody>
        </p:sp>
        <p:cxnSp>
          <p:nvCxnSpPr>
            <p:cNvPr id="62" name="Straight Connector 61"/>
            <p:cNvCxnSpPr/>
            <p:nvPr/>
          </p:nvCxnSpPr>
          <p:spPr>
            <a:xfrm rot="16200000" flipH="1">
              <a:off x="2049675" y="3939160"/>
              <a:ext cx="3661985" cy="38939"/>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63" name="TextBox 62"/>
            <p:cNvSpPr txBox="1"/>
            <p:nvPr/>
          </p:nvSpPr>
          <p:spPr>
            <a:xfrm>
              <a:off x="3585240" y="1828884"/>
              <a:ext cx="478167" cy="307777"/>
            </a:xfrm>
            <a:prstGeom prst="rect">
              <a:avLst/>
            </a:prstGeom>
            <a:noFill/>
          </p:spPr>
          <p:txBody>
            <a:bodyPr wrap="square" rtlCol="0">
              <a:spAutoFit/>
            </a:bodyPr>
            <a:lstStyle/>
            <a:p>
              <a:r>
                <a:rPr lang="en-US" sz="1400" dirty="0" smtClean="0"/>
                <a:t>163</a:t>
              </a:r>
              <a:endParaRPr lang="en-US" sz="1400" dirty="0"/>
            </a:p>
          </p:txBody>
        </p:sp>
        <p:cxnSp>
          <p:nvCxnSpPr>
            <p:cNvPr id="64" name="Straight Connector 63"/>
            <p:cNvCxnSpPr/>
            <p:nvPr/>
          </p:nvCxnSpPr>
          <p:spPr>
            <a:xfrm rot="16200000" flipH="1">
              <a:off x="2364577" y="4096472"/>
              <a:ext cx="3347362" cy="38939"/>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5" name="Straight Connector 64"/>
            <p:cNvCxnSpPr/>
            <p:nvPr/>
          </p:nvCxnSpPr>
          <p:spPr>
            <a:xfrm rot="16200000" flipH="1">
              <a:off x="2461085" y="4016850"/>
              <a:ext cx="3506607" cy="38937"/>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66" name="TextBox 65"/>
            <p:cNvSpPr txBox="1"/>
            <p:nvPr/>
          </p:nvSpPr>
          <p:spPr>
            <a:xfrm>
              <a:off x="3955836" y="1981282"/>
              <a:ext cx="478167" cy="307777"/>
            </a:xfrm>
            <a:prstGeom prst="rect">
              <a:avLst/>
            </a:prstGeom>
            <a:noFill/>
          </p:spPr>
          <p:txBody>
            <a:bodyPr wrap="square" rtlCol="0">
              <a:spAutoFit/>
            </a:bodyPr>
            <a:lstStyle/>
            <a:p>
              <a:r>
                <a:rPr lang="en-US" sz="1400" dirty="0" smtClean="0"/>
                <a:t>177</a:t>
              </a:r>
              <a:endParaRPr lang="en-US" sz="1400" dirty="0"/>
            </a:p>
          </p:txBody>
        </p:sp>
        <p:cxnSp>
          <p:nvCxnSpPr>
            <p:cNvPr id="67" name="Straight Connector 66"/>
            <p:cNvCxnSpPr/>
            <p:nvPr/>
          </p:nvCxnSpPr>
          <p:spPr>
            <a:xfrm rot="16200000" flipH="1">
              <a:off x="2850697" y="4072723"/>
              <a:ext cx="3347362" cy="38939"/>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68" name="TextBox 67"/>
            <p:cNvSpPr txBox="1"/>
            <p:nvPr/>
          </p:nvSpPr>
          <p:spPr>
            <a:xfrm>
              <a:off x="4265824" y="2136659"/>
              <a:ext cx="478167" cy="307777"/>
            </a:xfrm>
            <a:prstGeom prst="rect">
              <a:avLst/>
            </a:prstGeom>
            <a:noFill/>
          </p:spPr>
          <p:txBody>
            <a:bodyPr wrap="square" rtlCol="0">
              <a:spAutoFit/>
            </a:bodyPr>
            <a:lstStyle/>
            <a:p>
              <a:r>
                <a:rPr lang="en-US" sz="1400" dirty="0" smtClean="0"/>
                <a:t>191</a:t>
              </a:r>
              <a:endParaRPr lang="en-US" sz="1400" dirty="0"/>
            </a:p>
          </p:txBody>
        </p:sp>
        <p:cxnSp>
          <p:nvCxnSpPr>
            <p:cNvPr id="69" name="Straight Connector 68"/>
            <p:cNvCxnSpPr/>
            <p:nvPr/>
          </p:nvCxnSpPr>
          <p:spPr>
            <a:xfrm rot="16200000" flipH="1">
              <a:off x="3372527" y="4158863"/>
              <a:ext cx="3175081" cy="38939"/>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70" name="TextBox 69"/>
            <p:cNvSpPr txBox="1"/>
            <p:nvPr/>
          </p:nvSpPr>
          <p:spPr>
            <a:xfrm>
              <a:off x="4740453" y="2290549"/>
              <a:ext cx="478167" cy="307777"/>
            </a:xfrm>
            <a:prstGeom prst="rect">
              <a:avLst/>
            </a:prstGeom>
            <a:noFill/>
          </p:spPr>
          <p:txBody>
            <a:bodyPr wrap="square" rtlCol="0">
              <a:spAutoFit/>
            </a:bodyPr>
            <a:lstStyle/>
            <a:p>
              <a:r>
                <a:rPr lang="en-US" sz="1400" dirty="0" smtClean="0"/>
                <a:t>207</a:t>
              </a:r>
              <a:endParaRPr lang="en-US" sz="1400" dirty="0"/>
            </a:p>
          </p:txBody>
        </p:sp>
        <p:cxnSp>
          <p:nvCxnSpPr>
            <p:cNvPr id="71" name="Straight Connector 70"/>
            <p:cNvCxnSpPr/>
            <p:nvPr/>
          </p:nvCxnSpPr>
          <p:spPr>
            <a:xfrm rot="16200000" flipH="1">
              <a:off x="3943826" y="4340876"/>
              <a:ext cx="2870942" cy="2884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72" name="TextBox 71"/>
            <p:cNvSpPr txBox="1"/>
            <p:nvPr/>
          </p:nvSpPr>
          <p:spPr>
            <a:xfrm>
              <a:off x="5125794" y="2623605"/>
              <a:ext cx="478167" cy="307777"/>
            </a:xfrm>
            <a:prstGeom prst="rect">
              <a:avLst/>
            </a:prstGeom>
            <a:noFill/>
          </p:spPr>
          <p:txBody>
            <a:bodyPr wrap="square" rtlCol="0">
              <a:spAutoFit/>
            </a:bodyPr>
            <a:lstStyle/>
            <a:p>
              <a:r>
                <a:rPr lang="en-US" sz="1400" dirty="0" smtClean="0"/>
                <a:t>221</a:t>
              </a:r>
              <a:endParaRPr lang="en-US" sz="1400" dirty="0"/>
            </a:p>
          </p:txBody>
        </p:sp>
        <p:cxnSp>
          <p:nvCxnSpPr>
            <p:cNvPr id="73" name="Straight Connector 72"/>
            <p:cNvCxnSpPr/>
            <p:nvPr/>
          </p:nvCxnSpPr>
          <p:spPr>
            <a:xfrm rot="16200000" flipH="1">
              <a:off x="5022240" y="5015643"/>
              <a:ext cx="1422479" cy="27813"/>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4" name="Straight Connector 73"/>
            <p:cNvCxnSpPr/>
            <p:nvPr/>
          </p:nvCxnSpPr>
          <p:spPr>
            <a:xfrm rot="16200000" flipH="1">
              <a:off x="5352539" y="5123448"/>
              <a:ext cx="1266757" cy="3167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5" name="Straight Connector 74"/>
            <p:cNvCxnSpPr/>
            <p:nvPr/>
          </p:nvCxnSpPr>
          <p:spPr>
            <a:xfrm rot="16200000" flipH="1">
              <a:off x="5793318" y="5046230"/>
              <a:ext cx="1361303" cy="27813"/>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6" name="Straight Connector 75"/>
            <p:cNvCxnSpPr/>
            <p:nvPr/>
          </p:nvCxnSpPr>
          <p:spPr>
            <a:xfrm rot="16200000" flipH="1">
              <a:off x="5981211" y="4964137"/>
              <a:ext cx="1576369" cy="3840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7" name="Straight Connector 76"/>
            <p:cNvCxnSpPr/>
            <p:nvPr/>
          </p:nvCxnSpPr>
          <p:spPr>
            <a:xfrm rot="16200000" flipH="1">
              <a:off x="6407102" y="5121200"/>
              <a:ext cx="1309915" cy="27814"/>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8" name="Straight Connector 77"/>
            <p:cNvCxnSpPr/>
            <p:nvPr/>
          </p:nvCxnSpPr>
          <p:spPr>
            <a:xfrm rot="16200000" flipH="1">
              <a:off x="6717092" y="5115993"/>
              <a:ext cx="1309915" cy="27814"/>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9" name="Straight Connector 78"/>
            <p:cNvCxnSpPr/>
            <p:nvPr/>
          </p:nvCxnSpPr>
          <p:spPr>
            <a:xfrm rot="16200000" flipH="1">
              <a:off x="6587312" y="5115993"/>
              <a:ext cx="1309915" cy="27814"/>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80" name="TextBox 79"/>
            <p:cNvSpPr txBox="1"/>
            <p:nvPr/>
          </p:nvSpPr>
          <p:spPr>
            <a:xfrm>
              <a:off x="5463965" y="4010532"/>
              <a:ext cx="478167" cy="307777"/>
            </a:xfrm>
            <a:prstGeom prst="rect">
              <a:avLst/>
            </a:prstGeom>
            <a:noFill/>
          </p:spPr>
          <p:txBody>
            <a:bodyPr wrap="square" rtlCol="0">
              <a:spAutoFit/>
            </a:bodyPr>
            <a:lstStyle/>
            <a:p>
              <a:r>
                <a:rPr lang="en-US" sz="1400" dirty="0" smtClean="0"/>
                <a:t>237</a:t>
              </a:r>
              <a:endParaRPr lang="en-US" sz="1400" dirty="0"/>
            </a:p>
          </p:txBody>
        </p:sp>
        <p:sp>
          <p:nvSpPr>
            <p:cNvPr id="81" name="TextBox 80"/>
            <p:cNvSpPr txBox="1"/>
            <p:nvPr/>
          </p:nvSpPr>
          <p:spPr>
            <a:xfrm>
              <a:off x="5742812" y="4164420"/>
              <a:ext cx="478167" cy="307777"/>
            </a:xfrm>
            <a:prstGeom prst="rect">
              <a:avLst/>
            </a:prstGeom>
            <a:noFill/>
          </p:spPr>
          <p:txBody>
            <a:bodyPr wrap="square" rtlCol="0">
              <a:spAutoFit/>
            </a:bodyPr>
            <a:lstStyle/>
            <a:p>
              <a:r>
                <a:rPr lang="en-US" sz="1400" dirty="0" smtClean="0"/>
                <a:t>251</a:t>
              </a:r>
              <a:endParaRPr lang="en-US" sz="1400" dirty="0"/>
            </a:p>
          </p:txBody>
        </p:sp>
        <p:sp>
          <p:nvSpPr>
            <p:cNvPr id="82" name="TextBox 81"/>
            <p:cNvSpPr txBox="1"/>
            <p:nvPr/>
          </p:nvSpPr>
          <p:spPr>
            <a:xfrm>
              <a:off x="6201230" y="4093173"/>
              <a:ext cx="478167" cy="307777"/>
            </a:xfrm>
            <a:prstGeom prst="rect">
              <a:avLst/>
            </a:prstGeom>
            <a:noFill/>
          </p:spPr>
          <p:txBody>
            <a:bodyPr wrap="square" rtlCol="0">
              <a:spAutoFit/>
            </a:bodyPr>
            <a:lstStyle/>
            <a:p>
              <a:r>
                <a:rPr lang="en-US" sz="1400" dirty="0" smtClean="0"/>
                <a:t>272</a:t>
              </a:r>
              <a:endParaRPr lang="en-US" sz="1400" dirty="0"/>
            </a:p>
          </p:txBody>
        </p:sp>
        <p:sp>
          <p:nvSpPr>
            <p:cNvPr id="83" name="TextBox 82"/>
            <p:cNvSpPr txBox="1"/>
            <p:nvPr/>
          </p:nvSpPr>
          <p:spPr>
            <a:xfrm>
              <a:off x="6521699" y="3902202"/>
              <a:ext cx="478167" cy="307777"/>
            </a:xfrm>
            <a:prstGeom prst="rect">
              <a:avLst/>
            </a:prstGeom>
            <a:noFill/>
          </p:spPr>
          <p:txBody>
            <a:bodyPr wrap="square" rtlCol="0">
              <a:spAutoFit/>
            </a:bodyPr>
            <a:lstStyle/>
            <a:p>
              <a:r>
                <a:rPr lang="en-US" sz="1400" dirty="0" smtClean="0"/>
                <a:t>286</a:t>
              </a:r>
              <a:endParaRPr lang="en-US" sz="1400" dirty="0"/>
            </a:p>
          </p:txBody>
        </p:sp>
        <p:sp>
          <p:nvSpPr>
            <p:cNvPr id="84" name="TextBox 83"/>
            <p:cNvSpPr txBox="1"/>
            <p:nvPr/>
          </p:nvSpPr>
          <p:spPr>
            <a:xfrm>
              <a:off x="6750195" y="4198132"/>
              <a:ext cx="478167" cy="307777"/>
            </a:xfrm>
            <a:prstGeom prst="rect">
              <a:avLst/>
            </a:prstGeom>
            <a:noFill/>
          </p:spPr>
          <p:txBody>
            <a:bodyPr wrap="square" rtlCol="0">
              <a:spAutoFit/>
            </a:bodyPr>
            <a:lstStyle/>
            <a:p>
              <a:r>
                <a:rPr lang="en-US" sz="1400" dirty="0" smtClean="0"/>
                <a:t>300</a:t>
              </a:r>
              <a:endParaRPr lang="en-US" sz="1400" dirty="0"/>
            </a:p>
          </p:txBody>
        </p:sp>
        <p:cxnSp>
          <p:nvCxnSpPr>
            <p:cNvPr id="85" name="Straight Connector 84"/>
            <p:cNvCxnSpPr/>
            <p:nvPr/>
          </p:nvCxnSpPr>
          <p:spPr>
            <a:xfrm rot="16200000" flipH="1">
              <a:off x="6463580" y="5186926"/>
              <a:ext cx="1112421" cy="27813"/>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86" name="Straight Connector 85"/>
            <p:cNvCxnSpPr/>
            <p:nvPr/>
          </p:nvCxnSpPr>
          <p:spPr>
            <a:xfrm rot="16200000" flipH="1">
              <a:off x="6507348" y="5286299"/>
              <a:ext cx="940344" cy="27813"/>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87" name="Straight Connector 86"/>
            <p:cNvCxnSpPr/>
            <p:nvPr/>
          </p:nvCxnSpPr>
          <p:spPr>
            <a:xfrm rot="16200000" flipH="1">
              <a:off x="6551118" y="5376403"/>
              <a:ext cx="768264" cy="2781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88" name="TextBox 87"/>
            <p:cNvSpPr txBox="1"/>
            <p:nvPr/>
          </p:nvSpPr>
          <p:spPr>
            <a:xfrm>
              <a:off x="7101191" y="4195152"/>
              <a:ext cx="478167" cy="307777"/>
            </a:xfrm>
            <a:prstGeom prst="rect">
              <a:avLst/>
            </a:prstGeom>
            <a:noFill/>
          </p:spPr>
          <p:txBody>
            <a:bodyPr wrap="square" rtlCol="0">
              <a:spAutoFit/>
            </a:bodyPr>
            <a:lstStyle/>
            <a:p>
              <a:r>
                <a:rPr lang="en-US" sz="1400" dirty="0" smtClean="0"/>
                <a:t>314</a:t>
              </a:r>
              <a:endParaRPr lang="en-US" sz="1400" dirty="0"/>
            </a:p>
          </p:txBody>
        </p:sp>
        <p:cxnSp>
          <p:nvCxnSpPr>
            <p:cNvPr id="89" name="Straight Connector 88"/>
            <p:cNvCxnSpPr/>
            <p:nvPr/>
          </p:nvCxnSpPr>
          <p:spPr>
            <a:xfrm rot="16200000" flipH="1">
              <a:off x="6647012" y="5138599"/>
              <a:ext cx="1309915" cy="27814"/>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0" name="Straight Connector 89"/>
            <p:cNvCxnSpPr/>
            <p:nvPr/>
          </p:nvCxnSpPr>
          <p:spPr>
            <a:xfrm rot="16200000" flipH="1">
              <a:off x="6535772" y="5129328"/>
              <a:ext cx="1309915" cy="27814"/>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1" name="Straight Connector 90"/>
            <p:cNvCxnSpPr/>
            <p:nvPr/>
          </p:nvCxnSpPr>
          <p:spPr>
            <a:xfrm rot="16200000" flipH="1">
              <a:off x="7165518" y="5286300"/>
              <a:ext cx="940344" cy="27813"/>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92" name="TextBox 91"/>
            <p:cNvSpPr txBox="1"/>
            <p:nvPr/>
          </p:nvSpPr>
          <p:spPr>
            <a:xfrm>
              <a:off x="7358142" y="4497547"/>
              <a:ext cx="478167" cy="307777"/>
            </a:xfrm>
            <a:prstGeom prst="rect">
              <a:avLst/>
            </a:prstGeom>
            <a:noFill/>
          </p:spPr>
          <p:txBody>
            <a:bodyPr wrap="square" rtlCol="0">
              <a:spAutoFit/>
            </a:bodyPr>
            <a:lstStyle/>
            <a:p>
              <a:r>
                <a:rPr lang="en-US" sz="1400" dirty="0" smtClean="0"/>
                <a:t>330</a:t>
              </a:r>
              <a:endParaRPr lang="en-US" sz="1400" dirty="0"/>
            </a:p>
          </p:txBody>
        </p:sp>
        <p:sp>
          <p:nvSpPr>
            <p:cNvPr id="93" name="Oval 92"/>
            <p:cNvSpPr/>
            <p:nvPr/>
          </p:nvSpPr>
          <p:spPr>
            <a:xfrm>
              <a:off x="6623777" y="3893694"/>
              <a:ext cx="1161719" cy="1353522"/>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94" name="Straight Connector 93"/>
            <p:cNvCxnSpPr>
              <a:endCxn id="93" idx="0"/>
            </p:cNvCxnSpPr>
            <p:nvPr/>
          </p:nvCxnSpPr>
          <p:spPr>
            <a:xfrm rot="16200000" flipH="1">
              <a:off x="6313827" y="3002883"/>
              <a:ext cx="1610681" cy="170940"/>
            </a:xfrm>
            <a:prstGeom prst="line">
              <a:avLst/>
            </a:prstGeom>
          </p:spPr>
          <p:style>
            <a:lnRef idx="2">
              <a:schemeClr val="accent1"/>
            </a:lnRef>
            <a:fillRef idx="0">
              <a:schemeClr val="accent1"/>
            </a:fillRef>
            <a:effectRef idx="1">
              <a:schemeClr val="accent1"/>
            </a:effectRef>
            <a:fontRef idx="minor">
              <a:schemeClr val="tx1"/>
            </a:fontRef>
          </p:style>
        </p:cxnSp>
        <p:sp>
          <p:nvSpPr>
            <p:cNvPr id="95" name="TextBox 94"/>
            <p:cNvSpPr txBox="1"/>
            <p:nvPr/>
          </p:nvSpPr>
          <p:spPr>
            <a:xfrm>
              <a:off x="6631931" y="1636680"/>
              <a:ext cx="1979704" cy="646331"/>
            </a:xfrm>
            <a:prstGeom prst="rect">
              <a:avLst/>
            </a:prstGeom>
            <a:noFill/>
          </p:spPr>
          <p:txBody>
            <a:bodyPr wrap="none" rtlCol="0">
              <a:spAutoFit/>
            </a:bodyPr>
            <a:lstStyle/>
            <a:p>
              <a:r>
                <a:rPr lang="en-US" dirty="0" smtClean="0"/>
                <a:t>294, 296, 298, 300;</a:t>
              </a:r>
            </a:p>
            <a:p>
              <a:r>
                <a:rPr lang="en-US" dirty="0" smtClean="0"/>
                <a:t>308, 310, 312, 314</a:t>
              </a:r>
              <a:endParaRPr lang="en-US" dirty="0"/>
            </a:p>
          </p:txBody>
        </p:sp>
      </p:grpSp>
      <p:sp>
        <p:nvSpPr>
          <p:cNvPr id="96" name="TextBox 95"/>
          <p:cNvSpPr txBox="1"/>
          <p:nvPr/>
        </p:nvSpPr>
        <p:spPr>
          <a:xfrm>
            <a:off x="4018786" y="5890864"/>
            <a:ext cx="604415" cy="369332"/>
          </a:xfrm>
          <a:prstGeom prst="rect">
            <a:avLst/>
          </a:prstGeom>
          <a:noFill/>
        </p:spPr>
        <p:txBody>
          <a:bodyPr wrap="none" rtlCol="0">
            <a:spAutoFit/>
          </a:bodyPr>
          <a:lstStyle/>
          <a:p>
            <a:r>
              <a:rPr lang="en-US" i="1" dirty="0" err="1" smtClean="0"/>
              <a:t>m/z</a:t>
            </a:r>
            <a:endParaRPr lang="en-US" i="1" dirty="0"/>
          </a:p>
        </p:txBody>
      </p:sp>
      <p:sp>
        <p:nvSpPr>
          <p:cNvPr id="97" name="TextBox 96"/>
          <p:cNvSpPr txBox="1"/>
          <p:nvPr/>
        </p:nvSpPr>
        <p:spPr>
          <a:xfrm>
            <a:off x="3818642" y="2134279"/>
            <a:ext cx="478167" cy="307777"/>
          </a:xfrm>
          <a:prstGeom prst="rect">
            <a:avLst/>
          </a:prstGeom>
          <a:noFill/>
        </p:spPr>
        <p:txBody>
          <a:bodyPr wrap="square" rtlCol="0">
            <a:spAutoFit/>
          </a:bodyPr>
          <a:lstStyle/>
          <a:p>
            <a:r>
              <a:rPr lang="en-US" sz="1400" dirty="0" smtClean="0"/>
              <a:t>171</a:t>
            </a:r>
            <a:endParaRPr lang="en-US" sz="1400" dirty="0"/>
          </a:p>
        </p:txBody>
      </p:sp>
      <p:sp>
        <p:nvSpPr>
          <p:cNvPr id="99" name="TextBox 98"/>
          <p:cNvSpPr txBox="1"/>
          <p:nvPr/>
        </p:nvSpPr>
        <p:spPr>
          <a:xfrm>
            <a:off x="1786188" y="3274196"/>
            <a:ext cx="366657" cy="307777"/>
          </a:xfrm>
          <a:prstGeom prst="rect">
            <a:avLst/>
          </a:prstGeom>
          <a:noFill/>
        </p:spPr>
        <p:txBody>
          <a:bodyPr wrap="none" rtlCol="0">
            <a:spAutoFit/>
          </a:bodyPr>
          <a:lstStyle/>
          <a:p>
            <a:r>
              <a:rPr lang="en-US" sz="1400" dirty="0" smtClean="0"/>
              <a:t>77</a:t>
            </a:r>
            <a:endParaRPr lang="en-US" sz="1400" dirty="0"/>
          </a:p>
        </p:txBody>
      </p:sp>
      <p:sp>
        <p:nvSpPr>
          <p:cNvPr id="101" name="Title 100"/>
          <p:cNvSpPr>
            <a:spLocks noGrp="1"/>
          </p:cNvSpPr>
          <p:nvPr>
            <p:ph type="title"/>
          </p:nvPr>
        </p:nvSpPr>
        <p:spPr>
          <a:xfrm>
            <a:off x="319201" y="-144144"/>
            <a:ext cx="8229600" cy="1143000"/>
          </a:xfrm>
        </p:spPr>
        <p:txBody>
          <a:bodyPr>
            <a:normAutofit/>
          </a:bodyPr>
          <a:lstStyle/>
          <a:p>
            <a:pPr algn="l"/>
            <a:r>
              <a:rPr lang="en-US" sz="4000" dirty="0" smtClean="0">
                <a:latin typeface="Arial"/>
                <a:cs typeface="Arial"/>
              </a:rPr>
              <a:t>Session 3</a:t>
            </a:r>
            <a:endParaRPr lang="en-US" sz="4000" dirty="0">
              <a:latin typeface="Arial"/>
              <a:cs typeface="Arial"/>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109759"/>
            <a:ext cx="8229600" cy="1143000"/>
          </a:xfrm>
        </p:spPr>
        <p:txBody>
          <a:bodyPr/>
          <a:lstStyle/>
          <a:p>
            <a:pPr algn="l"/>
            <a:r>
              <a:rPr lang="en-US" dirty="0" smtClean="0">
                <a:solidFill>
                  <a:srgbClr val="000000"/>
                </a:solidFill>
                <a:latin typeface="Arial"/>
                <a:cs typeface="Arial"/>
              </a:rPr>
              <a:t>Session 3 T</a:t>
            </a:r>
            <a:endParaRPr lang="en-US" dirty="0">
              <a:solidFill>
                <a:srgbClr val="000000"/>
              </a:solidFill>
              <a:latin typeface="Arial"/>
              <a:cs typeface="Arial"/>
            </a:endParaRPr>
          </a:p>
        </p:txBody>
      </p:sp>
      <p:sp>
        <p:nvSpPr>
          <p:cNvPr id="3" name="Content Placeholder 2"/>
          <p:cNvSpPr>
            <a:spLocks noGrp="1"/>
          </p:cNvSpPr>
          <p:nvPr>
            <p:ph idx="1"/>
          </p:nvPr>
        </p:nvSpPr>
        <p:spPr>
          <a:xfrm>
            <a:off x="457199" y="1124051"/>
            <a:ext cx="8375445" cy="4735717"/>
          </a:xfrm>
        </p:spPr>
        <p:txBody>
          <a:bodyPr>
            <a:noAutofit/>
          </a:bodyPr>
          <a:lstStyle/>
          <a:p>
            <a:r>
              <a:rPr lang="en-US" sz="1800" dirty="0" smtClean="0">
                <a:latin typeface="Arial"/>
                <a:cs typeface="Arial"/>
              </a:rPr>
              <a:t>Clearly, the acidic compounds in OSPW exist as a very complex mixture. Electron </a:t>
            </a:r>
            <a:r>
              <a:rPr lang="en-US" sz="1800" dirty="0" err="1" smtClean="0">
                <a:latin typeface="Arial"/>
                <a:cs typeface="Arial"/>
              </a:rPr>
              <a:t>ionisation</a:t>
            </a:r>
            <a:r>
              <a:rPr lang="en-US" sz="1800" dirty="0" smtClean="0">
                <a:latin typeface="Arial"/>
                <a:cs typeface="Arial"/>
              </a:rPr>
              <a:t> mass spectrometry of the acids or of derivatives of the acids (e.g. methyl esters) in such mixtures gives many ions. Few are usable molecular ions. Most are fragment ions. (The tutor may wish to discuss why with the students).</a:t>
            </a:r>
          </a:p>
          <a:p>
            <a:r>
              <a:rPr lang="en-US" sz="1800" dirty="0" smtClean="0">
                <a:latin typeface="Arial"/>
                <a:cs typeface="Arial"/>
              </a:rPr>
              <a:t>Some fragment ions are those expected of EI spectra of methyl esters (e.g. </a:t>
            </a:r>
            <a:r>
              <a:rPr lang="en-US" sz="1800" dirty="0" err="1" smtClean="0">
                <a:latin typeface="Arial"/>
                <a:cs typeface="Arial"/>
              </a:rPr>
              <a:t>M</a:t>
            </a:r>
            <a:r>
              <a:rPr lang="en-US" sz="1800" baseline="30000" dirty="0" err="1" smtClean="0">
                <a:latin typeface="Arial"/>
                <a:cs typeface="Arial"/>
              </a:rPr>
              <a:t>c</a:t>
            </a:r>
            <a:r>
              <a:rPr lang="en-US" sz="1800" dirty="0" err="1" smtClean="0">
                <a:latin typeface="Arial"/>
                <a:cs typeface="Arial"/>
              </a:rPr>
              <a:t>Lafferty</a:t>
            </a:r>
            <a:r>
              <a:rPr lang="en-US" sz="1800" dirty="0" smtClean="0">
                <a:latin typeface="Arial"/>
                <a:cs typeface="Arial"/>
              </a:rPr>
              <a:t> rearrangement ions,</a:t>
            </a:r>
            <a:r>
              <a:rPr lang="en-US" sz="1800" i="1" dirty="0" smtClean="0">
                <a:latin typeface="Arial"/>
                <a:cs typeface="Arial"/>
              </a:rPr>
              <a:t> </a:t>
            </a:r>
            <a:r>
              <a:rPr lang="en-US" sz="1800" i="1" dirty="0" err="1" smtClean="0">
                <a:latin typeface="Arial"/>
                <a:cs typeface="Arial"/>
              </a:rPr>
              <a:t>m/z</a:t>
            </a:r>
            <a:r>
              <a:rPr lang="en-US" sz="1800" dirty="0" smtClean="0">
                <a:latin typeface="Arial"/>
                <a:cs typeface="Arial"/>
              </a:rPr>
              <a:t> 74, 88). Many are indicative of </a:t>
            </a:r>
            <a:r>
              <a:rPr lang="en-US" sz="1800" dirty="0" err="1" smtClean="0">
                <a:latin typeface="Arial"/>
                <a:cs typeface="Arial"/>
              </a:rPr>
              <a:t>alicyclic</a:t>
            </a:r>
            <a:r>
              <a:rPr lang="en-US" sz="1800" dirty="0" smtClean="0">
                <a:latin typeface="Arial"/>
                <a:cs typeface="Arial"/>
              </a:rPr>
              <a:t> (</a:t>
            </a:r>
            <a:r>
              <a:rPr lang="en-US" sz="1800" i="1" dirty="0" err="1" smtClean="0">
                <a:latin typeface="Arial"/>
                <a:cs typeface="Arial"/>
              </a:rPr>
              <a:t>m/z</a:t>
            </a:r>
            <a:r>
              <a:rPr lang="en-US" sz="1800" i="1" dirty="0" smtClean="0">
                <a:latin typeface="Arial"/>
                <a:cs typeface="Arial"/>
              </a:rPr>
              <a:t> </a:t>
            </a:r>
            <a:r>
              <a:rPr lang="en-US" sz="1800" dirty="0" smtClean="0">
                <a:latin typeface="Arial"/>
                <a:cs typeface="Arial"/>
              </a:rPr>
              <a:t>81, 95 etc) and aromatic (</a:t>
            </a:r>
            <a:r>
              <a:rPr lang="en-US" sz="1800" i="1" dirty="0" err="1" smtClean="0">
                <a:latin typeface="Arial"/>
                <a:cs typeface="Arial"/>
              </a:rPr>
              <a:t>m/z</a:t>
            </a:r>
            <a:r>
              <a:rPr lang="en-US" sz="1800" dirty="0" smtClean="0">
                <a:latin typeface="Arial"/>
                <a:cs typeface="Arial"/>
              </a:rPr>
              <a:t> 77, 79, 91) compounds. Many introductory elements of MS can be discussed with the students using these data.</a:t>
            </a:r>
          </a:p>
          <a:p>
            <a:r>
              <a:rPr lang="en-US" sz="1800" dirty="0" smtClean="0">
                <a:latin typeface="Arial"/>
                <a:cs typeface="Arial"/>
              </a:rPr>
              <a:t>Some, even mass (apparently molecular), ions are present in the </a:t>
            </a:r>
            <a:r>
              <a:rPr lang="en-US" sz="1800" i="1" dirty="0" err="1" smtClean="0">
                <a:latin typeface="Arial"/>
                <a:cs typeface="Arial"/>
              </a:rPr>
              <a:t>m/z</a:t>
            </a:r>
            <a:r>
              <a:rPr lang="en-US" sz="1800" dirty="0" smtClean="0">
                <a:latin typeface="Arial"/>
                <a:cs typeface="Arial"/>
              </a:rPr>
              <a:t> 272, 286… region. Students can decide whether any of these data fit those of their suggested compounds.</a:t>
            </a:r>
          </a:p>
          <a:p>
            <a:r>
              <a:rPr lang="en-US" sz="1800" dirty="0" smtClean="0">
                <a:latin typeface="Arial"/>
                <a:cs typeface="Arial"/>
              </a:rPr>
              <a:t> We shall return to discuss how EI mass spectra of acid derivatives can be obtained and prove more useful, in Session 4, when we show how coupling of  a form of gas chromatography with EI mass spectrometry allows sufficient separation of some individual acids, to enable them to be identified from the EI spectra. For now, it is sufficient for the students to </a:t>
            </a:r>
            <a:r>
              <a:rPr lang="en-US" sz="1800" dirty="0" err="1" smtClean="0">
                <a:latin typeface="Arial"/>
                <a:cs typeface="Arial"/>
              </a:rPr>
              <a:t>realise</a:t>
            </a:r>
            <a:r>
              <a:rPr lang="en-US" sz="1800" dirty="0" smtClean="0">
                <a:latin typeface="Arial"/>
                <a:cs typeface="Arial"/>
              </a:rPr>
              <a:t> the limitations of  EI-MS of methyl esters of acids in a  complex mixture.</a:t>
            </a:r>
            <a:endParaRPr lang="en-US" sz="1800" dirty="0">
              <a:latin typeface="Arial"/>
              <a:cs typeface="Arial"/>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a:cs typeface="Arial"/>
              </a:rPr>
              <a:t>Session 3</a:t>
            </a:r>
            <a:endParaRPr lang="en-US" dirty="0">
              <a:latin typeface="Arial"/>
              <a:cs typeface="Arial"/>
            </a:endParaRPr>
          </a:p>
        </p:txBody>
      </p:sp>
      <p:sp>
        <p:nvSpPr>
          <p:cNvPr id="3" name="Content Placeholder 2"/>
          <p:cNvSpPr>
            <a:spLocks noGrp="1"/>
          </p:cNvSpPr>
          <p:nvPr>
            <p:ph idx="1"/>
          </p:nvPr>
        </p:nvSpPr>
        <p:spPr>
          <a:xfrm>
            <a:off x="457199" y="1287082"/>
            <a:ext cx="8398269" cy="2471196"/>
          </a:xfrm>
        </p:spPr>
        <p:txBody>
          <a:bodyPr>
            <a:normAutofit fontScale="92500" lnSpcReduction="20000"/>
          </a:bodyPr>
          <a:lstStyle/>
          <a:p>
            <a:r>
              <a:rPr lang="en-US" sz="1946" dirty="0" smtClean="0">
                <a:latin typeface="Arial"/>
                <a:cs typeface="Arial"/>
              </a:rPr>
              <a:t>What can be done to progress identifications of the unknowns? Maybe some prior separation of the mixtures is desirable? </a:t>
            </a:r>
          </a:p>
          <a:p>
            <a:r>
              <a:rPr lang="en-US" sz="1946" dirty="0" smtClean="0">
                <a:latin typeface="Arial"/>
                <a:cs typeface="Arial"/>
              </a:rPr>
              <a:t>Separation techniques in analytical chemistry are usually some form of chromatography. </a:t>
            </a:r>
          </a:p>
          <a:p>
            <a:r>
              <a:rPr lang="en-US" sz="1946" dirty="0" smtClean="0">
                <a:latin typeface="Arial"/>
                <a:cs typeface="Arial"/>
              </a:rPr>
              <a:t>One of the most highly resolving is gas chromatography. </a:t>
            </a:r>
          </a:p>
          <a:p>
            <a:r>
              <a:rPr lang="en-US" sz="1946" dirty="0" smtClean="0">
                <a:latin typeface="Arial"/>
                <a:cs typeface="Arial"/>
              </a:rPr>
              <a:t>The figure shows as gas chromatogram of an acidic OSPW extract after an </a:t>
            </a:r>
            <a:r>
              <a:rPr lang="en-US" sz="1946" dirty="0" err="1" smtClean="0">
                <a:latin typeface="Arial"/>
                <a:cs typeface="Arial"/>
              </a:rPr>
              <a:t>esterification</a:t>
            </a:r>
            <a:r>
              <a:rPr lang="en-US" sz="1946" dirty="0" smtClean="0">
                <a:latin typeface="Arial"/>
                <a:cs typeface="Arial"/>
              </a:rPr>
              <a:t> reaction with BF</a:t>
            </a:r>
            <a:r>
              <a:rPr lang="en-US" sz="1946" baseline="-25000" dirty="0" smtClean="0">
                <a:latin typeface="Arial"/>
                <a:cs typeface="Arial"/>
              </a:rPr>
              <a:t>3</a:t>
            </a:r>
            <a:r>
              <a:rPr lang="en-US" sz="1946" dirty="0" smtClean="0">
                <a:latin typeface="Arial"/>
                <a:cs typeface="Arial"/>
              </a:rPr>
              <a:t>/methanol. </a:t>
            </a:r>
          </a:p>
          <a:p>
            <a:r>
              <a:rPr lang="en-US" sz="1946" dirty="0" smtClean="0">
                <a:latin typeface="Arial"/>
                <a:cs typeface="Arial"/>
              </a:rPr>
              <a:t>Clearly not much separation has occurred (maybe two major components?). </a:t>
            </a:r>
          </a:p>
          <a:p>
            <a:r>
              <a:rPr lang="en-US" sz="1946" dirty="0" smtClean="0">
                <a:latin typeface="Arial"/>
                <a:cs typeface="Arial"/>
              </a:rPr>
              <a:t>Can anything else be deduced?</a:t>
            </a:r>
          </a:p>
          <a:p>
            <a:pPr>
              <a:buNone/>
            </a:pPr>
            <a:endParaRPr lang="en-US" dirty="0"/>
          </a:p>
        </p:txBody>
      </p:sp>
      <p:pic>
        <p:nvPicPr>
          <p:cNvPr id="4" name="Picture 2"/>
          <p:cNvPicPr>
            <a:picLocks noChangeAspect="1" noChangeArrowheads="1"/>
          </p:cNvPicPr>
          <p:nvPr/>
        </p:nvPicPr>
        <p:blipFill>
          <a:blip r:embed="rId2"/>
          <a:srcRect/>
          <a:stretch>
            <a:fillRect/>
          </a:stretch>
        </p:blipFill>
        <p:spPr bwMode="auto">
          <a:xfrm>
            <a:off x="2457643" y="3988381"/>
            <a:ext cx="4123736" cy="2576187"/>
          </a:xfrm>
          <a:prstGeom prst="rect">
            <a:avLst/>
          </a:prstGeom>
          <a:noFill/>
          <a:ln w="9525">
            <a:noFill/>
            <a:miter lim="800000"/>
            <a:headEnd/>
            <a:tailEnd/>
          </a:ln>
          <a:effectLst/>
        </p:spPr>
      </p:pic>
      <p:sp>
        <p:nvSpPr>
          <p:cNvPr id="5" name="TextBox 4"/>
          <p:cNvSpPr txBox="1"/>
          <p:nvPr/>
        </p:nvSpPr>
        <p:spPr>
          <a:xfrm>
            <a:off x="3737853" y="6379902"/>
            <a:ext cx="1582171" cy="369332"/>
          </a:xfrm>
          <a:prstGeom prst="rect">
            <a:avLst/>
          </a:prstGeom>
          <a:noFill/>
        </p:spPr>
        <p:txBody>
          <a:bodyPr wrap="none" rtlCol="0">
            <a:spAutoFit/>
          </a:bodyPr>
          <a:lstStyle/>
          <a:p>
            <a:r>
              <a:rPr lang="en-US" dirty="0" smtClean="0"/>
              <a:t>Retention time</a:t>
            </a:r>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solidFill>
                  <a:srgbClr val="000000"/>
                </a:solidFill>
                <a:latin typeface="Arial"/>
                <a:cs typeface="Arial"/>
              </a:rPr>
              <a:t>Session 3 T</a:t>
            </a:r>
            <a:endParaRPr lang="en-US" dirty="0">
              <a:solidFill>
                <a:srgbClr val="000000"/>
              </a:solidFill>
              <a:latin typeface="Arial"/>
              <a:cs typeface="Arial"/>
            </a:endParaRPr>
          </a:p>
        </p:txBody>
      </p:sp>
      <p:sp>
        <p:nvSpPr>
          <p:cNvPr id="3" name="Content Placeholder 2"/>
          <p:cNvSpPr>
            <a:spLocks noGrp="1"/>
          </p:cNvSpPr>
          <p:nvPr>
            <p:ph idx="1"/>
          </p:nvPr>
        </p:nvSpPr>
        <p:spPr/>
        <p:txBody>
          <a:bodyPr>
            <a:normAutofit/>
          </a:bodyPr>
          <a:lstStyle/>
          <a:p>
            <a:r>
              <a:rPr lang="en-US" sz="1800" dirty="0" smtClean="0">
                <a:latin typeface="Arial"/>
                <a:cs typeface="Arial"/>
              </a:rPr>
              <a:t>The chromatogram seems to indicate that most compounds (as methyl esters) elute over a narrow retention range. </a:t>
            </a:r>
          </a:p>
          <a:p>
            <a:endParaRPr lang="en-US" sz="1800" dirty="0" smtClean="0">
              <a:latin typeface="Arial"/>
              <a:cs typeface="Arial"/>
            </a:endParaRPr>
          </a:p>
          <a:p>
            <a:r>
              <a:rPr lang="en-US" sz="1800" dirty="0" smtClean="0">
                <a:latin typeface="Arial"/>
                <a:cs typeface="Arial"/>
              </a:rPr>
              <a:t>Students can be informed that under these conditions </a:t>
            </a:r>
            <a:r>
              <a:rPr lang="en-US" sz="1800" dirty="0" err="1" smtClean="0">
                <a:latin typeface="Arial"/>
                <a:cs typeface="Arial"/>
              </a:rPr>
              <a:t>decanoic</a:t>
            </a:r>
            <a:r>
              <a:rPr lang="en-US" sz="1800" dirty="0" smtClean="0">
                <a:latin typeface="Arial"/>
                <a:cs typeface="Arial"/>
              </a:rPr>
              <a:t> to </a:t>
            </a:r>
            <a:r>
              <a:rPr lang="en-US" sz="1800" dirty="0" err="1" smtClean="0">
                <a:latin typeface="Arial"/>
                <a:cs typeface="Arial"/>
              </a:rPr>
              <a:t>pentacosanoic</a:t>
            </a:r>
            <a:r>
              <a:rPr lang="en-US" sz="1800" dirty="0" smtClean="0">
                <a:latin typeface="Arial"/>
                <a:cs typeface="Arial"/>
              </a:rPr>
              <a:t> acids have retention times of 10 and 25 minutes, thus providing a molecular mass estimate, of sorts. </a:t>
            </a:r>
          </a:p>
          <a:p>
            <a:endParaRPr lang="en-US" sz="1800" dirty="0" smtClean="0">
              <a:latin typeface="Arial"/>
              <a:cs typeface="Arial"/>
            </a:endParaRPr>
          </a:p>
          <a:p>
            <a:r>
              <a:rPr lang="en-US" sz="1800" dirty="0" smtClean="0">
                <a:latin typeface="Arial"/>
                <a:cs typeface="Arial"/>
              </a:rPr>
              <a:t>So does this fit with the 200-500 range assumed to cause toxicity?</a:t>
            </a:r>
            <a:endParaRPr lang="en-US" sz="1800" dirty="0">
              <a:latin typeface="Arial"/>
              <a:cs typeface="Arial"/>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a:cs typeface="Arial"/>
              </a:rPr>
              <a:t>Session 3</a:t>
            </a:r>
            <a:endParaRPr lang="en-US" dirty="0">
              <a:latin typeface="Arial"/>
              <a:cs typeface="Arial"/>
            </a:endParaRPr>
          </a:p>
        </p:txBody>
      </p:sp>
      <p:sp>
        <p:nvSpPr>
          <p:cNvPr id="3" name="Content Placeholder 2"/>
          <p:cNvSpPr>
            <a:spLocks noGrp="1"/>
          </p:cNvSpPr>
          <p:nvPr>
            <p:ph idx="1"/>
          </p:nvPr>
        </p:nvSpPr>
        <p:spPr>
          <a:xfrm>
            <a:off x="504538" y="1164008"/>
            <a:ext cx="8229600" cy="1326776"/>
          </a:xfrm>
        </p:spPr>
        <p:txBody>
          <a:bodyPr>
            <a:normAutofit/>
          </a:bodyPr>
          <a:lstStyle/>
          <a:p>
            <a:r>
              <a:rPr lang="en-US" sz="1800" dirty="0" smtClean="0">
                <a:latin typeface="Arial"/>
                <a:cs typeface="Arial"/>
              </a:rPr>
              <a:t>Other forms of mass spectrometry</a:t>
            </a:r>
            <a:r>
              <a:rPr lang="en-US" sz="1800" baseline="30000" dirty="0" smtClean="0">
                <a:latin typeface="Arial"/>
                <a:cs typeface="Arial"/>
              </a:rPr>
              <a:t>9</a:t>
            </a:r>
            <a:r>
              <a:rPr lang="en-US" sz="1800" dirty="0" smtClean="0">
                <a:latin typeface="Arial"/>
                <a:cs typeface="Arial"/>
              </a:rPr>
              <a:t> might help. The figure shows a </a:t>
            </a:r>
            <a:r>
              <a:rPr lang="en-US" sz="1800" i="1" dirty="0" smtClean="0">
                <a:latin typeface="Arial"/>
                <a:cs typeface="Arial"/>
              </a:rPr>
              <a:t>negative ion </a:t>
            </a:r>
            <a:r>
              <a:rPr lang="en-US" sz="1800" i="1" dirty="0" err="1" smtClean="0">
                <a:latin typeface="Arial"/>
                <a:cs typeface="Arial"/>
              </a:rPr>
              <a:t>electrospray</a:t>
            </a:r>
            <a:r>
              <a:rPr lang="en-US" sz="1800" i="1" dirty="0" smtClean="0">
                <a:latin typeface="Arial"/>
                <a:cs typeface="Arial"/>
              </a:rPr>
              <a:t> </a:t>
            </a:r>
            <a:r>
              <a:rPr lang="en-US" sz="1800" i="1" dirty="0" err="1" smtClean="0">
                <a:latin typeface="Arial"/>
                <a:cs typeface="Arial"/>
              </a:rPr>
              <a:t>ionisation</a:t>
            </a:r>
            <a:r>
              <a:rPr lang="en-US" sz="1800" i="1" dirty="0" smtClean="0">
                <a:latin typeface="Arial"/>
                <a:cs typeface="Arial"/>
              </a:rPr>
              <a:t> (ESI)  low resolution </a:t>
            </a:r>
            <a:r>
              <a:rPr lang="en-US" sz="1800" dirty="0" smtClean="0">
                <a:latin typeface="Arial"/>
                <a:cs typeface="Arial"/>
              </a:rPr>
              <a:t>mass spectrum of an acidic OSPW extract under conditions which </a:t>
            </a:r>
            <a:r>
              <a:rPr lang="en-US" sz="1800" i="1" dirty="0" err="1" smtClean="0">
                <a:solidFill>
                  <a:srgbClr val="000000"/>
                </a:solidFill>
                <a:latin typeface="Arial"/>
                <a:cs typeface="Arial"/>
              </a:rPr>
              <a:t>deprotonate</a:t>
            </a:r>
            <a:r>
              <a:rPr lang="en-US" sz="1800" dirty="0" smtClean="0">
                <a:latin typeface="Arial"/>
                <a:cs typeface="Arial"/>
              </a:rPr>
              <a:t> acids. What can you now deduce?</a:t>
            </a:r>
          </a:p>
          <a:p>
            <a:pPr>
              <a:buNone/>
            </a:pPr>
            <a:endParaRPr lang="en-US" dirty="0"/>
          </a:p>
        </p:txBody>
      </p:sp>
      <p:sp>
        <p:nvSpPr>
          <p:cNvPr id="5" name="TextBox 4"/>
          <p:cNvSpPr txBox="1"/>
          <p:nvPr/>
        </p:nvSpPr>
        <p:spPr>
          <a:xfrm>
            <a:off x="4195242" y="6112421"/>
            <a:ext cx="604415" cy="369332"/>
          </a:xfrm>
          <a:prstGeom prst="rect">
            <a:avLst/>
          </a:prstGeom>
          <a:noFill/>
        </p:spPr>
        <p:txBody>
          <a:bodyPr wrap="none" rtlCol="0">
            <a:spAutoFit/>
          </a:bodyPr>
          <a:lstStyle/>
          <a:p>
            <a:r>
              <a:rPr lang="en-US" i="1" dirty="0" err="1" smtClean="0"/>
              <a:t>m/z</a:t>
            </a:r>
            <a:endParaRPr lang="en-US" i="1" dirty="0"/>
          </a:p>
        </p:txBody>
      </p:sp>
      <p:sp>
        <p:nvSpPr>
          <p:cNvPr id="6" name="TextBox 5"/>
          <p:cNvSpPr txBox="1"/>
          <p:nvPr/>
        </p:nvSpPr>
        <p:spPr>
          <a:xfrm rot="16200000">
            <a:off x="155895" y="3819986"/>
            <a:ext cx="2379152" cy="369332"/>
          </a:xfrm>
          <a:prstGeom prst="rect">
            <a:avLst/>
          </a:prstGeom>
          <a:solidFill>
            <a:schemeClr val="bg1"/>
          </a:solidFill>
        </p:spPr>
        <p:txBody>
          <a:bodyPr wrap="none" rtlCol="0">
            <a:spAutoFit/>
          </a:bodyPr>
          <a:lstStyle/>
          <a:p>
            <a:r>
              <a:rPr lang="en-US" dirty="0" smtClean="0"/>
              <a:t>Relative abundance (%) </a:t>
            </a:r>
            <a:endParaRPr lang="en-US" dirty="0"/>
          </a:p>
        </p:txBody>
      </p:sp>
      <p:sp>
        <p:nvSpPr>
          <p:cNvPr id="11" name="TextBox 10"/>
          <p:cNvSpPr txBox="1"/>
          <p:nvPr/>
        </p:nvSpPr>
        <p:spPr>
          <a:xfrm>
            <a:off x="2402515" y="6481753"/>
            <a:ext cx="6220348" cy="230832"/>
          </a:xfrm>
          <a:prstGeom prst="rect">
            <a:avLst/>
          </a:prstGeom>
          <a:noFill/>
        </p:spPr>
        <p:txBody>
          <a:bodyPr wrap="none" rtlCol="0">
            <a:spAutoFit/>
          </a:bodyPr>
          <a:lstStyle/>
          <a:p>
            <a:r>
              <a:rPr lang="en-US" sz="900" baseline="30000" dirty="0" smtClean="0"/>
              <a:t>9</a:t>
            </a:r>
            <a:r>
              <a:rPr lang="en-US" sz="900" dirty="0" smtClean="0"/>
              <a:t> See also: </a:t>
            </a:r>
            <a:r>
              <a:rPr lang="en-US" sz="900" dirty="0" err="1" smtClean="0"/>
              <a:t>Mishra</a:t>
            </a:r>
            <a:r>
              <a:rPr lang="en-US" sz="900" dirty="0" smtClean="0"/>
              <a:t> et al. (2010). </a:t>
            </a:r>
            <a:r>
              <a:rPr lang="en-US" sz="900" dirty="0" err="1" smtClean="0"/>
              <a:t>Photocatalysis</a:t>
            </a:r>
            <a:r>
              <a:rPr lang="en-US" sz="900" dirty="0" smtClean="0"/>
              <a:t> of Naphthenic acids in water. </a:t>
            </a:r>
            <a:r>
              <a:rPr lang="en-US" sz="900" i="1" dirty="0" smtClean="0"/>
              <a:t>Journal of Water Resource and Protection</a:t>
            </a:r>
            <a:r>
              <a:rPr lang="en-US" sz="900" dirty="0" smtClean="0"/>
              <a:t>, 2 , 644-650.</a:t>
            </a:r>
            <a:endParaRPr lang="en-US" sz="900" dirty="0"/>
          </a:p>
        </p:txBody>
      </p:sp>
      <p:grpSp>
        <p:nvGrpSpPr>
          <p:cNvPr id="4" name="Group 11"/>
          <p:cNvGrpSpPr/>
          <p:nvPr/>
        </p:nvGrpSpPr>
        <p:grpSpPr>
          <a:xfrm>
            <a:off x="1775873" y="1946730"/>
            <a:ext cx="5917461" cy="4422108"/>
            <a:chOff x="1891140" y="1427775"/>
            <a:chExt cx="5917461" cy="4422108"/>
          </a:xfrm>
        </p:grpSpPr>
        <p:cxnSp>
          <p:nvCxnSpPr>
            <p:cNvPr id="13" name="Straight Connector 12"/>
            <p:cNvCxnSpPr/>
            <p:nvPr/>
          </p:nvCxnSpPr>
          <p:spPr>
            <a:xfrm rot="5400000">
              <a:off x="22467" y="3790833"/>
              <a:ext cx="3813291" cy="1586"/>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rot="10800000" flipV="1">
              <a:off x="1929111" y="5697480"/>
              <a:ext cx="5879490"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rot="16200000" flipH="1">
              <a:off x="1779603" y="5397163"/>
              <a:ext cx="600637"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H="1">
              <a:off x="2595768" y="4414691"/>
              <a:ext cx="2565581"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16200000" flipH="1">
              <a:off x="3153484" y="5521578"/>
              <a:ext cx="351795"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rot="16200000" flipH="1">
              <a:off x="2960430" y="5053942"/>
              <a:ext cx="1287081"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rot="16200000" flipH="1">
              <a:off x="2550206" y="3914338"/>
              <a:ext cx="3566276"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5400000">
              <a:off x="2073553" y="3684943"/>
              <a:ext cx="4023481" cy="158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16200000" flipH="1">
              <a:off x="7353826" y="5465811"/>
              <a:ext cx="463344"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rot="16200000" flipH="1">
              <a:off x="7397749" y="5773676"/>
              <a:ext cx="152398"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rot="16200000" flipH="1">
              <a:off x="3656486" y="5773678"/>
              <a:ext cx="152398"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rot="16200000" flipH="1">
              <a:off x="1852911" y="5773683"/>
              <a:ext cx="152398"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rot="16200000" flipH="1">
              <a:off x="5449890" y="5773678"/>
              <a:ext cx="152398"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rot="16200000" flipH="1">
              <a:off x="3090148" y="4941371"/>
              <a:ext cx="1490971"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rot="16200000" flipH="1">
              <a:off x="3343261" y="5469079"/>
              <a:ext cx="435558"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rot="16200000" flipH="1">
              <a:off x="2650516" y="4297822"/>
              <a:ext cx="2778030"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rot="5400000">
              <a:off x="2812536" y="4133764"/>
              <a:ext cx="3136356"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rot="16200000" flipH="1">
              <a:off x="3314514" y="4421214"/>
              <a:ext cx="2565581"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rot="16200000" flipH="1">
              <a:off x="3770313" y="4825526"/>
              <a:ext cx="1756955"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1891140" y="4890910"/>
              <a:ext cx="379656" cy="246221"/>
            </a:xfrm>
            <a:prstGeom prst="rect">
              <a:avLst/>
            </a:prstGeom>
            <a:noFill/>
          </p:spPr>
          <p:txBody>
            <a:bodyPr wrap="none" rtlCol="0">
              <a:spAutoFit/>
            </a:bodyPr>
            <a:lstStyle/>
            <a:p>
              <a:r>
                <a:rPr lang="en-US" sz="1000" dirty="0" smtClean="0"/>
                <a:t>119</a:t>
              </a:r>
              <a:endParaRPr lang="en-US" sz="1000" dirty="0"/>
            </a:p>
          </p:txBody>
        </p:sp>
        <p:sp>
          <p:nvSpPr>
            <p:cNvPr id="33" name="TextBox 32"/>
            <p:cNvSpPr txBox="1"/>
            <p:nvPr/>
          </p:nvSpPr>
          <p:spPr>
            <a:xfrm>
              <a:off x="3139553" y="5120540"/>
              <a:ext cx="379656" cy="246221"/>
            </a:xfrm>
            <a:prstGeom prst="rect">
              <a:avLst/>
            </a:prstGeom>
            <a:noFill/>
          </p:spPr>
          <p:txBody>
            <a:bodyPr wrap="none" rtlCol="0">
              <a:spAutoFit/>
            </a:bodyPr>
            <a:lstStyle/>
            <a:p>
              <a:r>
                <a:rPr lang="en-US" sz="1000" dirty="0" smtClean="0"/>
                <a:t>181</a:t>
              </a:r>
              <a:endParaRPr lang="en-US" sz="1000" dirty="0"/>
            </a:p>
          </p:txBody>
        </p:sp>
        <p:sp>
          <p:nvSpPr>
            <p:cNvPr id="34" name="TextBox 33"/>
            <p:cNvSpPr txBox="1"/>
            <p:nvPr/>
          </p:nvSpPr>
          <p:spPr>
            <a:xfrm>
              <a:off x="3414142" y="4164180"/>
              <a:ext cx="379656" cy="246221"/>
            </a:xfrm>
            <a:prstGeom prst="rect">
              <a:avLst/>
            </a:prstGeom>
            <a:noFill/>
          </p:spPr>
          <p:txBody>
            <a:bodyPr wrap="none" rtlCol="0">
              <a:spAutoFit/>
            </a:bodyPr>
            <a:lstStyle/>
            <a:p>
              <a:r>
                <a:rPr lang="en-US" sz="1000" dirty="0" smtClean="0"/>
                <a:t>195</a:t>
              </a:r>
              <a:endParaRPr lang="en-US" sz="1000" dirty="0"/>
            </a:p>
          </p:txBody>
        </p:sp>
        <p:cxnSp>
          <p:nvCxnSpPr>
            <p:cNvPr id="35" name="Straight Connector 34"/>
            <p:cNvCxnSpPr/>
            <p:nvPr/>
          </p:nvCxnSpPr>
          <p:spPr>
            <a:xfrm rot="16200000" flipH="1">
              <a:off x="3427013" y="5475602"/>
              <a:ext cx="435558"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36" name="TextBox 35"/>
            <p:cNvSpPr txBox="1"/>
            <p:nvPr/>
          </p:nvSpPr>
          <p:spPr>
            <a:xfrm>
              <a:off x="3688731" y="2885680"/>
              <a:ext cx="379656" cy="246221"/>
            </a:xfrm>
            <a:prstGeom prst="rect">
              <a:avLst/>
            </a:prstGeom>
            <a:noFill/>
          </p:spPr>
          <p:txBody>
            <a:bodyPr wrap="none" rtlCol="0">
              <a:spAutoFit/>
            </a:bodyPr>
            <a:lstStyle/>
            <a:p>
              <a:r>
                <a:rPr lang="en-US" sz="1000" dirty="0" smtClean="0"/>
                <a:t>209</a:t>
              </a:r>
              <a:endParaRPr lang="en-US" sz="1000" dirty="0"/>
            </a:p>
          </p:txBody>
        </p:sp>
        <p:sp>
          <p:nvSpPr>
            <p:cNvPr id="37" name="TextBox 36"/>
            <p:cNvSpPr txBox="1"/>
            <p:nvPr/>
          </p:nvSpPr>
          <p:spPr>
            <a:xfrm>
              <a:off x="3896260" y="1427775"/>
              <a:ext cx="379656" cy="246221"/>
            </a:xfrm>
            <a:prstGeom prst="rect">
              <a:avLst/>
            </a:prstGeom>
            <a:noFill/>
          </p:spPr>
          <p:txBody>
            <a:bodyPr wrap="none" rtlCol="0">
              <a:spAutoFit/>
            </a:bodyPr>
            <a:lstStyle/>
            <a:p>
              <a:r>
                <a:rPr lang="en-US" sz="1000" dirty="0" smtClean="0"/>
                <a:t>223</a:t>
              </a:r>
              <a:endParaRPr lang="en-US" sz="1000" dirty="0"/>
            </a:p>
          </p:txBody>
        </p:sp>
        <p:sp>
          <p:nvSpPr>
            <p:cNvPr id="38" name="TextBox 37"/>
            <p:cNvSpPr txBox="1"/>
            <p:nvPr/>
          </p:nvSpPr>
          <p:spPr>
            <a:xfrm>
              <a:off x="4143514" y="1884979"/>
              <a:ext cx="379656" cy="246221"/>
            </a:xfrm>
            <a:prstGeom prst="rect">
              <a:avLst/>
            </a:prstGeom>
            <a:noFill/>
          </p:spPr>
          <p:txBody>
            <a:bodyPr wrap="none" rtlCol="0">
              <a:spAutoFit/>
            </a:bodyPr>
            <a:lstStyle/>
            <a:p>
              <a:r>
                <a:rPr lang="en-US" sz="1000" dirty="0" smtClean="0"/>
                <a:t>235</a:t>
              </a:r>
              <a:endParaRPr lang="en-US" sz="1000" dirty="0"/>
            </a:p>
          </p:txBody>
        </p:sp>
        <p:sp>
          <p:nvSpPr>
            <p:cNvPr id="39" name="TextBox 38"/>
            <p:cNvSpPr txBox="1"/>
            <p:nvPr/>
          </p:nvSpPr>
          <p:spPr>
            <a:xfrm>
              <a:off x="4263649" y="2348084"/>
              <a:ext cx="379656" cy="246221"/>
            </a:xfrm>
            <a:prstGeom prst="rect">
              <a:avLst/>
            </a:prstGeom>
            <a:noFill/>
          </p:spPr>
          <p:txBody>
            <a:bodyPr wrap="none" rtlCol="0">
              <a:spAutoFit/>
            </a:bodyPr>
            <a:lstStyle/>
            <a:p>
              <a:r>
                <a:rPr lang="en-US" sz="1000" dirty="0" smtClean="0"/>
                <a:t>237</a:t>
              </a:r>
              <a:endParaRPr lang="en-US" sz="1000" dirty="0"/>
            </a:p>
          </p:txBody>
        </p:sp>
        <p:sp>
          <p:nvSpPr>
            <p:cNvPr id="40" name="TextBox 39"/>
            <p:cNvSpPr txBox="1"/>
            <p:nvPr/>
          </p:nvSpPr>
          <p:spPr>
            <a:xfrm>
              <a:off x="3784147" y="2662586"/>
              <a:ext cx="379656" cy="246221"/>
            </a:xfrm>
            <a:prstGeom prst="rect">
              <a:avLst/>
            </a:prstGeom>
            <a:noFill/>
          </p:spPr>
          <p:txBody>
            <a:bodyPr wrap="none" rtlCol="0">
              <a:spAutoFit/>
            </a:bodyPr>
            <a:lstStyle/>
            <a:p>
              <a:r>
                <a:rPr lang="en-US" sz="1000" dirty="0" smtClean="0"/>
                <a:t>221</a:t>
              </a:r>
              <a:endParaRPr lang="en-US" sz="1000" dirty="0"/>
            </a:p>
          </p:txBody>
        </p:sp>
        <p:sp>
          <p:nvSpPr>
            <p:cNvPr id="41" name="TextBox 40"/>
            <p:cNvSpPr txBox="1"/>
            <p:nvPr/>
          </p:nvSpPr>
          <p:spPr>
            <a:xfrm>
              <a:off x="4407477" y="2908806"/>
              <a:ext cx="379656" cy="246221"/>
            </a:xfrm>
            <a:prstGeom prst="rect">
              <a:avLst/>
            </a:prstGeom>
            <a:noFill/>
          </p:spPr>
          <p:txBody>
            <a:bodyPr wrap="none" rtlCol="0">
              <a:spAutoFit/>
            </a:bodyPr>
            <a:lstStyle/>
            <a:p>
              <a:r>
                <a:rPr lang="en-US" sz="1000" dirty="0" smtClean="0"/>
                <a:t>249</a:t>
              </a:r>
              <a:endParaRPr lang="en-US" sz="1000" dirty="0"/>
            </a:p>
          </p:txBody>
        </p:sp>
        <p:sp>
          <p:nvSpPr>
            <p:cNvPr id="42" name="TextBox 41"/>
            <p:cNvSpPr txBox="1"/>
            <p:nvPr/>
          </p:nvSpPr>
          <p:spPr>
            <a:xfrm>
              <a:off x="4519030" y="3700827"/>
              <a:ext cx="379656" cy="246221"/>
            </a:xfrm>
            <a:prstGeom prst="rect">
              <a:avLst/>
            </a:prstGeom>
            <a:noFill/>
          </p:spPr>
          <p:txBody>
            <a:bodyPr wrap="none" rtlCol="0">
              <a:spAutoFit/>
            </a:bodyPr>
            <a:lstStyle/>
            <a:p>
              <a:r>
                <a:rPr lang="en-US" sz="1000" dirty="0" smtClean="0"/>
                <a:t>251</a:t>
              </a:r>
              <a:endParaRPr lang="en-US" sz="1000" dirty="0"/>
            </a:p>
          </p:txBody>
        </p:sp>
        <p:cxnSp>
          <p:nvCxnSpPr>
            <p:cNvPr id="43" name="Straight Connector 42"/>
            <p:cNvCxnSpPr/>
            <p:nvPr/>
          </p:nvCxnSpPr>
          <p:spPr>
            <a:xfrm rot="16200000" flipH="1">
              <a:off x="4091064" y="5043303"/>
              <a:ext cx="1287081"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44" name="TextBox 43"/>
            <p:cNvSpPr txBox="1"/>
            <p:nvPr/>
          </p:nvSpPr>
          <p:spPr>
            <a:xfrm>
              <a:off x="4594205" y="4038450"/>
              <a:ext cx="379656" cy="246221"/>
            </a:xfrm>
            <a:prstGeom prst="rect">
              <a:avLst/>
            </a:prstGeom>
            <a:noFill/>
          </p:spPr>
          <p:txBody>
            <a:bodyPr wrap="none" rtlCol="0">
              <a:spAutoFit/>
            </a:bodyPr>
            <a:lstStyle/>
            <a:p>
              <a:r>
                <a:rPr lang="en-US" sz="1000" dirty="0" smtClean="0"/>
                <a:t>257</a:t>
              </a:r>
              <a:endParaRPr lang="en-US" sz="1000" dirty="0"/>
            </a:p>
          </p:txBody>
        </p:sp>
        <p:cxnSp>
          <p:nvCxnSpPr>
            <p:cNvPr id="45" name="Straight Connector 44"/>
            <p:cNvCxnSpPr/>
            <p:nvPr/>
          </p:nvCxnSpPr>
          <p:spPr>
            <a:xfrm rot="5400000">
              <a:off x="4120532" y="5008239"/>
              <a:ext cx="1378489" cy="158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rot="16200000" flipH="1">
              <a:off x="4255146" y="5060471"/>
              <a:ext cx="1287081"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7" name="Straight Connector 46"/>
            <p:cNvCxnSpPr>
              <a:stCxn id="44" idx="3"/>
            </p:cNvCxnSpPr>
            <p:nvPr/>
          </p:nvCxnSpPr>
          <p:spPr>
            <a:xfrm>
              <a:off x="4973861" y="4161561"/>
              <a:ext cx="1588" cy="1501599"/>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8" name="Straight Connector 47"/>
            <p:cNvCxnSpPr/>
            <p:nvPr/>
          </p:nvCxnSpPr>
          <p:spPr>
            <a:xfrm rot="16200000" flipH="1">
              <a:off x="4476194" y="5049832"/>
              <a:ext cx="1287081"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p:nvCxnSpPr>
          <p:spPr>
            <a:xfrm rot="16200000" flipH="1">
              <a:off x="4451018" y="5070075"/>
              <a:ext cx="1254807"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p:nvCxnSpPr>
          <p:spPr>
            <a:xfrm rot="16200000" flipH="1">
              <a:off x="4534770" y="5093760"/>
              <a:ext cx="1254807"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51" name="TextBox 50"/>
            <p:cNvSpPr txBox="1"/>
            <p:nvPr/>
          </p:nvSpPr>
          <p:spPr>
            <a:xfrm>
              <a:off x="7395669" y="4890910"/>
              <a:ext cx="379656" cy="246221"/>
            </a:xfrm>
            <a:prstGeom prst="rect">
              <a:avLst/>
            </a:prstGeom>
            <a:noFill/>
          </p:spPr>
          <p:txBody>
            <a:bodyPr wrap="none" rtlCol="0">
              <a:spAutoFit/>
            </a:bodyPr>
            <a:lstStyle/>
            <a:p>
              <a:r>
                <a:rPr lang="en-US" sz="1000" dirty="0" smtClean="0"/>
                <a:t>403</a:t>
              </a:r>
              <a:endParaRPr lang="en-US" sz="1000" dirty="0"/>
            </a:p>
          </p:txBody>
        </p:sp>
        <p:cxnSp>
          <p:nvCxnSpPr>
            <p:cNvPr id="52" name="Straight Connector 51"/>
            <p:cNvCxnSpPr/>
            <p:nvPr/>
          </p:nvCxnSpPr>
          <p:spPr>
            <a:xfrm rot="5400000" flipH="1" flipV="1">
              <a:off x="4745993" y="3607548"/>
              <a:ext cx="740906" cy="613340"/>
            </a:xfrm>
            <a:prstGeom prst="line">
              <a:avLst/>
            </a:prstGeom>
            <a:ln w="6350"/>
          </p:spPr>
          <p:style>
            <a:lnRef idx="2">
              <a:schemeClr val="accent1"/>
            </a:lnRef>
            <a:fillRef idx="0">
              <a:schemeClr val="accent1"/>
            </a:fillRef>
            <a:effectRef idx="1">
              <a:schemeClr val="accent1"/>
            </a:effectRef>
            <a:fontRef idx="minor">
              <a:schemeClr val="tx1"/>
            </a:fontRef>
          </p:style>
        </p:cxnSp>
        <p:sp>
          <p:nvSpPr>
            <p:cNvPr id="53" name="TextBox 52"/>
            <p:cNvSpPr txBox="1"/>
            <p:nvPr/>
          </p:nvSpPr>
          <p:spPr>
            <a:xfrm>
              <a:off x="5233288" y="3297544"/>
              <a:ext cx="379656" cy="246221"/>
            </a:xfrm>
            <a:prstGeom prst="rect">
              <a:avLst/>
            </a:prstGeom>
            <a:noFill/>
          </p:spPr>
          <p:txBody>
            <a:bodyPr wrap="none" rtlCol="0">
              <a:spAutoFit/>
            </a:bodyPr>
            <a:lstStyle/>
            <a:p>
              <a:r>
                <a:rPr lang="en-US" sz="1000" dirty="0" smtClean="0"/>
                <a:t>261</a:t>
              </a:r>
              <a:endParaRPr lang="en-US" sz="1000" dirty="0"/>
            </a:p>
          </p:txBody>
        </p:sp>
        <p:cxnSp>
          <p:nvCxnSpPr>
            <p:cNvPr id="54" name="Straight Connector 53"/>
            <p:cNvCxnSpPr/>
            <p:nvPr/>
          </p:nvCxnSpPr>
          <p:spPr>
            <a:xfrm rot="5400000" flipH="1" flipV="1">
              <a:off x="4855488" y="3759948"/>
              <a:ext cx="740906" cy="613340"/>
            </a:xfrm>
            <a:prstGeom prst="line">
              <a:avLst/>
            </a:prstGeom>
            <a:ln w="6350"/>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p:nvCxnSpPr>
          <p:spPr>
            <a:xfrm rot="5400000" flipH="1" flipV="1">
              <a:off x="4924136" y="3493937"/>
              <a:ext cx="740906" cy="613340"/>
            </a:xfrm>
            <a:prstGeom prst="line">
              <a:avLst/>
            </a:prstGeom>
            <a:ln w="6350"/>
          </p:spPr>
          <p:style>
            <a:lnRef idx="2">
              <a:schemeClr val="accent1"/>
            </a:lnRef>
            <a:fillRef idx="0">
              <a:schemeClr val="accent1"/>
            </a:fillRef>
            <a:effectRef idx="1">
              <a:schemeClr val="accent1"/>
            </a:effectRef>
            <a:fontRef idx="minor">
              <a:schemeClr val="tx1"/>
            </a:fontRef>
          </p:style>
        </p:cxnSp>
        <p:sp>
          <p:nvSpPr>
            <p:cNvPr id="56" name="TextBox 55"/>
            <p:cNvSpPr txBox="1"/>
            <p:nvPr/>
          </p:nvSpPr>
          <p:spPr>
            <a:xfrm>
              <a:off x="5532611" y="3183933"/>
              <a:ext cx="379656" cy="246221"/>
            </a:xfrm>
            <a:prstGeom prst="rect">
              <a:avLst/>
            </a:prstGeom>
            <a:noFill/>
          </p:spPr>
          <p:txBody>
            <a:bodyPr wrap="none" rtlCol="0">
              <a:spAutoFit/>
            </a:bodyPr>
            <a:lstStyle/>
            <a:p>
              <a:r>
                <a:rPr lang="en-US" sz="1000" dirty="0" smtClean="0"/>
                <a:t>271</a:t>
              </a:r>
              <a:endParaRPr lang="en-US" sz="1000" dirty="0"/>
            </a:p>
          </p:txBody>
        </p:sp>
        <p:sp>
          <p:nvSpPr>
            <p:cNvPr id="57" name="TextBox 56"/>
            <p:cNvSpPr txBox="1"/>
            <p:nvPr/>
          </p:nvSpPr>
          <p:spPr>
            <a:xfrm>
              <a:off x="5532611" y="3543765"/>
              <a:ext cx="379656" cy="246221"/>
            </a:xfrm>
            <a:prstGeom prst="rect">
              <a:avLst/>
            </a:prstGeom>
            <a:noFill/>
          </p:spPr>
          <p:txBody>
            <a:bodyPr wrap="none" rtlCol="0">
              <a:spAutoFit/>
            </a:bodyPr>
            <a:lstStyle/>
            <a:p>
              <a:r>
                <a:rPr lang="en-US" sz="1000" dirty="0" smtClean="0"/>
                <a:t>267</a:t>
              </a:r>
              <a:endParaRPr lang="en-US" sz="1000" dirty="0"/>
            </a:p>
          </p:txBody>
        </p:sp>
        <p:sp>
          <p:nvSpPr>
            <p:cNvPr id="58" name="TextBox 57"/>
            <p:cNvSpPr txBox="1"/>
            <p:nvPr/>
          </p:nvSpPr>
          <p:spPr>
            <a:xfrm>
              <a:off x="5033925" y="4220135"/>
              <a:ext cx="379656" cy="246221"/>
            </a:xfrm>
            <a:prstGeom prst="rect">
              <a:avLst/>
            </a:prstGeom>
            <a:noFill/>
          </p:spPr>
          <p:txBody>
            <a:bodyPr wrap="none" rtlCol="0">
              <a:spAutoFit/>
            </a:bodyPr>
            <a:lstStyle/>
            <a:p>
              <a:r>
                <a:rPr lang="en-US" sz="1000" dirty="0" smtClean="0"/>
                <a:t>283</a:t>
              </a:r>
              <a:endParaRPr lang="en-US" sz="1000" dirty="0"/>
            </a:p>
          </p:txBody>
        </p:sp>
        <p:cxnSp>
          <p:nvCxnSpPr>
            <p:cNvPr id="59" name="Straight Connector 58"/>
            <p:cNvCxnSpPr/>
            <p:nvPr/>
          </p:nvCxnSpPr>
          <p:spPr>
            <a:xfrm rot="16200000" flipH="1">
              <a:off x="4822219" y="5211654"/>
              <a:ext cx="984713"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60" name="TextBox 59"/>
            <p:cNvSpPr txBox="1"/>
            <p:nvPr/>
          </p:nvSpPr>
          <p:spPr>
            <a:xfrm>
              <a:off x="5162174" y="4522872"/>
              <a:ext cx="379656" cy="246221"/>
            </a:xfrm>
            <a:prstGeom prst="rect">
              <a:avLst/>
            </a:prstGeom>
            <a:noFill/>
          </p:spPr>
          <p:txBody>
            <a:bodyPr wrap="none" rtlCol="0">
              <a:spAutoFit/>
            </a:bodyPr>
            <a:lstStyle/>
            <a:p>
              <a:r>
                <a:rPr lang="en-US" sz="1000" dirty="0" smtClean="0"/>
                <a:t>297</a:t>
              </a:r>
              <a:endParaRPr lang="en-US" sz="1000" dirty="0"/>
            </a:p>
          </p:txBody>
        </p:sp>
        <p:cxnSp>
          <p:nvCxnSpPr>
            <p:cNvPr id="61" name="Straight Connector 60"/>
            <p:cNvCxnSpPr/>
            <p:nvPr/>
          </p:nvCxnSpPr>
          <p:spPr>
            <a:xfrm rot="16200000" flipH="1">
              <a:off x="4855510" y="5287849"/>
              <a:ext cx="828205"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2" name="Straight Connector 61"/>
            <p:cNvCxnSpPr/>
            <p:nvPr/>
          </p:nvCxnSpPr>
          <p:spPr>
            <a:xfrm rot="16200000" flipH="1">
              <a:off x="4958481" y="5287848"/>
              <a:ext cx="828207"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3" name="Straight Connector 62"/>
            <p:cNvCxnSpPr/>
            <p:nvPr/>
          </p:nvCxnSpPr>
          <p:spPr>
            <a:xfrm rot="16200000" flipH="1">
              <a:off x="5213854" y="5294372"/>
              <a:ext cx="828205"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4" name="Straight Connector 63"/>
            <p:cNvCxnSpPr/>
            <p:nvPr/>
          </p:nvCxnSpPr>
          <p:spPr>
            <a:xfrm rot="5400000">
              <a:off x="5210591" y="5351176"/>
              <a:ext cx="714598" cy="158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5" name="Straight Connector 64"/>
            <p:cNvCxnSpPr/>
            <p:nvPr/>
          </p:nvCxnSpPr>
          <p:spPr>
            <a:xfrm rot="5400000">
              <a:off x="5320086" y="5349118"/>
              <a:ext cx="714598" cy="158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66" name="TextBox 65"/>
            <p:cNvSpPr txBox="1"/>
            <p:nvPr/>
          </p:nvSpPr>
          <p:spPr>
            <a:xfrm>
              <a:off x="5438128" y="4675273"/>
              <a:ext cx="379656" cy="246221"/>
            </a:xfrm>
            <a:prstGeom prst="rect">
              <a:avLst/>
            </a:prstGeom>
            <a:noFill/>
          </p:spPr>
          <p:txBody>
            <a:bodyPr wrap="none" rtlCol="0">
              <a:spAutoFit/>
            </a:bodyPr>
            <a:lstStyle/>
            <a:p>
              <a:r>
                <a:rPr lang="en-US" sz="1000" dirty="0" smtClean="0"/>
                <a:t>311</a:t>
              </a:r>
              <a:endParaRPr lang="en-US" sz="1000" dirty="0"/>
            </a:p>
          </p:txBody>
        </p:sp>
        <p:cxnSp>
          <p:nvCxnSpPr>
            <p:cNvPr id="67" name="Straight Connector 66"/>
            <p:cNvCxnSpPr/>
            <p:nvPr/>
          </p:nvCxnSpPr>
          <p:spPr>
            <a:xfrm rot="5400000">
              <a:off x="5645764" y="5468852"/>
              <a:ext cx="471014" cy="158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8" name="Straight Connector 67"/>
            <p:cNvCxnSpPr/>
            <p:nvPr/>
          </p:nvCxnSpPr>
          <p:spPr>
            <a:xfrm rot="5400000">
              <a:off x="5750169" y="5523358"/>
              <a:ext cx="355357" cy="158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9" name="Straight Connector 68"/>
            <p:cNvCxnSpPr/>
            <p:nvPr/>
          </p:nvCxnSpPr>
          <p:spPr>
            <a:xfrm rot="5400000">
              <a:off x="5653720" y="5529881"/>
              <a:ext cx="355357" cy="158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0" name="Straight Connector 69"/>
            <p:cNvCxnSpPr/>
            <p:nvPr/>
          </p:nvCxnSpPr>
          <p:spPr>
            <a:xfrm rot="5400000">
              <a:off x="2567409" y="5514901"/>
              <a:ext cx="355357" cy="158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71" name="TextBox 70"/>
            <p:cNvSpPr txBox="1"/>
            <p:nvPr/>
          </p:nvSpPr>
          <p:spPr>
            <a:xfrm>
              <a:off x="2556054" y="5091794"/>
              <a:ext cx="379656" cy="246221"/>
            </a:xfrm>
            <a:prstGeom prst="rect">
              <a:avLst/>
            </a:prstGeom>
            <a:noFill/>
          </p:spPr>
          <p:txBody>
            <a:bodyPr wrap="none" rtlCol="0">
              <a:spAutoFit/>
            </a:bodyPr>
            <a:lstStyle/>
            <a:p>
              <a:r>
                <a:rPr lang="en-US" sz="1000" dirty="0" smtClean="0"/>
                <a:t>151</a:t>
              </a:r>
              <a:endParaRPr lang="en-US" sz="1000" dirty="0"/>
            </a:p>
          </p:txBody>
        </p:sp>
      </p:gr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solidFill>
                  <a:srgbClr val="000000"/>
                </a:solidFill>
                <a:latin typeface="Arial"/>
                <a:cs typeface="Arial"/>
              </a:rPr>
              <a:t>Session 3 T</a:t>
            </a:r>
            <a:endParaRPr lang="en-US" dirty="0">
              <a:solidFill>
                <a:srgbClr val="000000"/>
              </a:solidFill>
              <a:latin typeface="Arial"/>
              <a:cs typeface="Arial"/>
            </a:endParaRPr>
          </a:p>
        </p:txBody>
      </p:sp>
      <p:sp>
        <p:nvSpPr>
          <p:cNvPr id="3" name="Content Placeholder 2"/>
          <p:cNvSpPr>
            <a:spLocks noGrp="1"/>
          </p:cNvSpPr>
          <p:nvPr>
            <p:ph idx="1"/>
          </p:nvPr>
        </p:nvSpPr>
        <p:spPr/>
        <p:txBody>
          <a:bodyPr>
            <a:normAutofit lnSpcReduction="10000"/>
          </a:bodyPr>
          <a:lstStyle/>
          <a:p>
            <a:r>
              <a:rPr lang="en-US" sz="1800" dirty="0" smtClean="0">
                <a:latin typeface="Arial"/>
                <a:cs typeface="Arial"/>
              </a:rPr>
              <a:t>At last we have some molecular weight information! Students should be able to deduce several pieces of information. First the ions shown have odd masses suggesting [M-H]</a:t>
            </a:r>
            <a:r>
              <a:rPr lang="en-US" sz="1800" baseline="30000" dirty="0" smtClean="0">
                <a:latin typeface="Arial"/>
                <a:cs typeface="Arial"/>
              </a:rPr>
              <a:t>- </a:t>
            </a:r>
            <a:r>
              <a:rPr lang="en-US" sz="1800" dirty="0" smtClean="0">
                <a:latin typeface="Arial"/>
                <a:cs typeface="Arial"/>
              </a:rPr>
              <a:t>of even mass acids. </a:t>
            </a:r>
          </a:p>
          <a:p>
            <a:endParaRPr lang="en-US" sz="1800" dirty="0" smtClean="0">
              <a:latin typeface="Arial"/>
              <a:cs typeface="Arial"/>
            </a:endParaRPr>
          </a:p>
          <a:p>
            <a:r>
              <a:rPr lang="en-US" sz="1800" dirty="0" smtClean="0">
                <a:latin typeface="Arial"/>
                <a:cs typeface="Arial"/>
              </a:rPr>
              <a:t>This rules out an odd number of N atoms in most of them (but the N has to be somewhere). </a:t>
            </a:r>
          </a:p>
          <a:p>
            <a:endParaRPr lang="en-US" sz="1800" dirty="0" smtClean="0">
              <a:latin typeface="Arial"/>
              <a:cs typeface="Arial"/>
            </a:endParaRPr>
          </a:p>
          <a:p>
            <a:r>
              <a:rPr lang="en-US" sz="1800" dirty="0" smtClean="0">
                <a:latin typeface="Arial"/>
                <a:cs typeface="Arial"/>
              </a:rPr>
              <a:t>Second, like the gas chromatogram, there appear to be two maxima at about 223 (RMM 224) and 271 (RMM 272). </a:t>
            </a:r>
          </a:p>
          <a:p>
            <a:endParaRPr lang="en-US" sz="1800" dirty="0" smtClean="0">
              <a:latin typeface="Arial"/>
              <a:cs typeface="Arial"/>
            </a:endParaRPr>
          </a:p>
          <a:p>
            <a:r>
              <a:rPr lang="en-US" sz="1800" dirty="0" smtClean="0">
                <a:latin typeface="Arial"/>
                <a:cs typeface="Arial"/>
              </a:rPr>
              <a:t>Third, the mass range is in the 200-500 range predicted to be toxic and indeed mainly about 150-350. </a:t>
            </a:r>
          </a:p>
          <a:p>
            <a:endParaRPr lang="en-US" sz="1800" dirty="0" smtClean="0">
              <a:latin typeface="Arial"/>
              <a:cs typeface="Arial"/>
            </a:endParaRPr>
          </a:p>
          <a:p>
            <a:r>
              <a:rPr lang="en-US" sz="1800" dirty="0" smtClean="0">
                <a:latin typeface="Arial"/>
                <a:cs typeface="Arial"/>
              </a:rPr>
              <a:t>Interestingly, some of the </a:t>
            </a:r>
            <a:r>
              <a:rPr lang="en-US" sz="1800" i="1" dirty="0" err="1" smtClean="0">
                <a:latin typeface="Arial"/>
                <a:cs typeface="Arial"/>
              </a:rPr>
              <a:t>m/z</a:t>
            </a:r>
            <a:r>
              <a:rPr lang="en-US" sz="1800" dirty="0" smtClean="0">
                <a:latin typeface="Arial"/>
                <a:cs typeface="Arial"/>
              </a:rPr>
              <a:t> 271… series (suggesting molecular mass of 272…) agree with the EI spectra of the </a:t>
            </a:r>
            <a:r>
              <a:rPr lang="en-US" sz="1800" dirty="0" err="1" smtClean="0">
                <a:latin typeface="Arial"/>
                <a:cs typeface="Arial"/>
              </a:rPr>
              <a:t>methylated</a:t>
            </a:r>
            <a:r>
              <a:rPr lang="en-US" sz="1800" dirty="0" smtClean="0">
                <a:latin typeface="Arial"/>
                <a:cs typeface="Arial"/>
              </a:rPr>
              <a:t> mixture (</a:t>
            </a:r>
            <a:r>
              <a:rPr lang="en-US" sz="1800" i="1" dirty="0" err="1" smtClean="0">
                <a:latin typeface="Arial"/>
                <a:cs typeface="Arial"/>
              </a:rPr>
              <a:t>m/z</a:t>
            </a:r>
            <a:r>
              <a:rPr lang="en-US" sz="1800" dirty="0" smtClean="0">
                <a:latin typeface="Arial"/>
                <a:cs typeface="Arial"/>
              </a:rPr>
              <a:t> 286…), if we allow for the methyl group added by the BF</a:t>
            </a:r>
            <a:r>
              <a:rPr lang="en-US" sz="1800" baseline="-25000" dirty="0" smtClean="0">
                <a:latin typeface="Arial"/>
                <a:cs typeface="Arial"/>
              </a:rPr>
              <a:t>3</a:t>
            </a:r>
            <a:r>
              <a:rPr lang="en-US" sz="1800" dirty="0" smtClean="0">
                <a:latin typeface="Arial"/>
                <a:cs typeface="Arial"/>
              </a:rPr>
              <a:t>/methanol treatment.</a:t>
            </a:r>
            <a:endParaRPr lang="en-US" sz="1800" dirty="0">
              <a:latin typeface="Arial"/>
              <a:cs typeface="Arial"/>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a:cs typeface="Arial"/>
              </a:rPr>
              <a:t>Session 3</a:t>
            </a:r>
            <a:endParaRPr lang="en-US" dirty="0">
              <a:latin typeface="Arial"/>
              <a:cs typeface="Arial"/>
            </a:endParaRPr>
          </a:p>
        </p:txBody>
      </p:sp>
      <p:sp>
        <p:nvSpPr>
          <p:cNvPr id="3" name="Content Placeholder 2"/>
          <p:cNvSpPr>
            <a:spLocks noGrp="1"/>
          </p:cNvSpPr>
          <p:nvPr>
            <p:ph idx="1"/>
          </p:nvPr>
        </p:nvSpPr>
        <p:spPr/>
        <p:txBody>
          <a:bodyPr>
            <a:normAutofit/>
          </a:bodyPr>
          <a:lstStyle/>
          <a:p>
            <a:r>
              <a:rPr lang="en-US" sz="2118" dirty="0" smtClean="0">
                <a:latin typeface="Arial"/>
                <a:cs typeface="Arial"/>
              </a:rPr>
              <a:t>What do these masses correspond to? Clearly not empirical formulae with high masses. Hint: The common fatty acid, </a:t>
            </a:r>
            <a:r>
              <a:rPr lang="en-US" sz="2118" dirty="0" err="1" smtClean="0">
                <a:latin typeface="Arial"/>
                <a:cs typeface="Arial"/>
              </a:rPr>
              <a:t>stearic</a:t>
            </a:r>
            <a:r>
              <a:rPr lang="en-US" sz="2118" dirty="0" smtClean="0">
                <a:latin typeface="Arial"/>
                <a:cs typeface="Arial"/>
              </a:rPr>
              <a:t> acid has the </a:t>
            </a:r>
            <a:r>
              <a:rPr lang="en-US" sz="2118" i="1" dirty="0" smtClean="0">
                <a:solidFill>
                  <a:srgbClr val="000000"/>
                </a:solidFill>
                <a:latin typeface="Arial"/>
                <a:cs typeface="Arial"/>
              </a:rPr>
              <a:t>IUPAC name,</a:t>
            </a:r>
            <a:r>
              <a:rPr lang="en-US" sz="2118" dirty="0" smtClean="0">
                <a:latin typeface="Arial"/>
                <a:cs typeface="Arial"/>
              </a:rPr>
              <a:t> </a:t>
            </a:r>
            <a:r>
              <a:rPr lang="en-US" sz="2118" dirty="0" err="1" smtClean="0">
                <a:latin typeface="Arial"/>
                <a:cs typeface="Arial"/>
              </a:rPr>
              <a:t>octadecanoic</a:t>
            </a:r>
            <a:r>
              <a:rPr lang="en-US" sz="2118" dirty="0" smtClean="0">
                <a:latin typeface="Arial"/>
                <a:cs typeface="Arial"/>
              </a:rPr>
              <a:t> acid. </a:t>
            </a:r>
          </a:p>
          <a:p>
            <a:endParaRPr lang="en-US" sz="2118" dirty="0" smtClean="0">
              <a:latin typeface="Arial"/>
              <a:cs typeface="Arial"/>
            </a:endParaRPr>
          </a:p>
          <a:p>
            <a:r>
              <a:rPr lang="en-US" sz="2118" dirty="0" smtClean="0">
                <a:latin typeface="Arial"/>
                <a:cs typeface="Arial"/>
              </a:rPr>
              <a:t>Calculate the </a:t>
            </a:r>
            <a:r>
              <a:rPr lang="en-US" sz="2118" i="1" dirty="0" smtClean="0">
                <a:solidFill>
                  <a:srgbClr val="000000"/>
                </a:solidFill>
                <a:latin typeface="Arial"/>
                <a:cs typeface="Arial"/>
              </a:rPr>
              <a:t>relative molecular mass </a:t>
            </a:r>
            <a:r>
              <a:rPr lang="en-US" sz="2118" dirty="0" smtClean="0">
                <a:solidFill>
                  <a:srgbClr val="000000"/>
                </a:solidFill>
                <a:latin typeface="Arial"/>
                <a:cs typeface="Arial"/>
              </a:rPr>
              <a:t>of the latter. </a:t>
            </a:r>
          </a:p>
          <a:p>
            <a:endParaRPr lang="en-US" sz="2118" dirty="0" smtClean="0">
              <a:solidFill>
                <a:srgbClr val="000000"/>
              </a:solidFill>
              <a:latin typeface="Arial"/>
              <a:cs typeface="Arial"/>
            </a:endParaRPr>
          </a:p>
          <a:p>
            <a:r>
              <a:rPr lang="en-US" sz="2118" dirty="0" smtClean="0">
                <a:latin typeface="Arial"/>
                <a:cs typeface="Arial"/>
              </a:rPr>
              <a:t>What is the common generic formula for saturated carboxylic acids? Use this to try to assign some of the masses in the spectrum. </a:t>
            </a:r>
          </a:p>
          <a:p>
            <a:endParaRPr lang="en-US" sz="2118" dirty="0" smtClean="0">
              <a:latin typeface="Arial"/>
              <a:cs typeface="Arial"/>
            </a:endParaRPr>
          </a:p>
          <a:p>
            <a:r>
              <a:rPr lang="en-US" sz="2118" dirty="0" smtClean="0">
                <a:latin typeface="Arial"/>
                <a:cs typeface="Arial"/>
              </a:rPr>
              <a:t>What about the sulfur (and nitrogen) and the assignments from FTIR and UV spectra?</a:t>
            </a:r>
          </a:p>
          <a:p>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a:cs typeface="Arial"/>
              </a:rPr>
              <a:t>Session 3</a:t>
            </a:r>
            <a:endParaRPr lang="en-US" dirty="0">
              <a:latin typeface="Arial"/>
              <a:cs typeface="Arial"/>
            </a:endParaRPr>
          </a:p>
        </p:txBody>
      </p:sp>
      <p:sp>
        <p:nvSpPr>
          <p:cNvPr id="3" name="Content Placeholder 2"/>
          <p:cNvSpPr>
            <a:spLocks noGrp="1"/>
          </p:cNvSpPr>
          <p:nvPr>
            <p:ph idx="1"/>
          </p:nvPr>
        </p:nvSpPr>
        <p:spPr/>
        <p:txBody>
          <a:bodyPr>
            <a:normAutofit/>
          </a:bodyPr>
          <a:lstStyle/>
          <a:p>
            <a:r>
              <a:rPr lang="en-US" sz="1800" dirty="0" smtClean="0">
                <a:latin typeface="Arial"/>
                <a:cs typeface="Arial"/>
              </a:rPr>
              <a:t>Assuming the ion </a:t>
            </a:r>
            <a:r>
              <a:rPr lang="en-US" sz="1800" i="1" dirty="0" err="1" smtClean="0">
                <a:latin typeface="Arial"/>
                <a:cs typeface="Arial"/>
              </a:rPr>
              <a:t>m/z</a:t>
            </a:r>
            <a:r>
              <a:rPr lang="en-US" sz="1800" dirty="0" smtClean="0">
                <a:latin typeface="Arial"/>
                <a:cs typeface="Arial"/>
              </a:rPr>
              <a:t> 223 in the mass spectrum corresponds to  a C</a:t>
            </a:r>
            <a:r>
              <a:rPr lang="en-US" sz="1800" baseline="-25000" dirty="0" smtClean="0">
                <a:latin typeface="Arial"/>
                <a:cs typeface="Arial"/>
              </a:rPr>
              <a:t>14</a:t>
            </a:r>
            <a:r>
              <a:rPr lang="en-US" sz="1800" dirty="0" smtClean="0">
                <a:latin typeface="Arial"/>
                <a:cs typeface="Arial"/>
              </a:rPr>
              <a:t>  acid with two </a:t>
            </a:r>
            <a:r>
              <a:rPr lang="en-US" sz="1800" i="1" dirty="0" smtClean="0">
                <a:solidFill>
                  <a:srgbClr val="000000"/>
                </a:solidFill>
                <a:latin typeface="Arial"/>
                <a:cs typeface="Arial"/>
              </a:rPr>
              <a:t>double bond equivalents</a:t>
            </a:r>
            <a:r>
              <a:rPr lang="en-US" sz="1800" dirty="0" smtClean="0">
                <a:latin typeface="Arial"/>
                <a:cs typeface="Arial"/>
              </a:rPr>
              <a:t>, calculate the % C,H,O for such an acid.</a:t>
            </a:r>
          </a:p>
          <a:p>
            <a:endParaRPr lang="en-US" sz="1800" dirty="0" smtClean="0">
              <a:latin typeface="Arial"/>
              <a:cs typeface="Arial"/>
            </a:endParaRPr>
          </a:p>
          <a:p>
            <a:r>
              <a:rPr lang="en-US" sz="1800" dirty="0" smtClean="0">
                <a:latin typeface="Arial"/>
                <a:cs typeface="Arial"/>
              </a:rPr>
              <a:t>Compare this with the elemental composition of the OSPW. What would the introduction of a sulfur atom into this, do to the % composition?</a:t>
            </a:r>
          </a:p>
          <a:p>
            <a:endParaRPr lang="en-US" sz="1800" dirty="0" smtClean="0">
              <a:latin typeface="Arial"/>
              <a:cs typeface="Arial"/>
            </a:endParaRPr>
          </a:p>
          <a:p>
            <a:r>
              <a:rPr lang="en-US" sz="1800" dirty="0" smtClean="0">
                <a:latin typeface="Arial"/>
                <a:cs typeface="Arial"/>
              </a:rPr>
              <a:t>Can you think of another explanation for the % S? Hint: remember the FTIR results.</a:t>
            </a:r>
            <a:endParaRPr lang="en-US" sz="1800" dirty="0">
              <a:latin typeface="Arial"/>
              <a:cs typeface="Aria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3378"/>
            <a:ext cx="8229600" cy="1143000"/>
          </a:xfrm>
        </p:spPr>
        <p:txBody>
          <a:bodyPr/>
          <a:lstStyle/>
          <a:p>
            <a:r>
              <a:rPr lang="en-US" dirty="0" smtClean="0"/>
              <a:t>Session 1</a:t>
            </a:r>
            <a:endParaRPr lang="en-US" dirty="0"/>
          </a:p>
        </p:txBody>
      </p:sp>
      <p:sp>
        <p:nvSpPr>
          <p:cNvPr id="3" name="Content Placeholder 2"/>
          <p:cNvSpPr>
            <a:spLocks noGrp="1"/>
          </p:cNvSpPr>
          <p:nvPr>
            <p:ph idx="1"/>
          </p:nvPr>
        </p:nvSpPr>
        <p:spPr>
          <a:xfrm>
            <a:off x="457200" y="2104449"/>
            <a:ext cx="8229600" cy="4525963"/>
          </a:xfrm>
        </p:spPr>
        <p:txBody>
          <a:bodyPr>
            <a:normAutofit fontScale="92500"/>
          </a:bodyPr>
          <a:lstStyle/>
          <a:p>
            <a:r>
              <a:rPr lang="en-US" dirty="0" smtClean="0">
                <a:latin typeface="Arial"/>
                <a:cs typeface="Arial"/>
              </a:rPr>
              <a:t>2.b</a:t>
            </a:r>
          </a:p>
          <a:p>
            <a:r>
              <a:rPr lang="en-US" dirty="0" smtClean="0">
                <a:latin typeface="Arial"/>
                <a:cs typeface="Arial"/>
              </a:rPr>
              <a:t>Oil sands are a petroleum deposit resulting from the biodegradation of conventional petroleum by bacteria. They are actually bituminous sands, but are commonly known as oil sands or tar sands. The dense, viscous hydrocarbon-type matter is not really a tar, as ‘tar’ normally refers to man-made residues of coal distillation.</a:t>
            </a:r>
            <a:endParaRPr lang="en-US" dirty="0">
              <a:latin typeface="Arial"/>
              <a:cs typeface="Arial"/>
            </a:endParaRPr>
          </a:p>
        </p:txBody>
      </p:sp>
      <p:pic>
        <p:nvPicPr>
          <p:cNvPr id="4" name="Picture 2"/>
          <p:cNvPicPr>
            <a:picLocks noChangeAspect="1" noChangeArrowheads="1"/>
          </p:cNvPicPr>
          <p:nvPr/>
        </p:nvPicPr>
        <p:blipFill>
          <a:blip r:embed="rId2">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366194" y="1202939"/>
            <a:ext cx="2205259" cy="1471846"/>
          </a:xfrm>
          <a:prstGeom prst="rect">
            <a:avLst/>
          </a:prstGeom>
          <a:noFill/>
          <a:ln>
            <a:noFill/>
          </a:ln>
          <a:effectLst/>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solidFill>
                  <a:srgbClr val="000000"/>
                </a:solidFill>
                <a:latin typeface="Arial"/>
                <a:cs typeface="Arial"/>
              </a:rPr>
              <a:t>Session 3 T</a:t>
            </a:r>
            <a:endParaRPr lang="en-US" dirty="0">
              <a:solidFill>
                <a:srgbClr val="000000"/>
              </a:solidFill>
              <a:latin typeface="Arial"/>
              <a:cs typeface="Arial"/>
            </a:endParaRPr>
          </a:p>
        </p:txBody>
      </p:sp>
      <p:sp>
        <p:nvSpPr>
          <p:cNvPr id="3" name="Content Placeholder 2"/>
          <p:cNvSpPr>
            <a:spLocks noGrp="1"/>
          </p:cNvSpPr>
          <p:nvPr>
            <p:ph idx="1"/>
          </p:nvPr>
        </p:nvSpPr>
        <p:spPr/>
        <p:txBody>
          <a:bodyPr>
            <a:normAutofit/>
          </a:bodyPr>
          <a:lstStyle/>
          <a:p>
            <a:r>
              <a:rPr lang="en-US" sz="1800" dirty="0" smtClean="0">
                <a:latin typeface="Arial"/>
                <a:cs typeface="Arial"/>
              </a:rPr>
              <a:t>Students should </a:t>
            </a:r>
            <a:r>
              <a:rPr lang="en-US" sz="1800" dirty="0" err="1" smtClean="0">
                <a:latin typeface="Arial"/>
                <a:cs typeface="Arial"/>
              </a:rPr>
              <a:t>realise</a:t>
            </a:r>
            <a:r>
              <a:rPr lang="en-US" sz="1800" dirty="0" smtClean="0">
                <a:latin typeface="Arial"/>
                <a:cs typeface="Arial"/>
              </a:rPr>
              <a:t> that although several of the masses do fit</a:t>
            </a:r>
          </a:p>
          <a:p>
            <a:pPr>
              <a:buNone/>
            </a:pPr>
            <a:r>
              <a:rPr lang="en-US" sz="1800" dirty="0" smtClean="0">
                <a:latin typeface="Arial"/>
                <a:cs typeface="Arial"/>
              </a:rPr>
              <a:t>	C</a:t>
            </a:r>
            <a:r>
              <a:rPr lang="en-US" sz="1800" baseline="-25000" dirty="0" smtClean="0">
                <a:latin typeface="Arial"/>
                <a:cs typeface="Arial"/>
              </a:rPr>
              <a:t>n</a:t>
            </a:r>
            <a:r>
              <a:rPr lang="en-US" sz="1800" dirty="0" smtClean="0">
                <a:latin typeface="Arial"/>
                <a:cs typeface="Arial"/>
              </a:rPr>
              <a:t>H</a:t>
            </a:r>
            <a:r>
              <a:rPr lang="en-US" sz="1800" baseline="-25000" dirty="0" smtClean="0">
                <a:latin typeface="Arial"/>
                <a:cs typeface="Arial"/>
              </a:rPr>
              <a:t>2n-z</a:t>
            </a:r>
            <a:r>
              <a:rPr lang="en-US" sz="1800" dirty="0" smtClean="0">
                <a:latin typeface="Arial"/>
                <a:cs typeface="Arial"/>
              </a:rPr>
              <a:t>O</a:t>
            </a:r>
            <a:r>
              <a:rPr lang="en-US" sz="1800" baseline="-25000" dirty="0" smtClean="0">
                <a:latin typeface="Arial"/>
                <a:cs typeface="Arial"/>
              </a:rPr>
              <a:t>2</a:t>
            </a:r>
            <a:r>
              <a:rPr lang="en-US" sz="1800" dirty="0" smtClean="0">
                <a:latin typeface="Arial"/>
                <a:cs typeface="Arial"/>
              </a:rPr>
              <a:t>,the</a:t>
            </a:r>
            <a:r>
              <a:rPr lang="en-US" sz="1800" baseline="-25000" dirty="0" smtClean="0">
                <a:latin typeface="Arial"/>
                <a:cs typeface="Arial"/>
              </a:rPr>
              <a:t> </a:t>
            </a:r>
            <a:r>
              <a:rPr lang="en-US" sz="1800" dirty="0" smtClean="0">
                <a:latin typeface="Arial"/>
                <a:cs typeface="Arial"/>
              </a:rPr>
              <a:t>introduction of even one S atom is way too much S (e.g. 32/224=14% compared with ca. 1-4% in OSPW).</a:t>
            </a:r>
          </a:p>
          <a:p>
            <a:endParaRPr lang="en-US" sz="1800" dirty="0" smtClean="0">
              <a:latin typeface="Arial"/>
              <a:cs typeface="Arial"/>
            </a:endParaRPr>
          </a:p>
          <a:p>
            <a:r>
              <a:rPr lang="en-US" sz="1800" dirty="0" smtClean="0">
                <a:latin typeface="Arial"/>
                <a:cs typeface="Arial"/>
              </a:rPr>
              <a:t>The answer has got to be that the OSPW acids are a mixture, with most acids not containing S at all.</a:t>
            </a:r>
          </a:p>
          <a:p>
            <a:endParaRPr lang="en-US" sz="1800" dirty="0" smtClean="0">
              <a:latin typeface="Arial"/>
              <a:cs typeface="Arial"/>
            </a:endParaRPr>
          </a:p>
          <a:p>
            <a:r>
              <a:rPr lang="en-US" sz="1800" dirty="0" smtClean="0">
                <a:latin typeface="Arial"/>
                <a:cs typeface="Arial"/>
              </a:rPr>
              <a:t>Students should calculate what, say, a 4:1 mixture (based on FTIR C=O/S=O ratio) of a C</a:t>
            </a:r>
            <a:r>
              <a:rPr lang="en-US" sz="1800" baseline="-25000" dirty="0" smtClean="0">
                <a:latin typeface="Arial"/>
                <a:cs typeface="Arial"/>
              </a:rPr>
              <a:t>14</a:t>
            </a:r>
            <a:r>
              <a:rPr lang="en-US" sz="1800" dirty="0" smtClean="0">
                <a:latin typeface="Arial"/>
                <a:cs typeface="Arial"/>
              </a:rPr>
              <a:t> </a:t>
            </a:r>
            <a:r>
              <a:rPr lang="en-US" sz="1800" dirty="0" err="1" smtClean="0">
                <a:latin typeface="Arial"/>
                <a:cs typeface="Arial"/>
              </a:rPr>
              <a:t>bicyclic</a:t>
            </a:r>
            <a:r>
              <a:rPr lang="en-US" sz="1800" dirty="0" smtClean="0">
                <a:latin typeface="Arial"/>
                <a:cs typeface="Arial"/>
              </a:rPr>
              <a:t> carboxylic acid and an appropriate acidic sulfur compound (e.g. a C</a:t>
            </a:r>
            <a:r>
              <a:rPr lang="en-US" sz="1800" baseline="-25000" dirty="0" smtClean="0">
                <a:latin typeface="Arial"/>
                <a:cs typeface="Arial"/>
              </a:rPr>
              <a:t>14</a:t>
            </a:r>
            <a:r>
              <a:rPr lang="en-US" sz="1800" dirty="0" smtClean="0">
                <a:latin typeface="Arial"/>
                <a:cs typeface="Arial"/>
              </a:rPr>
              <a:t> </a:t>
            </a:r>
            <a:r>
              <a:rPr lang="en-US" sz="1800" dirty="0" err="1" smtClean="0">
                <a:latin typeface="Arial"/>
                <a:cs typeface="Arial"/>
              </a:rPr>
              <a:t>bicyclic</a:t>
            </a:r>
            <a:r>
              <a:rPr lang="en-US" sz="1800" dirty="0" smtClean="0">
                <a:latin typeface="Arial"/>
                <a:cs typeface="Arial"/>
              </a:rPr>
              <a:t> </a:t>
            </a:r>
            <a:r>
              <a:rPr lang="en-US" sz="1800" dirty="0" err="1" smtClean="0">
                <a:latin typeface="Arial"/>
                <a:cs typeface="Arial"/>
              </a:rPr>
              <a:t>carboxy</a:t>
            </a:r>
            <a:r>
              <a:rPr lang="en-US" sz="1800" dirty="0" smtClean="0">
                <a:latin typeface="Arial"/>
                <a:cs typeface="Arial"/>
              </a:rPr>
              <a:t> </a:t>
            </a:r>
            <a:r>
              <a:rPr lang="en-US" sz="1800" dirty="0" err="1" smtClean="0">
                <a:latin typeface="Arial"/>
                <a:cs typeface="Arial"/>
              </a:rPr>
              <a:t>sulfoxide</a:t>
            </a:r>
            <a:r>
              <a:rPr lang="en-US" sz="1800" dirty="0" smtClean="0">
                <a:latin typeface="Arial"/>
                <a:cs typeface="Arial"/>
              </a:rPr>
              <a:t>), might give. </a:t>
            </a:r>
          </a:p>
          <a:p>
            <a:endParaRPr lang="en-US" sz="1800" dirty="0" smtClean="0">
              <a:latin typeface="Arial"/>
              <a:cs typeface="Arial"/>
            </a:endParaRPr>
          </a:p>
          <a:p>
            <a:r>
              <a:rPr lang="en-US" sz="1800" dirty="0" smtClean="0">
                <a:latin typeface="Arial"/>
                <a:cs typeface="Arial"/>
              </a:rPr>
              <a:t>They can get fairly close to the elemental composition of OSPW.</a:t>
            </a:r>
            <a:endParaRPr lang="en-US" sz="1800" dirty="0">
              <a:latin typeface="Arial"/>
              <a:cs typeface="Arial"/>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a:cs typeface="Arial"/>
              </a:rPr>
              <a:t>Session 3</a:t>
            </a:r>
            <a:endParaRPr lang="en-US" dirty="0">
              <a:latin typeface="Arial"/>
              <a:cs typeface="Arial"/>
            </a:endParaRPr>
          </a:p>
        </p:txBody>
      </p:sp>
      <p:sp>
        <p:nvSpPr>
          <p:cNvPr id="3" name="Content Placeholder 2"/>
          <p:cNvSpPr>
            <a:spLocks noGrp="1"/>
          </p:cNvSpPr>
          <p:nvPr>
            <p:ph idx="1"/>
          </p:nvPr>
        </p:nvSpPr>
        <p:spPr/>
        <p:txBody>
          <a:bodyPr>
            <a:normAutofit lnSpcReduction="10000"/>
          </a:bodyPr>
          <a:lstStyle/>
          <a:p>
            <a:r>
              <a:rPr lang="en-US" sz="1800" dirty="0" smtClean="0">
                <a:latin typeface="Arial"/>
                <a:cs typeface="Arial"/>
              </a:rPr>
              <a:t>The mass spectra we have seen so far have nominal (round number) masses, such as 223 or 224, but whilst, say, a formula of C</a:t>
            </a:r>
            <a:r>
              <a:rPr lang="en-US" sz="1800" baseline="-25000" dirty="0" smtClean="0">
                <a:latin typeface="Arial"/>
                <a:cs typeface="Arial"/>
              </a:rPr>
              <a:t>14</a:t>
            </a:r>
            <a:r>
              <a:rPr lang="en-US" sz="1800" dirty="0" smtClean="0">
                <a:latin typeface="Arial"/>
                <a:cs typeface="Arial"/>
              </a:rPr>
              <a:t>H</a:t>
            </a:r>
            <a:r>
              <a:rPr lang="en-US" sz="1800" baseline="-25000" dirty="0" smtClean="0">
                <a:latin typeface="Arial"/>
                <a:cs typeface="Arial"/>
              </a:rPr>
              <a:t>24</a:t>
            </a:r>
            <a:r>
              <a:rPr lang="en-US" sz="1800" dirty="0" smtClean="0">
                <a:latin typeface="Arial"/>
                <a:cs typeface="Arial"/>
              </a:rPr>
              <a:t>O</a:t>
            </a:r>
            <a:r>
              <a:rPr lang="en-US" sz="1800" baseline="-25000" dirty="0" smtClean="0">
                <a:latin typeface="Arial"/>
                <a:cs typeface="Arial"/>
              </a:rPr>
              <a:t>2 </a:t>
            </a:r>
            <a:r>
              <a:rPr lang="en-US" sz="1800" dirty="0" smtClean="0">
                <a:latin typeface="Arial"/>
                <a:cs typeface="Arial"/>
              </a:rPr>
              <a:t>gives this mass, so would a formula of C</a:t>
            </a:r>
            <a:r>
              <a:rPr lang="en-US" sz="1800" baseline="-25000" dirty="0" smtClean="0">
                <a:latin typeface="Arial"/>
                <a:cs typeface="Arial"/>
              </a:rPr>
              <a:t>14</a:t>
            </a:r>
            <a:r>
              <a:rPr lang="en-US" sz="1800" dirty="0" smtClean="0">
                <a:latin typeface="Arial"/>
                <a:cs typeface="Arial"/>
              </a:rPr>
              <a:t>H</a:t>
            </a:r>
            <a:r>
              <a:rPr lang="en-US" sz="1800" baseline="-25000" dirty="0" smtClean="0">
                <a:latin typeface="Arial"/>
                <a:cs typeface="Arial"/>
              </a:rPr>
              <a:t>24</a:t>
            </a:r>
            <a:r>
              <a:rPr lang="en-US" sz="1800" dirty="0" smtClean="0">
                <a:latin typeface="Arial"/>
                <a:cs typeface="Arial"/>
              </a:rPr>
              <a:t>S -and many other elemental compositions. </a:t>
            </a:r>
          </a:p>
          <a:p>
            <a:endParaRPr lang="en-US" sz="1800" dirty="0" smtClean="0">
              <a:latin typeface="Arial"/>
              <a:cs typeface="Arial"/>
            </a:endParaRPr>
          </a:p>
          <a:p>
            <a:r>
              <a:rPr lang="en-US" sz="1800" dirty="0" smtClean="0">
                <a:latin typeface="Arial"/>
                <a:cs typeface="Arial"/>
              </a:rPr>
              <a:t>What do we get if we calculate the more exact (‘accurate’) masses of these two?</a:t>
            </a:r>
          </a:p>
          <a:p>
            <a:endParaRPr lang="en-US" sz="1800" dirty="0" smtClean="0">
              <a:latin typeface="Arial"/>
              <a:cs typeface="Arial"/>
            </a:endParaRPr>
          </a:p>
          <a:p>
            <a:r>
              <a:rPr lang="en-US" sz="1800" dirty="0" smtClean="0">
                <a:latin typeface="Arial"/>
                <a:cs typeface="Arial"/>
              </a:rPr>
              <a:t>Use the accurate mass calculator at </a:t>
            </a:r>
            <a:r>
              <a:rPr lang="en-US" sz="1800" dirty="0" smtClean="0">
                <a:latin typeface="Arial"/>
                <a:cs typeface="Arial"/>
                <a:hlinkClick r:id="rId2"/>
              </a:rPr>
              <a:t>http://www.sisweb.com/referenc/tools/exactmass.htm</a:t>
            </a:r>
            <a:r>
              <a:rPr lang="en-US" sz="1800" dirty="0" smtClean="0">
                <a:latin typeface="Arial"/>
                <a:cs typeface="Arial"/>
              </a:rPr>
              <a:t> to calculate the accurate masses of the two compounds cited above. </a:t>
            </a:r>
          </a:p>
          <a:p>
            <a:endParaRPr lang="en-US" sz="1800" dirty="0" smtClean="0">
              <a:latin typeface="Arial"/>
              <a:cs typeface="Arial"/>
            </a:endParaRPr>
          </a:p>
          <a:p>
            <a:r>
              <a:rPr lang="en-US" sz="1800" dirty="0" smtClean="0">
                <a:latin typeface="Arial"/>
                <a:cs typeface="Arial"/>
              </a:rPr>
              <a:t> Investigate what other elemental compositions, consistent with the composition of OSPW, might give rise to the ions in the low resolution ESI mass spectrum.</a:t>
            </a:r>
            <a:endParaRPr lang="en-US" sz="1800" dirty="0">
              <a:latin typeface="Arial"/>
              <a:cs typeface="Arial"/>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solidFill>
                  <a:srgbClr val="000000"/>
                </a:solidFill>
                <a:latin typeface="Arial"/>
                <a:cs typeface="Arial"/>
              </a:rPr>
              <a:t>Session 3 T</a:t>
            </a:r>
            <a:endParaRPr lang="en-US" dirty="0">
              <a:solidFill>
                <a:srgbClr val="000000"/>
              </a:solidFill>
              <a:latin typeface="Arial"/>
              <a:cs typeface="Arial"/>
            </a:endParaRPr>
          </a:p>
        </p:txBody>
      </p:sp>
      <p:sp>
        <p:nvSpPr>
          <p:cNvPr id="3" name="Content Placeholder 2"/>
          <p:cNvSpPr>
            <a:spLocks noGrp="1"/>
          </p:cNvSpPr>
          <p:nvPr>
            <p:ph idx="1"/>
          </p:nvPr>
        </p:nvSpPr>
        <p:spPr/>
        <p:txBody>
          <a:bodyPr>
            <a:normAutofit/>
          </a:bodyPr>
          <a:lstStyle/>
          <a:p>
            <a:r>
              <a:rPr lang="en-US" sz="1800" dirty="0" smtClean="0">
                <a:latin typeface="Arial"/>
                <a:cs typeface="Arial"/>
              </a:rPr>
              <a:t>C</a:t>
            </a:r>
            <a:r>
              <a:rPr lang="en-US" sz="1800" baseline="-25000" dirty="0" smtClean="0">
                <a:latin typeface="Arial"/>
                <a:cs typeface="Arial"/>
              </a:rPr>
              <a:t>14</a:t>
            </a:r>
            <a:r>
              <a:rPr lang="en-US" sz="1800" dirty="0" smtClean="0">
                <a:latin typeface="Arial"/>
                <a:cs typeface="Arial"/>
              </a:rPr>
              <a:t>H</a:t>
            </a:r>
            <a:r>
              <a:rPr lang="en-US" sz="1800" baseline="-25000" dirty="0" smtClean="0">
                <a:latin typeface="Arial"/>
                <a:cs typeface="Arial"/>
              </a:rPr>
              <a:t>24</a:t>
            </a:r>
            <a:r>
              <a:rPr lang="en-US" sz="1800" dirty="0" smtClean="0">
                <a:latin typeface="Arial"/>
                <a:cs typeface="Arial"/>
              </a:rPr>
              <a:t>O</a:t>
            </a:r>
            <a:r>
              <a:rPr lang="en-US" sz="1800" baseline="-25000" dirty="0" smtClean="0">
                <a:latin typeface="Arial"/>
                <a:cs typeface="Arial"/>
              </a:rPr>
              <a:t>2 </a:t>
            </a:r>
            <a:r>
              <a:rPr lang="en-US" sz="1800" dirty="0" smtClean="0">
                <a:latin typeface="Arial"/>
                <a:cs typeface="Arial"/>
              </a:rPr>
              <a:t>gives 224.177630 using this calculator. (A better calculator, introduced later, gives 224.178179).</a:t>
            </a:r>
          </a:p>
          <a:p>
            <a:endParaRPr lang="en-US" sz="1800" dirty="0" smtClean="0">
              <a:latin typeface="Arial"/>
              <a:cs typeface="Arial"/>
            </a:endParaRPr>
          </a:p>
          <a:p>
            <a:r>
              <a:rPr lang="en-US" sz="1800" dirty="0" smtClean="0">
                <a:latin typeface="Arial"/>
                <a:cs typeface="Arial"/>
              </a:rPr>
              <a:t>C</a:t>
            </a:r>
            <a:r>
              <a:rPr lang="en-US" sz="1800" baseline="-25000" dirty="0" smtClean="0">
                <a:latin typeface="Arial"/>
                <a:cs typeface="Arial"/>
              </a:rPr>
              <a:t>14</a:t>
            </a:r>
            <a:r>
              <a:rPr lang="en-US" sz="1800" dirty="0" smtClean="0">
                <a:latin typeface="Arial"/>
                <a:cs typeface="Arial"/>
              </a:rPr>
              <a:t>H</a:t>
            </a:r>
            <a:r>
              <a:rPr lang="en-US" sz="1800" baseline="-25000" dirty="0" smtClean="0">
                <a:latin typeface="Arial"/>
                <a:cs typeface="Arial"/>
              </a:rPr>
              <a:t>24</a:t>
            </a:r>
            <a:r>
              <a:rPr lang="en-US" sz="1800" dirty="0" smtClean="0">
                <a:latin typeface="Arial"/>
                <a:cs typeface="Arial"/>
              </a:rPr>
              <a:t>S  gives 224.159872 (more accurately 224.160420).</a:t>
            </a:r>
          </a:p>
          <a:p>
            <a:endParaRPr lang="en-US" sz="1800" dirty="0" smtClean="0">
              <a:latin typeface="Arial"/>
              <a:cs typeface="Arial"/>
            </a:endParaRPr>
          </a:p>
          <a:p>
            <a:r>
              <a:rPr lang="en-US" sz="1800" dirty="0" smtClean="0">
                <a:latin typeface="Arial"/>
                <a:cs typeface="Arial"/>
              </a:rPr>
              <a:t>Students should be able to come up with many combinations of CHSO and even N which might fit the mass spectral data so far. They can use a molecular formula finder at </a:t>
            </a:r>
            <a:r>
              <a:rPr lang="en-US" sz="1800" dirty="0" smtClean="0">
                <a:latin typeface="Arial"/>
                <a:cs typeface="Arial"/>
                <a:hlinkClick r:id="rId2"/>
              </a:rPr>
              <a:t>www.chemcalc.org/mf_finder/mfFinder_em_new</a:t>
            </a:r>
            <a:r>
              <a:rPr lang="en-US" sz="1800" dirty="0" smtClean="0">
                <a:latin typeface="Arial"/>
                <a:cs typeface="Arial"/>
              </a:rPr>
              <a:t> to find formulae which fit.</a:t>
            </a:r>
          </a:p>
          <a:p>
            <a:endParaRPr lang="en-US" sz="1800" dirty="0" smtClean="0">
              <a:latin typeface="Arial"/>
              <a:cs typeface="Arial"/>
            </a:endParaRPr>
          </a:p>
          <a:p>
            <a:r>
              <a:rPr lang="en-US" sz="1800" dirty="0" smtClean="0">
                <a:latin typeface="Arial"/>
                <a:cs typeface="Arial"/>
              </a:rPr>
              <a:t>Literature reports exist which state that SO</a:t>
            </a:r>
            <a:r>
              <a:rPr lang="en-US" sz="1800" baseline="-25000" dirty="0" smtClean="0">
                <a:latin typeface="Arial"/>
                <a:cs typeface="Arial"/>
              </a:rPr>
              <a:t>2</a:t>
            </a:r>
            <a:r>
              <a:rPr lang="en-US" sz="1800" dirty="0" smtClean="0">
                <a:latin typeface="Arial"/>
                <a:cs typeface="Arial"/>
              </a:rPr>
              <a:t>, SO</a:t>
            </a:r>
            <a:r>
              <a:rPr lang="en-US" sz="1800" baseline="-25000" dirty="0" smtClean="0">
                <a:latin typeface="Arial"/>
                <a:cs typeface="Arial"/>
              </a:rPr>
              <a:t>3</a:t>
            </a:r>
            <a:r>
              <a:rPr lang="en-US" sz="1800" dirty="0" smtClean="0">
                <a:latin typeface="Arial"/>
                <a:cs typeface="Arial"/>
              </a:rPr>
              <a:t> and SO</a:t>
            </a:r>
            <a:r>
              <a:rPr lang="en-US" sz="1800" baseline="-25000" dirty="0" smtClean="0">
                <a:latin typeface="Arial"/>
                <a:cs typeface="Arial"/>
              </a:rPr>
              <a:t>4</a:t>
            </a:r>
            <a:r>
              <a:rPr lang="en-US" sz="1800" dirty="0" smtClean="0">
                <a:latin typeface="Arial"/>
                <a:cs typeface="Arial"/>
              </a:rPr>
              <a:t> species  are especially abundant in OSPW (though no responses have been calibrated so these are all relative to one another and they may be very minor components).  </a:t>
            </a:r>
          </a:p>
          <a:p>
            <a:endParaRPr 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7484"/>
            <a:ext cx="8229600" cy="1143000"/>
          </a:xfrm>
        </p:spPr>
        <p:txBody>
          <a:bodyPr/>
          <a:lstStyle/>
          <a:p>
            <a:pPr algn="l"/>
            <a:r>
              <a:rPr lang="en-US" dirty="0" smtClean="0">
                <a:latin typeface="Arial"/>
                <a:cs typeface="Arial"/>
              </a:rPr>
              <a:t>Session 3</a:t>
            </a:r>
            <a:endParaRPr lang="en-US" dirty="0">
              <a:latin typeface="Arial"/>
              <a:cs typeface="Arial"/>
            </a:endParaRPr>
          </a:p>
        </p:txBody>
      </p:sp>
      <p:sp>
        <p:nvSpPr>
          <p:cNvPr id="3" name="Content Placeholder 2"/>
          <p:cNvSpPr>
            <a:spLocks noGrp="1"/>
          </p:cNvSpPr>
          <p:nvPr>
            <p:ph idx="1"/>
          </p:nvPr>
        </p:nvSpPr>
        <p:spPr>
          <a:xfrm>
            <a:off x="457200" y="1432951"/>
            <a:ext cx="8229600" cy="4905680"/>
          </a:xfrm>
        </p:spPr>
        <p:txBody>
          <a:bodyPr>
            <a:normAutofit/>
          </a:bodyPr>
          <a:lstStyle/>
          <a:p>
            <a:r>
              <a:rPr lang="en-US" sz="1800" dirty="0" smtClean="0">
                <a:latin typeface="Arial"/>
                <a:cs typeface="Arial"/>
              </a:rPr>
              <a:t>The figure shows </a:t>
            </a:r>
            <a:r>
              <a:rPr lang="en-US" sz="1800" dirty="0" smtClean="0">
                <a:solidFill>
                  <a:srgbClr val="000000"/>
                </a:solidFill>
                <a:latin typeface="Arial"/>
                <a:cs typeface="Arial"/>
              </a:rPr>
              <a:t>a </a:t>
            </a:r>
            <a:r>
              <a:rPr lang="en-US" sz="1800" i="1" dirty="0" smtClean="0">
                <a:solidFill>
                  <a:srgbClr val="000000"/>
                </a:solidFill>
                <a:latin typeface="Arial"/>
                <a:cs typeface="Arial"/>
              </a:rPr>
              <a:t>high resolution ESI mass spectrum </a:t>
            </a:r>
            <a:r>
              <a:rPr lang="en-US" sz="1800" dirty="0" smtClean="0">
                <a:latin typeface="Arial"/>
                <a:cs typeface="Arial"/>
              </a:rPr>
              <a:t>of a slightly different OSPW acidic extract. The masses have been measured by an</a:t>
            </a:r>
            <a:r>
              <a:rPr lang="en-US" sz="1800" i="1" dirty="0" smtClean="0">
                <a:solidFill>
                  <a:srgbClr val="000000"/>
                </a:solidFill>
                <a:latin typeface="Arial"/>
                <a:cs typeface="Arial"/>
              </a:rPr>
              <a:t> ion cyclotron resonance mass spectrometer</a:t>
            </a:r>
            <a:r>
              <a:rPr lang="en-US" sz="1800" dirty="0" smtClean="0">
                <a:latin typeface="Arial"/>
                <a:cs typeface="Arial"/>
              </a:rPr>
              <a:t> much more accurately than were the data shown previously. </a:t>
            </a:r>
          </a:p>
          <a:p>
            <a:endParaRPr lang="en-US" sz="1800" dirty="0" smtClean="0">
              <a:latin typeface="Arial"/>
              <a:cs typeface="Arial"/>
            </a:endParaRPr>
          </a:p>
          <a:p>
            <a:r>
              <a:rPr lang="en-US" sz="1800" dirty="0" smtClean="0">
                <a:latin typeface="Arial"/>
                <a:cs typeface="Arial"/>
              </a:rPr>
              <a:t>Assign as many of the masses as possible to species which fit the C</a:t>
            </a:r>
            <a:r>
              <a:rPr lang="en-US" sz="1800" baseline="-25000" dirty="0" smtClean="0">
                <a:latin typeface="Arial"/>
                <a:cs typeface="Arial"/>
              </a:rPr>
              <a:t>n</a:t>
            </a:r>
            <a:r>
              <a:rPr lang="en-US" sz="1800" dirty="0" smtClean="0">
                <a:latin typeface="Arial"/>
                <a:cs typeface="Arial"/>
              </a:rPr>
              <a:t>H</a:t>
            </a:r>
            <a:r>
              <a:rPr lang="en-US" sz="1800" baseline="-25000" dirty="0" smtClean="0">
                <a:latin typeface="Arial"/>
                <a:cs typeface="Arial"/>
              </a:rPr>
              <a:t>2n-z</a:t>
            </a:r>
            <a:r>
              <a:rPr lang="en-US" sz="1800" dirty="0" smtClean="0">
                <a:latin typeface="Arial"/>
                <a:cs typeface="Arial"/>
              </a:rPr>
              <a:t>O</a:t>
            </a:r>
            <a:r>
              <a:rPr lang="en-US" sz="1800" baseline="-25000" dirty="0" smtClean="0">
                <a:latin typeface="Arial"/>
                <a:cs typeface="Arial"/>
              </a:rPr>
              <a:t>2 </a:t>
            </a:r>
            <a:r>
              <a:rPr lang="en-US" sz="1800" dirty="0" smtClean="0">
                <a:latin typeface="Arial"/>
                <a:cs typeface="Arial"/>
              </a:rPr>
              <a:t>formula, and others to other species. </a:t>
            </a:r>
          </a:p>
          <a:p>
            <a:endParaRPr lang="en-US" sz="1800" dirty="0" smtClean="0">
              <a:latin typeface="Arial"/>
              <a:cs typeface="Arial"/>
            </a:endParaRPr>
          </a:p>
          <a:p>
            <a:r>
              <a:rPr lang="en-US" sz="1800" dirty="0" smtClean="0">
                <a:latin typeface="Arial"/>
                <a:cs typeface="Arial"/>
              </a:rPr>
              <a:t>Estimate the relative abundance of </a:t>
            </a:r>
            <a:r>
              <a:rPr lang="en-US" sz="1800" dirty="0" err="1" smtClean="0">
                <a:latin typeface="Arial"/>
                <a:cs typeface="Arial"/>
              </a:rPr>
              <a:t>labelled</a:t>
            </a:r>
            <a:r>
              <a:rPr lang="en-US" sz="1800" dirty="0" smtClean="0">
                <a:latin typeface="Arial"/>
                <a:cs typeface="Arial"/>
              </a:rPr>
              <a:t> ions that do fit the formula and also the proportion that doesn’t.</a:t>
            </a:r>
            <a:endParaRPr lang="en-US" sz="1800" dirty="0">
              <a:latin typeface="Arial"/>
              <a:cs typeface="Arial"/>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a:cs typeface="Arial"/>
              </a:rPr>
              <a:t>Session 3</a:t>
            </a:r>
            <a:endParaRPr lang="en-US" dirty="0">
              <a:latin typeface="Arial"/>
              <a:cs typeface="Arial"/>
            </a:endParaRPr>
          </a:p>
        </p:txBody>
      </p:sp>
      <p:grpSp>
        <p:nvGrpSpPr>
          <p:cNvPr id="3" name="Group 79"/>
          <p:cNvGrpSpPr/>
          <p:nvPr/>
        </p:nvGrpSpPr>
        <p:grpSpPr>
          <a:xfrm>
            <a:off x="1780808" y="1006411"/>
            <a:ext cx="5879492" cy="4912897"/>
            <a:chOff x="1813842" y="1455941"/>
            <a:chExt cx="5879492" cy="4912897"/>
          </a:xfrm>
        </p:grpSpPr>
        <p:cxnSp>
          <p:nvCxnSpPr>
            <p:cNvPr id="5" name="Straight Connector 4"/>
            <p:cNvCxnSpPr/>
            <p:nvPr/>
          </p:nvCxnSpPr>
          <p:spPr>
            <a:xfrm rot="5400000">
              <a:off x="-197102" y="4203901"/>
              <a:ext cx="4023481" cy="158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rot="10800000" flipV="1">
              <a:off x="1813844" y="6216435"/>
              <a:ext cx="5879490"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p:nvCxnSpPr>
          <p:spPr>
            <a:xfrm rot="5400000">
              <a:off x="1889659" y="6141441"/>
              <a:ext cx="149992" cy="158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rot="16200000" flipH="1">
              <a:off x="2480501" y="4933646"/>
              <a:ext cx="2565581"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6200000" flipH="1">
              <a:off x="3038217" y="6040533"/>
              <a:ext cx="351795"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rot="16200000" flipH="1">
              <a:off x="2845163" y="5572897"/>
              <a:ext cx="1287081"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rot="16200000" flipH="1">
              <a:off x="2434939" y="4433293"/>
              <a:ext cx="3566276"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5400000">
              <a:off x="1958286" y="4203898"/>
              <a:ext cx="4023481" cy="158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rot="16200000" flipH="1">
              <a:off x="7282482" y="6292631"/>
              <a:ext cx="152398"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rot="16200000" flipH="1">
              <a:off x="3541219" y="6292633"/>
              <a:ext cx="152398"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H="1">
              <a:off x="1737644" y="6292638"/>
              <a:ext cx="152398"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16200000" flipH="1">
              <a:off x="5334623" y="6292633"/>
              <a:ext cx="152398"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rot="16200000" flipH="1">
              <a:off x="2974881" y="5460326"/>
              <a:ext cx="1490971"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rot="16200000" flipH="1">
              <a:off x="3227994" y="5988034"/>
              <a:ext cx="435558"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H="1">
              <a:off x="2535249" y="4816777"/>
              <a:ext cx="2778030"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a:off x="2697269" y="4652719"/>
              <a:ext cx="3136356"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rot="16200000" flipH="1">
              <a:off x="3199247" y="4940169"/>
              <a:ext cx="2565581"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rot="16200000" flipH="1">
              <a:off x="3655046" y="5344481"/>
              <a:ext cx="1756955"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rot="16200000">
              <a:off x="2930368" y="5439624"/>
              <a:ext cx="737013" cy="246221"/>
            </a:xfrm>
            <a:prstGeom prst="rect">
              <a:avLst/>
            </a:prstGeom>
            <a:noFill/>
          </p:spPr>
          <p:txBody>
            <a:bodyPr wrap="none" rtlCol="0">
              <a:spAutoFit/>
            </a:bodyPr>
            <a:lstStyle/>
            <a:p>
              <a:r>
                <a:rPr lang="en-US" sz="1000" dirty="0" smtClean="0"/>
                <a:t>183.12339</a:t>
              </a:r>
              <a:endParaRPr lang="en-US" sz="1000" dirty="0"/>
            </a:p>
          </p:txBody>
        </p:sp>
        <p:cxnSp>
          <p:nvCxnSpPr>
            <p:cNvPr id="27" name="Straight Connector 26"/>
            <p:cNvCxnSpPr/>
            <p:nvPr/>
          </p:nvCxnSpPr>
          <p:spPr>
            <a:xfrm rot="16200000" flipH="1">
              <a:off x="3311746" y="5994557"/>
              <a:ext cx="435558"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rot="5400000">
              <a:off x="3424688" y="5011149"/>
              <a:ext cx="2389300" cy="158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p:nvCxnSpPr>
          <p:spPr>
            <a:xfrm rot="5400000">
              <a:off x="4005265" y="5527194"/>
              <a:ext cx="1378489" cy="158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p:nvCxnSpPr>
          <p:spPr>
            <a:xfrm rot="16200000" flipH="1">
              <a:off x="4139879" y="5579426"/>
              <a:ext cx="1287081"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p:nvCxnSpPr>
          <p:spPr>
            <a:xfrm>
              <a:off x="4858594" y="4680516"/>
              <a:ext cx="1588" cy="1501599"/>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p:nvCxnSpPr>
          <p:spPr>
            <a:xfrm rot="16200000" flipH="1">
              <a:off x="4360927" y="5568787"/>
              <a:ext cx="1287081"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p:nvCxnSpPr>
          <p:spPr>
            <a:xfrm rot="16200000" flipH="1">
              <a:off x="4335751" y="5589030"/>
              <a:ext cx="1254807"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rot="16200000" flipH="1">
              <a:off x="4419503" y="5612715"/>
              <a:ext cx="1254807"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p:nvCxnSpPr>
          <p:spPr>
            <a:xfrm rot="16200000" flipH="1">
              <a:off x="4706952" y="5730609"/>
              <a:ext cx="984713"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p:nvCxnSpPr>
          <p:spPr>
            <a:xfrm rot="16200000" flipH="1">
              <a:off x="4740243" y="5806804"/>
              <a:ext cx="828205"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rot="16200000" flipH="1">
              <a:off x="4843214" y="5806803"/>
              <a:ext cx="828207"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p:nvCxnSpPr>
          <p:spPr>
            <a:xfrm rot="16200000" flipH="1">
              <a:off x="5098587" y="5813327"/>
              <a:ext cx="828205"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p:nvCxnSpPr>
          <p:spPr>
            <a:xfrm rot="5400000">
              <a:off x="5095324" y="5870131"/>
              <a:ext cx="714598" cy="158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7" name="Straight Connector 56"/>
            <p:cNvCxnSpPr/>
            <p:nvPr/>
          </p:nvCxnSpPr>
          <p:spPr>
            <a:xfrm rot="5400000">
              <a:off x="5204819" y="5868073"/>
              <a:ext cx="714598" cy="158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9" name="Straight Connector 58"/>
            <p:cNvCxnSpPr/>
            <p:nvPr/>
          </p:nvCxnSpPr>
          <p:spPr>
            <a:xfrm rot="5400000">
              <a:off x="5530497" y="5987807"/>
              <a:ext cx="471014" cy="158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0" name="Straight Connector 59"/>
            <p:cNvCxnSpPr/>
            <p:nvPr/>
          </p:nvCxnSpPr>
          <p:spPr>
            <a:xfrm rot="5400000">
              <a:off x="5634902" y="6042313"/>
              <a:ext cx="355357" cy="158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1" name="Straight Connector 60"/>
            <p:cNvCxnSpPr/>
            <p:nvPr/>
          </p:nvCxnSpPr>
          <p:spPr>
            <a:xfrm rot="5400000">
              <a:off x="5538453" y="6048836"/>
              <a:ext cx="355357" cy="158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2" name="Straight Connector 61"/>
            <p:cNvCxnSpPr/>
            <p:nvPr/>
          </p:nvCxnSpPr>
          <p:spPr>
            <a:xfrm rot="16200000" flipH="1">
              <a:off x="2556483" y="6139783"/>
              <a:ext cx="145087"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6" name="Straight Connector 65"/>
            <p:cNvCxnSpPr/>
            <p:nvPr/>
          </p:nvCxnSpPr>
          <p:spPr>
            <a:xfrm rot="16200000" flipH="1">
              <a:off x="3096226" y="6064218"/>
              <a:ext cx="351795"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67" name="TextBox 66"/>
            <p:cNvSpPr txBox="1"/>
            <p:nvPr/>
          </p:nvSpPr>
          <p:spPr>
            <a:xfrm rot="16200000">
              <a:off x="3120196" y="4444268"/>
              <a:ext cx="737013" cy="246221"/>
            </a:xfrm>
            <a:prstGeom prst="rect">
              <a:avLst/>
            </a:prstGeom>
            <a:noFill/>
          </p:spPr>
          <p:txBody>
            <a:bodyPr wrap="none" rtlCol="0">
              <a:spAutoFit/>
            </a:bodyPr>
            <a:lstStyle/>
            <a:p>
              <a:r>
                <a:rPr lang="en-US" sz="1000" dirty="0" smtClean="0"/>
                <a:t>195.13906</a:t>
              </a:r>
              <a:endParaRPr lang="en-US" sz="1000" dirty="0"/>
            </a:p>
          </p:txBody>
        </p:sp>
        <p:sp>
          <p:nvSpPr>
            <p:cNvPr id="68" name="TextBox 67"/>
            <p:cNvSpPr txBox="1"/>
            <p:nvPr/>
          </p:nvSpPr>
          <p:spPr>
            <a:xfrm rot="16200000">
              <a:off x="3372023" y="3112435"/>
              <a:ext cx="737013" cy="246221"/>
            </a:xfrm>
            <a:prstGeom prst="rect">
              <a:avLst/>
            </a:prstGeom>
            <a:noFill/>
          </p:spPr>
          <p:txBody>
            <a:bodyPr wrap="none" rtlCol="0">
              <a:spAutoFit/>
            </a:bodyPr>
            <a:lstStyle/>
            <a:p>
              <a:r>
                <a:rPr lang="en-US" sz="1000" dirty="0" smtClean="0"/>
                <a:t>209.15469</a:t>
              </a:r>
              <a:endParaRPr lang="en-US" sz="1000" dirty="0"/>
            </a:p>
          </p:txBody>
        </p:sp>
        <p:sp>
          <p:nvSpPr>
            <p:cNvPr id="69" name="TextBox 68"/>
            <p:cNvSpPr txBox="1"/>
            <p:nvPr/>
          </p:nvSpPr>
          <p:spPr>
            <a:xfrm rot="16200000">
              <a:off x="3600725" y="1701337"/>
              <a:ext cx="737013" cy="246221"/>
            </a:xfrm>
            <a:prstGeom prst="rect">
              <a:avLst/>
            </a:prstGeom>
            <a:noFill/>
          </p:spPr>
          <p:txBody>
            <a:bodyPr wrap="none" rtlCol="0">
              <a:spAutoFit/>
            </a:bodyPr>
            <a:lstStyle/>
            <a:p>
              <a:r>
                <a:rPr lang="en-US" sz="1000" dirty="0" smtClean="0"/>
                <a:t>223.17033</a:t>
              </a:r>
              <a:endParaRPr lang="en-US" sz="1000" dirty="0"/>
            </a:p>
          </p:txBody>
        </p:sp>
        <p:sp>
          <p:nvSpPr>
            <p:cNvPr id="70" name="TextBox 69"/>
            <p:cNvSpPr txBox="1"/>
            <p:nvPr/>
          </p:nvSpPr>
          <p:spPr>
            <a:xfrm rot="16200000">
              <a:off x="3846947" y="2189745"/>
              <a:ext cx="737013" cy="246221"/>
            </a:xfrm>
            <a:prstGeom prst="rect">
              <a:avLst/>
            </a:prstGeom>
            <a:noFill/>
          </p:spPr>
          <p:txBody>
            <a:bodyPr wrap="none" rtlCol="0">
              <a:spAutoFit/>
            </a:bodyPr>
            <a:lstStyle/>
            <a:p>
              <a:r>
                <a:rPr lang="en-US" sz="1000" dirty="0" smtClean="0"/>
                <a:t>235.17033</a:t>
              </a:r>
              <a:endParaRPr lang="en-US" sz="1000" dirty="0"/>
            </a:p>
          </p:txBody>
        </p:sp>
        <p:cxnSp>
          <p:nvCxnSpPr>
            <p:cNvPr id="71" name="Straight Connector 70"/>
            <p:cNvCxnSpPr/>
            <p:nvPr/>
          </p:nvCxnSpPr>
          <p:spPr>
            <a:xfrm rot="5400000">
              <a:off x="2763859" y="4642080"/>
              <a:ext cx="3136356"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72" name="TextBox 71"/>
            <p:cNvSpPr txBox="1"/>
            <p:nvPr/>
          </p:nvSpPr>
          <p:spPr>
            <a:xfrm rot="16200000">
              <a:off x="3973604" y="2633899"/>
              <a:ext cx="737013" cy="246221"/>
            </a:xfrm>
            <a:prstGeom prst="rect">
              <a:avLst/>
            </a:prstGeom>
            <a:noFill/>
          </p:spPr>
          <p:txBody>
            <a:bodyPr wrap="none" rtlCol="0">
              <a:spAutoFit/>
            </a:bodyPr>
            <a:lstStyle/>
            <a:p>
              <a:r>
                <a:rPr lang="en-US" sz="1000" dirty="0" smtClean="0"/>
                <a:t>239.06733</a:t>
              </a:r>
              <a:endParaRPr lang="en-US" sz="1000" dirty="0"/>
            </a:p>
          </p:txBody>
        </p:sp>
        <p:sp>
          <p:nvSpPr>
            <p:cNvPr id="73" name="TextBox 72"/>
            <p:cNvSpPr txBox="1"/>
            <p:nvPr/>
          </p:nvSpPr>
          <p:spPr>
            <a:xfrm rot="16200000">
              <a:off x="4127721" y="3206826"/>
              <a:ext cx="737013" cy="246221"/>
            </a:xfrm>
            <a:prstGeom prst="rect">
              <a:avLst/>
            </a:prstGeom>
            <a:noFill/>
          </p:spPr>
          <p:txBody>
            <a:bodyPr wrap="none" rtlCol="0">
              <a:spAutoFit/>
            </a:bodyPr>
            <a:lstStyle/>
            <a:p>
              <a:r>
                <a:rPr lang="en-US" sz="1000" dirty="0" smtClean="0"/>
                <a:t>249.18600</a:t>
              </a:r>
              <a:endParaRPr lang="en-US" sz="1000" dirty="0"/>
            </a:p>
          </p:txBody>
        </p:sp>
        <p:sp>
          <p:nvSpPr>
            <p:cNvPr id="75" name="TextBox 74"/>
            <p:cNvSpPr txBox="1"/>
            <p:nvPr/>
          </p:nvSpPr>
          <p:spPr>
            <a:xfrm rot="16200000">
              <a:off x="4288127" y="3319298"/>
              <a:ext cx="737013" cy="246221"/>
            </a:xfrm>
            <a:prstGeom prst="rect">
              <a:avLst/>
            </a:prstGeom>
            <a:noFill/>
          </p:spPr>
          <p:txBody>
            <a:bodyPr wrap="none" rtlCol="0">
              <a:spAutoFit/>
            </a:bodyPr>
            <a:lstStyle/>
            <a:p>
              <a:r>
                <a:rPr lang="en-US" sz="1000" dirty="0" smtClean="0"/>
                <a:t>255.23294</a:t>
              </a:r>
              <a:endParaRPr lang="en-US" sz="1000" dirty="0"/>
            </a:p>
          </p:txBody>
        </p:sp>
        <p:sp>
          <p:nvSpPr>
            <p:cNvPr id="76" name="TextBox 75"/>
            <p:cNvSpPr txBox="1"/>
            <p:nvPr/>
          </p:nvSpPr>
          <p:spPr>
            <a:xfrm rot="16200000">
              <a:off x="4491675" y="4188899"/>
              <a:ext cx="737013" cy="246221"/>
            </a:xfrm>
            <a:prstGeom prst="rect">
              <a:avLst/>
            </a:prstGeom>
            <a:noFill/>
          </p:spPr>
          <p:txBody>
            <a:bodyPr wrap="none" rtlCol="0">
              <a:spAutoFit/>
            </a:bodyPr>
            <a:lstStyle/>
            <a:p>
              <a:r>
                <a:rPr lang="en-US" sz="1000" dirty="0" smtClean="0"/>
                <a:t>283.26424</a:t>
              </a:r>
              <a:endParaRPr lang="en-US" sz="1000" dirty="0"/>
            </a:p>
          </p:txBody>
        </p:sp>
        <p:sp>
          <p:nvSpPr>
            <p:cNvPr id="77" name="TextBox 76"/>
            <p:cNvSpPr txBox="1"/>
            <p:nvPr/>
          </p:nvSpPr>
          <p:spPr>
            <a:xfrm rot="16200000">
              <a:off x="4831242" y="4784971"/>
              <a:ext cx="737013" cy="246221"/>
            </a:xfrm>
            <a:prstGeom prst="rect">
              <a:avLst/>
            </a:prstGeom>
            <a:noFill/>
          </p:spPr>
          <p:txBody>
            <a:bodyPr wrap="none" rtlCol="0">
              <a:spAutoFit/>
            </a:bodyPr>
            <a:lstStyle/>
            <a:p>
              <a:r>
                <a:rPr lang="en-US" sz="1000" dirty="0" smtClean="0"/>
                <a:t>296.07791</a:t>
              </a:r>
              <a:endParaRPr lang="en-US" sz="1000" dirty="0"/>
            </a:p>
          </p:txBody>
        </p:sp>
        <p:sp>
          <p:nvSpPr>
            <p:cNvPr id="78" name="TextBox 77"/>
            <p:cNvSpPr txBox="1"/>
            <p:nvPr/>
          </p:nvSpPr>
          <p:spPr>
            <a:xfrm rot="16200000">
              <a:off x="5396703" y="5207022"/>
              <a:ext cx="737013" cy="246221"/>
            </a:xfrm>
            <a:prstGeom prst="rect">
              <a:avLst/>
            </a:prstGeom>
            <a:noFill/>
          </p:spPr>
          <p:txBody>
            <a:bodyPr wrap="none" rtlCol="0">
              <a:spAutoFit/>
            </a:bodyPr>
            <a:lstStyle/>
            <a:p>
              <a:r>
                <a:rPr lang="en-US" sz="1000" dirty="0" smtClean="0"/>
                <a:t>317.17345</a:t>
              </a:r>
              <a:endParaRPr lang="en-US" sz="1000" dirty="0"/>
            </a:p>
          </p:txBody>
        </p:sp>
      </p:grpSp>
      <p:sp>
        <p:nvSpPr>
          <p:cNvPr id="79" name="Rectangle 78"/>
          <p:cNvSpPr/>
          <p:nvPr/>
        </p:nvSpPr>
        <p:spPr>
          <a:xfrm>
            <a:off x="2077505" y="6092186"/>
            <a:ext cx="6752220" cy="369332"/>
          </a:xfrm>
          <a:prstGeom prst="rect">
            <a:avLst/>
          </a:prstGeom>
        </p:spPr>
        <p:txBody>
          <a:bodyPr wrap="square">
            <a:spAutoFit/>
          </a:bodyPr>
          <a:lstStyle/>
          <a:p>
            <a:r>
              <a:rPr lang="en-US" i="1" dirty="0" smtClean="0">
                <a:solidFill>
                  <a:srgbClr val="000000"/>
                </a:solidFill>
                <a:latin typeface="Arial"/>
                <a:cs typeface="Arial"/>
              </a:rPr>
              <a:t>High resolution ESI mass spectrum </a:t>
            </a:r>
            <a:r>
              <a:rPr lang="en-US" dirty="0" smtClean="0">
                <a:latin typeface="Arial"/>
                <a:cs typeface="Arial"/>
              </a:rPr>
              <a:t>of an OSPW acidic extract</a:t>
            </a:r>
            <a:endParaRPr lang="en-US" dirty="0">
              <a:latin typeface="Arial"/>
              <a:cs typeface="Arial"/>
            </a:endParaRPr>
          </a:p>
        </p:txBody>
      </p:sp>
      <p:sp>
        <p:nvSpPr>
          <p:cNvPr id="81" name="TextBox 80"/>
          <p:cNvSpPr txBox="1"/>
          <p:nvPr/>
        </p:nvSpPr>
        <p:spPr>
          <a:xfrm>
            <a:off x="4222733" y="5790589"/>
            <a:ext cx="604415" cy="369332"/>
          </a:xfrm>
          <a:prstGeom prst="rect">
            <a:avLst/>
          </a:prstGeom>
          <a:noFill/>
        </p:spPr>
        <p:txBody>
          <a:bodyPr wrap="none" rtlCol="0">
            <a:spAutoFit/>
          </a:bodyPr>
          <a:lstStyle/>
          <a:p>
            <a:r>
              <a:rPr lang="en-US" i="1" dirty="0" err="1" smtClean="0"/>
              <a:t>m/z</a:t>
            </a:r>
            <a:endParaRPr lang="en-US" i="1" dirty="0"/>
          </a:p>
        </p:txBody>
      </p:sp>
      <p:sp>
        <p:nvSpPr>
          <p:cNvPr id="82" name="TextBox 81"/>
          <p:cNvSpPr txBox="1"/>
          <p:nvPr/>
        </p:nvSpPr>
        <p:spPr>
          <a:xfrm rot="16200000">
            <a:off x="155895" y="3819986"/>
            <a:ext cx="2379152" cy="369332"/>
          </a:xfrm>
          <a:prstGeom prst="rect">
            <a:avLst/>
          </a:prstGeom>
          <a:solidFill>
            <a:schemeClr val="bg1"/>
          </a:solidFill>
        </p:spPr>
        <p:txBody>
          <a:bodyPr wrap="none" rtlCol="0">
            <a:spAutoFit/>
          </a:bodyPr>
          <a:lstStyle/>
          <a:p>
            <a:r>
              <a:rPr lang="en-US" dirty="0" smtClean="0"/>
              <a:t>Relative abundance (%) </a:t>
            </a:r>
            <a:endParaRPr lang="en-US"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solidFill>
                  <a:srgbClr val="000000"/>
                </a:solidFill>
                <a:latin typeface="Arial"/>
                <a:cs typeface="Arial"/>
              </a:rPr>
              <a:t>Session 3 T</a:t>
            </a:r>
            <a:endParaRPr lang="en-US" dirty="0">
              <a:solidFill>
                <a:srgbClr val="000000"/>
              </a:solidFill>
              <a:latin typeface="Arial"/>
              <a:cs typeface="Arial"/>
            </a:endParaRPr>
          </a:p>
        </p:txBody>
      </p:sp>
      <p:sp>
        <p:nvSpPr>
          <p:cNvPr id="3" name="Content Placeholder 2"/>
          <p:cNvSpPr>
            <a:spLocks noGrp="1"/>
          </p:cNvSpPr>
          <p:nvPr>
            <p:ph idx="1"/>
          </p:nvPr>
        </p:nvSpPr>
        <p:spPr/>
        <p:txBody>
          <a:bodyPr>
            <a:normAutofit/>
          </a:bodyPr>
          <a:lstStyle/>
          <a:p>
            <a:r>
              <a:rPr lang="en-US" sz="1800" dirty="0" smtClean="0">
                <a:latin typeface="Arial"/>
                <a:cs typeface="Arial"/>
              </a:rPr>
              <a:t>Students should find that probably none of the masses fit exactly, several of them are close to the exact masses of C</a:t>
            </a:r>
            <a:r>
              <a:rPr lang="en-US" sz="1800" baseline="-25000" dirty="0" smtClean="0">
                <a:latin typeface="Arial"/>
                <a:cs typeface="Arial"/>
              </a:rPr>
              <a:t>n</a:t>
            </a:r>
            <a:r>
              <a:rPr lang="en-US" sz="1800" dirty="0" smtClean="0">
                <a:latin typeface="Arial"/>
                <a:cs typeface="Arial"/>
              </a:rPr>
              <a:t>H</a:t>
            </a:r>
            <a:r>
              <a:rPr lang="en-US" sz="1800" baseline="-25000" dirty="0" smtClean="0">
                <a:latin typeface="Arial"/>
                <a:cs typeface="Arial"/>
              </a:rPr>
              <a:t>2n-z</a:t>
            </a:r>
            <a:r>
              <a:rPr lang="en-US" sz="1800" dirty="0" smtClean="0">
                <a:latin typeface="Arial"/>
                <a:cs typeface="Arial"/>
              </a:rPr>
              <a:t>O</a:t>
            </a:r>
            <a:r>
              <a:rPr lang="en-US" sz="1800" baseline="-25000" dirty="0" smtClean="0">
                <a:latin typeface="Arial"/>
                <a:cs typeface="Arial"/>
              </a:rPr>
              <a:t>2</a:t>
            </a:r>
            <a:r>
              <a:rPr lang="en-US" sz="1800" dirty="0" smtClean="0">
                <a:latin typeface="Arial"/>
                <a:cs typeface="Arial"/>
              </a:rPr>
              <a:t>(allowing first for </a:t>
            </a:r>
            <a:r>
              <a:rPr lang="en-US" sz="1800" dirty="0" err="1" smtClean="0">
                <a:latin typeface="Arial"/>
                <a:cs typeface="Arial"/>
              </a:rPr>
              <a:t>deprotonation</a:t>
            </a:r>
            <a:r>
              <a:rPr lang="en-US" sz="1800" dirty="0" smtClean="0">
                <a:latin typeface="Arial"/>
                <a:cs typeface="Arial"/>
              </a:rPr>
              <a:t>).</a:t>
            </a:r>
          </a:p>
          <a:p>
            <a:endParaRPr lang="en-US" sz="1800" dirty="0" smtClean="0">
              <a:latin typeface="Arial"/>
              <a:cs typeface="Arial"/>
            </a:endParaRPr>
          </a:p>
          <a:p>
            <a:r>
              <a:rPr lang="en-US" sz="1800" dirty="0" smtClean="0">
                <a:latin typeface="Arial"/>
                <a:cs typeface="Arial"/>
              </a:rPr>
              <a:t>Some others may not; they can calculate the proportions by summing relative abundances of those </a:t>
            </a:r>
            <a:r>
              <a:rPr lang="en-US" sz="1800" dirty="0" err="1" smtClean="0">
                <a:latin typeface="Arial"/>
                <a:cs typeface="Arial"/>
              </a:rPr>
              <a:t>labelled</a:t>
            </a:r>
            <a:r>
              <a:rPr lang="en-US" sz="1800" dirty="0" smtClean="0">
                <a:latin typeface="Arial"/>
                <a:cs typeface="Arial"/>
              </a:rPr>
              <a:t>, with a ruler.</a:t>
            </a:r>
          </a:p>
          <a:p>
            <a:endParaRPr lang="en-US" sz="1800" dirty="0" smtClean="0">
              <a:latin typeface="Arial"/>
              <a:cs typeface="Arial"/>
            </a:endParaRPr>
          </a:p>
          <a:p>
            <a:r>
              <a:rPr lang="en-US" sz="1800" dirty="0" smtClean="0">
                <a:latin typeface="Arial"/>
                <a:cs typeface="Arial"/>
              </a:rPr>
              <a:t>How accurate is accurate though? They can be shown how to calculate this as mass accuracy:</a:t>
            </a:r>
            <a:endParaRPr lang="en-US" sz="1800" dirty="0">
              <a:latin typeface="Arial"/>
              <a:cs typeface="Arial"/>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a:cs typeface="Arial"/>
              </a:rPr>
              <a:t>Session 3</a:t>
            </a:r>
            <a:endParaRPr lang="en-US" dirty="0">
              <a:latin typeface="Arial"/>
              <a:cs typeface="Arial"/>
            </a:endParaRPr>
          </a:p>
        </p:txBody>
      </p:sp>
      <p:sp>
        <p:nvSpPr>
          <p:cNvPr id="3" name="Content Placeholder 2"/>
          <p:cNvSpPr>
            <a:spLocks noGrp="1"/>
          </p:cNvSpPr>
          <p:nvPr>
            <p:ph idx="1"/>
          </p:nvPr>
        </p:nvSpPr>
        <p:spPr/>
        <p:txBody>
          <a:bodyPr>
            <a:normAutofit/>
          </a:bodyPr>
          <a:lstStyle/>
          <a:p>
            <a:r>
              <a:rPr lang="en-US" sz="1800" dirty="0" smtClean="0">
                <a:latin typeface="Arial"/>
                <a:cs typeface="Arial"/>
              </a:rPr>
              <a:t>You probably noticed that few masses were exactly those predicted for theory, but several were close. One can express just how close, by calculating the </a:t>
            </a:r>
            <a:r>
              <a:rPr lang="en-US" sz="1800" i="1" dirty="0" smtClean="0">
                <a:solidFill>
                  <a:srgbClr val="000000"/>
                </a:solidFill>
                <a:latin typeface="Arial"/>
                <a:cs typeface="Arial"/>
              </a:rPr>
              <a:t>mass accuracy</a:t>
            </a:r>
            <a:r>
              <a:rPr lang="en-US" sz="1800" dirty="0" smtClean="0">
                <a:latin typeface="Arial"/>
                <a:cs typeface="Arial"/>
              </a:rPr>
              <a:t>.</a:t>
            </a:r>
          </a:p>
          <a:p>
            <a:endParaRPr lang="en-US" sz="1800" dirty="0" smtClean="0">
              <a:latin typeface="Arial"/>
              <a:cs typeface="Arial"/>
            </a:endParaRPr>
          </a:p>
          <a:p>
            <a:r>
              <a:rPr lang="en-US" sz="1800" dirty="0" smtClean="0">
                <a:latin typeface="Arial"/>
                <a:cs typeface="Arial"/>
              </a:rPr>
              <a:t>Once you have learned how this is done, </a:t>
            </a:r>
            <a:r>
              <a:rPr lang="en-US" sz="1800" dirty="0" err="1" smtClean="0">
                <a:latin typeface="Arial"/>
                <a:cs typeface="Arial"/>
              </a:rPr>
              <a:t>visit</a:t>
            </a:r>
            <a:r>
              <a:rPr lang="en-US" sz="1800" dirty="0" err="1" smtClean="0">
                <a:latin typeface="Arial"/>
                <a:cs typeface="Arial"/>
                <a:hlinkClick r:id="rId2"/>
              </a:rPr>
              <a:t>http://www.sisweb.com/referenc/tools/exactmass.htm</a:t>
            </a:r>
            <a:r>
              <a:rPr lang="en-US" sz="1800" dirty="0" smtClean="0">
                <a:latin typeface="Arial"/>
                <a:cs typeface="Arial"/>
              </a:rPr>
              <a:t> or http://</a:t>
            </a:r>
            <a:r>
              <a:rPr lang="en-US" sz="1800" dirty="0" err="1" smtClean="0">
                <a:latin typeface="Arial"/>
                <a:cs typeface="Arial"/>
              </a:rPr>
              <a:t>www.warwick.ac.uk/staff/M.P.Barrow/massaccuracy.html</a:t>
            </a:r>
            <a:r>
              <a:rPr lang="en-US" sz="1800" dirty="0" smtClean="0">
                <a:latin typeface="Arial"/>
                <a:cs typeface="Arial"/>
              </a:rPr>
              <a:t>, for calculators which will do this for you. Others are available.</a:t>
            </a:r>
          </a:p>
          <a:p>
            <a:endParaRPr lang="en-US" sz="1800" dirty="0" smtClean="0">
              <a:latin typeface="Arial"/>
              <a:cs typeface="Arial"/>
            </a:endParaRPr>
          </a:p>
          <a:p>
            <a:r>
              <a:rPr lang="en-US" sz="1800" dirty="0" smtClean="0">
                <a:latin typeface="Arial"/>
                <a:cs typeface="Arial"/>
              </a:rPr>
              <a:t>Do this for a selection of the masses you assigned to </a:t>
            </a:r>
          </a:p>
          <a:p>
            <a:pPr>
              <a:buNone/>
            </a:pPr>
            <a:r>
              <a:rPr lang="en-US" sz="1800" dirty="0" smtClean="0">
                <a:latin typeface="Arial"/>
                <a:cs typeface="Arial"/>
              </a:rPr>
              <a:t>	C</a:t>
            </a:r>
            <a:r>
              <a:rPr lang="en-US" sz="1800" baseline="-25000" dirty="0" smtClean="0">
                <a:latin typeface="Arial"/>
                <a:cs typeface="Arial"/>
              </a:rPr>
              <a:t>n</a:t>
            </a:r>
            <a:r>
              <a:rPr lang="en-US" sz="1800" dirty="0" smtClean="0">
                <a:latin typeface="Arial"/>
                <a:cs typeface="Arial"/>
              </a:rPr>
              <a:t>H</a:t>
            </a:r>
            <a:r>
              <a:rPr lang="en-US" sz="1800" baseline="-25000" dirty="0" smtClean="0">
                <a:latin typeface="Arial"/>
                <a:cs typeface="Arial"/>
              </a:rPr>
              <a:t>2n-z</a:t>
            </a:r>
            <a:r>
              <a:rPr lang="en-US" sz="1800" dirty="0" smtClean="0">
                <a:latin typeface="Arial"/>
                <a:cs typeface="Arial"/>
              </a:rPr>
              <a:t>O</a:t>
            </a:r>
            <a:r>
              <a:rPr lang="en-US" sz="1800" baseline="-25000" dirty="0" smtClean="0">
                <a:latin typeface="Arial"/>
                <a:cs typeface="Arial"/>
              </a:rPr>
              <a:t>2 </a:t>
            </a:r>
            <a:r>
              <a:rPr lang="en-US" sz="1800" dirty="0" smtClean="0">
                <a:latin typeface="Arial"/>
                <a:cs typeface="Arial"/>
              </a:rPr>
              <a:t>species previously. Plot the deviations of selected mass ranges from the exact masses as  a bar chart, as in the reference paper</a:t>
            </a:r>
            <a:r>
              <a:rPr lang="en-US" sz="1800" baseline="30000" dirty="0" smtClean="0">
                <a:latin typeface="Arial"/>
                <a:cs typeface="Arial"/>
              </a:rPr>
              <a:t>10.</a:t>
            </a:r>
            <a:endParaRPr lang="en-US" sz="1800" baseline="30000" dirty="0">
              <a:latin typeface="Arial"/>
              <a:cs typeface="Arial"/>
            </a:endParaRPr>
          </a:p>
        </p:txBody>
      </p:sp>
      <p:cxnSp>
        <p:nvCxnSpPr>
          <p:cNvPr id="4" name="Straight Connector 3"/>
          <p:cNvCxnSpPr/>
          <p:nvPr/>
        </p:nvCxnSpPr>
        <p:spPr>
          <a:xfrm flipV="1">
            <a:off x="457200" y="5661583"/>
            <a:ext cx="8229600" cy="24740"/>
          </a:xfrm>
          <a:prstGeom prst="line">
            <a:avLst/>
          </a:prstGeom>
        </p:spPr>
        <p:style>
          <a:lnRef idx="2">
            <a:schemeClr val="accent1"/>
          </a:lnRef>
          <a:fillRef idx="0">
            <a:schemeClr val="accent1"/>
          </a:fillRef>
          <a:effectRef idx="1">
            <a:schemeClr val="accent1"/>
          </a:effectRef>
          <a:fontRef idx="minor">
            <a:schemeClr val="tx1"/>
          </a:fontRef>
        </p:style>
      </p:cxnSp>
      <p:sp>
        <p:nvSpPr>
          <p:cNvPr id="5" name="Rectangle 4"/>
          <p:cNvSpPr/>
          <p:nvPr/>
        </p:nvSpPr>
        <p:spPr>
          <a:xfrm>
            <a:off x="647290" y="5842337"/>
            <a:ext cx="8039510" cy="230832"/>
          </a:xfrm>
          <a:prstGeom prst="rect">
            <a:avLst/>
          </a:prstGeom>
        </p:spPr>
        <p:txBody>
          <a:bodyPr wrap="square">
            <a:spAutoFit/>
          </a:bodyPr>
          <a:lstStyle/>
          <a:p>
            <a:r>
              <a:rPr lang="en-US" sz="900" baseline="30000" dirty="0" smtClean="0"/>
              <a:t>10</a:t>
            </a:r>
            <a:r>
              <a:rPr lang="en-US" sz="900" dirty="0" smtClean="0"/>
              <a:t>Barrow M.P. </a:t>
            </a:r>
            <a:r>
              <a:rPr lang="en-US" sz="900" i="1" dirty="0" smtClean="0"/>
              <a:t>et al</a:t>
            </a:r>
            <a:r>
              <a:rPr lang="en-US" sz="900" dirty="0" smtClean="0"/>
              <a:t>. (2004) Fourier transform ion cyclotron resonance mass spectrometry of principal components in </a:t>
            </a:r>
            <a:r>
              <a:rPr lang="en-US" sz="900" dirty="0" err="1" smtClean="0"/>
              <a:t>oilsands</a:t>
            </a:r>
            <a:r>
              <a:rPr lang="en-US" sz="900" dirty="0" smtClean="0"/>
              <a:t> naphthenic acids </a:t>
            </a:r>
            <a:r>
              <a:rPr lang="en-US" sz="900" i="1" dirty="0" smtClean="0"/>
              <a:t>J. </a:t>
            </a:r>
            <a:r>
              <a:rPr lang="en-US" sz="900" i="1" dirty="0" err="1" smtClean="0"/>
              <a:t>Chrom</a:t>
            </a:r>
            <a:r>
              <a:rPr lang="en-US" sz="900" i="1" dirty="0" smtClean="0"/>
              <a:t>. A </a:t>
            </a:r>
            <a:r>
              <a:rPr lang="en-US" sz="900" dirty="0" smtClean="0"/>
              <a:t>1058, 51-59.</a:t>
            </a:r>
            <a:endParaRPr lang="en-US" sz="900"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solidFill>
                  <a:srgbClr val="000000"/>
                </a:solidFill>
                <a:latin typeface="Arial"/>
                <a:cs typeface="Arial"/>
              </a:rPr>
              <a:t>Session 3 T</a:t>
            </a:r>
            <a:endParaRPr lang="en-US" dirty="0">
              <a:solidFill>
                <a:srgbClr val="000000"/>
              </a:solidFill>
              <a:latin typeface="Arial"/>
              <a:cs typeface="Arial"/>
            </a:endParaRPr>
          </a:p>
        </p:txBody>
      </p:sp>
      <p:sp>
        <p:nvSpPr>
          <p:cNvPr id="3" name="Content Placeholder 2"/>
          <p:cNvSpPr>
            <a:spLocks noGrp="1"/>
          </p:cNvSpPr>
          <p:nvPr>
            <p:ph idx="1"/>
          </p:nvPr>
        </p:nvSpPr>
        <p:spPr/>
        <p:txBody>
          <a:bodyPr>
            <a:normAutofit/>
          </a:bodyPr>
          <a:lstStyle/>
          <a:p>
            <a:r>
              <a:rPr lang="en-US" sz="1800" dirty="0" smtClean="0">
                <a:latin typeface="Arial"/>
                <a:cs typeface="Arial"/>
              </a:rPr>
              <a:t>Students should find that mass accuracy (usually quoted in parts per million </a:t>
            </a:r>
            <a:r>
              <a:rPr lang="en-US" sz="1800" dirty="0" err="1" smtClean="0">
                <a:latin typeface="Arial"/>
                <a:cs typeface="Arial"/>
              </a:rPr>
              <a:t>ppm</a:t>
            </a:r>
            <a:r>
              <a:rPr lang="en-US" sz="1800" dirty="0" smtClean="0">
                <a:latin typeface="Arial"/>
                <a:cs typeface="Arial"/>
              </a:rPr>
              <a:t>, but more properly in </a:t>
            </a:r>
            <a:r>
              <a:rPr lang="en-US" sz="1800" dirty="0" err="1" smtClean="0">
                <a:latin typeface="Arial"/>
                <a:cs typeface="Arial"/>
              </a:rPr>
              <a:t>microThompsons</a:t>
            </a:r>
            <a:r>
              <a:rPr lang="en-US" sz="1800" dirty="0" smtClean="0">
                <a:latin typeface="Arial"/>
                <a:cs typeface="Arial"/>
              </a:rPr>
              <a:t> per Thompson) is the difference between observed and theoretical masses divided by theoretical mass </a:t>
            </a:r>
            <a:r>
              <a:rPr lang="en-US" sz="1800" dirty="0" err="1" smtClean="0">
                <a:latin typeface="Arial"/>
                <a:cs typeface="Arial"/>
              </a:rPr>
              <a:t>x</a:t>
            </a:r>
            <a:r>
              <a:rPr lang="en-US" sz="1800" dirty="0" smtClean="0">
                <a:latin typeface="Arial"/>
                <a:cs typeface="Arial"/>
              </a:rPr>
              <a:t> 1000. </a:t>
            </a:r>
          </a:p>
          <a:p>
            <a:endParaRPr lang="en-US" sz="1800" dirty="0" smtClean="0">
              <a:latin typeface="Arial"/>
              <a:cs typeface="Arial"/>
            </a:endParaRPr>
          </a:p>
          <a:p>
            <a:r>
              <a:rPr lang="en-US" sz="1800" dirty="0" smtClean="0">
                <a:latin typeface="Arial"/>
                <a:cs typeface="Arial"/>
              </a:rPr>
              <a:t>The bar chart should show, for a selected mass range (e.g. </a:t>
            </a:r>
            <a:r>
              <a:rPr lang="en-US" sz="1800" i="1" dirty="0" err="1" smtClean="0">
                <a:latin typeface="Arial"/>
                <a:cs typeface="Arial"/>
              </a:rPr>
              <a:t>m/z</a:t>
            </a:r>
            <a:r>
              <a:rPr lang="en-US" sz="1800" dirty="0" smtClean="0">
                <a:latin typeface="Arial"/>
                <a:cs typeface="Arial"/>
              </a:rPr>
              <a:t> 200-210, 201-220 etc) the proportions of ions measured (%) that differ by &lt;1 </a:t>
            </a:r>
            <a:r>
              <a:rPr lang="en-US" sz="1800" dirty="0" err="1" smtClean="0">
                <a:latin typeface="Arial"/>
                <a:cs typeface="Arial"/>
              </a:rPr>
              <a:t>ppm</a:t>
            </a:r>
            <a:r>
              <a:rPr lang="en-US" sz="1800" dirty="0" smtClean="0">
                <a:latin typeface="Arial"/>
                <a:cs typeface="Arial"/>
              </a:rPr>
              <a:t>, 1-2, 2-5 and &gt;5ppm from the theoretical values.</a:t>
            </a:r>
          </a:p>
          <a:p>
            <a:endParaRPr lang="en-US" sz="1800" dirty="0" smtClean="0">
              <a:latin typeface="Arial"/>
              <a:cs typeface="Arial"/>
            </a:endParaRPr>
          </a:p>
          <a:p>
            <a:r>
              <a:rPr lang="en-US" sz="1800" dirty="0" smtClean="0">
                <a:latin typeface="Arial"/>
                <a:cs typeface="Arial"/>
              </a:rPr>
              <a:t>This gives a form of answer to the question “how accurate is accurate enough?”</a:t>
            </a:r>
            <a:endParaRPr lang="en-US" sz="1800" dirty="0">
              <a:latin typeface="Arial"/>
              <a:cs typeface="Arial"/>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a:cs typeface="Arial"/>
              </a:rPr>
              <a:t>Session 3</a:t>
            </a:r>
            <a:endParaRPr lang="en-US" dirty="0">
              <a:latin typeface="Arial"/>
              <a:cs typeface="Arial"/>
            </a:endParaRPr>
          </a:p>
        </p:txBody>
      </p:sp>
      <p:sp>
        <p:nvSpPr>
          <p:cNvPr id="3" name="Content Placeholder 2"/>
          <p:cNvSpPr>
            <a:spLocks noGrp="1"/>
          </p:cNvSpPr>
          <p:nvPr>
            <p:ph idx="1"/>
          </p:nvPr>
        </p:nvSpPr>
        <p:spPr/>
        <p:txBody>
          <a:bodyPr>
            <a:normAutofit/>
          </a:bodyPr>
          <a:lstStyle/>
          <a:p>
            <a:r>
              <a:rPr lang="en-US" sz="1800" dirty="0" smtClean="0">
                <a:latin typeface="Arial"/>
                <a:cs typeface="Arial"/>
              </a:rPr>
              <a:t>So what have we got? </a:t>
            </a:r>
          </a:p>
          <a:p>
            <a:endParaRPr lang="en-US" sz="1800" dirty="0" smtClean="0">
              <a:latin typeface="Arial"/>
              <a:cs typeface="Arial"/>
            </a:endParaRPr>
          </a:p>
          <a:p>
            <a:r>
              <a:rPr lang="en-US" sz="1800" dirty="0" smtClean="0">
                <a:latin typeface="Arial"/>
                <a:cs typeface="Arial"/>
              </a:rPr>
              <a:t>Some species (any idea what %?) fit the formulae and have accurate masses consistent with a variety of acyclic and cyclic carboxylic acids. These have </a:t>
            </a:r>
            <a:r>
              <a:rPr lang="en-US" sz="1800" dirty="0" err="1" smtClean="0">
                <a:latin typeface="Arial"/>
                <a:cs typeface="Arial"/>
              </a:rPr>
              <a:t>pK</a:t>
            </a:r>
            <a:r>
              <a:rPr lang="en-US" sz="1800" baseline="-25000" dirty="0" err="1" smtClean="0">
                <a:latin typeface="Arial"/>
                <a:cs typeface="Arial"/>
              </a:rPr>
              <a:t>a</a:t>
            </a:r>
            <a:r>
              <a:rPr lang="en-US" sz="1800" dirty="0" smtClean="0">
                <a:latin typeface="Arial"/>
                <a:cs typeface="Arial"/>
              </a:rPr>
              <a:t> values and other properties consistent with presence in OSPW.</a:t>
            </a:r>
          </a:p>
          <a:p>
            <a:endParaRPr lang="en-US" sz="1800" dirty="0" smtClean="0">
              <a:latin typeface="Arial"/>
              <a:cs typeface="Arial"/>
            </a:endParaRPr>
          </a:p>
          <a:p>
            <a:r>
              <a:rPr lang="en-US" sz="1800" dirty="0" smtClean="0">
                <a:latin typeface="Arial"/>
                <a:cs typeface="Arial"/>
              </a:rPr>
              <a:t>We also seem to have evidence for a smaller proportion of aromatic (UV) and non aromatic S –containing compounds, possibly including </a:t>
            </a:r>
            <a:r>
              <a:rPr lang="en-US" sz="1800" dirty="0" err="1" smtClean="0">
                <a:latin typeface="Arial"/>
                <a:cs typeface="Arial"/>
              </a:rPr>
              <a:t>sulfoxides</a:t>
            </a:r>
            <a:r>
              <a:rPr lang="en-US" sz="1800" dirty="0" smtClean="0">
                <a:latin typeface="Arial"/>
                <a:cs typeface="Arial"/>
              </a:rPr>
              <a:t>, or more likely given acidity, </a:t>
            </a:r>
            <a:r>
              <a:rPr lang="en-US" sz="1800" dirty="0" err="1" smtClean="0">
                <a:latin typeface="Arial"/>
                <a:cs typeface="Arial"/>
              </a:rPr>
              <a:t>carboxy</a:t>
            </a:r>
            <a:r>
              <a:rPr lang="en-US" sz="1800" dirty="0" smtClean="0">
                <a:latin typeface="Arial"/>
                <a:cs typeface="Arial"/>
              </a:rPr>
              <a:t> </a:t>
            </a:r>
            <a:r>
              <a:rPr lang="en-US" sz="1800" dirty="0" err="1" smtClean="0">
                <a:latin typeface="Arial"/>
                <a:cs typeface="Arial"/>
              </a:rPr>
              <a:t>sulfoxides</a:t>
            </a:r>
            <a:r>
              <a:rPr lang="en-US" sz="1800" dirty="0" smtClean="0">
                <a:latin typeface="Arial"/>
                <a:cs typeface="Arial"/>
              </a:rPr>
              <a:t>. These may be analogues of the non-S containing acids? </a:t>
            </a:r>
            <a:endParaRPr lang="en-US" sz="1800" dirty="0">
              <a:latin typeface="Arial"/>
              <a:cs typeface="Arial"/>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solidFill>
                  <a:srgbClr val="000000"/>
                </a:solidFill>
                <a:latin typeface="Arial" pitchFamily="34" charset="0"/>
                <a:cs typeface="Arial" pitchFamily="34" charset="0"/>
              </a:rPr>
              <a:t>Session 4 T</a:t>
            </a:r>
            <a:endParaRPr lang="en-US" dirty="0">
              <a:solidFill>
                <a:srgbClr val="000000"/>
              </a:solidFill>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r>
              <a:rPr lang="en-US" sz="1800" dirty="0" smtClean="0">
                <a:latin typeface="Arial" pitchFamily="34" charset="0"/>
                <a:cs typeface="Arial" pitchFamily="34" charset="0"/>
              </a:rPr>
              <a:t>It is advisable that the Tutor downloads the freeware ECOSAR software and practices by pasting a few structures and SMILES notations for some representative acids, in advance of the class use.</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1</a:t>
            </a:r>
            <a:endParaRPr lang="en-US" dirty="0"/>
          </a:p>
        </p:txBody>
      </p:sp>
      <p:sp>
        <p:nvSpPr>
          <p:cNvPr id="3" name="Content Placeholder 2"/>
          <p:cNvSpPr>
            <a:spLocks noGrp="1"/>
          </p:cNvSpPr>
          <p:nvPr>
            <p:ph idx="1"/>
          </p:nvPr>
        </p:nvSpPr>
        <p:spPr/>
        <p:txBody>
          <a:bodyPr/>
          <a:lstStyle/>
          <a:p>
            <a:pPr>
              <a:buNone/>
            </a:pPr>
            <a:r>
              <a:rPr lang="en-US" i="1" dirty="0" smtClean="0">
                <a:latin typeface="Arial"/>
                <a:cs typeface="Arial"/>
              </a:rPr>
              <a:t>3. The oil sands of Canada are situated mainly in:</a:t>
            </a:r>
          </a:p>
          <a:p>
            <a:pPr>
              <a:buNone/>
            </a:pPr>
            <a:endParaRPr lang="en-US" dirty="0" smtClean="0">
              <a:latin typeface="Arial"/>
              <a:cs typeface="Arial"/>
            </a:endParaRPr>
          </a:p>
          <a:p>
            <a:pPr>
              <a:buNone/>
            </a:pPr>
            <a:r>
              <a:rPr lang="en-US" dirty="0" smtClean="0">
                <a:latin typeface="Arial"/>
                <a:cs typeface="Arial"/>
              </a:rPr>
              <a:t>	a. Illinois</a:t>
            </a:r>
          </a:p>
          <a:p>
            <a:pPr>
              <a:buNone/>
            </a:pPr>
            <a:r>
              <a:rPr lang="en-US" dirty="0" smtClean="0">
                <a:latin typeface="Arial"/>
                <a:cs typeface="Arial"/>
              </a:rPr>
              <a:t>	</a:t>
            </a:r>
            <a:r>
              <a:rPr lang="en-US" dirty="0" err="1" smtClean="0">
                <a:latin typeface="Arial"/>
                <a:cs typeface="Arial"/>
              </a:rPr>
              <a:t>b</a:t>
            </a:r>
            <a:r>
              <a:rPr lang="en-US" dirty="0" smtClean="0">
                <a:latin typeface="Arial"/>
                <a:cs typeface="Arial"/>
              </a:rPr>
              <a:t>. Alberta</a:t>
            </a:r>
          </a:p>
          <a:p>
            <a:pPr>
              <a:buNone/>
            </a:pPr>
            <a:r>
              <a:rPr lang="en-US" dirty="0" smtClean="0">
                <a:latin typeface="Arial"/>
                <a:cs typeface="Arial"/>
              </a:rPr>
              <a:t>	</a:t>
            </a:r>
            <a:r>
              <a:rPr lang="en-US" dirty="0" err="1" smtClean="0">
                <a:latin typeface="Arial"/>
                <a:cs typeface="Arial"/>
              </a:rPr>
              <a:t>c</a:t>
            </a:r>
            <a:r>
              <a:rPr lang="en-US" dirty="0" smtClean="0">
                <a:latin typeface="Arial"/>
                <a:cs typeface="Arial"/>
              </a:rPr>
              <a:t>. Alaska </a:t>
            </a:r>
            <a:endParaRPr lang="en-US" dirty="0">
              <a:latin typeface="Arial"/>
              <a:cs typeface="Arial"/>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8716"/>
            <a:ext cx="8229600" cy="1143000"/>
          </a:xfrm>
        </p:spPr>
        <p:txBody>
          <a:bodyPr/>
          <a:lstStyle/>
          <a:p>
            <a:pPr algn="l"/>
            <a:r>
              <a:rPr lang="en-US" dirty="0" smtClean="0">
                <a:latin typeface="Arial" pitchFamily="34" charset="0"/>
                <a:cs typeface="Arial" pitchFamily="34" charset="0"/>
              </a:rPr>
              <a:t>Session 4</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261716"/>
            <a:ext cx="8229600" cy="5269516"/>
          </a:xfrm>
        </p:spPr>
        <p:txBody>
          <a:bodyPr>
            <a:normAutofit fontScale="32500" lnSpcReduction="20000"/>
          </a:bodyPr>
          <a:lstStyle/>
          <a:p>
            <a:pPr>
              <a:buNone/>
            </a:pPr>
            <a:r>
              <a:rPr lang="en-US" sz="4500" i="1" dirty="0" smtClean="0">
                <a:latin typeface="Arial" pitchFamily="34" charset="0"/>
                <a:cs typeface="Arial" pitchFamily="34" charset="0"/>
              </a:rPr>
              <a:t>RECAP ON THE PROBLEM</a:t>
            </a:r>
          </a:p>
          <a:p>
            <a:pPr>
              <a:buNone/>
            </a:pPr>
            <a:endParaRPr lang="en-US" sz="4500" i="1" dirty="0" smtClean="0">
              <a:latin typeface="Arial" pitchFamily="34" charset="0"/>
              <a:cs typeface="Arial" pitchFamily="34" charset="0"/>
            </a:endParaRPr>
          </a:p>
          <a:p>
            <a:r>
              <a:rPr lang="en-US" sz="4500" i="1" dirty="0" smtClean="0">
                <a:latin typeface="Arial" pitchFamily="34" charset="0"/>
                <a:cs typeface="Arial" pitchFamily="34" charset="0"/>
              </a:rPr>
              <a:t>Something</a:t>
            </a:r>
            <a:r>
              <a:rPr lang="en-US" sz="4500" dirty="0" smtClean="0">
                <a:latin typeface="Arial" pitchFamily="34" charset="0"/>
                <a:cs typeface="Arial" pitchFamily="34" charset="0"/>
              </a:rPr>
              <a:t> ‘acidic’ in oil sands process-affected water (OSPW), of which there are an estimated trillion </a:t>
            </a:r>
            <a:r>
              <a:rPr lang="en-US" sz="4500" dirty="0" err="1" smtClean="0">
                <a:latin typeface="Arial" pitchFamily="34" charset="0"/>
                <a:cs typeface="Arial" pitchFamily="34" charset="0"/>
              </a:rPr>
              <a:t>litres</a:t>
            </a:r>
            <a:r>
              <a:rPr lang="en-US" sz="4500" dirty="0" smtClean="0">
                <a:latin typeface="Arial" pitchFamily="34" charset="0"/>
                <a:cs typeface="Arial" pitchFamily="34" charset="0"/>
              </a:rPr>
              <a:t> in Alberta tailings ponds, end pits and other storage lagoons, is toxic to a variety of organisms. This fraction has been called ‘naphthenic acids’ by some, but that is not a very useful term.</a:t>
            </a:r>
          </a:p>
          <a:p>
            <a:pPr>
              <a:buNone/>
            </a:pPr>
            <a:endParaRPr lang="en-US" sz="4500" dirty="0" smtClean="0">
              <a:latin typeface="Arial" pitchFamily="34" charset="0"/>
              <a:cs typeface="Arial" pitchFamily="34" charset="0"/>
            </a:endParaRPr>
          </a:p>
          <a:p>
            <a:r>
              <a:rPr lang="en-US" sz="4500" dirty="0" smtClean="0">
                <a:latin typeface="Arial" pitchFamily="34" charset="0"/>
                <a:cs typeface="Arial" pitchFamily="34" charset="0"/>
              </a:rPr>
              <a:t>If a variety of organisms are exposed to neat or diluted OSPW samples, a number of deleterious (acute and chronic toxic) effects can sometimes be measured. The effects vary depending on the sample history (e.g. age of storage) and the organism or test used. The major acutely toxic components are believed to have relative molecular masses 200-500 and to be highly polar organic compounds with properties similar to ‘naphthenic acids’</a:t>
            </a:r>
            <a:r>
              <a:rPr lang="en-US" sz="4500" baseline="30000" dirty="0" smtClean="0">
                <a:latin typeface="Arial" pitchFamily="34" charset="0"/>
                <a:cs typeface="Arial" pitchFamily="34" charset="0"/>
              </a:rPr>
              <a:t>1</a:t>
            </a:r>
            <a:r>
              <a:rPr lang="en-US" sz="4500" dirty="0" smtClean="0">
                <a:latin typeface="Arial" pitchFamily="34" charset="0"/>
                <a:cs typeface="Arial" pitchFamily="34" charset="0"/>
              </a:rPr>
              <a:t>. This statement</a:t>
            </a:r>
            <a:r>
              <a:rPr lang="en-US" sz="4500" baseline="30000" dirty="0" smtClean="0">
                <a:latin typeface="Arial" pitchFamily="34" charset="0"/>
                <a:cs typeface="Arial" pitchFamily="34" charset="0"/>
              </a:rPr>
              <a:t>1,2</a:t>
            </a:r>
            <a:r>
              <a:rPr lang="en-US" sz="4500" dirty="0" smtClean="0">
                <a:latin typeface="Arial" pitchFamily="34" charset="0"/>
                <a:cs typeface="Arial" pitchFamily="34" charset="0"/>
              </a:rPr>
              <a:t> seems to have been based partly on the reduction in toxicity to bacteria, water flea and trout observed when the OSPW (tailings water) was first acidified to pH&lt;5.</a:t>
            </a:r>
            <a:r>
              <a:rPr lang="en-US" sz="4500" baseline="30000" dirty="0" smtClean="0">
                <a:latin typeface="Arial" pitchFamily="34" charset="0"/>
                <a:cs typeface="Arial" pitchFamily="34" charset="0"/>
              </a:rPr>
              <a:t>2</a:t>
            </a:r>
            <a:endParaRPr lang="en-US" sz="4500" dirty="0" smtClean="0">
              <a:latin typeface="Arial" pitchFamily="34" charset="0"/>
              <a:cs typeface="Arial" pitchFamily="34" charset="0"/>
            </a:endParaRPr>
          </a:p>
          <a:p>
            <a:pPr>
              <a:buNone/>
            </a:pPr>
            <a:endParaRPr lang="en-US" sz="4500" baseline="-25000" dirty="0" smtClean="0">
              <a:latin typeface="Arial" pitchFamily="34" charset="0"/>
              <a:cs typeface="Arial" pitchFamily="34" charset="0"/>
            </a:endParaRPr>
          </a:p>
          <a:p>
            <a:r>
              <a:rPr lang="en-US" sz="4500" dirty="0" smtClean="0">
                <a:latin typeface="Arial" pitchFamily="34" charset="0"/>
                <a:cs typeface="Arial" pitchFamily="34" charset="0"/>
              </a:rPr>
              <a:t>At the end of session 3 you compiled an Excel spreadsheet of the names, </a:t>
            </a:r>
            <a:r>
              <a:rPr lang="en-US" sz="4500" dirty="0" err="1" smtClean="0">
                <a:latin typeface="Arial" pitchFamily="34" charset="0"/>
                <a:cs typeface="Arial" pitchFamily="34" charset="0"/>
              </a:rPr>
              <a:t>pKa</a:t>
            </a:r>
            <a:r>
              <a:rPr lang="en-US" sz="4500" dirty="0" smtClean="0">
                <a:latin typeface="Arial" pitchFamily="34" charset="0"/>
                <a:cs typeface="Arial" pitchFamily="34" charset="0"/>
              </a:rPr>
              <a:t> values, structures, and examined low and high resolution mass spectra and suggested compounds which had molecular masses consistent with the chemicals suggested to cause the toxicity.</a:t>
            </a:r>
          </a:p>
          <a:p>
            <a:endParaRPr lang="en-US" sz="4500" dirty="0" smtClean="0">
              <a:latin typeface="Arial" pitchFamily="34" charset="0"/>
              <a:cs typeface="Arial" pitchFamily="34" charset="0"/>
            </a:endParaRPr>
          </a:p>
          <a:p>
            <a:r>
              <a:rPr lang="en-US" sz="4500" dirty="0" smtClean="0">
                <a:latin typeface="Arial" pitchFamily="34" charset="0"/>
                <a:cs typeface="Arial" pitchFamily="34" charset="0"/>
              </a:rPr>
              <a:t>In the present session, you will deduce SMILES notations of those organic substances which you considered possessed ‘acidity’ and had molecular masses consistent with the chemicals suggested to cause the toxicity and then use a computer </a:t>
            </a:r>
            <a:r>
              <a:rPr lang="en-US" sz="4500" dirty="0" err="1" smtClean="0">
                <a:latin typeface="Arial" pitchFamily="34" charset="0"/>
                <a:cs typeface="Arial" pitchFamily="34" charset="0"/>
              </a:rPr>
              <a:t>programme</a:t>
            </a:r>
            <a:r>
              <a:rPr lang="en-US" sz="4500" dirty="0" smtClean="0">
                <a:latin typeface="Arial" pitchFamily="34" charset="0"/>
                <a:cs typeface="Arial" pitchFamily="34" charset="0"/>
              </a:rPr>
              <a:t> devised and recommended by the United States Environmental Protection Agency (US EPA), to calculate the possible toxicities of the compounds in your spreadsheets to a range of organisms (biological endpoints).</a:t>
            </a:r>
          </a:p>
          <a:p>
            <a:endParaRPr lang="en-US" dirty="0" smtClean="0"/>
          </a:p>
          <a:p>
            <a:endParaRPr lang="en-US" dirty="0" smtClean="0"/>
          </a:p>
          <a:p>
            <a:pPr>
              <a:buNone/>
            </a:pPr>
            <a:endParaRPr lang="en-US"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pPr algn="l"/>
            <a:r>
              <a:rPr lang="en-US" dirty="0" smtClean="0">
                <a:solidFill>
                  <a:srgbClr val="000000"/>
                </a:solidFill>
                <a:latin typeface="Arial" pitchFamily="34" charset="0"/>
                <a:cs typeface="Arial" pitchFamily="34" charset="0"/>
              </a:rPr>
              <a:t>Session 4 T</a:t>
            </a:r>
            <a:endParaRPr lang="en-US" dirty="0">
              <a:solidFill>
                <a:srgbClr val="000000"/>
              </a:solidFill>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r>
              <a:rPr lang="en-US" sz="1800" dirty="0" smtClean="0">
                <a:latin typeface="Arial" pitchFamily="34" charset="0"/>
                <a:cs typeface="Arial" pitchFamily="34" charset="0"/>
              </a:rPr>
              <a:t>Each student, or group of students, should now be allocated a significant number of structures from the overall Excel table. Some structures could be added by the students or the Tutor now that further information is available, and possibly some excluded. </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Using </a:t>
            </a:r>
            <a:r>
              <a:rPr lang="en-US" sz="1800" dirty="0" err="1" smtClean="0">
                <a:latin typeface="Arial" pitchFamily="34" charset="0"/>
                <a:cs typeface="Arial" pitchFamily="34" charset="0"/>
              </a:rPr>
              <a:t>Chemsketch</a:t>
            </a:r>
            <a:r>
              <a:rPr lang="en-US" sz="1800" dirty="0" smtClean="0">
                <a:latin typeface="Arial" pitchFamily="34" charset="0"/>
                <a:cs typeface="Arial" pitchFamily="34" charset="0"/>
              </a:rPr>
              <a:t> freeware, each student should now draw each of the acidic molecules and save the data.</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Students should now be taught to use SMILES notations. Basic info about SMILES should be given by the tutor. The following may be used:</a:t>
            </a:r>
          </a:p>
          <a:p>
            <a:endParaRPr lang="en-US" dirty="0" smtClean="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pitchFamily="34" charset="0"/>
                <a:cs typeface="Arial" pitchFamily="34" charset="0"/>
              </a:rPr>
              <a:t>Session 4 </a:t>
            </a:r>
            <a:endParaRPr lang="en-US" dirty="0">
              <a:latin typeface="Arial" pitchFamily="34" charset="0"/>
              <a:cs typeface="Arial" pitchFamily="34" charset="0"/>
            </a:endParaRPr>
          </a:p>
        </p:txBody>
      </p:sp>
      <p:sp>
        <p:nvSpPr>
          <p:cNvPr id="3" name="Content Placeholder 2"/>
          <p:cNvSpPr>
            <a:spLocks noGrp="1"/>
          </p:cNvSpPr>
          <p:nvPr>
            <p:ph idx="1"/>
          </p:nvPr>
        </p:nvSpPr>
        <p:spPr>
          <a:xfrm>
            <a:off x="457199" y="1298542"/>
            <a:ext cx="8383639" cy="4962831"/>
          </a:xfrm>
        </p:spPr>
        <p:txBody>
          <a:bodyPr>
            <a:normAutofit fontScale="40000" lnSpcReduction="20000"/>
          </a:bodyPr>
          <a:lstStyle/>
          <a:p>
            <a:pPr>
              <a:buNone/>
            </a:pPr>
            <a:endParaRPr lang="en-US" dirty="0" smtClean="0"/>
          </a:p>
          <a:p>
            <a:r>
              <a:rPr lang="en-US" sz="3800" dirty="0" smtClean="0">
                <a:latin typeface="Arial" pitchFamily="34" charset="0"/>
                <a:cs typeface="Arial" pitchFamily="34" charset="0"/>
              </a:rPr>
              <a:t>SMILES stands for Simplified Molecular-Input Line-Entry Specification. It is a method of describing molecules using ASCII (American Standard Code for Information Interchange) letters and is used mainly in computer programs, to input structures of organic chemicals. We will use this method to calculate the toxicities of the acidic molecules which you drew earlier. </a:t>
            </a:r>
          </a:p>
          <a:p>
            <a:pPr>
              <a:buNone/>
            </a:pPr>
            <a:endParaRPr lang="en-US" sz="3800" dirty="0" smtClean="0">
              <a:latin typeface="Arial" pitchFamily="34" charset="0"/>
              <a:cs typeface="Arial" pitchFamily="34" charset="0"/>
            </a:endParaRPr>
          </a:p>
          <a:p>
            <a:r>
              <a:rPr lang="en-US" sz="3800" dirty="0" smtClean="0">
                <a:latin typeface="Arial" pitchFamily="34" charset="0"/>
                <a:cs typeface="Arial" pitchFamily="34" charset="0"/>
              </a:rPr>
              <a:t>Atoms are represented by their standard alphabetical letters for the chemical elements (e.g. C for carbon, O for oxygen). </a:t>
            </a:r>
            <a:r>
              <a:rPr lang="en-US" sz="3800" dirty="0" err="1" smtClean="0">
                <a:latin typeface="Arial" pitchFamily="34" charset="0"/>
                <a:cs typeface="Arial" pitchFamily="34" charset="0"/>
              </a:rPr>
              <a:t>Hydrogens</a:t>
            </a:r>
            <a:r>
              <a:rPr lang="en-US" sz="3800" dirty="0" smtClean="0">
                <a:latin typeface="Arial" pitchFamily="34" charset="0"/>
                <a:cs typeface="Arial" pitchFamily="34" charset="0"/>
              </a:rPr>
              <a:t> are left out and assumed. For example, CCO or OCC specifies the structure of ethanol. A small </a:t>
            </a:r>
            <a:r>
              <a:rPr lang="en-US" sz="3800" dirty="0" err="1" smtClean="0">
                <a:latin typeface="Arial" pitchFamily="34" charset="0"/>
                <a:cs typeface="Arial" pitchFamily="34" charset="0"/>
              </a:rPr>
              <a:t>c</a:t>
            </a:r>
            <a:r>
              <a:rPr lang="en-US" sz="3800" dirty="0" smtClean="0">
                <a:latin typeface="Arial" pitchFamily="34" charset="0"/>
                <a:cs typeface="Arial" pitchFamily="34" charset="0"/>
              </a:rPr>
              <a:t> is used for aromatic carbon.</a:t>
            </a:r>
          </a:p>
          <a:p>
            <a:pPr>
              <a:buNone/>
            </a:pPr>
            <a:endParaRPr lang="en-US" sz="3800" dirty="0" smtClean="0">
              <a:latin typeface="Arial" pitchFamily="34" charset="0"/>
              <a:cs typeface="Arial" pitchFamily="34" charset="0"/>
            </a:endParaRPr>
          </a:p>
          <a:p>
            <a:r>
              <a:rPr lang="en-US" sz="3800" dirty="0" smtClean="0">
                <a:latin typeface="Arial" pitchFamily="34" charset="0"/>
                <a:cs typeface="Arial" pitchFamily="34" charset="0"/>
              </a:rPr>
              <a:t>Bonds between aliphatic atoms are assumed to be single unless specified otherwise. </a:t>
            </a:r>
          </a:p>
          <a:p>
            <a:pPr>
              <a:buNone/>
            </a:pPr>
            <a:endParaRPr lang="en-US" sz="3800" dirty="0" smtClean="0">
              <a:latin typeface="Arial" pitchFamily="34" charset="0"/>
              <a:cs typeface="Arial" pitchFamily="34" charset="0"/>
            </a:endParaRPr>
          </a:p>
          <a:p>
            <a:r>
              <a:rPr lang="en-US" sz="3800" dirty="0" smtClean="0">
                <a:latin typeface="Arial" pitchFamily="34" charset="0"/>
                <a:cs typeface="Arial" pitchFamily="34" charset="0"/>
              </a:rPr>
              <a:t>Double bonds are represented by the symbol '=‘ as illustrated by the SMILES, O=C=O  for carbon dioxide.</a:t>
            </a:r>
          </a:p>
          <a:p>
            <a:pPr>
              <a:buNone/>
            </a:pPr>
            <a:endParaRPr lang="en-US" sz="3800" dirty="0" smtClean="0">
              <a:latin typeface="Arial" pitchFamily="34" charset="0"/>
              <a:cs typeface="Arial" pitchFamily="34" charset="0"/>
            </a:endParaRPr>
          </a:p>
          <a:p>
            <a:r>
              <a:rPr lang="en-US" sz="3800" dirty="0" smtClean="0">
                <a:latin typeface="Arial" pitchFamily="34" charset="0"/>
                <a:cs typeface="Arial" pitchFamily="34" charset="0"/>
              </a:rPr>
              <a:t>Ring closure labels are used to indicate connectivity between non-adjacent atoms in the SMILES, which for cyclohexane could be written as C1CCCCC1. For a second ring, the label will be 2 (naphthalene: c1cccc2c1cccc2), and so on. </a:t>
            </a:r>
          </a:p>
          <a:p>
            <a:endParaRPr lang="en-US" sz="3800" dirty="0" smtClean="0">
              <a:latin typeface="Arial" pitchFamily="34" charset="0"/>
              <a:cs typeface="Arial" pitchFamily="34" charset="0"/>
            </a:endParaRPr>
          </a:p>
          <a:p>
            <a:r>
              <a:rPr lang="en-US" sz="3800" dirty="0" smtClean="0">
                <a:latin typeface="Arial" pitchFamily="34" charset="0"/>
                <a:cs typeface="Arial" pitchFamily="34" charset="0"/>
              </a:rPr>
              <a:t>Consult and read: </a:t>
            </a:r>
            <a:r>
              <a:rPr lang="en-US" sz="3800" dirty="0" smtClean="0">
                <a:latin typeface="Arial" pitchFamily="34" charset="0"/>
                <a:cs typeface="Arial" pitchFamily="34" charset="0"/>
                <a:hlinkClick r:id="rId2"/>
              </a:rPr>
              <a:t>http://www.daylight.com/dayhtml/doc/theory/theory.smiles.html</a:t>
            </a:r>
            <a:r>
              <a:rPr lang="en-US" sz="3800" dirty="0" smtClean="0">
                <a:latin typeface="Arial" pitchFamily="34" charset="0"/>
                <a:cs typeface="Arial" pitchFamily="34" charset="0"/>
              </a:rPr>
              <a:t> and </a:t>
            </a:r>
            <a:r>
              <a:rPr lang="en-US" sz="3800" dirty="0" err="1" smtClean="0">
                <a:latin typeface="Arial" pitchFamily="34" charset="0"/>
                <a:cs typeface="Arial" pitchFamily="34" charset="0"/>
                <a:hlinkClick r:id="rId3"/>
              </a:rPr>
              <a:t>http://en.wikipedia.org/wiki/Simplified_molecular-input_line-entry_specification</a:t>
            </a:r>
            <a:r>
              <a:rPr lang="en-US" sz="3800" dirty="0" err="1" smtClean="0">
                <a:latin typeface="Arial" pitchFamily="34" charset="0"/>
                <a:cs typeface="Arial" pitchFamily="34" charset="0"/>
              </a:rPr>
              <a:t>.</a:t>
            </a:r>
            <a:endParaRPr lang="en-US" sz="3800" dirty="0" smtClean="0">
              <a:latin typeface="Arial" pitchFamily="34" charset="0"/>
              <a:cs typeface="Arial" pitchFamily="34" charset="0"/>
            </a:endParaRPr>
          </a:p>
          <a:p>
            <a:endParaRPr lang="en-US" sz="38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pitchFamily="34" charset="0"/>
                <a:cs typeface="Arial" pitchFamily="34" charset="0"/>
              </a:rPr>
              <a:t>Session 4</a:t>
            </a:r>
            <a:endParaRPr lang="en-US" dirty="0">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r>
              <a:rPr lang="en-US" sz="1800" dirty="0" smtClean="0">
                <a:latin typeface="Arial" pitchFamily="34" charset="0"/>
                <a:cs typeface="Arial" pitchFamily="34" charset="0"/>
              </a:rPr>
              <a:t>Write down what you think might be acceptable SMILES notations for:</a:t>
            </a:r>
          </a:p>
          <a:p>
            <a:endParaRPr lang="en-US" sz="1800" dirty="0" smtClean="0">
              <a:latin typeface="Arial" pitchFamily="34" charset="0"/>
              <a:cs typeface="Arial" pitchFamily="34" charset="0"/>
            </a:endParaRPr>
          </a:p>
          <a:p>
            <a:pPr lvl="1"/>
            <a:r>
              <a:rPr lang="en-US" sz="1800" dirty="0" smtClean="0">
                <a:latin typeface="Arial" pitchFamily="34" charset="0"/>
                <a:cs typeface="Arial" pitchFamily="34" charset="0"/>
              </a:rPr>
              <a:t>Ethanoic acid</a:t>
            </a:r>
          </a:p>
          <a:p>
            <a:pPr lvl="1"/>
            <a:endParaRPr lang="en-US" sz="1800" dirty="0" smtClean="0">
              <a:latin typeface="Arial" pitchFamily="34" charset="0"/>
              <a:cs typeface="Arial" pitchFamily="34" charset="0"/>
            </a:endParaRPr>
          </a:p>
          <a:p>
            <a:pPr lvl="1"/>
            <a:r>
              <a:rPr lang="en-US" sz="1800" dirty="0" smtClean="0">
                <a:latin typeface="Arial" pitchFamily="34" charset="0"/>
                <a:cs typeface="Arial" pitchFamily="34" charset="0"/>
              </a:rPr>
              <a:t>Cyclohexane carboxylic acid</a:t>
            </a:r>
          </a:p>
          <a:p>
            <a:pPr lvl="1"/>
            <a:endParaRPr lang="en-US" sz="1800" dirty="0" smtClean="0">
              <a:latin typeface="Arial" pitchFamily="34" charset="0"/>
              <a:cs typeface="Arial" pitchFamily="34" charset="0"/>
            </a:endParaRPr>
          </a:p>
          <a:p>
            <a:pPr lvl="1"/>
            <a:r>
              <a:rPr lang="en-US" sz="1800" dirty="0" err="1" smtClean="0">
                <a:latin typeface="Arial" pitchFamily="34" charset="0"/>
                <a:cs typeface="Arial" pitchFamily="34" charset="0"/>
              </a:rPr>
              <a:t>Naphthoic</a:t>
            </a:r>
            <a:r>
              <a:rPr lang="en-US" sz="1800" dirty="0" smtClean="0">
                <a:latin typeface="Arial" pitchFamily="34" charset="0"/>
                <a:cs typeface="Arial" pitchFamily="34" charset="0"/>
              </a:rPr>
              <a:t> acid</a:t>
            </a:r>
          </a:p>
          <a:p>
            <a:pPr lvl="1"/>
            <a:endParaRPr lang="en-US" sz="1800" dirty="0" smtClean="0">
              <a:latin typeface="Arial" pitchFamily="34" charset="0"/>
              <a:cs typeface="Arial" pitchFamily="34" charset="0"/>
            </a:endParaRPr>
          </a:p>
          <a:p>
            <a:pPr lvl="1"/>
            <a:r>
              <a:rPr lang="en-US" sz="1800" dirty="0" smtClean="0">
                <a:latin typeface="Arial" pitchFamily="34" charset="0"/>
                <a:cs typeface="Arial" pitchFamily="34" charset="0"/>
              </a:rPr>
              <a:t>Methyl </a:t>
            </a:r>
            <a:r>
              <a:rPr lang="en-US" sz="1800" dirty="0" err="1" smtClean="0">
                <a:latin typeface="Arial" pitchFamily="34" charset="0"/>
                <a:cs typeface="Arial" pitchFamily="34" charset="0"/>
              </a:rPr>
              <a:t>cyclohexane</a:t>
            </a:r>
            <a:r>
              <a:rPr lang="en-US" sz="1800" dirty="0" smtClean="0">
                <a:latin typeface="Arial" pitchFamily="34" charset="0"/>
                <a:cs typeface="Arial" pitchFamily="34" charset="0"/>
              </a:rPr>
              <a:t> </a:t>
            </a:r>
            <a:r>
              <a:rPr lang="en-US" sz="1800" dirty="0" err="1" smtClean="0">
                <a:latin typeface="Arial" pitchFamily="34" charset="0"/>
                <a:cs typeface="Arial" pitchFamily="34" charset="0"/>
              </a:rPr>
              <a:t>carboxylate</a:t>
            </a:r>
            <a:endParaRPr lang="en-US" sz="1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pitchFamily="34" charset="0"/>
                <a:cs typeface="Arial" pitchFamily="34" charset="0"/>
              </a:rPr>
              <a:t>Session 4</a:t>
            </a:r>
            <a:endParaRPr lang="en-US" dirty="0">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r>
              <a:rPr lang="en-US" sz="1800" dirty="0" smtClean="0">
                <a:latin typeface="Arial" pitchFamily="34" charset="0"/>
                <a:cs typeface="Arial" pitchFamily="34" charset="0"/>
              </a:rPr>
              <a:t>Usefully, the drawing package </a:t>
            </a:r>
            <a:r>
              <a:rPr lang="en-US" sz="1800" dirty="0" err="1" smtClean="0">
                <a:latin typeface="Arial" pitchFamily="34" charset="0"/>
                <a:cs typeface="Arial" pitchFamily="34" charset="0"/>
              </a:rPr>
              <a:t>Chemsketch</a:t>
            </a:r>
            <a:r>
              <a:rPr lang="en-US" sz="1800" dirty="0" smtClean="0">
                <a:latin typeface="Arial" pitchFamily="34" charset="0"/>
                <a:cs typeface="Arial" pitchFamily="34" charset="0"/>
              </a:rPr>
              <a:t> which you have been using to draw acidic molecules, can also be used to generate SMILES notations.</a:t>
            </a:r>
          </a:p>
          <a:p>
            <a:endParaRPr lang="en-US" sz="1800" dirty="0">
              <a:latin typeface="Arial" pitchFamily="34" charset="0"/>
              <a:cs typeface="Arial" pitchFamily="34" charset="0"/>
            </a:endParaRP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Using your allocated subset of acidic molecules from the Excel database, draw each molecule. The click on ‘Tools’, then on ‘Generate’ and finally on ‘SMILES’. A text box with the SMILES notation (check that you agree with it) will appear on the screen below the molecule which you have drawn. ‘Copy’ and ‘Paste’ this into the Excel spreadsheet. This information will be used to calculate toxicities.</a:t>
            </a:r>
            <a:endParaRPr lang="en-US" sz="1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solidFill>
                  <a:srgbClr val="000000"/>
                </a:solidFill>
                <a:latin typeface="Arial" pitchFamily="34" charset="0"/>
                <a:cs typeface="Arial" pitchFamily="34" charset="0"/>
              </a:rPr>
              <a:t>Session 4 T </a:t>
            </a:r>
            <a:endParaRPr lang="en-US" dirty="0">
              <a:solidFill>
                <a:srgbClr val="000000"/>
              </a:solidFill>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r>
              <a:rPr lang="en-US" sz="1800" dirty="0" smtClean="0">
                <a:latin typeface="Arial" pitchFamily="34" charset="0"/>
                <a:cs typeface="Arial" pitchFamily="34" charset="0"/>
              </a:rPr>
              <a:t>Any acceptable SMILES notations for </a:t>
            </a:r>
            <a:r>
              <a:rPr lang="en-US" sz="1800" dirty="0" err="1" smtClean="0">
                <a:latin typeface="Arial" pitchFamily="34" charset="0"/>
                <a:cs typeface="Arial" pitchFamily="34" charset="0"/>
              </a:rPr>
              <a:t>ethanoic</a:t>
            </a:r>
            <a:r>
              <a:rPr lang="en-US" sz="1800" dirty="0" smtClean="0">
                <a:latin typeface="Arial" pitchFamily="34" charset="0"/>
                <a:cs typeface="Arial" pitchFamily="34" charset="0"/>
              </a:rPr>
              <a:t> acid etc are o.k. ( e.g. CC(=O)O) and should be cross-checked by pairs or groups of students and some by the tutor. </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Once the ‘Tools’ and ‘Generate’ buttons, in </a:t>
            </a:r>
            <a:r>
              <a:rPr lang="en-US" sz="1800" dirty="0" err="1" smtClean="0">
                <a:latin typeface="Arial" pitchFamily="34" charset="0"/>
                <a:cs typeface="Arial" pitchFamily="34" charset="0"/>
              </a:rPr>
              <a:t>Chemsketch</a:t>
            </a:r>
            <a:r>
              <a:rPr lang="en-US" sz="1800" dirty="0" smtClean="0">
                <a:latin typeface="Arial" pitchFamily="34" charset="0"/>
                <a:cs typeface="Arial" pitchFamily="34" charset="0"/>
              </a:rPr>
              <a:t> have been used by  each student to generate the SMILES notations of each of the acidic compounds in their allocated sub-group (or all groups, if there is time) of acidic compounds and added the data to their Excel table the tutor/students should form a  composite Excel table of all the class data which can then be shared.</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 These will be used later in the session.</a:t>
            </a:r>
            <a:endParaRPr lang="en-US" sz="1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pitchFamily="34" charset="0"/>
                <a:cs typeface="Arial" pitchFamily="34" charset="0"/>
              </a:rPr>
              <a:t>Session 4</a:t>
            </a:r>
            <a:endParaRPr lang="en-US" dirty="0">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r>
              <a:rPr lang="en-US" sz="1800" dirty="0" smtClean="0">
                <a:latin typeface="Arial" pitchFamily="34" charset="0"/>
                <a:cs typeface="Arial" pitchFamily="34" charset="0"/>
              </a:rPr>
              <a:t>Open your Microsoft Excel spreadsheets and the ECOSAR toxicity </a:t>
            </a:r>
            <a:r>
              <a:rPr lang="en-US" sz="1800" dirty="0" err="1" smtClean="0">
                <a:latin typeface="Arial" pitchFamily="34" charset="0"/>
                <a:cs typeface="Arial" pitchFamily="34" charset="0"/>
              </a:rPr>
              <a:t>modelling</a:t>
            </a:r>
            <a:r>
              <a:rPr lang="en-US" sz="1800" dirty="0" smtClean="0">
                <a:latin typeface="Arial" pitchFamily="34" charset="0"/>
                <a:cs typeface="Arial" pitchFamily="34" charset="0"/>
              </a:rPr>
              <a:t> program on your computer. </a:t>
            </a:r>
          </a:p>
          <a:p>
            <a:r>
              <a:rPr lang="en-US" sz="1800" dirty="0" smtClean="0">
                <a:latin typeface="Arial" pitchFamily="34" charset="0"/>
                <a:cs typeface="Arial" pitchFamily="34" charset="0"/>
              </a:rPr>
              <a:t>Paste the SMILES notation of your first designated suspected toxic chemical into the ECOSAR work area denoted ‘ENTER SMILES’.</a:t>
            </a:r>
          </a:p>
          <a:p>
            <a:r>
              <a:rPr lang="en-US" sz="1800" dirty="0" smtClean="0">
                <a:latin typeface="Arial" pitchFamily="34" charset="0"/>
                <a:cs typeface="Arial" pitchFamily="34" charset="0"/>
              </a:rPr>
              <a:t>Enter the other details (name of the chemical into ‘ENTER NAME’ etc).</a:t>
            </a:r>
          </a:p>
          <a:p>
            <a:r>
              <a:rPr lang="en-US" sz="1800" dirty="0" smtClean="0">
                <a:latin typeface="Arial" pitchFamily="34" charset="0"/>
                <a:cs typeface="Arial" pitchFamily="34" charset="0"/>
              </a:rPr>
              <a:t>Press ‘Calculate’.</a:t>
            </a:r>
          </a:p>
          <a:p>
            <a:r>
              <a:rPr lang="en-US" sz="1800" dirty="0" smtClean="0">
                <a:latin typeface="Arial" pitchFamily="34" charset="0"/>
                <a:cs typeface="Arial" pitchFamily="34" charset="0"/>
              </a:rPr>
              <a:t>You will find that the ECOSAR program has done two main things. It has redrawn your target molecule in order that you can check that this is indeed the correct substrate. You should check this against your Excel spreadsheet and </a:t>
            </a:r>
            <a:r>
              <a:rPr lang="en-US" sz="1800" dirty="0" err="1" smtClean="0">
                <a:latin typeface="Arial" pitchFamily="34" charset="0"/>
                <a:cs typeface="Arial" pitchFamily="34" charset="0"/>
              </a:rPr>
              <a:t>ChemSketch</a:t>
            </a:r>
            <a:r>
              <a:rPr lang="en-US" sz="1800" dirty="0" smtClean="0">
                <a:latin typeface="Arial" pitchFamily="34" charset="0"/>
                <a:cs typeface="Arial" pitchFamily="34" charset="0"/>
              </a:rPr>
              <a:t> drawing. </a:t>
            </a:r>
          </a:p>
          <a:p>
            <a:r>
              <a:rPr lang="en-US" sz="1800" dirty="0" smtClean="0">
                <a:latin typeface="Arial" pitchFamily="34" charset="0"/>
                <a:cs typeface="Arial" pitchFamily="34" charset="0"/>
              </a:rPr>
              <a:t>More importantly, the model has calculated various physical and chemical properties for your molecule (e.g. average relative molecular mass, not accurate mono-isotopic  mass) and the concentrations in mg L</a:t>
            </a:r>
            <a:r>
              <a:rPr lang="en-US" sz="1800" baseline="30000" dirty="0" smtClean="0">
                <a:latin typeface="Arial" pitchFamily="34" charset="0"/>
                <a:cs typeface="Arial" pitchFamily="34" charset="0"/>
              </a:rPr>
              <a:t>-1</a:t>
            </a:r>
            <a:r>
              <a:rPr lang="en-US" sz="1800" dirty="0" smtClean="0">
                <a:latin typeface="Arial" pitchFamily="34" charset="0"/>
                <a:cs typeface="Arial" pitchFamily="34" charset="0"/>
              </a:rPr>
              <a:t> of chemical required to produce a toxic effect to a number of endpoints. The output will look like this:</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smtClean="0">
                <a:latin typeface="Arial" pitchFamily="34" charset="0"/>
                <a:cs typeface="Arial" pitchFamily="34" charset="0"/>
              </a:rPr>
              <a:t>Session 4</a:t>
            </a:r>
            <a:endParaRPr lang="en-GB" dirty="0">
              <a:latin typeface="Arial" pitchFamily="34" charset="0"/>
              <a:cs typeface="Arial" pitchFamily="34" charset="0"/>
            </a:endParaRPr>
          </a:p>
        </p:txBody>
      </p:sp>
      <p:pic>
        <p:nvPicPr>
          <p:cNvPr id="1026" name="Picture 2"/>
          <p:cNvPicPr>
            <a:picLocks noChangeAspect="1" noChangeArrowheads="1"/>
          </p:cNvPicPr>
          <p:nvPr/>
        </p:nvPicPr>
        <p:blipFill>
          <a:blip r:embed="rId2">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098353" y="1576514"/>
            <a:ext cx="6754822" cy="4557145"/>
          </a:xfrm>
          <a:prstGeom prst="rect">
            <a:avLst/>
          </a:prstGeom>
          <a:noFill/>
          <a:ln>
            <a:noFill/>
          </a:ln>
          <a:effectLst/>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30215308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Session 4</a:t>
            </a:r>
            <a:endParaRPr lang="en-US" dirty="0"/>
          </a:p>
        </p:txBody>
      </p:sp>
      <p:sp>
        <p:nvSpPr>
          <p:cNvPr id="3" name="Content Placeholder 2"/>
          <p:cNvSpPr>
            <a:spLocks noGrp="1"/>
          </p:cNvSpPr>
          <p:nvPr>
            <p:ph idx="1"/>
          </p:nvPr>
        </p:nvSpPr>
        <p:spPr>
          <a:xfrm>
            <a:off x="457200" y="1298542"/>
            <a:ext cx="8475496" cy="4860950"/>
          </a:xfrm>
        </p:spPr>
        <p:txBody>
          <a:bodyPr>
            <a:normAutofit fontScale="40000" lnSpcReduction="20000"/>
          </a:bodyPr>
          <a:lstStyle/>
          <a:p>
            <a:r>
              <a:rPr lang="en-US" sz="3800" dirty="0" smtClean="0">
                <a:latin typeface="Arial" pitchFamily="34" charset="0"/>
                <a:cs typeface="Arial" pitchFamily="34" charset="0"/>
              </a:rPr>
              <a:t>You will see that the end points (i.e. the particular assay used to predict an effect) have abbreviations such as EC50 and LC50. These stand for Effective Concentration (or Lethal Concentration) of chemical in water in mg L</a:t>
            </a:r>
            <a:r>
              <a:rPr lang="en-US" sz="3800" baseline="30000" dirty="0" smtClean="0">
                <a:latin typeface="Arial" pitchFamily="34" charset="0"/>
                <a:cs typeface="Arial" pitchFamily="34" charset="0"/>
              </a:rPr>
              <a:t>-1 </a:t>
            </a:r>
            <a:r>
              <a:rPr lang="en-US" sz="3800" dirty="0" smtClean="0">
                <a:latin typeface="Arial" pitchFamily="34" charset="0"/>
                <a:cs typeface="Arial" pitchFamily="34" charset="0"/>
              </a:rPr>
              <a:t>required to produce an effect on 50% of the population of organisms. The assay timescales also vary. </a:t>
            </a:r>
          </a:p>
          <a:p>
            <a:endParaRPr lang="en-US" sz="3800" dirty="0" smtClean="0">
              <a:latin typeface="Arial" pitchFamily="34" charset="0"/>
              <a:cs typeface="Arial" pitchFamily="34" charset="0"/>
            </a:endParaRPr>
          </a:p>
          <a:p>
            <a:r>
              <a:rPr lang="en-US" sz="3800" dirty="0" smtClean="0">
                <a:latin typeface="Arial" pitchFamily="34" charset="0"/>
                <a:cs typeface="Arial" pitchFamily="34" charset="0"/>
              </a:rPr>
              <a:t>Organisms (assays) tested include, fish, water fleas (</a:t>
            </a:r>
            <a:r>
              <a:rPr lang="en-US" sz="3800" dirty="0" err="1" smtClean="0">
                <a:latin typeface="Arial" pitchFamily="34" charset="0"/>
                <a:cs typeface="Arial" pitchFamily="34" charset="0"/>
              </a:rPr>
              <a:t>daphnids</a:t>
            </a:r>
            <a:r>
              <a:rPr lang="en-US" sz="3800" dirty="0" smtClean="0">
                <a:latin typeface="Arial" pitchFamily="34" charset="0"/>
                <a:cs typeface="Arial" pitchFamily="34" charset="0"/>
              </a:rPr>
              <a:t>) and algae. (Ignore the data for earthworms).</a:t>
            </a:r>
          </a:p>
          <a:p>
            <a:endParaRPr lang="en-US" sz="3800" dirty="0" smtClean="0">
              <a:latin typeface="Arial" pitchFamily="34" charset="0"/>
              <a:cs typeface="Arial" pitchFamily="34" charset="0"/>
            </a:endParaRPr>
          </a:p>
          <a:p>
            <a:r>
              <a:rPr lang="en-US" sz="3800" dirty="0" smtClean="0">
                <a:latin typeface="Arial" pitchFamily="34" charset="0"/>
                <a:cs typeface="Arial" pitchFamily="34" charset="0"/>
              </a:rPr>
              <a:t>Now convert the data from the units given to </a:t>
            </a:r>
            <a:r>
              <a:rPr lang="en-US" sz="3800" dirty="0" err="1" smtClean="0">
                <a:latin typeface="Arial" pitchFamily="34" charset="0"/>
                <a:cs typeface="Arial" pitchFamily="34" charset="0"/>
              </a:rPr>
              <a:t>millimolar</a:t>
            </a:r>
            <a:r>
              <a:rPr lang="en-US" sz="3800" dirty="0" smtClean="0">
                <a:latin typeface="Arial" pitchFamily="34" charset="0"/>
                <a:cs typeface="Arial" pitchFamily="34" charset="0"/>
              </a:rPr>
              <a:t> (</a:t>
            </a:r>
            <a:r>
              <a:rPr lang="en-US" sz="3800" dirty="0" err="1" smtClean="0">
                <a:latin typeface="Arial" pitchFamily="34" charset="0"/>
                <a:cs typeface="Arial" pitchFamily="34" charset="0"/>
              </a:rPr>
              <a:t>mM</a:t>
            </a:r>
            <a:r>
              <a:rPr lang="en-US" sz="3800" dirty="0" smtClean="0">
                <a:latin typeface="Arial" pitchFamily="34" charset="0"/>
                <a:cs typeface="Arial" pitchFamily="34" charset="0"/>
              </a:rPr>
              <a:t>) concentrations. Add these data to your spreadsheet, using one column for each endpoint. Repeat these calculations for each of your target compounds. The computer model  will indicate (with a *) if the compound exceeds the solubility limit within which the model is designed to work. If this occurs, carry on but use * to note this fact in your spreadsheet table.</a:t>
            </a:r>
          </a:p>
          <a:p>
            <a:endParaRPr lang="en-US" sz="3800" dirty="0" smtClean="0">
              <a:latin typeface="Arial" pitchFamily="34" charset="0"/>
              <a:cs typeface="Arial" pitchFamily="34" charset="0"/>
            </a:endParaRPr>
          </a:p>
          <a:p>
            <a:r>
              <a:rPr lang="en-US" sz="3800" dirty="0" smtClean="0">
                <a:latin typeface="Arial" pitchFamily="34" charset="0"/>
                <a:cs typeface="Arial" pitchFamily="34" charset="0"/>
              </a:rPr>
              <a:t>Now using Excel, plot bar charts showing the influence of (a) carbon number (b) chemical class (c) positional or other isomerism (where you have drawn isomers) on the toxicity for each endpoint. </a:t>
            </a:r>
          </a:p>
          <a:p>
            <a:endParaRPr lang="en-US" sz="3800" dirty="0" smtClean="0">
              <a:latin typeface="Arial" pitchFamily="34" charset="0"/>
              <a:cs typeface="Arial" pitchFamily="34" charset="0"/>
            </a:endParaRPr>
          </a:p>
          <a:p>
            <a:r>
              <a:rPr lang="en-US" sz="3800" dirty="0" smtClean="0">
                <a:latin typeface="Arial" pitchFamily="34" charset="0"/>
                <a:cs typeface="Arial" pitchFamily="34" charset="0"/>
              </a:rPr>
              <a:t>In conjunction with your classmates and the tutor, convert these data to Microsoft </a:t>
            </a:r>
            <a:r>
              <a:rPr lang="en-US" sz="3800" dirty="0" err="1" smtClean="0">
                <a:latin typeface="Arial" pitchFamily="34" charset="0"/>
                <a:cs typeface="Arial" pitchFamily="34" charset="0"/>
              </a:rPr>
              <a:t>Powerpoint</a:t>
            </a:r>
            <a:r>
              <a:rPr lang="en-US" sz="3800" dirty="0" smtClean="0">
                <a:latin typeface="Arial" pitchFamily="34" charset="0"/>
                <a:cs typeface="Arial" pitchFamily="34" charset="0"/>
              </a:rPr>
              <a:t> slides in order that whole class data can be compared.</a:t>
            </a:r>
          </a:p>
          <a:p>
            <a:r>
              <a:rPr lang="en-US" sz="3800" dirty="0" err="1" smtClean="0">
                <a:latin typeface="Arial" pitchFamily="34" charset="0"/>
                <a:cs typeface="Arial" pitchFamily="34" charset="0"/>
              </a:rPr>
              <a:t>Summarise</a:t>
            </a:r>
            <a:r>
              <a:rPr lang="en-US" sz="3800" dirty="0" smtClean="0">
                <a:latin typeface="Arial" pitchFamily="34" charset="0"/>
                <a:cs typeface="Arial" pitchFamily="34" charset="0"/>
              </a:rPr>
              <a:t> what you deduce about the influences of carbon number, chemical class and positional isomerism on toxicity in a Microsoft Word document and submit this to the Tutor for assessment.</a:t>
            </a:r>
          </a:p>
          <a:p>
            <a:endParaRPr lang="en-US"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pitchFamily="34" charset="0"/>
                <a:cs typeface="Arial" pitchFamily="34" charset="0"/>
              </a:rPr>
              <a:t>Session 4</a:t>
            </a:r>
            <a:endParaRPr lang="en-US" dirty="0">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r>
              <a:rPr lang="en-US" sz="1800" dirty="0" smtClean="0">
                <a:latin typeface="Arial" pitchFamily="34" charset="0"/>
                <a:cs typeface="Arial" pitchFamily="34" charset="0"/>
              </a:rPr>
              <a:t>In Session 3 we saw that the electron </a:t>
            </a:r>
            <a:r>
              <a:rPr lang="en-US" sz="1800" dirty="0" err="1" smtClean="0">
                <a:latin typeface="Arial" pitchFamily="34" charset="0"/>
                <a:cs typeface="Arial" pitchFamily="34" charset="0"/>
              </a:rPr>
              <a:t>ionisation</a:t>
            </a:r>
            <a:r>
              <a:rPr lang="en-US" sz="1800" dirty="0" smtClean="0">
                <a:latin typeface="Arial" pitchFamily="34" charset="0"/>
                <a:cs typeface="Arial" pitchFamily="34" charset="0"/>
              </a:rPr>
              <a:t> (EI) mass spectrum, of an OSPW extract treated with BF</a:t>
            </a:r>
            <a:r>
              <a:rPr lang="en-US" sz="1800" baseline="-25000" dirty="0" smtClean="0">
                <a:latin typeface="Arial" pitchFamily="34" charset="0"/>
                <a:cs typeface="Arial" pitchFamily="34" charset="0"/>
              </a:rPr>
              <a:t>3</a:t>
            </a:r>
            <a:r>
              <a:rPr lang="en-US" sz="1800" dirty="0" smtClean="0">
                <a:latin typeface="Arial" pitchFamily="34" charset="0"/>
                <a:cs typeface="Arial" pitchFamily="34" charset="0"/>
              </a:rPr>
              <a:t>:methanol to convert carboxylate groups to methyl ester groups, was not very informative.</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This was because the OSPW components were still in a very complex mixture, so the spectrum was dominated by odd </a:t>
            </a:r>
            <a:r>
              <a:rPr lang="en-US" sz="1800" dirty="0" err="1" smtClean="0">
                <a:latin typeface="Arial" pitchFamily="34" charset="0"/>
                <a:cs typeface="Arial" pitchFamily="34" charset="0"/>
              </a:rPr>
              <a:t>mass:charge</a:t>
            </a:r>
            <a:r>
              <a:rPr lang="en-US" sz="1800" dirty="0" smtClean="0">
                <a:latin typeface="Arial" pitchFamily="34" charset="0"/>
                <a:cs typeface="Arial" pitchFamily="34" charset="0"/>
              </a:rPr>
              <a:t> fragment ions from a multitude of unknowns (</a:t>
            </a:r>
            <a:r>
              <a:rPr lang="en-US" sz="1800" i="1" dirty="0" smtClean="0">
                <a:latin typeface="Arial" pitchFamily="34" charset="0"/>
                <a:cs typeface="Arial" pitchFamily="34" charset="0"/>
              </a:rPr>
              <a:t>m</a:t>
            </a:r>
            <a:r>
              <a:rPr lang="en-US" sz="1800" dirty="0" smtClean="0">
                <a:latin typeface="Arial" pitchFamily="34" charset="0"/>
                <a:cs typeface="Arial" pitchFamily="34" charset="0"/>
              </a:rPr>
              <a:t>/</a:t>
            </a:r>
            <a:r>
              <a:rPr lang="en-US" sz="1800" i="1" dirty="0" smtClean="0">
                <a:latin typeface="Arial" pitchFamily="34" charset="0"/>
                <a:cs typeface="Arial" pitchFamily="34" charset="0"/>
              </a:rPr>
              <a:t>z</a:t>
            </a:r>
            <a:r>
              <a:rPr lang="en-US" sz="1800" dirty="0" smtClean="0">
                <a:latin typeface="Arial" pitchFamily="34" charset="0"/>
                <a:cs typeface="Arial" pitchFamily="34" charset="0"/>
              </a:rPr>
              <a:t> 55-251), with only a few putative, even mass molecular ions (</a:t>
            </a:r>
            <a:r>
              <a:rPr lang="en-US" sz="1800" i="1" dirty="0" smtClean="0">
                <a:latin typeface="Arial" pitchFamily="34" charset="0"/>
                <a:cs typeface="Arial" pitchFamily="34" charset="0"/>
              </a:rPr>
              <a:t>m</a:t>
            </a:r>
            <a:r>
              <a:rPr lang="en-US" sz="1800" dirty="0" smtClean="0">
                <a:latin typeface="Arial" pitchFamily="34" charset="0"/>
                <a:cs typeface="Arial" pitchFamily="34" charset="0"/>
              </a:rPr>
              <a:t>/</a:t>
            </a:r>
            <a:r>
              <a:rPr lang="en-US" sz="1800" i="1" dirty="0" smtClean="0">
                <a:latin typeface="Arial" pitchFamily="34" charset="0"/>
                <a:cs typeface="Arial" pitchFamily="34" charset="0"/>
              </a:rPr>
              <a:t>z </a:t>
            </a:r>
            <a:r>
              <a:rPr lang="en-US" sz="1800" dirty="0" smtClean="0">
                <a:latin typeface="Arial" pitchFamily="34" charset="0"/>
                <a:cs typeface="Arial" pitchFamily="34" charset="0"/>
              </a:rPr>
              <a:t>258-330).</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We also saw that the mixture was difficult to separate; GC-MS produced only a bimodal ‘hump’.</a:t>
            </a:r>
          </a:p>
          <a:p>
            <a:endParaRPr lang="en-US"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1</a:t>
            </a:r>
            <a:endParaRPr lang="en-US" dirty="0"/>
          </a:p>
        </p:txBody>
      </p:sp>
      <p:sp>
        <p:nvSpPr>
          <p:cNvPr id="3" name="Content Placeholder 2"/>
          <p:cNvSpPr>
            <a:spLocks noGrp="1"/>
          </p:cNvSpPr>
          <p:nvPr>
            <p:ph idx="1"/>
          </p:nvPr>
        </p:nvSpPr>
        <p:spPr>
          <a:xfrm>
            <a:off x="457200" y="2493818"/>
            <a:ext cx="8229600" cy="4525963"/>
          </a:xfrm>
        </p:spPr>
        <p:txBody>
          <a:bodyPr/>
          <a:lstStyle/>
          <a:p>
            <a:r>
              <a:rPr lang="en-US" dirty="0" smtClean="0">
                <a:latin typeface="Arial"/>
                <a:cs typeface="Arial"/>
              </a:rPr>
              <a:t>3b. </a:t>
            </a:r>
          </a:p>
          <a:p>
            <a:r>
              <a:rPr lang="en-US" dirty="0" smtClean="0">
                <a:latin typeface="Arial"/>
                <a:cs typeface="Arial"/>
              </a:rPr>
              <a:t>Only Alberta is in Canada. Illinois and Alaska are part of the USA. (What are the other provinces  and territories of Canada? Do any have oil sands deposits?).</a:t>
            </a:r>
          </a:p>
          <a:p>
            <a:pPr>
              <a:buNone/>
            </a:pPr>
            <a:r>
              <a:rPr lang="en-US" dirty="0" smtClean="0"/>
              <a:t>	</a:t>
            </a:r>
            <a:endParaRPr lang="en-US" dirty="0"/>
          </a:p>
        </p:txBody>
      </p:sp>
      <p:pic>
        <p:nvPicPr>
          <p:cNvPr id="4" name="Picture 3"/>
          <p:cNvPicPr>
            <a:picLocks noChangeAspect="1"/>
          </p:cNvPicPr>
          <p:nvPr/>
        </p:nvPicPr>
        <p:blipFill>
          <a:blip r:embed="rId2"/>
          <a:stretch>
            <a:fillRect/>
          </a:stretch>
        </p:blipFill>
        <p:spPr>
          <a:xfrm>
            <a:off x="3837908" y="1417638"/>
            <a:ext cx="1453668" cy="1589949"/>
          </a:xfrm>
          <a:prstGeom prst="rect">
            <a:avLst/>
          </a:prstGeom>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pitchFamily="34" charset="0"/>
                <a:cs typeface="Arial" pitchFamily="34" charset="0"/>
              </a:rPr>
              <a:t>Session 4</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495025"/>
            <a:ext cx="8229600" cy="4923164"/>
          </a:xfrm>
        </p:spPr>
        <p:txBody>
          <a:bodyPr>
            <a:normAutofit/>
          </a:bodyPr>
          <a:lstStyle/>
          <a:p>
            <a:r>
              <a:rPr lang="en-US" sz="1800" dirty="0" smtClean="0">
                <a:latin typeface="Arial" pitchFamily="34" charset="0"/>
                <a:cs typeface="Arial" pitchFamily="34" charset="0"/>
              </a:rPr>
              <a:t>However, when two GC columns are used in tandem, each with different properties, the OSPW mixtures can be partially separated and informative EI mass spectra of individual compounds obtained.</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This is known as  comprehensive multidimensional gas chromatography–mass spectrometry (</a:t>
            </a:r>
            <a:r>
              <a:rPr lang="en-US" sz="1800" dirty="0" err="1" smtClean="0">
                <a:latin typeface="Arial" pitchFamily="34" charset="0"/>
                <a:cs typeface="Arial" pitchFamily="34" charset="0"/>
              </a:rPr>
              <a:t>GCxGC</a:t>
            </a:r>
            <a:r>
              <a:rPr lang="en-US" sz="1800" dirty="0" smtClean="0">
                <a:latin typeface="Arial" pitchFamily="34" charset="0"/>
                <a:cs typeface="Arial" pitchFamily="34" charset="0"/>
              </a:rPr>
              <a:t>-MS; sometimes called 2D GC-MS although this is a misnomer because 3D or multidimensional chromatographic profiles are obtained).</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Mass spectra of the individual peaks are quite clear</a:t>
            </a:r>
            <a:r>
              <a:rPr lang="en-US" sz="1800" baseline="30000" dirty="0" smtClean="0">
                <a:latin typeface="Arial" pitchFamily="34" charset="0"/>
                <a:cs typeface="Arial" pitchFamily="34" charset="0"/>
              </a:rPr>
              <a:t>11</a:t>
            </a:r>
            <a:r>
              <a:rPr lang="en-US" sz="1800" dirty="0" smtClean="0">
                <a:latin typeface="Arial" pitchFamily="34" charset="0"/>
                <a:cs typeface="Arial" pitchFamily="34" charset="0"/>
              </a:rPr>
              <a:t> and can be interpreted. First, a recap on what you know about EI mass spectra.</a:t>
            </a:r>
          </a:p>
          <a:p>
            <a:pPr>
              <a:buNone/>
            </a:pPr>
            <a:endParaRPr lang="en-US" sz="1800" baseline="30000" dirty="0" smtClean="0"/>
          </a:p>
          <a:p>
            <a:pPr>
              <a:buNone/>
            </a:pPr>
            <a:endParaRPr lang="en-US" sz="1800" baseline="30000" dirty="0" smtClean="0"/>
          </a:p>
          <a:p>
            <a:pPr>
              <a:buNone/>
            </a:pPr>
            <a:r>
              <a:rPr lang="en-US" sz="1800" baseline="30000" dirty="0" smtClean="0"/>
              <a:t>	</a:t>
            </a:r>
            <a:r>
              <a:rPr lang="en-US" sz="1400" baseline="30000" dirty="0" smtClean="0"/>
              <a:t>11</a:t>
            </a:r>
            <a:r>
              <a:rPr lang="en-US" sz="1400" dirty="0" smtClean="0"/>
              <a:t>Rowland, S.J. et al. (2011) Diamonds in the rough: Identification of individual naphthenic acids in oil sands process water. </a:t>
            </a:r>
            <a:r>
              <a:rPr lang="en-US" sz="1400" i="1" dirty="0" smtClean="0"/>
              <a:t>Environmental Science &amp; Technology</a:t>
            </a:r>
            <a:r>
              <a:rPr lang="en-US" sz="1400" dirty="0" smtClean="0"/>
              <a:t> </a:t>
            </a:r>
            <a:r>
              <a:rPr lang="en-US" sz="1400" i="1" dirty="0" smtClean="0"/>
              <a:t>45</a:t>
            </a:r>
            <a:r>
              <a:rPr lang="en-US" sz="1400" dirty="0" smtClean="0"/>
              <a:t>, 3154-3159</a:t>
            </a:r>
            <a:r>
              <a:rPr lang="en-US" sz="1400" i="1" dirty="0" smtClean="0"/>
              <a:t>.</a:t>
            </a:r>
          </a:p>
          <a:p>
            <a:endParaRPr lang="en-US" sz="1800" dirty="0" smtClean="0"/>
          </a:p>
          <a:p>
            <a:endParaRPr lang="en-US" sz="1800" dirty="0" smtClean="0"/>
          </a:p>
          <a:p>
            <a:endParaRPr lang="en-US" dirty="0" smtClean="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pitchFamily="34" charset="0"/>
                <a:cs typeface="Arial" pitchFamily="34" charset="0"/>
              </a:rPr>
              <a:t>Session 4</a:t>
            </a:r>
            <a:endParaRPr lang="en-US" dirty="0">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r>
              <a:rPr lang="en-US" sz="1800" dirty="0" smtClean="0">
                <a:latin typeface="Arial" pitchFamily="34" charset="0"/>
                <a:cs typeface="Arial" pitchFamily="34" charset="0"/>
              </a:rPr>
              <a:t>Previously you assigned the ions in the mass spectrum of </a:t>
            </a:r>
            <a:r>
              <a:rPr lang="en-US" sz="1800" dirty="0" err="1" smtClean="0">
                <a:latin typeface="Arial" pitchFamily="34" charset="0"/>
                <a:cs typeface="Arial" pitchFamily="34" charset="0"/>
              </a:rPr>
              <a:t>ethanoic</a:t>
            </a:r>
            <a:r>
              <a:rPr lang="en-US" sz="1800" dirty="0" smtClean="0">
                <a:latin typeface="Arial" pitchFamily="34" charset="0"/>
                <a:cs typeface="Arial" pitchFamily="34" charset="0"/>
              </a:rPr>
              <a:t> acid:</a:t>
            </a:r>
            <a:endParaRPr lang="en-US" sz="1800" dirty="0">
              <a:latin typeface="Arial" pitchFamily="34" charset="0"/>
              <a:cs typeface="Arial" pitchFamily="34" charset="0"/>
            </a:endParaRPr>
          </a:p>
        </p:txBody>
      </p:sp>
      <p:pic>
        <p:nvPicPr>
          <p:cNvPr id="4" name="Picture 3"/>
          <p:cNvPicPr>
            <a:picLocks noChangeAspect="1"/>
          </p:cNvPicPr>
          <p:nvPr/>
        </p:nvPicPr>
        <p:blipFill>
          <a:blip r:embed="rId2"/>
          <a:stretch>
            <a:fillRect/>
          </a:stretch>
        </p:blipFill>
        <p:spPr>
          <a:xfrm>
            <a:off x="1530100" y="2828551"/>
            <a:ext cx="5413980" cy="3281681"/>
          </a:xfrm>
          <a:prstGeom prst="rect">
            <a:avLst/>
          </a:prstGeom>
        </p:spPr>
      </p:pic>
      <p:cxnSp>
        <p:nvCxnSpPr>
          <p:cNvPr id="7" name="Straight Arrow Connector 6"/>
          <p:cNvCxnSpPr>
            <a:stCxn id="4" idx="3"/>
          </p:cNvCxnSpPr>
          <p:nvPr/>
        </p:nvCxnSpPr>
        <p:spPr>
          <a:xfrm flipH="1">
            <a:off x="5929683" y="4469392"/>
            <a:ext cx="1014397" cy="87434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6944080" y="4146226"/>
            <a:ext cx="1616811" cy="923330"/>
          </a:xfrm>
          <a:prstGeom prst="rect">
            <a:avLst/>
          </a:prstGeom>
          <a:noFill/>
        </p:spPr>
        <p:txBody>
          <a:bodyPr wrap="none" rtlCol="0">
            <a:spAutoFit/>
          </a:bodyPr>
          <a:lstStyle/>
          <a:p>
            <a:r>
              <a:rPr lang="en-US" dirty="0" smtClean="0"/>
              <a:t>M</a:t>
            </a:r>
            <a:r>
              <a:rPr lang="en-US" baseline="30000" dirty="0" smtClean="0"/>
              <a:t>+. </a:t>
            </a:r>
            <a:r>
              <a:rPr lang="en-US" dirty="0" err="1" smtClean="0"/>
              <a:t>isotopomer</a:t>
            </a:r>
            <a:endParaRPr lang="en-US" dirty="0" smtClean="0"/>
          </a:p>
          <a:p>
            <a:r>
              <a:rPr lang="en-US" baseline="30000" dirty="0" smtClean="0"/>
              <a:t>13</a:t>
            </a:r>
            <a:r>
              <a:rPr lang="en-US" dirty="0" smtClean="0"/>
              <a:t>CH</a:t>
            </a:r>
            <a:r>
              <a:rPr lang="en-US" baseline="-25000" dirty="0" smtClean="0"/>
              <a:t>3</a:t>
            </a:r>
            <a:r>
              <a:rPr lang="en-US" baseline="30000" dirty="0" smtClean="0"/>
              <a:t>12</a:t>
            </a:r>
            <a:r>
              <a:rPr lang="en-US" dirty="0" smtClean="0"/>
              <a:t>COOH</a:t>
            </a:r>
          </a:p>
          <a:p>
            <a:r>
              <a:rPr lang="en-US" dirty="0" smtClean="0"/>
              <a:t>61</a:t>
            </a:r>
            <a:endParaRPr lang="en-US" dirty="0"/>
          </a:p>
        </p:txBody>
      </p:sp>
      <p:sp>
        <p:nvSpPr>
          <p:cNvPr id="9" name="TextBox 8"/>
          <p:cNvSpPr txBox="1"/>
          <p:nvPr/>
        </p:nvSpPr>
        <p:spPr>
          <a:xfrm>
            <a:off x="5929683" y="3202052"/>
            <a:ext cx="1412090" cy="923330"/>
          </a:xfrm>
          <a:prstGeom prst="rect">
            <a:avLst/>
          </a:prstGeom>
          <a:noFill/>
        </p:spPr>
        <p:txBody>
          <a:bodyPr wrap="none" rtlCol="0">
            <a:spAutoFit/>
          </a:bodyPr>
          <a:lstStyle/>
          <a:p>
            <a:r>
              <a:rPr lang="en-US" dirty="0" smtClean="0"/>
              <a:t>M</a:t>
            </a:r>
            <a:r>
              <a:rPr lang="en-US" baseline="30000" dirty="0" smtClean="0"/>
              <a:t>+. </a:t>
            </a:r>
            <a:endParaRPr lang="en-US" dirty="0" smtClean="0"/>
          </a:p>
          <a:p>
            <a:r>
              <a:rPr lang="en-US" baseline="30000" dirty="0" smtClean="0"/>
              <a:t>12</a:t>
            </a:r>
            <a:r>
              <a:rPr lang="en-US" dirty="0" smtClean="0"/>
              <a:t>CH</a:t>
            </a:r>
            <a:r>
              <a:rPr lang="en-US" baseline="-25000" dirty="0" smtClean="0"/>
              <a:t>3</a:t>
            </a:r>
            <a:r>
              <a:rPr lang="en-US" baseline="30000" dirty="0" smtClean="0"/>
              <a:t>12</a:t>
            </a:r>
            <a:r>
              <a:rPr lang="en-US" dirty="0" smtClean="0"/>
              <a:t>COOH</a:t>
            </a:r>
          </a:p>
          <a:p>
            <a:r>
              <a:rPr lang="en-US" dirty="0" smtClean="0"/>
              <a:t>60</a:t>
            </a:r>
            <a:endParaRPr lang="en-US" dirty="0"/>
          </a:p>
        </p:txBody>
      </p:sp>
      <p:sp>
        <p:nvSpPr>
          <p:cNvPr id="10" name="TextBox 9"/>
          <p:cNvSpPr txBox="1"/>
          <p:nvPr/>
        </p:nvSpPr>
        <p:spPr>
          <a:xfrm>
            <a:off x="5088133" y="3017386"/>
            <a:ext cx="831853" cy="646331"/>
          </a:xfrm>
          <a:prstGeom prst="rect">
            <a:avLst/>
          </a:prstGeom>
          <a:noFill/>
        </p:spPr>
        <p:txBody>
          <a:bodyPr wrap="none" rtlCol="0">
            <a:spAutoFit/>
          </a:bodyPr>
          <a:lstStyle/>
          <a:p>
            <a:r>
              <a:rPr lang="en-US" dirty="0" smtClean="0"/>
              <a:t>COOH</a:t>
            </a:r>
            <a:r>
              <a:rPr lang="en-US" baseline="30000" dirty="0" smtClean="0"/>
              <a:t>+</a:t>
            </a:r>
          </a:p>
          <a:p>
            <a:r>
              <a:rPr lang="en-US" dirty="0" smtClean="0"/>
              <a:t>45</a:t>
            </a:r>
            <a:endParaRPr lang="en-US" dirty="0"/>
          </a:p>
        </p:txBody>
      </p:sp>
      <p:sp>
        <p:nvSpPr>
          <p:cNvPr id="11" name="TextBox 10"/>
          <p:cNvSpPr txBox="1"/>
          <p:nvPr/>
        </p:nvSpPr>
        <p:spPr>
          <a:xfrm>
            <a:off x="3980173" y="3017386"/>
            <a:ext cx="880094" cy="646331"/>
          </a:xfrm>
          <a:prstGeom prst="rect">
            <a:avLst/>
          </a:prstGeom>
          <a:noFill/>
        </p:spPr>
        <p:txBody>
          <a:bodyPr wrap="none" rtlCol="0">
            <a:spAutoFit/>
          </a:bodyPr>
          <a:lstStyle/>
          <a:p>
            <a:r>
              <a:rPr lang="en-US" dirty="0" smtClean="0"/>
              <a:t>CH</a:t>
            </a:r>
            <a:r>
              <a:rPr lang="en-US" baseline="-25000" dirty="0" smtClean="0"/>
              <a:t>3</a:t>
            </a:r>
            <a:r>
              <a:rPr lang="en-US" dirty="0" smtClean="0"/>
              <a:t>CO</a:t>
            </a:r>
            <a:r>
              <a:rPr lang="en-US" baseline="30000" dirty="0" smtClean="0"/>
              <a:t>+</a:t>
            </a:r>
          </a:p>
          <a:p>
            <a:r>
              <a:rPr lang="en-US" dirty="0" smtClean="0"/>
              <a:t>	43</a:t>
            </a:r>
            <a:endParaRPr lang="en-US" dirty="0"/>
          </a:p>
        </p:txBody>
      </p:sp>
      <p:sp>
        <p:nvSpPr>
          <p:cNvPr id="12" name="TextBox 11"/>
          <p:cNvSpPr txBox="1"/>
          <p:nvPr/>
        </p:nvSpPr>
        <p:spPr>
          <a:xfrm>
            <a:off x="2935633" y="4279936"/>
            <a:ext cx="607859" cy="646331"/>
          </a:xfrm>
          <a:prstGeom prst="rect">
            <a:avLst/>
          </a:prstGeom>
          <a:noFill/>
        </p:spPr>
        <p:txBody>
          <a:bodyPr wrap="none" rtlCol="0">
            <a:spAutoFit/>
          </a:bodyPr>
          <a:lstStyle/>
          <a:p>
            <a:r>
              <a:rPr lang="en-US" dirty="0" smtClean="0"/>
              <a:t>CH</a:t>
            </a:r>
            <a:r>
              <a:rPr lang="en-US" baseline="-25000" dirty="0" smtClean="0"/>
              <a:t>3</a:t>
            </a:r>
            <a:r>
              <a:rPr lang="en-US" baseline="30000" dirty="0" smtClean="0"/>
              <a:t>+</a:t>
            </a:r>
          </a:p>
          <a:p>
            <a:r>
              <a:rPr lang="en-US" dirty="0" smtClean="0"/>
              <a:t>  15</a:t>
            </a:r>
            <a:endParaRPr lang="en-US" dirty="0"/>
          </a:p>
        </p:txBody>
      </p:sp>
      <p:sp>
        <p:nvSpPr>
          <p:cNvPr id="13" name="TextBox 12"/>
          <p:cNvSpPr txBox="1"/>
          <p:nvPr/>
        </p:nvSpPr>
        <p:spPr>
          <a:xfrm>
            <a:off x="1756670" y="2346014"/>
            <a:ext cx="5327099" cy="369332"/>
          </a:xfrm>
          <a:prstGeom prst="rect">
            <a:avLst/>
          </a:prstGeom>
          <a:noFill/>
        </p:spPr>
        <p:txBody>
          <a:bodyPr wrap="none" rtlCol="0">
            <a:spAutoFit/>
          </a:bodyPr>
          <a:lstStyle/>
          <a:p>
            <a:r>
              <a:rPr lang="en-US" dirty="0" smtClean="0">
                <a:latin typeface="Arial" pitchFamily="34" charset="0"/>
                <a:cs typeface="Arial" pitchFamily="34" charset="0"/>
              </a:rPr>
              <a:t>Question: What might the ion at </a:t>
            </a:r>
            <a:r>
              <a:rPr lang="en-US" i="1" dirty="0" err="1" smtClean="0">
                <a:latin typeface="Arial" pitchFamily="34" charset="0"/>
                <a:cs typeface="Arial" pitchFamily="34" charset="0"/>
              </a:rPr>
              <a:t>m/z</a:t>
            </a:r>
            <a:r>
              <a:rPr lang="en-US" dirty="0" smtClean="0">
                <a:latin typeface="Arial" pitchFamily="34" charset="0"/>
                <a:cs typeface="Arial" pitchFamily="34" charset="0"/>
              </a:rPr>
              <a:t> 29 be due to?</a:t>
            </a:r>
            <a:endParaRPr lang="en-U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pitchFamily="34" charset="0"/>
                <a:cs typeface="Arial" pitchFamily="34" charset="0"/>
              </a:rPr>
              <a:t>Session 4</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2071540"/>
            <a:ext cx="8229600" cy="4525963"/>
          </a:xfrm>
        </p:spPr>
        <p:txBody>
          <a:bodyPr>
            <a:normAutofit/>
          </a:bodyPr>
          <a:lstStyle/>
          <a:p>
            <a:r>
              <a:rPr lang="en-US" sz="1800" dirty="0" smtClean="0">
                <a:latin typeface="Arial" pitchFamily="34" charset="0"/>
                <a:cs typeface="Arial" pitchFamily="34" charset="0"/>
              </a:rPr>
              <a:t>Now predict what the mass: charge ratios of ions in the EI mass spectrum of methyl </a:t>
            </a:r>
            <a:r>
              <a:rPr lang="en-US" sz="1800" dirty="0" err="1" smtClean="0">
                <a:latin typeface="Arial" pitchFamily="34" charset="0"/>
                <a:cs typeface="Arial" pitchFamily="34" charset="0"/>
              </a:rPr>
              <a:t>ethanoate</a:t>
            </a:r>
            <a:r>
              <a:rPr lang="en-US" sz="1800" dirty="0" smtClean="0">
                <a:latin typeface="Arial" pitchFamily="34" charset="0"/>
                <a:cs typeface="Arial" pitchFamily="34" charset="0"/>
              </a:rPr>
              <a:t> would be. </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Sketch a rudimentary EI spectrum, </a:t>
            </a:r>
            <a:r>
              <a:rPr lang="en-US" sz="1800" dirty="0" err="1" smtClean="0">
                <a:latin typeface="Arial" pitchFamily="34" charset="0"/>
                <a:cs typeface="Arial" pitchFamily="34" charset="0"/>
              </a:rPr>
              <a:t>labelling</a:t>
            </a:r>
            <a:r>
              <a:rPr lang="en-US" sz="1800" dirty="0" smtClean="0">
                <a:latin typeface="Arial" pitchFamily="34" charset="0"/>
                <a:cs typeface="Arial" pitchFamily="34" charset="0"/>
              </a:rPr>
              <a:t> as many ions as possible.</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(By the way, the ion at </a:t>
            </a:r>
            <a:r>
              <a:rPr lang="en-US" sz="1800" i="1" dirty="0" err="1" smtClean="0">
                <a:latin typeface="Arial" pitchFamily="34" charset="0"/>
                <a:cs typeface="Arial" pitchFamily="34" charset="0"/>
              </a:rPr>
              <a:t>m/z</a:t>
            </a:r>
            <a:r>
              <a:rPr lang="en-US" sz="1800" dirty="0" smtClean="0">
                <a:latin typeface="Arial" pitchFamily="34" charset="0"/>
                <a:cs typeface="Arial" pitchFamily="34" charset="0"/>
              </a:rPr>
              <a:t> 29 in the previous spectrum might be due to CHO</a:t>
            </a:r>
            <a:r>
              <a:rPr lang="en-US" sz="1800" baseline="30000" dirty="0" smtClean="0">
                <a:latin typeface="Arial" pitchFamily="34" charset="0"/>
                <a:cs typeface="Arial" pitchFamily="34" charset="0"/>
              </a:rPr>
              <a:t>+</a:t>
            </a:r>
            <a:r>
              <a:rPr lang="en-US" sz="1800" dirty="0" smtClean="0">
                <a:latin typeface="Arial" pitchFamily="34" charset="0"/>
                <a:cs typeface="Arial" pitchFamily="34" charset="0"/>
              </a:rPr>
              <a:t>).</a:t>
            </a:r>
            <a:endParaRPr lang="en-US" sz="1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dirty="0" smtClean="0">
                <a:solidFill>
                  <a:srgbClr val="000000"/>
                </a:solidFill>
                <a:latin typeface="Arial" pitchFamily="34" charset="0"/>
                <a:cs typeface="Arial" pitchFamily="34" charset="0"/>
              </a:rPr>
              <a:t>Session 4 T</a:t>
            </a:r>
            <a:endParaRPr lang="en-US" dirty="0">
              <a:solidFill>
                <a:srgbClr val="000000"/>
              </a:solidFill>
              <a:latin typeface="Arial" pitchFamily="34" charset="0"/>
              <a:cs typeface="Arial" pitchFamily="34" charset="0"/>
            </a:endParaRPr>
          </a:p>
        </p:txBody>
      </p:sp>
      <p:sp>
        <p:nvSpPr>
          <p:cNvPr id="3" name="Content Placeholder 2"/>
          <p:cNvSpPr>
            <a:spLocks noGrp="1"/>
          </p:cNvSpPr>
          <p:nvPr>
            <p:ph idx="1"/>
          </p:nvPr>
        </p:nvSpPr>
        <p:spPr>
          <a:xfrm>
            <a:off x="305420" y="1304446"/>
            <a:ext cx="8229600" cy="4525963"/>
          </a:xfrm>
        </p:spPr>
        <p:txBody>
          <a:bodyPr>
            <a:normAutofit/>
          </a:bodyPr>
          <a:lstStyle/>
          <a:p>
            <a:r>
              <a:rPr lang="en-US" sz="1800" dirty="0" smtClean="0">
                <a:latin typeface="Arial" pitchFamily="34" charset="0"/>
                <a:cs typeface="Arial" pitchFamily="34" charset="0"/>
              </a:rPr>
              <a:t>Students should arrive at something like this:</a:t>
            </a:r>
          </a:p>
          <a:p>
            <a:r>
              <a:rPr lang="en-US" sz="1800" dirty="0" smtClean="0">
                <a:latin typeface="Arial" pitchFamily="34" charset="0"/>
                <a:cs typeface="Arial" pitchFamily="34" charset="0"/>
              </a:rPr>
              <a:t>Note: M-OCH</a:t>
            </a:r>
            <a:r>
              <a:rPr lang="en-US" sz="1800" baseline="-25000" dirty="0" smtClean="0">
                <a:latin typeface="Arial" pitchFamily="34" charset="0"/>
                <a:cs typeface="Arial" pitchFamily="34" charset="0"/>
              </a:rPr>
              <a:t>3</a:t>
            </a:r>
            <a:r>
              <a:rPr lang="en-US" sz="1800" dirty="0" smtClean="0">
                <a:latin typeface="Arial" pitchFamily="34" charset="0"/>
                <a:cs typeface="Arial" pitchFamily="34" charset="0"/>
              </a:rPr>
              <a:t> (</a:t>
            </a:r>
            <a:r>
              <a:rPr lang="en-US" sz="1800" dirty="0" err="1" smtClean="0">
                <a:latin typeface="Arial" pitchFamily="34" charset="0"/>
                <a:cs typeface="Arial" pitchFamily="34" charset="0"/>
              </a:rPr>
              <a:t>methoxy</a:t>
            </a:r>
            <a:r>
              <a:rPr lang="en-US" sz="1800" dirty="0" smtClean="0">
                <a:latin typeface="Arial" pitchFamily="34" charset="0"/>
                <a:cs typeface="Arial" pitchFamily="34" charset="0"/>
              </a:rPr>
              <a:t>) and M-CH</a:t>
            </a:r>
            <a:r>
              <a:rPr lang="en-US" sz="1800" baseline="-25000" dirty="0" smtClean="0">
                <a:latin typeface="Arial" pitchFamily="34" charset="0"/>
                <a:cs typeface="Arial" pitchFamily="34" charset="0"/>
              </a:rPr>
              <a:t>3</a:t>
            </a:r>
            <a:r>
              <a:rPr lang="en-US" sz="1800" dirty="0" smtClean="0">
                <a:latin typeface="Arial" pitchFamily="34" charset="0"/>
                <a:cs typeface="Arial" pitchFamily="34" charset="0"/>
              </a:rPr>
              <a:t>OH (methanol) are quite useful indicators of methyl esters.</a:t>
            </a:r>
          </a:p>
          <a:p>
            <a:endParaRPr lang="en-US" sz="1800" dirty="0">
              <a:latin typeface="Arial" pitchFamily="34" charset="0"/>
              <a:cs typeface="Arial" pitchFamily="34" charset="0"/>
            </a:endParaRPr>
          </a:p>
        </p:txBody>
      </p:sp>
      <p:grpSp>
        <p:nvGrpSpPr>
          <p:cNvPr id="10" name="Group 9"/>
          <p:cNvGrpSpPr/>
          <p:nvPr/>
        </p:nvGrpSpPr>
        <p:grpSpPr>
          <a:xfrm>
            <a:off x="1800093" y="2748872"/>
            <a:ext cx="5292065" cy="3396569"/>
            <a:chOff x="1476728" y="2342007"/>
            <a:chExt cx="5741975" cy="3577993"/>
          </a:xfrm>
        </p:grpSpPr>
        <p:pic>
          <p:nvPicPr>
            <p:cNvPr id="4" name="Picture 3"/>
            <p:cNvPicPr>
              <a:picLocks noChangeAspect="1"/>
            </p:cNvPicPr>
            <p:nvPr/>
          </p:nvPicPr>
          <p:blipFill>
            <a:blip r:embed="rId2"/>
            <a:stretch>
              <a:fillRect/>
            </a:stretch>
          </p:blipFill>
          <p:spPr>
            <a:xfrm>
              <a:off x="1476728" y="2342007"/>
              <a:ext cx="5741975" cy="3577993"/>
            </a:xfrm>
            <a:prstGeom prst="rect">
              <a:avLst/>
            </a:prstGeom>
          </p:spPr>
        </p:pic>
        <p:sp>
          <p:nvSpPr>
            <p:cNvPr id="5" name="TextBox 4"/>
            <p:cNvSpPr txBox="1"/>
            <p:nvPr/>
          </p:nvSpPr>
          <p:spPr>
            <a:xfrm>
              <a:off x="2342301" y="4708755"/>
              <a:ext cx="772340" cy="680854"/>
            </a:xfrm>
            <a:prstGeom prst="rect">
              <a:avLst/>
            </a:prstGeom>
            <a:noFill/>
          </p:spPr>
          <p:txBody>
            <a:bodyPr wrap="square" rtlCol="0">
              <a:spAutoFit/>
            </a:bodyPr>
            <a:lstStyle/>
            <a:p>
              <a:r>
                <a:rPr lang="en-US" dirty="0" smtClean="0"/>
                <a:t>CH</a:t>
              </a:r>
              <a:r>
                <a:rPr lang="en-US" baseline="-25000" dirty="0" smtClean="0"/>
                <a:t>3</a:t>
              </a:r>
              <a:r>
                <a:rPr lang="en-US" baseline="30000" dirty="0" smtClean="0"/>
                <a:t>+</a:t>
              </a:r>
            </a:p>
            <a:p>
              <a:r>
                <a:rPr lang="en-US" dirty="0" smtClean="0"/>
                <a:t>  15</a:t>
              </a:r>
              <a:endParaRPr lang="en-US" dirty="0"/>
            </a:p>
          </p:txBody>
        </p:sp>
        <p:sp>
          <p:nvSpPr>
            <p:cNvPr id="6" name="TextBox 5"/>
            <p:cNvSpPr txBox="1"/>
            <p:nvPr/>
          </p:nvSpPr>
          <p:spPr>
            <a:xfrm>
              <a:off x="4420220" y="2523431"/>
              <a:ext cx="1154836" cy="680854"/>
            </a:xfrm>
            <a:prstGeom prst="rect">
              <a:avLst/>
            </a:prstGeom>
            <a:noFill/>
          </p:spPr>
          <p:txBody>
            <a:bodyPr wrap="square" rtlCol="0">
              <a:spAutoFit/>
            </a:bodyPr>
            <a:lstStyle/>
            <a:p>
              <a:r>
                <a:rPr lang="en-US" dirty="0" smtClean="0"/>
                <a:t>CH</a:t>
              </a:r>
              <a:r>
                <a:rPr lang="en-US" baseline="-25000" dirty="0" smtClean="0"/>
                <a:t>3</a:t>
              </a:r>
              <a:r>
                <a:rPr lang="en-US" dirty="0" smtClean="0"/>
                <a:t>CO</a:t>
              </a:r>
              <a:r>
                <a:rPr lang="en-US" baseline="30000" dirty="0" smtClean="0"/>
                <a:t>+</a:t>
              </a:r>
            </a:p>
            <a:p>
              <a:r>
                <a:rPr lang="en-US" dirty="0" smtClean="0"/>
                <a:t>43</a:t>
              </a:r>
              <a:endParaRPr lang="en-US" dirty="0"/>
            </a:p>
          </p:txBody>
        </p:sp>
        <p:sp>
          <p:nvSpPr>
            <p:cNvPr id="7" name="TextBox 6"/>
            <p:cNvSpPr txBox="1"/>
            <p:nvPr/>
          </p:nvSpPr>
          <p:spPr>
            <a:xfrm>
              <a:off x="3409447" y="4417646"/>
              <a:ext cx="1184821" cy="680854"/>
            </a:xfrm>
            <a:prstGeom prst="rect">
              <a:avLst/>
            </a:prstGeom>
            <a:noFill/>
          </p:spPr>
          <p:txBody>
            <a:bodyPr wrap="square" rtlCol="0">
              <a:spAutoFit/>
            </a:bodyPr>
            <a:lstStyle/>
            <a:p>
              <a:r>
                <a:rPr lang="en-US" dirty="0" smtClean="0"/>
                <a:t>CH</a:t>
              </a:r>
              <a:r>
                <a:rPr lang="en-US" baseline="-25000" dirty="0" smtClean="0"/>
                <a:t>2</a:t>
              </a:r>
              <a:r>
                <a:rPr lang="en-US" dirty="0" smtClean="0"/>
                <a:t>CO</a:t>
              </a:r>
              <a:r>
                <a:rPr lang="en-US" baseline="30000" dirty="0" smtClean="0"/>
                <a:t>+</a:t>
              </a:r>
            </a:p>
            <a:p>
              <a:r>
                <a:rPr lang="en-US" dirty="0" smtClean="0"/>
                <a:t>	42</a:t>
              </a:r>
              <a:endParaRPr lang="en-US" dirty="0"/>
            </a:p>
          </p:txBody>
        </p:sp>
        <p:sp>
          <p:nvSpPr>
            <p:cNvPr id="8" name="TextBox 7"/>
            <p:cNvSpPr txBox="1"/>
            <p:nvPr/>
          </p:nvSpPr>
          <p:spPr>
            <a:xfrm>
              <a:off x="5575056" y="3785425"/>
              <a:ext cx="1474031" cy="972649"/>
            </a:xfrm>
            <a:prstGeom prst="rect">
              <a:avLst/>
            </a:prstGeom>
            <a:noFill/>
          </p:spPr>
          <p:txBody>
            <a:bodyPr wrap="square" rtlCol="0">
              <a:spAutoFit/>
            </a:bodyPr>
            <a:lstStyle/>
            <a:p>
              <a:r>
                <a:rPr lang="en-US" dirty="0" smtClean="0"/>
                <a:t>	M</a:t>
              </a:r>
              <a:r>
                <a:rPr lang="en-US" baseline="30000" dirty="0" smtClean="0"/>
                <a:t>+. </a:t>
              </a:r>
              <a:endParaRPr lang="en-US" dirty="0" smtClean="0"/>
            </a:p>
            <a:p>
              <a:r>
                <a:rPr lang="en-US" dirty="0" smtClean="0"/>
                <a:t>CH</a:t>
              </a:r>
              <a:r>
                <a:rPr lang="en-US" baseline="-25000" dirty="0" smtClean="0"/>
                <a:t>3</a:t>
              </a:r>
              <a:r>
                <a:rPr lang="en-US" dirty="0" smtClean="0"/>
                <a:t>COOCH</a:t>
              </a:r>
              <a:r>
                <a:rPr lang="en-US" baseline="-25000" dirty="0" smtClean="0"/>
                <a:t>3</a:t>
              </a:r>
            </a:p>
            <a:p>
              <a:r>
                <a:rPr lang="en-US" dirty="0" smtClean="0"/>
                <a:t>	74</a:t>
              </a:r>
              <a:endParaRPr lang="en-US" dirty="0"/>
            </a:p>
          </p:txBody>
        </p:sp>
        <p:sp>
          <p:nvSpPr>
            <p:cNvPr id="9" name="TextBox 8"/>
            <p:cNvSpPr txBox="1"/>
            <p:nvPr/>
          </p:nvSpPr>
          <p:spPr>
            <a:xfrm>
              <a:off x="4594269" y="4570256"/>
              <a:ext cx="1148372" cy="680854"/>
            </a:xfrm>
            <a:prstGeom prst="rect">
              <a:avLst/>
            </a:prstGeom>
            <a:noFill/>
          </p:spPr>
          <p:txBody>
            <a:bodyPr wrap="square" rtlCol="0">
              <a:spAutoFit/>
            </a:bodyPr>
            <a:lstStyle/>
            <a:p>
              <a:r>
                <a:rPr lang="en-US" dirty="0" smtClean="0"/>
                <a:t>M</a:t>
              </a:r>
              <a:r>
                <a:rPr lang="en-US" baseline="30000" dirty="0" smtClean="0"/>
                <a:t>+. </a:t>
              </a:r>
              <a:r>
                <a:rPr lang="en-US" dirty="0" smtClean="0"/>
                <a:t>–CH</a:t>
              </a:r>
              <a:r>
                <a:rPr lang="en-US" baseline="-25000" dirty="0" smtClean="0"/>
                <a:t>3</a:t>
              </a:r>
              <a:r>
                <a:rPr lang="en-US" baseline="30000" dirty="0" smtClean="0"/>
                <a:t>.</a:t>
              </a:r>
            </a:p>
            <a:p>
              <a:r>
                <a:rPr lang="en-US" dirty="0" smtClean="0"/>
                <a:t>	59</a:t>
              </a:r>
              <a:endParaRPr lang="en-US" dirty="0"/>
            </a:p>
          </p:txBody>
        </p:sp>
      </p:gr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pitchFamily="34" charset="0"/>
                <a:cs typeface="Arial" pitchFamily="34" charset="0"/>
              </a:rPr>
              <a:t>Session 4</a:t>
            </a:r>
            <a:endParaRPr lang="en-US" dirty="0">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r>
              <a:rPr lang="en-US" sz="1900" dirty="0" smtClean="0">
                <a:latin typeface="Arial" pitchFamily="34" charset="0"/>
                <a:cs typeface="Arial" pitchFamily="34" charset="0"/>
              </a:rPr>
              <a:t>Now return to your Excel database of acidic compounds that you suspect may be in OSPW and which have predicted toxicities.</a:t>
            </a:r>
          </a:p>
          <a:p>
            <a:endParaRPr lang="en-US" sz="1900" dirty="0" smtClean="0">
              <a:latin typeface="Arial" pitchFamily="34" charset="0"/>
              <a:cs typeface="Arial" pitchFamily="34" charset="0"/>
            </a:endParaRPr>
          </a:p>
          <a:p>
            <a:r>
              <a:rPr lang="en-US" sz="1900" dirty="0" smtClean="0">
                <a:latin typeface="Arial" pitchFamily="34" charset="0"/>
                <a:cs typeface="Arial" pitchFamily="34" charset="0"/>
              </a:rPr>
              <a:t>Choose ten.</a:t>
            </a:r>
          </a:p>
          <a:p>
            <a:endParaRPr lang="en-US" sz="1900" dirty="0" smtClean="0">
              <a:latin typeface="Arial" pitchFamily="34" charset="0"/>
              <a:cs typeface="Arial" pitchFamily="34" charset="0"/>
            </a:endParaRPr>
          </a:p>
          <a:p>
            <a:r>
              <a:rPr lang="en-US" sz="1900" dirty="0" smtClean="0">
                <a:latin typeface="Arial" pitchFamily="34" charset="0"/>
                <a:cs typeface="Arial" pitchFamily="34" charset="0"/>
              </a:rPr>
              <a:t>Predict what the mass: charge ratios of ions in the EI mass spectra would be. You already know the accurate masses of the acids; now calculate them for the methyl esters and add these data to your database.</a:t>
            </a:r>
          </a:p>
          <a:p>
            <a:endParaRPr lang="en-US" sz="1900" dirty="0" smtClean="0">
              <a:latin typeface="Arial" pitchFamily="34" charset="0"/>
              <a:cs typeface="Arial" pitchFamily="34" charset="0"/>
            </a:endParaRPr>
          </a:p>
          <a:p>
            <a:r>
              <a:rPr lang="en-US" sz="1900" dirty="0" smtClean="0">
                <a:latin typeface="Arial" pitchFamily="34" charset="0"/>
                <a:cs typeface="Arial" pitchFamily="34" charset="0"/>
              </a:rPr>
              <a:t>Sketch rudimentary EI spectra, </a:t>
            </a:r>
            <a:r>
              <a:rPr lang="en-US" sz="1900" dirty="0" err="1" smtClean="0">
                <a:latin typeface="Arial" pitchFamily="34" charset="0"/>
                <a:cs typeface="Arial" pitchFamily="34" charset="0"/>
              </a:rPr>
              <a:t>labelling</a:t>
            </a:r>
            <a:r>
              <a:rPr lang="en-US" sz="1900" dirty="0" smtClean="0">
                <a:latin typeface="Arial" pitchFamily="34" charset="0"/>
                <a:cs typeface="Arial" pitchFamily="34" charset="0"/>
              </a:rPr>
              <a:t> as many ions as possible. Convert these to bar charts (as in the previous mass spectrum  of </a:t>
            </a:r>
            <a:r>
              <a:rPr lang="en-US" sz="1900" dirty="0" err="1" smtClean="0">
                <a:latin typeface="Arial" pitchFamily="34" charset="0"/>
                <a:cs typeface="Arial" pitchFamily="34" charset="0"/>
              </a:rPr>
              <a:t>ethanoic</a:t>
            </a:r>
            <a:r>
              <a:rPr lang="en-US" sz="1900" dirty="0" smtClean="0">
                <a:latin typeface="Arial" pitchFamily="34" charset="0"/>
                <a:cs typeface="Arial" pitchFamily="34" charset="0"/>
              </a:rPr>
              <a:t> acid) using Excel; paste the structures, toxicities and accurate mass information alongside.</a:t>
            </a:r>
          </a:p>
          <a:p>
            <a:endParaRPr lang="en-US" dirty="0" smtClean="0"/>
          </a:p>
          <a:p>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solidFill>
                  <a:srgbClr val="000000"/>
                </a:solidFill>
                <a:latin typeface="Arial" pitchFamily="34" charset="0"/>
                <a:cs typeface="Arial" pitchFamily="34" charset="0"/>
              </a:rPr>
              <a:t>Session 4</a:t>
            </a:r>
            <a:endParaRPr lang="en-US" dirty="0">
              <a:solidFill>
                <a:srgbClr val="000000"/>
              </a:solidFill>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pPr>
              <a:buNone/>
            </a:pPr>
            <a:r>
              <a:rPr lang="en-US" sz="1200" dirty="0" smtClean="0"/>
              <a:t>Example data:</a:t>
            </a:r>
          </a:p>
          <a:p>
            <a:pPr>
              <a:buNone/>
            </a:pPr>
            <a:endParaRPr lang="en-US" sz="1200" dirty="0" smtClean="0"/>
          </a:p>
          <a:p>
            <a:pPr>
              <a:buNone/>
            </a:pPr>
            <a:endParaRPr lang="en-US" sz="1200" dirty="0" smtClean="0"/>
          </a:p>
          <a:p>
            <a:pPr>
              <a:buNone/>
            </a:pPr>
            <a:endParaRPr lang="en-US" sz="1200" dirty="0" smtClean="0"/>
          </a:p>
          <a:p>
            <a:pPr>
              <a:buNone/>
            </a:pPr>
            <a:endParaRPr lang="en-US" sz="1200" dirty="0" smtClean="0"/>
          </a:p>
          <a:p>
            <a:pPr>
              <a:buNone/>
            </a:pPr>
            <a:endParaRPr lang="en-US" sz="1200" dirty="0" smtClean="0"/>
          </a:p>
          <a:p>
            <a:pPr>
              <a:buNone/>
            </a:pPr>
            <a:endParaRPr lang="en-US" sz="1200" dirty="0" smtClean="0"/>
          </a:p>
          <a:p>
            <a:pPr>
              <a:buNone/>
            </a:pPr>
            <a:endParaRPr lang="en-US" sz="1200" dirty="0" smtClean="0"/>
          </a:p>
          <a:p>
            <a:pPr>
              <a:buNone/>
            </a:pPr>
            <a:endParaRPr lang="en-US" sz="1200" dirty="0" smtClean="0"/>
          </a:p>
          <a:p>
            <a:pPr>
              <a:buNone/>
            </a:pPr>
            <a:endParaRPr lang="en-US" sz="1200" dirty="0" smtClean="0"/>
          </a:p>
          <a:p>
            <a:pPr>
              <a:buNone/>
            </a:pPr>
            <a:r>
              <a:rPr lang="en-US" sz="1200" dirty="0" smtClean="0"/>
              <a:t>Accurate mass 60.02113</a:t>
            </a:r>
          </a:p>
        </p:txBody>
      </p:sp>
      <p:pic>
        <p:nvPicPr>
          <p:cNvPr id="4" name="Picture 3"/>
          <p:cNvPicPr>
            <a:picLocks noChangeAspect="1"/>
          </p:cNvPicPr>
          <p:nvPr/>
        </p:nvPicPr>
        <p:blipFill>
          <a:blip r:embed="rId2"/>
          <a:stretch>
            <a:fillRect/>
          </a:stretch>
        </p:blipFill>
        <p:spPr>
          <a:xfrm>
            <a:off x="2599697" y="3532061"/>
            <a:ext cx="6245908" cy="3025796"/>
          </a:xfrm>
          <a:prstGeom prst="rect">
            <a:avLst/>
          </a:prstGeom>
        </p:spPr>
      </p:pic>
      <p:pic>
        <p:nvPicPr>
          <p:cNvPr id="6" name="Picture 5"/>
          <p:cNvPicPr>
            <a:picLocks noChangeAspect="1"/>
          </p:cNvPicPr>
          <p:nvPr/>
        </p:nvPicPr>
        <p:blipFill>
          <a:blip r:embed="rId3"/>
          <a:stretch>
            <a:fillRect/>
          </a:stretch>
        </p:blipFill>
        <p:spPr>
          <a:xfrm>
            <a:off x="3263392" y="1797287"/>
            <a:ext cx="3681489" cy="1734774"/>
          </a:xfrm>
          <a:prstGeom prst="rect">
            <a:avLst/>
          </a:prstGeom>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pitchFamily="34" charset="0"/>
                <a:cs typeface="Arial" pitchFamily="34" charset="0"/>
              </a:rPr>
              <a:t>Session 4</a:t>
            </a:r>
            <a:endParaRPr lang="en-US" dirty="0">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r>
              <a:rPr lang="en-US" sz="1900" dirty="0" smtClean="0">
                <a:latin typeface="Arial" pitchFamily="34" charset="0"/>
                <a:cs typeface="Arial" pitchFamily="34" charset="0"/>
              </a:rPr>
              <a:t>Now you can potentially make  a real contribution to research on this topic.</a:t>
            </a:r>
          </a:p>
          <a:p>
            <a:endParaRPr lang="en-US" sz="1900" dirty="0" smtClean="0">
              <a:latin typeface="Arial" pitchFamily="34" charset="0"/>
              <a:cs typeface="Arial" pitchFamily="34" charset="0"/>
            </a:endParaRPr>
          </a:p>
          <a:p>
            <a:r>
              <a:rPr lang="en-US" sz="1900" dirty="0" smtClean="0">
                <a:latin typeface="Arial" pitchFamily="34" charset="0"/>
                <a:cs typeface="Arial" pitchFamily="34" charset="0"/>
              </a:rPr>
              <a:t>E-mail: </a:t>
            </a:r>
            <a:r>
              <a:rPr lang="en-US" sz="1900" dirty="0" smtClean="0">
                <a:latin typeface="Arial" pitchFamily="34" charset="0"/>
                <a:cs typeface="Arial" pitchFamily="34" charset="0"/>
                <a:hlinkClick r:id="rId2"/>
              </a:rPr>
              <a:t>chemistry@plym.ac.uk</a:t>
            </a:r>
            <a:r>
              <a:rPr lang="en-US" sz="1900" dirty="0" smtClean="0">
                <a:latin typeface="Arial" pitchFamily="34" charset="0"/>
                <a:cs typeface="Arial" pitchFamily="34" charset="0"/>
              </a:rPr>
              <a:t> with a .</a:t>
            </a:r>
            <a:r>
              <a:rPr lang="en-US" sz="1900" dirty="0" err="1" smtClean="0">
                <a:latin typeface="Arial" pitchFamily="34" charset="0"/>
                <a:cs typeface="Arial" pitchFamily="34" charset="0"/>
              </a:rPr>
              <a:t>pdf</a:t>
            </a:r>
            <a:r>
              <a:rPr lang="en-US" sz="1900" dirty="0" smtClean="0">
                <a:latin typeface="Arial" pitchFamily="34" charset="0"/>
                <a:cs typeface="Arial" pitchFamily="34" charset="0"/>
              </a:rPr>
              <a:t> of the data for your ten acids (the mass spectra, accurate mass and toxicity data). </a:t>
            </a:r>
          </a:p>
          <a:p>
            <a:endParaRPr lang="en-US" sz="1900" dirty="0" smtClean="0">
              <a:latin typeface="Arial" pitchFamily="34" charset="0"/>
              <a:cs typeface="Arial" pitchFamily="34" charset="0"/>
            </a:endParaRPr>
          </a:p>
          <a:p>
            <a:r>
              <a:rPr lang="en-US" sz="1900" dirty="0" smtClean="0">
                <a:latin typeface="Arial" pitchFamily="34" charset="0"/>
                <a:cs typeface="Arial" pitchFamily="34" charset="0"/>
              </a:rPr>
              <a:t>Researchers will look for mass spectra which resemble those you have predicted in real OSPW samples by </a:t>
            </a:r>
            <a:r>
              <a:rPr lang="en-US" sz="1900" dirty="0" err="1" smtClean="0">
                <a:latin typeface="Arial" pitchFamily="34" charset="0"/>
                <a:cs typeface="Arial" pitchFamily="34" charset="0"/>
              </a:rPr>
              <a:t>GCxGC</a:t>
            </a:r>
            <a:r>
              <a:rPr lang="en-US" sz="1900" dirty="0" smtClean="0">
                <a:latin typeface="Arial" pitchFamily="34" charset="0"/>
                <a:cs typeface="Arial" pitchFamily="34" charset="0"/>
              </a:rPr>
              <a:t>-MS and notify you of the results if there are any close matches.</a:t>
            </a:r>
          </a:p>
          <a:p>
            <a:endParaRPr lang="en-US" dirty="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pitchFamily="34" charset="0"/>
                <a:cs typeface="Arial" pitchFamily="34" charset="0"/>
              </a:rPr>
              <a:t>Session 4</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192320"/>
            <a:ext cx="8229600" cy="4525963"/>
          </a:xfrm>
        </p:spPr>
        <p:txBody>
          <a:bodyPr>
            <a:normAutofit/>
          </a:bodyPr>
          <a:lstStyle/>
          <a:p>
            <a:r>
              <a:rPr lang="en-US" sz="1800" dirty="0" smtClean="0">
                <a:latin typeface="Arial" pitchFamily="34" charset="0"/>
                <a:cs typeface="Arial" pitchFamily="34" charset="0"/>
              </a:rPr>
              <a:t>Now is your second opportunity to make  a real contribution to research on this topic.</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The following slides show EI mass spectra of the methyl esters of  unknown acidic compounds in an OSPW sample with a defined toxicity.</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Interpret the spectra as fully as possible and assign tentative structures. You can reasonably assume that the compounds contain few, if any,  isolated double bonds, but aromatic compounds are certainly possible.</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A list of some common mass spectral features of methyl esters can be found in these references</a:t>
            </a:r>
            <a:r>
              <a:rPr lang="en-US" sz="1800" baseline="30000" dirty="0" smtClean="0">
                <a:latin typeface="Arial" pitchFamily="34" charset="0"/>
                <a:cs typeface="Arial" pitchFamily="34" charset="0"/>
              </a:rPr>
              <a:t>11-13</a:t>
            </a:r>
            <a:r>
              <a:rPr lang="en-US" sz="1800" dirty="0">
                <a:latin typeface="Arial" pitchFamily="34" charset="0"/>
                <a:cs typeface="Arial" pitchFamily="34" charset="0"/>
              </a:rPr>
              <a:t> </a:t>
            </a:r>
            <a:r>
              <a:rPr lang="en-US" sz="1800" dirty="0" smtClean="0">
                <a:latin typeface="Arial" pitchFamily="34" charset="0"/>
                <a:cs typeface="Arial" pitchFamily="34" charset="0"/>
              </a:rPr>
              <a:t>and elsewhere. More spectra of unknowns are available on request.</a:t>
            </a:r>
          </a:p>
          <a:p>
            <a:pPr>
              <a:buNone/>
            </a:pPr>
            <a:endParaRPr lang="en-US" dirty="0" smtClean="0"/>
          </a:p>
          <a:p>
            <a:endParaRPr lang="en-US" dirty="0" smtClean="0"/>
          </a:p>
          <a:p>
            <a:endParaRPr lang="en-US" dirty="0"/>
          </a:p>
        </p:txBody>
      </p:sp>
      <p:cxnSp>
        <p:nvCxnSpPr>
          <p:cNvPr id="5" name="Straight Connector 4"/>
          <p:cNvCxnSpPr/>
          <p:nvPr/>
        </p:nvCxnSpPr>
        <p:spPr>
          <a:xfrm>
            <a:off x="858088" y="5380315"/>
            <a:ext cx="7448204" cy="1588"/>
          </a:xfrm>
          <a:prstGeom prst="line">
            <a:avLst/>
          </a:prstGeom>
        </p:spPr>
        <p:style>
          <a:lnRef idx="2">
            <a:schemeClr val="accent1"/>
          </a:lnRef>
          <a:fillRef idx="0">
            <a:schemeClr val="accent1"/>
          </a:fillRef>
          <a:effectRef idx="1">
            <a:schemeClr val="accent1"/>
          </a:effectRef>
          <a:fontRef idx="minor">
            <a:schemeClr val="tx1"/>
          </a:fontRef>
        </p:style>
      </p:cxnSp>
      <p:sp>
        <p:nvSpPr>
          <p:cNvPr id="6" name="TextBox 5"/>
          <p:cNvSpPr txBox="1"/>
          <p:nvPr/>
        </p:nvSpPr>
        <p:spPr>
          <a:xfrm>
            <a:off x="858088" y="5381903"/>
            <a:ext cx="7828712" cy="646331"/>
          </a:xfrm>
          <a:prstGeom prst="rect">
            <a:avLst/>
          </a:prstGeom>
          <a:noFill/>
        </p:spPr>
        <p:txBody>
          <a:bodyPr wrap="square" rtlCol="0">
            <a:spAutoFit/>
          </a:bodyPr>
          <a:lstStyle/>
          <a:p>
            <a:r>
              <a:rPr lang="en-US" sz="900" baseline="30000" dirty="0" smtClean="0"/>
              <a:t>11</a:t>
            </a:r>
            <a:r>
              <a:rPr lang="en-US" sz="900" dirty="0" smtClean="0"/>
              <a:t>Rowland, S.J. et al. (2011) Diamonds in the rough: Identification of individual naphthenic acids in oil sands process water. </a:t>
            </a:r>
            <a:r>
              <a:rPr lang="en-US" sz="900" i="1" dirty="0" smtClean="0"/>
              <a:t>Environmental Science &amp; Technology</a:t>
            </a:r>
            <a:r>
              <a:rPr lang="en-US" sz="900" dirty="0" smtClean="0"/>
              <a:t> </a:t>
            </a:r>
            <a:r>
              <a:rPr lang="en-US" sz="900" i="1" dirty="0" smtClean="0"/>
              <a:t>45</a:t>
            </a:r>
            <a:r>
              <a:rPr lang="en-US" sz="900" dirty="0" smtClean="0"/>
              <a:t>, 3154-3159</a:t>
            </a:r>
            <a:r>
              <a:rPr lang="en-US" sz="900" i="1" dirty="0" smtClean="0"/>
              <a:t>.</a:t>
            </a:r>
            <a:r>
              <a:rPr lang="en-US" sz="900" baseline="30000" dirty="0" smtClean="0"/>
              <a:t>12</a:t>
            </a:r>
            <a:r>
              <a:rPr lang="en-US" sz="900" dirty="0" smtClean="0"/>
              <a:t>Rowland, S.J</a:t>
            </a:r>
            <a:r>
              <a:rPr lang="en-US" sz="900" i="1" dirty="0" smtClean="0"/>
              <a:t>. </a:t>
            </a:r>
            <a:r>
              <a:rPr lang="en-US" sz="900" dirty="0" smtClean="0"/>
              <a:t>et al. (2011) Monocyclic and </a:t>
            </a:r>
            <a:r>
              <a:rPr lang="en-US" sz="900" dirty="0" err="1" smtClean="0"/>
              <a:t>monoaromatic</a:t>
            </a:r>
            <a:r>
              <a:rPr lang="en-US" sz="900" dirty="0" smtClean="0"/>
              <a:t> naphthenic acids: Synthesis &amp; </a:t>
            </a:r>
            <a:r>
              <a:rPr lang="en-US" sz="900" dirty="0" err="1" smtClean="0"/>
              <a:t>characterisation</a:t>
            </a:r>
            <a:r>
              <a:rPr lang="en-US" sz="900" dirty="0" smtClean="0"/>
              <a:t>. </a:t>
            </a:r>
            <a:r>
              <a:rPr lang="en-US" sz="900" i="1" dirty="0" smtClean="0"/>
              <a:t>Environmental Chemistry Letters</a:t>
            </a:r>
            <a:r>
              <a:rPr lang="en-US" sz="900" dirty="0" smtClean="0"/>
              <a:t> </a:t>
            </a:r>
            <a:r>
              <a:rPr lang="en-US" sz="900" i="1" dirty="0" smtClean="0"/>
              <a:t>9</a:t>
            </a:r>
            <a:r>
              <a:rPr lang="en-US" sz="900" dirty="0" smtClean="0"/>
              <a:t>, 525-533. </a:t>
            </a:r>
          </a:p>
          <a:p>
            <a:r>
              <a:rPr lang="en-US" sz="900" baseline="30000" dirty="0" smtClean="0"/>
              <a:t>13</a:t>
            </a:r>
            <a:r>
              <a:rPr lang="en-US" sz="900" dirty="0" smtClean="0"/>
              <a:t>Rowland, S.J. et al. (2011) Identification of individual tetra- and </a:t>
            </a:r>
            <a:r>
              <a:rPr lang="en-US" sz="900" dirty="0" err="1" smtClean="0"/>
              <a:t>pentacyclic</a:t>
            </a:r>
            <a:r>
              <a:rPr lang="en-US" sz="900" dirty="0" smtClean="0"/>
              <a:t> naphthenic acids in oil sands process water by comprehensive two-dimensional gas chromatography-mass spectrometry. </a:t>
            </a:r>
            <a:r>
              <a:rPr lang="en-US" sz="900" i="1" dirty="0" smtClean="0"/>
              <a:t>Rapid Communications in Mass Spectrometry</a:t>
            </a:r>
            <a:r>
              <a:rPr lang="en-US" sz="900" dirty="0" smtClean="0"/>
              <a:t> </a:t>
            </a:r>
            <a:r>
              <a:rPr lang="en-US" sz="900" i="1" dirty="0" smtClean="0"/>
              <a:t>25</a:t>
            </a:r>
            <a:r>
              <a:rPr lang="en-US" sz="900" dirty="0" smtClean="0"/>
              <a:t>, 1198-1204. </a:t>
            </a:r>
            <a:endParaRPr lang="en-US" sz="900" baseline="30000" dirty="0" smtClean="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21481" y="755406"/>
            <a:ext cx="8229600" cy="1143000"/>
          </a:xfrm>
        </p:spPr>
        <p:txBody>
          <a:bodyPr>
            <a:noAutofit/>
          </a:bodyPr>
          <a:lstStyle/>
          <a:p>
            <a:pPr algn="l"/>
            <a:r>
              <a:rPr lang="en-GB" dirty="0" smtClean="0">
                <a:latin typeface="Arial" pitchFamily="34" charset="0"/>
                <a:cs typeface="Arial" pitchFamily="34" charset="0"/>
              </a:rPr>
              <a:t>Session 4</a:t>
            </a:r>
            <a:br>
              <a:rPr lang="en-GB" dirty="0" smtClean="0">
                <a:latin typeface="Arial" pitchFamily="34" charset="0"/>
                <a:cs typeface="Arial" pitchFamily="34" charset="0"/>
              </a:rPr>
            </a:br>
            <a:endParaRPr lang="en-US" dirty="0">
              <a:latin typeface="Arial" pitchFamily="34" charset="0"/>
              <a:cs typeface="Arial" pitchFamily="34" charset="0"/>
            </a:endParaRPr>
          </a:p>
        </p:txBody>
      </p:sp>
      <p:sp>
        <p:nvSpPr>
          <p:cNvPr id="3" name="Content Placeholder 2"/>
          <p:cNvSpPr>
            <a:spLocks noGrp="1"/>
          </p:cNvSpPr>
          <p:nvPr>
            <p:ph idx="1"/>
          </p:nvPr>
        </p:nvSpPr>
        <p:spPr>
          <a:xfrm>
            <a:off x="428596" y="1785926"/>
            <a:ext cx="8229600" cy="4525963"/>
          </a:xfrm>
        </p:spPr>
        <p:txBody>
          <a:bodyPr>
            <a:normAutofit/>
          </a:bodyPr>
          <a:lstStyle/>
          <a:p>
            <a:r>
              <a:rPr lang="en-GB" sz="1800" dirty="0" smtClean="0">
                <a:latin typeface="Arial" pitchFamily="34" charset="0"/>
                <a:cs typeface="Arial" pitchFamily="34" charset="0"/>
              </a:rPr>
              <a:t>The spectra were acquired with 70eV ionisation in positive ion mode and the gas chromatographic retention times are given bottom right in minutes (GC1), seconds (GC2).</a:t>
            </a:r>
          </a:p>
          <a:p>
            <a:endParaRPr lang="en-GB" sz="1800" dirty="0" smtClean="0">
              <a:latin typeface="Arial" pitchFamily="34" charset="0"/>
              <a:cs typeface="Arial" pitchFamily="34" charset="0"/>
            </a:endParaRPr>
          </a:p>
          <a:p>
            <a:r>
              <a:rPr lang="en-GB" sz="1800" dirty="0" smtClean="0">
                <a:latin typeface="Arial" pitchFamily="34" charset="0"/>
                <a:cs typeface="Arial" pitchFamily="34" charset="0"/>
              </a:rPr>
              <a:t>Students may attempt to identify the unknowns. Spectra of more unknowns can be provided on request to: Chemistry@plymouth.ac.uk.</a:t>
            </a:r>
            <a:endParaRPr lang="en-US" sz="1800" dirty="0">
              <a:latin typeface="Arial" pitchFamily="34" charset="0"/>
              <a:cs typeface="Arial" pitchFamily="34" charset="0"/>
            </a:endParaRPr>
          </a:p>
        </p:txBody>
      </p:sp>
      <p:pic>
        <p:nvPicPr>
          <p:cNvPr id="1026" name="Picture 2"/>
          <p:cNvPicPr>
            <a:picLocks noChangeAspect="1" noChangeArrowheads="1"/>
          </p:cNvPicPr>
          <p:nvPr/>
        </p:nvPicPr>
        <p:blipFill>
          <a:blip r:embed="rId2"/>
          <a:srcRect/>
          <a:stretch>
            <a:fillRect/>
          </a:stretch>
        </p:blipFill>
        <p:spPr bwMode="auto">
          <a:xfrm>
            <a:off x="214282" y="5937074"/>
            <a:ext cx="8643998" cy="174040"/>
          </a:xfrm>
          <a:prstGeom prst="rect">
            <a:avLst/>
          </a:prstGeom>
          <a:noFill/>
          <a:ln w="9525">
            <a:noFill/>
            <a:miter lim="800000"/>
            <a:headEnd/>
            <a:tailEnd/>
          </a:ln>
          <a:effectLst/>
        </p:spPr>
      </p:pic>
      <p:sp>
        <p:nvSpPr>
          <p:cNvPr id="4" name="TextBox 3"/>
          <p:cNvSpPr txBox="1"/>
          <p:nvPr/>
        </p:nvSpPr>
        <p:spPr>
          <a:xfrm>
            <a:off x="214282" y="5721630"/>
            <a:ext cx="896399" cy="215444"/>
          </a:xfrm>
          <a:prstGeom prst="rect">
            <a:avLst/>
          </a:prstGeom>
          <a:noFill/>
        </p:spPr>
        <p:txBody>
          <a:bodyPr wrap="none" rtlCol="0">
            <a:spAutoFit/>
          </a:bodyPr>
          <a:lstStyle/>
          <a:p>
            <a:r>
              <a:rPr lang="en-GB" sz="800" dirty="0" smtClean="0">
                <a:latin typeface="Arial" pitchFamily="34" charset="0"/>
                <a:cs typeface="Arial" pitchFamily="34" charset="0"/>
              </a:rPr>
              <a:t>Office use only:</a:t>
            </a:r>
            <a:endParaRPr lang="en-GB" sz="800" dirty="0">
              <a:latin typeface="Arial" pitchFamily="34" charset="0"/>
              <a:cs typeface="Arial" pitchFamily="34" charset="0"/>
            </a:endParaRPr>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3829414800"/>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082" name="Picture 10"/>
          <p:cNvPicPr>
            <a:picLocks noChangeAspect="1" noChangeArrowheads="1"/>
          </p:cNvPicPr>
          <p:nvPr/>
        </p:nvPicPr>
        <p:blipFill>
          <a:blip r:embed="rId2"/>
          <a:srcRect/>
          <a:stretch>
            <a:fillRect/>
          </a:stretch>
        </p:blipFill>
        <p:spPr bwMode="auto">
          <a:xfrm>
            <a:off x="2784050" y="561975"/>
            <a:ext cx="6038850" cy="2028825"/>
          </a:xfrm>
          <a:prstGeom prst="rect">
            <a:avLst/>
          </a:prstGeom>
          <a:noFill/>
          <a:ln w="9525">
            <a:noFill/>
            <a:miter lim="800000"/>
            <a:headEnd/>
            <a:tailEnd/>
          </a:ln>
          <a:effectLst/>
        </p:spPr>
      </p:pic>
      <p:pic>
        <p:nvPicPr>
          <p:cNvPr id="3083" name="Picture 11"/>
          <p:cNvPicPr>
            <a:picLocks noChangeAspect="1" noChangeArrowheads="1"/>
          </p:cNvPicPr>
          <p:nvPr/>
        </p:nvPicPr>
        <p:blipFill>
          <a:blip r:embed="rId3"/>
          <a:srcRect/>
          <a:stretch>
            <a:fillRect/>
          </a:stretch>
        </p:blipFill>
        <p:spPr bwMode="auto">
          <a:xfrm>
            <a:off x="2784050" y="2590799"/>
            <a:ext cx="6038850" cy="2028825"/>
          </a:xfrm>
          <a:prstGeom prst="rect">
            <a:avLst/>
          </a:prstGeom>
          <a:noFill/>
          <a:ln w="9525">
            <a:noFill/>
            <a:miter lim="800000"/>
            <a:headEnd/>
            <a:tailEnd/>
          </a:ln>
          <a:effectLst/>
        </p:spPr>
      </p:pic>
      <p:pic>
        <p:nvPicPr>
          <p:cNvPr id="3084" name="Picture 12"/>
          <p:cNvPicPr>
            <a:picLocks noChangeAspect="1" noChangeArrowheads="1"/>
          </p:cNvPicPr>
          <p:nvPr/>
        </p:nvPicPr>
        <p:blipFill>
          <a:blip r:embed="rId4"/>
          <a:srcRect/>
          <a:stretch>
            <a:fillRect/>
          </a:stretch>
        </p:blipFill>
        <p:spPr bwMode="auto">
          <a:xfrm>
            <a:off x="2887744" y="4733041"/>
            <a:ext cx="6038850" cy="2028825"/>
          </a:xfrm>
          <a:prstGeom prst="rect">
            <a:avLst/>
          </a:prstGeom>
          <a:noFill/>
          <a:ln w="9525">
            <a:noFill/>
            <a:miter lim="800000"/>
            <a:headEnd/>
            <a:tailEnd/>
          </a:ln>
          <a:effectLst/>
        </p:spPr>
      </p:pic>
      <p:sp>
        <p:nvSpPr>
          <p:cNvPr id="5" name="Title 1"/>
          <p:cNvSpPr txBox="1">
            <a:spLocks/>
          </p:cNvSpPr>
          <p:nvPr/>
        </p:nvSpPr>
        <p:spPr>
          <a:xfrm>
            <a:off x="150239" y="212888"/>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dirty="0" smtClean="0">
                <a:latin typeface="Arial" pitchFamily="34" charset="0"/>
                <a:cs typeface="Arial" pitchFamily="34" charset="0"/>
              </a:rPr>
              <a:t>Session 4</a:t>
            </a:r>
            <a:br>
              <a:rPr lang="en-GB" dirty="0" smtClean="0">
                <a:latin typeface="Arial" pitchFamily="34" charset="0"/>
                <a:cs typeface="Arial" pitchFamily="34" charset="0"/>
              </a:rPr>
            </a:br>
            <a:endParaRPr lang="en-US" dirty="0">
              <a:latin typeface="Arial" pitchFamily="34" charset="0"/>
              <a:cs typeface="Arial" pitchFamily="34" charset="0"/>
            </a:endParaRPr>
          </a:p>
        </p:txBody>
      </p:sp>
      <p:pic>
        <p:nvPicPr>
          <p:cNvPr id="6" name="Picture 5" descr="white logo clear background_cropped"/>
          <p:cNvPicPr>
            <a:picLocks noChangeAspect="1" noChangeArrowheads="1"/>
          </p:cNvPicPr>
          <p:nvPr/>
        </p:nvPicPr>
        <p:blipFill>
          <a:blip r:embed="rId5" cstate="print">
            <a:lum bright="-100000"/>
          </a:blip>
          <a:srcRect/>
          <a:stretch>
            <a:fillRect/>
          </a:stretch>
        </p:blipFill>
        <p:spPr bwMode="auto">
          <a:xfrm>
            <a:off x="574444" y="6356350"/>
            <a:ext cx="1944688" cy="327025"/>
          </a:xfrm>
          <a:prstGeom prst="rect">
            <a:avLst/>
          </a:prstGeom>
          <a:noFill/>
          <a:ln w="9525">
            <a:noFill/>
            <a:miter lim="800000"/>
            <a:headEnd/>
            <a:tailEnd/>
          </a:ln>
        </p:spPr>
      </p:pic>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1728641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1</a:t>
            </a:r>
            <a:endParaRPr lang="en-US" dirty="0"/>
          </a:p>
        </p:txBody>
      </p:sp>
      <p:sp>
        <p:nvSpPr>
          <p:cNvPr id="3" name="Content Placeholder 2"/>
          <p:cNvSpPr>
            <a:spLocks noGrp="1"/>
          </p:cNvSpPr>
          <p:nvPr>
            <p:ph idx="1"/>
          </p:nvPr>
        </p:nvSpPr>
        <p:spPr/>
        <p:txBody>
          <a:bodyPr/>
          <a:lstStyle/>
          <a:p>
            <a:pPr>
              <a:buNone/>
            </a:pPr>
            <a:r>
              <a:rPr lang="en-US" i="1" dirty="0" smtClean="0">
                <a:latin typeface="Arial"/>
                <a:cs typeface="Arial"/>
              </a:rPr>
              <a:t>4. Bitumen is extracted from oil sands by:</a:t>
            </a:r>
          </a:p>
          <a:p>
            <a:pPr>
              <a:buNone/>
            </a:pPr>
            <a:endParaRPr lang="en-US" dirty="0" smtClean="0">
              <a:latin typeface="Arial"/>
              <a:cs typeface="Arial"/>
            </a:endParaRPr>
          </a:p>
          <a:p>
            <a:pPr>
              <a:buNone/>
            </a:pPr>
            <a:r>
              <a:rPr lang="en-US" dirty="0" smtClean="0">
                <a:latin typeface="Arial"/>
                <a:cs typeface="Arial"/>
              </a:rPr>
              <a:t>	a. Distillation</a:t>
            </a:r>
          </a:p>
          <a:p>
            <a:pPr>
              <a:buNone/>
            </a:pPr>
            <a:r>
              <a:rPr lang="en-US" dirty="0" smtClean="0">
                <a:latin typeface="Arial"/>
                <a:cs typeface="Arial"/>
              </a:rPr>
              <a:t>	</a:t>
            </a:r>
            <a:r>
              <a:rPr lang="en-US" dirty="0" err="1" smtClean="0">
                <a:latin typeface="Arial"/>
                <a:cs typeface="Arial"/>
              </a:rPr>
              <a:t>b</a:t>
            </a:r>
            <a:r>
              <a:rPr lang="en-US" dirty="0" smtClean="0">
                <a:latin typeface="Arial"/>
                <a:cs typeface="Arial"/>
              </a:rPr>
              <a:t>. Treatment with hot, caustic soda in a method first devised in a washing machine.</a:t>
            </a:r>
          </a:p>
          <a:p>
            <a:pPr>
              <a:buNone/>
            </a:pPr>
            <a:r>
              <a:rPr lang="en-US" dirty="0" smtClean="0">
                <a:latin typeface="Arial"/>
                <a:cs typeface="Arial"/>
              </a:rPr>
              <a:t>	</a:t>
            </a:r>
            <a:r>
              <a:rPr lang="en-US" dirty="0" err="1" smtClean="0">
                <a:latin typeface="Arial"/>
                <a:cs typeface="Arial"/>
              </a:rPr>
              <a:t>c</a:t>
            </a:r>
            <a:r>
              <a:rPr lang="en-US" dirty="0" smtClean="0">
                <a:latin typeface="Arial"/>
                <a:cs typeface="Arial"/>
              </a:rPr>
              <a:t>. As </a:t>
            </a:r>
            <a:r>
              <a:rPr lang="en-US" dirty="0" err="1" smtClean="0">
                <a:latin typeface="Arial"/>
                <a:cs typeface="Arial"/>
              </a:rPr>
              <a:t>b</a:t>
            </a:r>
            <a:r>
              <a:rPr lang="en-US" dirty="0" smtClean="0">
                <a:latin typeface="Arial"/>
                <a:cs typeface="Arial"/>
              </a:rPr>
              <a:t>. but also by a process called SAGD. </a:t>
            </a:r>
            <a:endParaRPr lang="en-US" dirty="0">
              <a:latin typeface="Arial"/>
              <a:cs typeface="Arial"/>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25" name="Picture 1"/>
          <p:cNvPicPr>
            <a:picLocks noChangeAspect="1" noChangeArrowheads="1"/>
          </p:cNvPicPr>
          <p:nvPr/>
        </p:nvPicPr>
        <p:blipFill>
          <a:blip r:embed="rId2"/>
          <a:srcRect/>
          <a:stretch>
            <a:fillRect/>
          </a:stretch>
        </p:blipFill>
        <p:spPr bwMode="auto">
          <a:xfrm>
            <a:off x="2595513" y="228600"/>
            <a:ext cx="6038850" cy="2028825"/>
          </a:xfrm>
          <a:prstGeom prst="rect">
            <a:avLst/>
          </a:prstGeom>
          <a:noFill/>
          <a:ln w="9525">
            <a:noFill/>
            <a:miter lim="800000"/>
            <a:headEnd/>
            <a:tailEnd/>
          </a:ln>
          <a:effectLst/>
        </p:spPr>
      </p:pic>
      <p:pic>
        <p:nvPicPr>
          <p:cNvPr id="1026" name="Picture 2"/>
          <p:cNvPicPr>
            <a:picLocks noChangeAspect="1" noChangeArrowheads="1"/>
          </p:cNvPicPr>
          <p:nvPr/>
        </p:nvPicPr>
        <p:blipFill>
          <a:blip r:embed="rId3"/>
          <a:srcRect/>
          <a:stretch>
            <a:fillRect/>
          </a:stretch>
        </p:blipFill>
        <p:spPr bwMode="auto">
          <a:xfrm>
            <a:off x="2595513" y="2362200"/>
            <a:ext cx="6038850" cy="2028825"/>
          </a:xfrm>
          <a:prstGeom prst="rect">
            <a:avLst/>
          </a:prstGeom>
          <a:noFill/>
          <a:ln w="9525">
            <a:noFill/>
            <a:miter lim="800000"/>
            <a:headEnd/>
            <a:tailEnd/>
          </a:ln>
          <a:effectLst/>
        </p:spPr>
      </p:pic>
      <p:pic>
        <p:nvPicPr>
          <p:cNvPr id="1027" name="Picture 3"/>
          <p:cNvPicPr>
            <a:picLocks noChangeAspect="1" noChangeArrowheads="1"/>
          </p:cNvPicPr>
          <p:nvPr/>
        </p:nvPicPr>
        <p:blipFill>
          <a:blip r:embed="rId4"/>
          <a:srcRect/>
          <a:stretch>
            <a:fillRect/>
          </a:stretch>
        </p:blipFill>
        <p:spPr bwMode="auto">
          <a:xfrm>
            <a:off x="2595513" y="4391025"/>
            <a:ext cx="6038850" cy="2028825"/>
          </a:xfrm>
          <a:prstGeom prst="rect">
            <a:avLst/>
          </a:prstGeom>
          <a:noFill/>
          <a:ln w="9525">
            <a:noFill/>
            <a:miter lim="800000"/>
            <a:headEnd/>
            <a:tailEnd/>
          </a:ln>
          <a:effectLst/>
        </p:spPr>
      </p:pic>
      <p:sp>
        <p:nvSpPr>
          <p:cNvPr id="5" name="Title 1"/>
          <p:cNvSpPr txBox="1">
            <a:spLocks/>
          </p:cNvSpPr>
          <p:nvPr/>
        </p:nvSpPr>
        <p:spPr>
          <a:xfrm>
            <a:off x="65988" y="245587"/>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dirty="0" smtClean="0">
                <a:latin typeface="Arial" pitchFamily="34" charset="0"/>
                <a:cs typeface="Arial" pitchFamily="34" charset="0"/>
              </a:rPr>
              <a:t>Session 4</a:t>
            </a:r>
            <a:br>
              <a:rPr lang="en-GB" dirty="0" smtClean="0">
                <a:latin typeface="Arial" pitchFamily="34" charset="0"/>
                <a:cs typeface="Arial" pitchFamily="34" charset="0"/>
              </a:rPr>
            </a:br>
            <a:endParaRPr lang="en-US" dirty="0">
              <a:latin typeface="Arial" pitchFamily="34" charset="0"/>
              <a:cs typeface="Arial" pitchFamily="34" charset="0"/>
            </a:endParaRPr>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616011973"/>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2682710" y="457198"/>
            <a:ext cx="6038850" cy="2028825"/>
          </a:xfrm>
          <a:prstGeom prst="rect">
            <a:avLst/>
          </a:prstGeom>
          <a:noFill/>
          <a:ln w="9525">
            <a:noFill/>
            <a:miter lim="800000"/>
            <a:headEnd/>
            <a:tailEnd/>
          </a:ln>
          <a:effectLst/>
        </p:spPr>
      </p:pic>
      <p:pic>
        <p:nvPicPr>
          <p:cNvPr id="6147" name="Picture 3"/>
          <p:cNvPicPr>
            <a:picLocks noChangeAspect="1" noChangeArrowheads="1"/>
          </p:cNvPicPr>
          <p:nvPr/>
        </p:nvPicPr>
        <p:blipFill>
          <a:blip r:embed="rId3"/>
          <a:srcRect/>
          <a:stretch>
            <a:fillRect/>
          </a:stretch>
        </p:blipFill>
        <p:spPr bwMode="auto">
          <a:xfrm>
            <a:off x="2682710" y="2667000"/>
            <a:ext cx="6038850" cy="2028825"/>
          </a:xfrm>
          <a:prstGeom prst="rect">
            <a:avLst/>
          </a:prstGeom>
          <a:noFill/>
          <a:ln w="9525">
            <a:noFill/>
            <a:miter lim="800000"/>
            <a:headEnd/>
            <a:tailEnd/>
          </a:ln>
          <a:effectLst/>
        </p:spPr>
      </p:pic>
      <p:pic>
        <p:nvPicPr>
          <p:cNvPr id="6148" name="Picture 4"/>
          <p:cNvPicPr>
            <a:picLocks noChangeAspect="1" noChangeArrowheads="1"/>
          </p:cNvPicPr>
          <p:nvPr/>
        </p:nvPicPr>
        <p:blipFill>
          <a:blip r:embed="rId4"/>
          <a:srcRect/>
          <a:stretch>
            <a:fillRect/>
          </a:stretch>
        </p:blipFill>
        <p:spPr bwMode="auto">
          <a:xfrm>
            <a:off x="2682710" y="4724399"/>
            <a:ext cx="6038850" cy="2028825"/>
          </a:xfrm>
          <a:prstGeom prst="rect">
            <a:avLst/>
          </a:prstGeom>
          <a:noFill/>
          <a:ln w="9525">
            <a:noFill/>
            <a:miter lim="800000"/>
            <a:headEnd/>
            <a:tailEnd/>
          </a:ln>
          <a:effectLst/>
        </p:spPr>
      </p:pic>
      <p:sp>
        <p:nvSpPr>
          <p:cNvPr id="5" name="Title 1"/>
          <p:cNvSpPr txBox="1">
            <a:spLocks/>
          </p:cNvSpPr>
          <p:nvPr/>
        </p:nvSpPr>
        <p:spPr>
          <a:xfrm>
            <a:off x="150239" y="212888"/>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dirty="0" smtClean="0">
                <a:latin typeface="Arial" pitchFamily="34" charset="0"/>
                <a:cs typeface="Arial" pitchFamily="34" charset="0"/>
              </a:rPr>
              <a:t>Session 4</a:t>
            </a:r>
            <a:br>
              <a:rPr lang="en-GB" dirty="0" smtClean="0">
                <a:latin typeface="Arial" pitchFamily="34" charset="0"/>
                <a:cs typeface="Arial" pitchFamily="34" charset="0"/>
              </a:rPr>
            </a:br>
            <a:endParaRPr lang="en-US" dirty="0">
              <a:latin typeface="Arial" pitchFamily="34" charset="0"/>
              <a:cs typeface="Arial" pitchFamily="34" charset="0"/>
            </a:endParaRPr>
          </a:p>
        </p:txBody>
      </p:sp>
      <p:pic>
        <p:nvPicPr>
          <p:cNvPr id="6" name="Picture 5" descr="white logo clear background_cropped"/>
          <p:cNvPicPr>
            <a:picLocks noChangeAspect="1" noChangeArrowheads="1"/>
          </p:cNvPicPr>
          <p:nvPr/>
        </p:nvPicPr>
        <p:blipFill>
          <a:blip r:embed="rId5" cstate="print">
            <a:lum bright="-100000"/>
          </a:blip>
          <a:srcRect/>
          <a:stretch>
            <a:fillRect/>
          </a:stretch>
        </p:blipFill>
        <p:spPr bwMode="auto">
          <a:xfrm>
            <a:off x="574444" y="6356350"/>
            <a:ext cx="1944688" cy="327025"/>
          </a:xfrm>
          <a:prstGeom prst="rect">
            <a:avLst/>
          </a:prstGeom>
          <a:noFill/>
          <a:ln w="9525">
            <a:noFill/>
            <a:miter lim="800000"/>
            <a:headEnd/>
            <a:tailEnd/>
          </a:ln>
        </p:spPr>
      </p:pic>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963981291"/>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2710207" y="380999"/>
            <a:ext cx="6038850" cy="2028825"/>
          </a:xfrm>
          <a:prstGeom prst="rect">
            <a:avLst/>
          </a:prstGeom>
          <a:noFill/>
          <a:ln w="9525">
            <a:noFill/>
            <a:miter lim="800000"/>
            <a:headEnd/>
            <a:tailEnd/>
          </a:ln>
          <a:effectLst/>
        </p:spPr>
      </p:pic>
      <p:pic>
        <p:nvPicPr>
          <p:cNvPr id="7171" name="Picture 3"/>
          <p:cNvPicPr>
            <a:picLocks noChangeAspect="1" noChangeArrowheads="1"/>
          </p:cNvPicPr>
          <p:nvPr/>
        </p:nvPicPr>
        <p:blipFill>
          <a:blip r:embed="rId3"/>
          <a:srcRect/>
          <a:stretch>
            <a:fillRect/>
          </a:stretch>
        </p:blipFill>
        <p:spPr bwMode="auto">
          <a:xfrm>
            <a:off x="2710207" y="2438399"/>
            <a:ext cx="6038850" cy="2028825"/>
          </a:xfrm>
          <a:prstGeom prst="rect">
            <a:avLst/>
          </a:prstGeom>
          <a:noFill/>
          <a:ln w="9525">
            <a:noFill/>
            <a:miter lim="800000"/>
            <a:headEnd/>
            <a:tailEnd/>
          </a:ln>
          <a:effectLst/>
        </p:spPr>
      </p:pic>
      <p:pic>
        <p:nvPicPr>
          <p:cNvPr id="7172" name="Picture 4"/>
          <p:cNvPicPr>
            <a:picLocks noChangeAspect="1" noChangeArrowheads="1"/>
          </p:cNvPicPr>
          <p:nvPr/>
        </p:nvPicPr>
        <p:blipFill>
          <a:blip r:embed="rId4"/>
          <a:srcRect/>
          <a:stretch>
            <a:fillRect/>
          </a:stretch>
        </p:blipFill>
        <p:spPr bwMode="auto">
          <a:xfrm>
            <a:off x="2710207" y="4648199"/>
            <a:ext cx="6038850" cy="2028825"/>
          </a:xfrm>
          <a:prstGeom prst="rect">
            <a:avLst/>
          </a:prstGeom>
          <a:noFill/>
          <a:ln w="9525">
            <a:noFill/>
            <a:miter lim="800000"/>
            <a:headEnd/>
            <a:tailEnd/>
          </a:ln>
          <a:effectLst/>
        </p:spPr>
      </p:pic>
      <p:sp>
        <p:nvSpPr>
          <p:cNvPr id="5" name="Title 1"/>
          <p:cNvSpPr txBox="1">
            <a:spLocks/>
          </p:cNvSpPr>
          <p:nvPr/>
        </p:nvSpPr>
        <p:spPr>
          <a:xfrm>
            <a:off x="150239" y="212888"/>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dirty="0" smtClean="0">
                <a:latin typeface="Arial" pitchFamily="34" charset="0"/>
                <a:cs typeface="Arial" pitchFamily="34" charset="0"/>
              </a:rPr>
              <a:t>Session 4</a:t>
            </a:r>
            <a:br>
              <a:rPr lang="en-GB" dirty="0" smtClean="0">
                <a:latin typeface="Arial" pitchFamily="34" charset="0"/>
                <a:cs typeface="Arial" pitchFamily="34" charset="0"/>
              </a:rPr>
            </a:br>
            <a:endParaRPr lang="en-US" dirty="0">
              <a:latin typeface="Arial" pitchFamily="34" charset="0"/>
              <a:cs typeface="Arial" pitchFamily="34" charset="0"/>
            </a:endParaRPr>
          </a:p>
        </p:txBody>
      </p:sp>
      <p:pic>
        <p:nvPicPr>
          <p:cNvPr id="6" name="Picture 5" descr="white logo clear background_cropped"/>
          <p:cNvPicPr>
            <a:picLocks noChangeAspect="1" noChangeArrowheads="1"/>
          </p:cNvPicPr>
          <p:nvPr/>
        </p:nvPicPr>
        <p:blipFill>
          <a:blip r:embed="rId5" cstate="print">
            <a:lum bright="-100000"/>
          </a:blip>
          <a:srcRect/>
          <a:stretch>
            <a:fillRect/>
          </a:stretch>
        </p:blipFill>
        <p:spPr bwMode="auto">
          <a:xfrm>
            <a:off x="574444" y="6356350"/>
            <a:ext cx="1944688" cy="327025"/>
          </a:xfrm>
          <a:prstGeom prst="rect">
            <a:avLst/>
          </a:prstGeom>
          <a:noFill/>
          <a:ln w="9525">
            <a:noFill/>
            <a:miter lim="800000"/>
            <a:headEnd/>
            <a:tailEnd/>
          </a:ln>
        </p:spPr>
      </p:pic>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438991734"/>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pitchFamily="34" charset="0"/>
                <a:cs typeface="Arial" pitchFamily="34" charset="0"/>
              </a:rPr>
              <a:t>Session 4</a:t>
            </a:r>
            <a:endParaRPr lang="en-US" dirty="0">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r>
              <a:rPr lang="en-US" sz="1800" dirty="0" smtClean="0">
                <a:latin typeface="Arial" pitchFamily="34" charset="0"/>
                <a:cs typeface="Arial" pitchFamily="34" charset="0"/>
              </a:rPr>
              <a:t>Now that you have arrived at some possible identities for the acids (methyl esters) how would you convince others that you are correct (or disprove your suggestions)?</a:t>
            </a:r>
          </a:p>
          <a:p>
            <a:endParaRPr lang="en-US" sz="1800" dirty="0">
              <a:latin typeface="Arial" pitchFamily="34" charset="0"/>
              <a:cs typeface="Arial" pitchFamily="34" charset="0"/>
            </a:endParaRPr>
          </a:p>
          <a:p>
            <a:endParaRPr lang="en-US" sz="1800" dirty="0" smtClean="0">
              <a:latin typeface="Arial" pitchFamily="34" charset="0"/>
              <a:cs typeface="Arial" pitchFamily="34" charset="0"/>
            </a:endParaRP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Discuss this as a class.</a:t>
            </a:r>
            <a:endParaRPr lang="en-US" sz="1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pitchFamily="34" charset="0"/>
                <a:cs typeface="Arial" pitchFamily="34" charset="0"/>
              </a:rPr>
              <a:t>Session 4</a:t>
            </a:r>
            <a:endParaRPr lang="en-US" dirty="0">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r>
              <a:rPr lang="en-US" sz="1800" dirty="0" smtClean="0">
                <a:latin typeface="Arial" pitchFamily="34" charset="0"/>
                <a:cs typeface="Arial" pitchFamily="34" charset="0"/>
              </a:rPr>
              <a:t>One way to establish that your ideas are indeed real possibilities, is to obtain the same data (e.g. </a:t>
            </a:r>
            <a:r>
              <a:rPr lang="en-US" sz="1800" i="1" dirty="0" smtClean="0">
                <a:solidFill>
                  <a:srgbClr val="000000"/>
                </a:solidFill>
                <a:latin typeface="Arial" pitchFamily="34" charset="0"/>
                <a:cs typeface="Arial" pitchFamily="34" charset="0"/>
              </a:rPr>
              <a:t>chromatographic retention times </a:t>
            </a:r>
            <a:r>
              <a:rPr lang="en-US" sz="1800" dirty="0" smtClean="0">
                <a:latin typeface="Arial" pitchFamily="34" charset="0"/>
                <a:cs typeface="Arial" pitchFamily="34" charset="0"/>
              </a:rPr>
              <a:t>and EI and ESI mass spectra) for authentic reference compounds.</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How do we obtain such data? Discuss this as a class.</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solidFill>
                  <a:srgbClr val="000000"/>
                </a:solidFill>
                <a:latin typeface="Arial" pitchFamily="34" charset="0"/>
                <a:cs typeface="Arial" pitchFamily="34" charset="0"/>
              </a:rPr>
              <a:t>Session 4 T</a:t>
            </a:r>
            <a:endParaRPr lang="en-US" dirty="0">
              <a:solidFill>
                <a:srgbClr val="000000"/>
              </a:solidFill>
              <a:latin typeface="Arial" pitchFamily="34" charset="0"/>
              <a:cs typeface="Arial" pitchFamily="34" charset="0"/>
            </a:endParaRPr>
          </a:p>
        </p:txBody>
      </p:sp>
      <p:sp>
        <p:nvSpPr>
          <p:cNvPr id="3" name="Content Placeholder 2"/>
          <p:cNvSpPr>
            <a:spLocks noGrp="1"/>
          </p:cNvSpPr>
          <p:nvPr>
            <p:ph idx="1"/>
          </p:nvPr>
        </p:nvSpPr>
        <p:spPr>
          <a:xfrm>
            <a:off x="377072" y="1298543"/>
            <a:ext cx="8309728" cy="4828880"/>
          </a:xfrm>
        </p:spPr>
        <p:txBody>
          <a:bodyPr>
            <a:normAutofit fontScale="55000" lnSpcReduction="20000"/>
          </a:bodyPr>
          <a:lstStyle/>
          <a:p>
            <a:r>
              <a:rPr lang="en-US" sz="3300" dirty="0" smtClean="0">
                <a:latin typeface="Arial" pitchFamily="34" charset="0"/>
                <a:cs typeface="Arial" pitchFamily="34" charset="0"/>
              </a:rPr>
              <a:t>Amongst the possible solutions are:</a:t>
            </a:r>
          </a:p>
          <a:p>
            <a:endParaRPr lang="en-US" sz="3300" dirty="0" smtClean="0">
              <a:latin typeface="Arial" pitchFamily="34" charset="0"/>
              <a:cs typeface="Arial" pitchFamily="34" charset="0"/>
            </a:endParaRPr>
          </a:p>
          <a:p>
            <a:r>
              <a:rPr lang="en-US" sz="3300" dirty="0" smtClean="0">
                <a:latin typeface="Arial" pitchFamily="34" charset="0"/>
                <a:cs typeface="Arial" pitchFamily="34" charset="0"/>
              </a:rPr>
              <a:t>Use of mass spectral libraries, both online (e.g. </a:t>
            </a:r>
            <a:r>
              <a:rPr lang="en-US" sz="3300" dirty="0" smtClean="0">
                <a:latin typeface="Arial" pitchFamily="34" charset="0"/>
                <a:cs typeface="Arial" pitchFamily="34" charset="0"/>
                <a:hlinkClick r:id="rId2"/>
              </a:rPr>
              <a:t>http://webbook.nist.gov/chemistry/</a:t>
            </a:r>
            <a:r>
              <a:rPr lang="en-US" sz="3300" dirty="0" smtClean="0">
                <a:latin typeface="Arial" pitchFamily="34" charset="0"/>
                <a:cs typeface="Arial" pitchFamily="34" charset="0"/>
              </a:rPr>
              <a:t> may be used to demonstrate to the students), or provided with instrumentation (this could also be demonstrated if the equipment is available).</a:t>
            </a:r>
          </a:p>
          <a:p>
            <a:endParaRPr lang="en-US" sz="3300" dirty="0" smtClean="0">
              <a:latin typeface="Arial" pitchFamily="34" charset="0"/>
              <a:cs typeface="Arial" pitchFamily="34" charset="0"/>
            </a:endParaRPr>
          </a:p>
          <a:p>
            <a:r>
              <a:rPr lang="en-US" sz="3300" dirty="0" smtClean="0">
                <a:latin typeface="Arial" pitchFamily="34" charset="0"/>
                <a:cs typeface="Arial" pitchFamily="34" charset="0"/>
              </a:rPr>
              <a:t>Purchase the authentic compound from a commercial supplier (e.g. </a:t>
            </a:r>
            <a:r>
              <a:rPr lang="en-US" sz="3300" dirty="0" smtClean="0">
                <a:latin typeface="Arial" pitchFamily="34" charset="0"/>
                <a:cs typeface="Arial" pitchFamily="34" charset="0"/>
                <a:hlinkClick r:id="rId3"/>
              </a:rPr>
              <a:t>http://www.sigmaaldrich.com</a:t>
            </a:r>
            <a:r>
              <a:rPr lang="en-US" sz="3300" dirty="0" smtClean="0">
                <a:latin typeface="Arial" pitchFamily="34" charset="0"/>
                <a:cs typeface="Arial" pitchFamily="34" charset="0"/>
              </a:rPr>
              <a:t> can be used to demonstrate, other suppliers are available).</a:t>
            </a:r>
          </a:p>
          <a:p>
            <a:endParaRPr lang="en-US" sz="3300" dirty="0" smtClean="0">
              <a:latin typeface="Arial" pitchFamily="34" charset="0"/>
              <a:cs typeface="Arial" pitchFamily="34" charset="0"/>
            </a:endParaRPr>
          </a:p>
          <a:p>
            <a:r>
              <a:rPr lang="en-US" sz="3300" dirty="0" smtClean="0">
                <a:latin typeface="Arial" pitchFamily="34" charset="0"/>
                <a:cs typeface="Arial" pitchFamily="34" charset="0"/>
              </a:rPr>
              <a:t>Search the scientific literature to see if anyone else has ever made the compound -and better still, if they have published useful data.</a:t>
            </a:r>
          </a:p>
          <a:p>
            <a:endParaRPr lang="en-US" sz="3300" dirty="0" smtClean="0">
              <a:latin typeface="Arial" pitchFamily="34" charset="0"/>
              <a:cs typeface="Arial" pitchFamily="34" charset="0"/>
            </a:endParaRPr>
          </a:p>
          <a:p>
            <a:r>
              <a:rPr lang="en-US" sz="3300" dirty="0" smtClean="0">
                <a:latin typeface="Arial" pitchFamily="34" charset="0"/>
                <a:cs typeface="Arial" pitchFamily="34" charset="0"/>
              </a:rPr>
              <a:t>Use published methods to make the compound (if available) or devise a synthetic route from your knowledge of organic chemistry.</a:t>
            </a:r>
          </a:p>
          <a:p>
            <a:endParaRPr lang="en-US" sz="3300" dirty="0" smtClean="0">
              <a:latin typeface="Arial" pitchFamily="34" charset="0"/>
              <a:cs typeface="Arial" pitchFamily="34" charset="0"/>
            </a:endParaRPr>
          </a:p>
          <a:p>
            <a:r>
              <a:rPr lang="en-US" sz="3300" dirty="0" smtClean="0">
                <a:latin typeface="Arial" pitchFamily="34" charset="0"/>
                <a:cs typeface="Arial" pitchFamily="34" charset="0"/>
              </a:rPr>
              <a:t>If such a route is devised, the starting materials  must be available (e.g. </a:t>
            </a:r>
            <a:r>
              <a:rPr lang="en-US" sz="3300" dirty="0" smtClean="0">
                <a:latin typeface="Arial" pitchFamily="34" charset="0"/>
                <a:cs typeface="Arial" pitchFamily="34" charset="0"/>
                <a:hlinkClick r:id="rId3"/>
              </a:rPr>
              <a:t>http://www.sigmaaldrich.com</a:t>
            </a:r>
            <a:r>
              <a:rPr lang="en-US" sz="3300" dirty="0">
                <a:latin typeface="Arial" pitchFamily="34" charset="0"/>
                <a:cs typeface="Arial" pitchFamily="34" charset="0"/>
              </a:rPr>
              <a:t>;</a:t>
            </a:r>
            <a:r>
              <a:rPr lang="en-US" sz="3300" dirty="0" smtClean="0">
                <a:latin typeface="Arial" pitchFamily="34" charset="0"/>
                <a:cs typeface="Arial" pitchFamily="34" charset="0"/>
              </a:rPr>
              <a:t> Other suppliers are available).</a:t>
            </a:r>
          </a:p>
          <a:p>
            <a:endParaRPr lang="en-US" dirty="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pitchFamily="34" charset="0"/>
                <a:cs typeface="Arial" pitchFamily="34" charset="0"/>
              </a:rPr>
              <a:t>Session 4</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225486"/>
            <a:ext cx="8229600" cy="4900678"/>
          </a:xfrm>
        </p:spPr>
        <p:txBody>
          <a:bodyPr>
            <a:normAutofit fontScale="62500" lnSpcReduction="20000"/>
          </a:bodyPr>
          <a:lstStyle/>
          <a:p>
            <a:r>
              <a:rPr lang="en-US" sz="2900" b="1" dirty="0" smtClean="0">
                <a:latin typeface="Arial" pitchFamily="34" charset="0"/>
                <a:cs typeface="Arial" pitchFamily="34" charset="0"/>
              </a:rPr>
              <a:t>An example:</a:t>
            </a:r>
          </a:p>
          <a:p>
            <a:r>
              <a:rPr lang="en-US" sz="2900" dirty="0" smtClean="0">
                <a:latin typeface="Arial" pitchFamily="34" charset="0"/>
                <a:cs typeface="Arial" pitchFamily="34" charset="0"/>
              </a:rPr>
              <a:t>Is the EI mass spectrum of the methyl ester of the C</a:t>
            </a:r>
            <a:r>
              <a:rPr lang="en-US" sz="2900" baseline="-25000" dirty="0" smtClean="0">
                <a:latin typeface="Arial" pitchFamily="34" charset="0"/>
                <a:cs typeface="Arial" pitchFamily="34" charset="0"/>
              </a:rPr>
              <a:t>10</a:t>
            </a:r>
            <a:r>
              <a:rPr lang="en-US" sz="2900" dirty="0" smtClean="0">
                <a:latin typeface="Arial" pitchFamily="34" charset="0"/>
                <a:cs typeface="Arial" pitchFamily="34" charset="0"/>
              </a:rPr>
              <a:t> bicyclic acid, bicyclo[4.3.0]nonane carboxylic acid*, in the NIST library?</a:t>
            </a:r>
          </a:p>
          <a:p>
            <a:endParaRPr lang="en-US" sz="2900" dirty="0" smtClean="0">
              <a:latin typeface="Arial" pitchFamily="34" charset="0"/>
              <a:cs typeface="Arial" pitchFamily="34" charset="0"/>
            </a:endParaRPr>
          </a:p>
          <a:p>
            <a:r>
              <a:rPr lang="en-US" sz="2900" dirty="0" smtClean="0">
                <a:latin typeface="Arial" pitchFamily="34" charset="0"/>
                <a:cs typeface="Arial" pitchFamily="34" charset="0"/>
              </a:rPr>
              <a:t>Can it be purchased (confine yourself to EU suppliers)? Provide the full details: catalogue number, cost etc. in your spreadsheet. </a:t>
            </a:r>
          </a:p>
          <a:p>
            <a:endParaRPr lang="en-US" sz="2900" dirty="0" smtClean="0">
              <a:latin typeface="Arial" pitchFamily="34" charset="0"/>
              <a:cs typeface="Arial" pitchFamily="34" charset="0"/>
            </a:endParaRPr>
          </a:p>
          <a:p>
            <a:r>
              <a:rPr lang="en-US" sz="2900" dirty="0" smtClean="0">
                <a:latin typeface="Arial" pitchFamily="34" charset="0"/>
                <a:cs typeface="Arial" pitchFamily="34" charset="0"/>
              </a:rPr>
              <a:t>Has it been published elsewhere?</a:t>
            </a:r>
          </a:p>
          <a:p>
            <a:endParaRPr lang="en-US" sz="2900" dirty="0" smtClean="0">
              <a:latin typeface="Arial" pitchFamily="34" charset="0"/>
              <a:cs typeface="Arial" pitchFamily="34" charset="0"/>
            </a:endParaRPr>
          </a:p>
          <a:p>
            <a:r>
              <a:rPr lang="en-US" sz="2900" dirty="0" smtClean="0">
                <a:latin typeface="Arial" pitchFamily="34" charset="0"/>
                <a:cs typeface="Arial" pitchFamily="34" charset="0"/>
              </a:rPr>
              <a:t>Devise a simple  synthetic route using materials readily available from EU suppliers. Provide full details in your spreadsheet: catalogue number, cost etc. </a:t>
            </a:r>
          </a:p>
          <a:p>
            <a:endParaRPr lang="en-US" dirty="0" smtClean="0"/>
          </a:p>
          <a:p>
            <a:endParaRPr lang="en-US" dirty="0" smtClean="0"/>
          </a:p>
          <a:p>
            <a:pPr>
              <a:buNone/>
            </a:pPr>
            <a:r>
              <a:rPr lang="en-US" dirty="0" smtClean="0"/>
              <a:t>*   </a:t>
            </a:r>
            <a:r>
              <a:rPr lang="en-US" sz="2560" dirty="0" smtClean="0"/>
              <a:t>For fused </a:t>
            </a:r>
            <a:r>
              <a:rPr lang="en-US" sz="2560" dirty="0" err="1" smtClean="0"/>
              <a:t>polycyclics</a:t>
            </a:r>
            <a:r>
              <a:rPr lang="en-US" sz="2560" dirty="0" smtClean="0"/>
              <a:t> this naming system is based on identifying the bridgehead carbons, counting the number of carbons on one side of the bridgehead (4), counting the number on the other (3) and the number between (0). Then the total number of carbons is added up (9; hence a </a:t>
            </a:r>
            <a:r>
              <a:rPr lang="en-US" sz="2560" dirty="0" err="1" smtClean="0"/>
              <a:t>nonane</a:t>
            </a:r>
            <a:r>
              <a:rPr lang="en-US" sz="2560" dirty="0" smtClean="0"/>
              <a:t>) and finally by stipulating the number of rings (2; </a:t>
            </a:r>
            <a:r>
              <a:rPr lang="en-US" sz="2560" dirty="0" err="1" smtClean="0"/>
              <a:t>bicyclo</a:t>
            </a:r>
            <a:r>
              <a:rPr lang="en-US" sz="2560" dirty="0" smtClean="0"/>
              <a:t>).</a:t>
            </a:r>
            <a:endParaRPr lang="en-US" sz="2560" dirty="0"/>
          </a:p>
        </p:txBody>
      </p:sp>
      <p:cxnSp>
        <p:nvCxnSpPr>
          <p:cNvPr id="6" name="Straight Connector 5"/>
          <p:cNvCxnSpPr/>
          <p:nvPr/>
        </p:nvCxnSpPr>
        <p:spPr>
          <a:xfrm rot="10800000" flipV="1">
            <a:off x="593793" y="4444865"/>
            <a:ext cx="7810028" cy="49479"/>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solidFill>
                  <a:srgbClr val="000000"/>
                </a:solidFill>
                <a:latin typeface="Arial" pitchFamily="34" charset="0"/>
                <a:cs typeface="Arial" pitchFamily="34" charset="0"/>
              </a:rPr>
              <a:t>Session 4 T</a:t>
            </a:r>
            <a:endParaRPr lang="en-US" dirty="0">
              <a:solidFill>
                <a:srgbClr val="000000"/>
              </a:solidFill>
              <a:latin typeface="Arial" pitchFamily="34" charset="0"/>
              <a:cs typeface="Arial" pitchFamily="34" charset="0"/>
            </a:endParaRPr>
          </a:p>
        </p:txBody>
      </p:sp>
      <p:sp>
        <p:nvSpPr>
          <p:cNvPr id="3" name="Content Placeholder 2"/>
          <p:cNvSpPr>
            <a:spLocks noGrp="1"/>
          </p:cNvSpPr>
          <p:nvPr>
            <p:ph idx="1"/>
          </p:nvPr>
        </p:nvSpPr>
        <p:spPr>
          <a:xfrm>
            <a:off x="457200" y="1600200"/>
            <a:ext cx="8441172" cy="4852369"/>
          </a:xfrm>
        </p:spPr>
        <p:txBody>
          <a:bodyPr>
            <a:normAutofit fontScale="55000" lnSpcReduction="20000"/>
          </a:bodyPr>
          <a:lstStyle/>
          <a:p>
            <a:r>
              <a:rPr lang="en-US" dirty="0" smtClean="0">
                <a:latin typeface="Arial" pitchFamily="34" charset="0"/>
                <a:cs typeface="Arial" pitchFamily="34" charset="0"/>
              </a:rPr>
              <a:t>The EI mass spectrum of the methyl ester of the C</a:t>
            </a:r>
            <a:r>
              <a:rPr lang="en-US" baseline="-25000" dirty="0" smtClean="0">
                <a:latin typeface="Arial" pitchFamily="34" charset="0"/>
                <a:cs typeface="Arial" pitchFamily="34" charset="0"/>
              </a:rPr>
              <a:t>10</a:t>
            </a:r>
            <a:r>
              <a:rPr lang="en-US" dirty="0" smtClean="0">
                <a:latin typeface="Arial" pitchFamily="34" charset="0"/>
                <a:cs typeface="Arial" pitchFamily="34" charset="0"/>
              </a:rPr>
              <a:t> </a:t>
            </a:r>
            <a:r>
              <a:rPr lang="en-US" dirty="0" err="1" smtClean="0">
                <a:latin typeface="Arial" pitchFamily="34" charset="0"/>
                <a:cs typeface="Arial" pitchFamily="34" charset="0"/>
              </a:rPr>
              <a:t>bicyclic</a:t>
            </a:r>
            <a:r>
              <a:rPr lang="en-US" dirty="0" smtClean="0">
                <a:latin typeface="Arial" pitchFamily="34" charset="0"/>
                <a:cs typeface="Arial" pitchFamily="34" charset="0"/>
              </a:rPr>
              <a:t> acid, bicyclo[4.3.0]nonane carboxylic acid will not  be found in the NIST library if students use the search terms ‘bicyclo[4.3.0]nonane carboxylic acid, methyl ester’ or methylbicyclo[4.3.0]nonane </a:t>
            </a:r>
            <a:r>
              <a:rPr lang="en-US" dirty="0" err="1" smtClean="0">
                <a:latin typeface="Arial" pitchFamily="34" charset="0"/>
                <a:cs typeface="Arial" pitchFamily="34" charset="0"/>
              </a:rPr>
              <a:t>carboxylate</a:t>
            </a:r>
            <a:r>
              <a:rPr lang="en-US" dirty="0" smtClean="0">
                <a:latin typeface="Arial" pitchFamily="34" charset="0"/>
                <a:cs typeface="Arial" pitchFamily="34" charset="0"/>
              </a:rPr>
              <a:t>’. They could try the formula search (C</a:t>
            </a:r>
            <a:r>
              <a:rPr lang="en-US" baseline="-25000" dirty="0" smtClean="0">
                <a:latin typeface="Arial" pitchFamily="34" charset="0"/>
                <a:cs typeface="Arial" pitchFamily="34" charset="0"/>
              </a:rPr>
              <a:t>11</a:t>
            </a:r>
            <a:r>
              <a:rPr lang="en-US" dirty="0" smtClean="0">
                <a:latin typeface="Arial" pitchFamily="34" charset="0"/>
                <a:cs typeface="Arial" pitchFamily="34" charset="0"/>
              </a:rPr>
              <a:t>H</a:t>
            </a:r>
            <a:r>
              <a:rPr lang="en-US" baseline="-25000" dirty="0" smtClean="0">
                <a:latin typeface="Arial" pitchFamily="34" charset="0"/>
                <a:cs typeface="Arial" pitchFamily="34" charset="0"/>
              </a:rPr>
              <a:t>18</a:t>
            </a:r>
            <a:r>
              <a:rPr lang="en-US" dirty="0" smtClean="0">
                <a:latin typeface="Arial" pitchFamily="34" charset="0"/>
                <a:cs typeface="Arial" pitchFamily="34" charset="0"/>
              </a:rPr>
              <a:t>O</a:t>
            </a:r>
            <a:r>
              <a:rPr lang="en-US" baseline="-25000" dirty="0" smtClean="0">
                <a:latin typeface="Arial" pitchFamily="34" charset="0"/>
                <a:cs typeface="Arial" pitchFamily="34" charset="0"/>
              </a:rPr>
              <a:t>2</a:t>
            </a:r>
            <a:r>
              <a:rPr lang="en-US" dirty="0" smtClean="0">
                <a:latin typeface="Arial" pitchFamily="34" charset="0"/>
                <a:cs typeface="Arial" pitchFamily="34" charset="0"/>
              </a:rPr>
              <a:t>) or a synonym (e.g. </a:t>
            </a:r>
            <a:r>
              <a:rPr lang="en-US" dirty="0" err="1" smtClean="0">
                <a:latin typeface="Arial" pitchFamily="34" charset="0"/>
                <a:cs typeface="Arial" pitchFamily="34" charset="0"/>
              </a:rPr>
              <a:t>perhydroindane</a:t>
            </a:r>
            <a:r>
              <a:rPr lang="en-US" dirty="0" smtClean="0">
                <a:latin typeface="Arial" pitchFamily="34" charset="0"/>
                <a:cs typeface="Arial" pitchFamily="34" charset="0"/>
              </a:rPr>
              <a:t> carboxylic acid, methyl ester). It still isn’t there (accessed 13.11.11).</a:t>
            </a:r>
          </a:p>
          <a:p>
            <a:endParaRPr lang="en-US" dirty="0" smtClean="0">
              <a:latin typeface="Arial" pitchFamily="34" charset="0"/>
              <a:cs typeface="Arial" pitchFamily="34" charset="0"/>
            </a:endParaRPr>
          </a:p>
          <a:p>
            <a:r>
              <a:rPr lang="en-US" dirty="0" smtClean="0">
                <a:latin typeface="Arial" pitchFamily="34" charset="0"/>
                <a:cs typeface="Arial" pitchFamily="34" charset="0"/>
              </a:rPr>
              <a:t>So far as is known, it cannot be purchased (students are asked to confine themselves to EU suppliers as several non-EU suppliers claim to have it but do not supply). </a:t>
            </a:r>
          </a:p>
          <a:p>
            <a:r>
              <a:rPr lang="en-US" dirty="0" smtClean="0">
                <a:latin typeface="Arial" pitchFamily="34" charset="0"/>
                <a:cs typeface="Arial" pitchFamily="34" charset="0"/>
              </a:rPr>
              <a:t>Has it been published elsewhere? Yes. The mass spectrum of the methyl ester of bicyclo[4.3.0]nonane-1-carboxylic acid was published.</a:t>
            </a:r>
            <a:r>
              <a:rPr lang="en-US" baseline="30000" dirty="0" smtClean="0">
                <a:latin typeface="Arial" pitchFamily="34" charset="0"/>
                <a:cs typeface="Arial" pitchFamily="34" charset="0"/>
              </a:rPr>
              <a:t>14</a:t>
            </a:r>
          </a:p>
          <a:p>
            <a:endParaRPr lang="en-US" baseline="30000" dirty="0" smtClean="0">
              <a:solidFill>
                <a:srgbClr val="008000"/>
              </a:solidFill>
              <a:latin typeface="Arial" pitchFamily="34" charset="0"/>
              <a:cs typeface="Arial" pitchFamily="34" charset="0"/>
            </a:endParaRPr>
          </a:p>
          <a:p>
            <a:r>
              <a:rPr lang="en-US" dirty="0" smtClean="0">
                <a:latin typeface="Arial" pitchFamily="34" charset="0"/>
                <a:cs typeface="Arial" pitchFamily="34" charset="0"/>
              </a:rPr>
              <a:t>A simple  synthetic route using materials readily available from an EU supplier would be to hydrogenate the corresponding mono-aromatic acids 1,2,3,4-tetrahydro-1 or 2-naphthoic acids (e.g. Sigma 178683; 98% pure £79.20 per gram), but any reasonable route would suffice.</a:t>
            </a:r>
          </a:p>
          <a:p>
            <a:endParaRPr lang="en-US" dirty="0" smtClean="0"/>
          </a:p>
          <a:p>
            <a:pPr>
              <a:buNone/>
            </a:pPr>
            <a:r>
              <a:rPr lang="en-US" sz="1636" dirty="0" smtClean="0"/>
              <a:t>	</a:t>
            </a:r>
          </a:p>
          <a:p>
            <a:pPr>
              <a:buNone/>
            </a:pPr>
            <a:endParaRPr lang="en-US" sz="1636" baseline="30000" dirty="0" smtClean="0"/>
          </a:p>
          <a:p>
            <a:pPr>
              <a:buNone/>
            </a:pPr>
            <a:endParaRPr lang="en-US" sz="1636" baseline="30000" dirty="0" smtClean="0"/>
          </a:p>
          <a:p>
            <a:pPr>
              <a:buNone/>
            </a:pPr>
            <a:endParaRPr lang="en-US" sz="1636" baseline="30000" dirty="0" smtClean="0"/>
          </a:p>
          <a:p>
            <a:pPr>
              <a:buNone/>
            </a:pPr>
            <a:r>
              <a:rPr lang="en-US" sz="1440" baseline="30000" dirty="0" smtClean="0"/>
              <a:t>14</a:t>
            </a:r>
            <a:r>
              <a:rPr lang="en-US" sz="1440" dirty="0" smtClean="0"/>
              <a:t>Ranade V.S. et al. (2000) Functional-Group-Directed </a:t>
            </a:r>
            <a:r>
              <a:rPr lang="en-US" sz="1440" dirty="0" err="1" smtClean="0"/>
              <a:t>Diastereoselective</a:t>
            </a:r>
            <a:r>
              <a:rPr lang="en-US" sz="1440" dirty="0" smtClean="0"/>
              <a:t> Hydrogenation of Aromatic Compounds. Part 2. </a:t>
            </a:r>
            <a:r>
              <a:rPr lang="en-US" sz="1440" i="1" dirty="0" smtClean="0"/>
              <a:t>J. Org. Chem.</a:t>
            </a:r>
            <a:r>
              <a:rPr lang="en-US" sz="1440" dirty="0" smtClean="0"/>
              <a:t> 65, 1132–1138</a:t>
            </a:r>
          </a:p>
          <a:p>
            <a:endParaRPr lang="en-US" dirty="0"/>
          </a:p>
        </p:txBody>
      </p:sp>
      <p:cxnSp>
        <p:nvCxnSpPr>
          <p:cNvPr id="5" name="Straight Connector 4"/>
          <p:cNvCxnSpPr/>
          <p:nvPr/>
        </p:nvCxnSpPr>
        <p:spPr>
          <a:xfrm flipV="1">
            <a:off x="812128" y="5946317"/>
            <a:ext cx="7874672" cy="17280"/>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pitchFamily="34" charset="0"/>
                <a:cs typeface="Arial" pitchFamily="34" charset="0"/>
              </a:rPr>
              <a:t>Session 4</a:t>
            </a:r>
            <a:endParaRPr lang="en-US" dirty="0">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r>
              <a:rPr lang="en-US" sz="1800" dirty="0" smtClean="0">
                <a:latin typeface="Arial" pitchFamily="34" charset="0"/>
                <a:cs typeface="Arial" pitchFamily="34" charset="0"/>
              </a:rPr>
              <a:t>Now carry out the same exercise for at least five of the chemicals you are proposing as likely toxicants in OSPW.</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Now prepare and give a 10 minute Microsoft </a:t>
            </a:r>
            <a:r>
              <a:rPr lang="en-US" sz="1800" dirty="0" err="1" smtClean="0">
                <a:latin typeface="Arial" pitchFamily="34" charset="0"/>
                <a:cs typeface="Arial" pitchFamily="34" charset="0"/>
              </a:rPr>
              <a:t>Powerpoint</a:t>
            </a:r>
            <a:r>
              <a:rPr lang="en-US" sz="1800" dirty="0" smtClean="0">
                <a:latin typeface="Arial" pitchFamily="34" charset="0"/>
                <a:cs typeface="Arial" pitchFamily="34" charset="0"/>
              </a:rPr>
              <a:t> illustrated presentation to the class, explaining how you arrived at the proposed acids and what the data are expected to show.</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Convince your classmates that you have a method which will allow you to show your proposed compounds are correct (or wrong).</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Prepare and hand in a report of all of your findings.</a:t>
            </a:r>
            <a:endParaRPr lang="en-US" sz="1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solidFill>
                  <a:srgbClr val="000000"/>
                </a:solidFill>
                <a:latin typeface="Arial" pitchFamily="34" charset="0"/>
                <a:cs typeface="Arial" pitchFamily="34" charset="0"/>
              </a:rPr>
              <a:t>Session 4 T</a:t>
            </a:r>
            <a:endParaRPr lang="en-US" dirty="0">
              <a:solidFill>
                <a:srgbClr val="000000"/>
              </a:solidFill>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r>
              <a:rPr lang="en-US" sz="1800" dirty="0" smtClean="0">
                <a:latin typeface="Arial" pitchFamily="34" charset="0"/>
                <a:cs typeface="Arial" pitchFamily="34" charset="0"/>
              </a:rPr>
              <a:t>A longer than 10 minute Microsoft </a:t>
            </a:r>
            <a:r>
              <a:rPr lang="en-US" sz="1800" dirty="0" err="1" smtClean="0">
                <a:latin typeface="Arial" pitchFamily="34" charset="0"/>
                <a:cs typeface="Arial" pitchFamily="34" charset="0"/>
              </a:rPr>
              <a:t>Powerpoint</a:t>
            </a:r>
            <a:r>
              <a:rPr lang="en-US" sz="1800" dirty="0" smtClean="0">
                <a:latin typeface="Arial" pitchFamily="34" charset="0"/>
                <a:cs typeface="Arial" pitchFamily="34" charset="0"/>
              </a:rPr>
              <a:t> illustrated presentation to the class, could be made if required, or students could prepare these in pairs etc as dictated by the maturity and experience of the year group.</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1</a:t>
            </a:r>
            <a:endParaRPr lang="en-US" dirty="0"/>
          </a:p>
        </p:txBody>
      </p:sp>
      <p:sp>
        <p:nvSpPr>
          <p:cNvPr id="3" name="Content Placeholder 2"/>
          <p:cNvSpPr>
            <a:spLocks noGrp="1"/>
          </p:cNvSpPr>
          <p:nvPr>
            <p:ph idx="1"/>
          </p:nvPr>
        </p:nvSpPr>
        <p:spPr>
          <a:xfrm>
            <a:off x="457200" y="1964945"/>
            <a:ext cx="8229600" cy="4525963"/>
          </a:xfrm>
        </p:spPr>
        <p:txBody>
          <a:bodyPr>
            <a:normAutofit fontScale="92500" lnSpcReduction="10000"/>
          </a:bodyPr>
          <a:lstStyle/>
          <a:p>
            <a:r>
              <a:rPr lang="en-US" dirty="0" smtClean="0">
                <a:latin typeface="Arial"/>
                <a:cs typeface="Arial"/>
              </a:rPr>
              <a:t>4c.</a:t>
            </a:r>
          </a:p>
          <a:p>
            <a:r>
              <a:rPr lang="en-US" dirty="0" smtClean="0">
                <a:latin typeface="Arial"/>
                <a:cs typeface="Arial"/>
              </a:rPr>
              <a:t>A man called Clark actually did devise the caustic soda method in his washing machine, and the Clark process is widely used, but oil sands bitumen can also be recovered by Steam-Assisted Gravity Drainage. It is the Clark method though, which is responsible for the reputed trillion </a:t>
            </a:r>
            <a:r>
              <a:rPr lang="en-US" dirty="0" err="1" smtClean="0">
                <a:latin typeface="Arial"/>
                <a:cs typeface="Arial"/>
              </a:rPr>
              <a:t>litres</a:t>
            </a:r>
            <a:r>
              <a:rPr lang="en-US" dirty="0" smtClean="0">
                <a:latin typeface="Arial"/>
                <a:cs typeface="Arial"/>
              </a:rPr>
              <a:t> of oil sands process-affected water (OSPW) shown in lagoons above. </a:t>
            </a:r>
            <a:endParaRPr lang="en-US" dirty="0">
              <a:latin typeface="Arial"/>
              <a:cs typeface="Arial"/>
            </a:endParaRPr>
          </a:p>
        </p:txBody>
      </p:sp>
      <p:pic>
        <p:nvPicPr>
          <p:cNvPr id="4" name="Picture 2"/>
          <p:cNvPicPr>
            <a:picLocks noChangeAspect="1" noChangeArrowheads="1"/>
          </p:cNvPicPr>
          <p:nvPr/>
        </p:nvPicPr>
        <p:blipFill>
          <a:blip r:embed="rId2">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775587" y="1195922"/>
            <a:ext cx="1741114" cy="1305884"/>
          </a:xfrm>
          <a:prstGeom prst="rect">
            <a:avLst/>
          </a:prstGeom>
          <a:noFill/>
          <a:ln>
            <a:noFill/>
          </a:ln>
          <a:effectLst/>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623</TotalTime>
  <Words>8980</Words>
  <Application>Microsoft Macintosh PowerPoint</Application>
  <PresentationFormat>On-screen Show (4:3)</PresentationFormat>
  <Paragraphs>780</Paragraphs>
  <Slides>89</Slides>
  <Notes>1</Notes>
  <HiddenSlides>0</HiddenSlides>
  <MMClips>0</MMClips>
  <ScaleCrop>false</ScaleCrop>
  <HeadingPairs>
    <vt:vector size="4" baseType="variant">
      <vt:variant>
        <vt:lpstr>Design Template</vt:lpstr>
      </vt:variant>
      <vt:variant>
        <vt:i4>1</vt:i4>
      </vt:variant>
      <vt:variant>
        <vt:lpstr>Slide Titles</vt:lpstr>
      </vt:variant>
      <vt:variant>
        <vt:i4>89</vt:i4>
      </vt:variant>
    </vt:vector>
  </HeadingPairs>
  <TitlesOfParts>
    <vt:vector size="90" baseType="lpstr">
      <vt:lpstr>Office Theme</vt:lpstr>
      <vt:lpstr>Oil Sands Process Water: When diamonds are not forever!</vt:lpstr>
      <vt:lpstr>Session 1</vt:lpstr>
      <vt:lpstr>Session 1</vt:lpstr>
      <vt:lpstr>Session 1</vt:lpstr>
      <vt:lpstr>Session 1</vt:lpstr>
      <vt:lpstr>Session 1</vt:lpstr>
      <vt:lpstr>Session 1</vt:lpstr>
      <vt:lpstr>Session 1</vt:lpstr>
      <vt:lpstr>Session 1</vt:lpstr>
      <vt:lpstr>Session 1</vt:lpstr>
      <vt:lpstr>Session 1</vt:lpstr>
      <vt:lpstr>Session 1</vt:lpstr>
      <vt:lpstr>Session 1</vt:lpstr>
      <vt:lpstr>Session 1</vt:lpstr>
      <vt:lpstr>Session 1</vt:lpstr>
      <vt:lpstr>Session 1</vt:lpstr>
      <vt:lpstr>Session 1</vt:lpstr>
      <vt:lpstr>Session 1</vt:lpstr>
      <vt:lpstr>Session 1</vt:lpstr>
      <vt:lpstr>Session 1</vt:lpstr>
      <vt:lpstr>Session 1</vt:lpstr>
      <vt:lpstr>Session 2</vt:lpstr>
      <vt:lpstr>Session 2</vt:lpstr>
      <vt:lpstr>Session 2</vt:lpstr>
      <vt:lpstr>Session 2 T</vt:lpstr>
      <vt:lpstr>Session 2</vt:lpstr>
      <vt:lpstr>Session 2 T</vt:lpstr>
      <vt:lpstr>Session 2 T</vt:lpstr>
      <vt:lpstr>Session 2</vt:lpstr>
      <vt:lpstr>Session 2</vt:lpstr>
      <vt:lpstr>Session 2 T</vt:lpstr>
      <vt:lpstr>Session 2</vt:lpstr>
      <vt:lpstr>Session 2</vt:lpstr>
      <vt:lpstr>Session 2</vt:lpstr>
      <vt:lpstr>Session 2 T</vt:lpstr>
      <vt:lpstr>Session 2</vt:lpstr>
      <vt:lpstr>Session 3</vt:lpstr>
      <vt:lpstr>Session 3</vt:lpstr>
      <vt:lpstr>Session 3 </vt:lpstr>
      <vt:lpstr>Session 3 T</vt:lpstr>
      <vt:lpstr>Session 3</vt:lpstr>
      <vt:lpstr>Session 3</vt:lpstr>
      <vt:lpstr>Session 3 T</vt:lpstr>
      <vt:lpstr>Session 3</vt:lpstr>
      <vt:lpstr>Session 3 T</vt:lpstr>
      <vt:lpstr>Session 3</vt:lpstr>
      <vt:lpstr>Session 3 T</vt:lpstr>
      <vt:lpstr>Session 3</vt:lpstr>
      <vt:lpstr>Session 3</vt:lpstr>
      <vt:lpstr>Session 3 T</vt:lpstr>
      <vt:lpstr>Session 3</vt:lpstr>
      <vt:lpstr>Session 3 T</vt:lpstr>
      <vt:lpstr>Session 3</vt:lpstr>
      <vt:lpstr>Session 3</vt:lpstr>
      <vt:lpstr>Session 3 T</vt:lpstr>
      <vt:lpstr>Session 3</vt:lpstr>
      <vt:lpstr>Session 3 T</vt:lpstr>
      <vt:lpstr>Session 3</vt:lpstr>
      <vt:lpstr>Session 4 T</vt:lpstr>
      <vt:lpstr>Session 4</vt:lpstr>
      <vt:lpstr>Session 4 T</vt:lpstr>
      <vt:lpstr>Session 4 </vt:lpstr>
      <vt:lpstr>Session 4</vt:lpstr>
      <vt:lpstr>Session 4</vt:lpstr>
      <vt:lpstr>Session 4 T </vt:lpstr>
      <vt:lpstr>Session 4</vt:lpstr>
      <vt:lpstr>Session 4</vt:lpstr>
      <vt:lpstr>Session 4</vt:lpstr>
      <vt:lpstr>Session 4</vt:lpstr>
      <vt:lpstr>Session 4</vt:lpstr>
      <vt:lpstr>Session 4</vt:lpstr>
      <vt:lpstr>Session 4</vt:lpstr>
      <vt:lpstr>Session 4 T</vt:lpstr>
      <vt:lpstr>Session 4</vt:lpstr>
      <vt:lpstr>Session 4</vt:lpstr>
      <vt:lpstr>Session 4</vt:lpstr>
      <vt:lpstr>Session 4</vt:lpstr>
      <vt:lpstr>Session 4 </vt:lpstr>
      <vt:lpstr>Slide 79</vt:lpstr>
      <vt:lpstr>Slide 80</vt:lpstr>
      <vt:lpstr>Slide 81</vt:lpstr>
      <vt:lpstr>Slide 82</vt:lpstr>
      <vt:lpstr>Session 4</vt:lpstr>
      <vt:lpstr>Session 4</vt:lpstr>
      <vt:lpstr>Session 4 T</vt:lpstr>
      <vt:lpstr>Session 4</vt:lpstr>
      <vt:lpstr>Session 4 T</vt:lpstr>
      <vt:lpstr>Session 4</vt:lpstr>
      <vt:lpstr>Session 4 T</vt:lpstr>
    </vt:vector>
  </TitlesOfParts>
  <Company>University of Plymouth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Steven Rowland</dc:creator>
  <cp:lastModifiedBy>Steven Rowland</cp:lastModifiedBy>
  <cp:revision>80</cp:revision>
  <cp:lastPrinted>2011-10-29T14:48:13Z</cp:lastPrinted>
  <dcterms:created xsi:type="dcterms:W3CDTF">2012-07-26T09:35:39Z</dcterms:created>
  <dcterms:modified xsi:type="dcterms:W3CDTF">2012-07-26T09:37:48Z</dcterms:modified>
</cp:coreProperties>
</file>