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sldIdLst>
    <p:sldId id="348" r:id="rId2"/>
    <p:sldId id="261" r:id="rId3"/>
    <p:sldId id="262" r:id="rId4"/>
    <p:sldId id="263" r:id="rId5"/>
    <p:sldId id="264" r:id="rId6"/>
    <p:sldId id="266" r:id="rId7"/>
    <p:sldId id="267" r:id="rId8"/>
    <p:sldId id="265" r:id="rId9"/>
    <p:sldId id="268" r:id="rId10"/>
    <p:sldId id="269" r:id="rId11"/>
    <p:sldId id="270" r:id="rId12"/>
    <p:sldId id="271" r:id="rId13"/>
    <p:sldId id="272" r:id="rId14"/>
    <p:sldId id="273" r:id="rId15"/>
    <p:sldId id="274" r:id="rId16"/>
    <p:sldId id="275" r:id="rId17"/>
    <p:sldId id="276" r:id="rId18"/>
    <p:sldId id="278" r:id="rId19"/>
    <p:sldId id="279" r:id="rId20"/>
    <p:sldId id="277" r:id="rId21"/>
    <p:sldId id="280" r:id="rId22"/>
    <p:sldId id="281" r:id="rId23"/>
    <p:sldId id="282" r:id="rId24"/>
    <p:sldId id="283" r:id="rId25"/>
    <p:sldId id="285" r:id="rId26"/>
    <p:sldId id="288" r:id="rId27"/>
    <p:sldId id="289" r:id="rId28"/>
    <p:sldId id="291" r:id="rId29"/>
    <p:sldId id="292" r:id="rId30"/>
    <p:sldId id="293" r:id="rId31"/>
    <p:sldId id="295" r:id="rId32"/>
    <p:sldId id="296" r:id="rId33"/>
    <p:sldId id="297" r:id="rId34"/>
    <p:sldId id="298" r:id="rId35"/>
    <p:sldId id="300" r:id="rId36"/>
    <p:sldId id="301" r:id="rId37"/>
    <p:sldId id="303" r:id="rId38"/>
    <p:sldId id="305" r:id="rId39"/>
    <p:sldId id="307" r:id="rId40"/>
    <p:sldId id="308" r:id="rId41"/>
    <p:sldId id="310" r:id="rId42"/>
    <p:sldId id="312" r:id="rId43"/>
    <p:sldId id="313" r:id="rId44"/>
    <p:sldId id="315" r:id="rId45"/>
    <p:sldId id="317" r:id="rId46"/>
    <p:sldId id="319" r:id="rId47"/>
    <p:sldId id="321" r:id="rId48"/>
    <p:sldId id="322" r:id="rId49"/>
    <p:sldId id="323" r:id="rId50"/>
    <p:sldId id="325" r:id="rId51"/>
    <p:sldId id="326" r:id="rId52"/>
    <p:sldId id="327" r:id="rId53"/>
    <p:sldId id="328" r:id="rId54"/>
    <p:sldId id="329" r:id="rId55"/>
    <p:sldId id="330" r:id="rId56"/>
    <p:sldId id="331" r:id="rId57"/>
    <p:sldId id="333" r:id="rId58"/>
    <p:sldId id="334" r:id="rId59"/>
    <p:sldId id="335" r:id="rId60"/>
    <p:sldId id="336" r:id="rId61"/>
    <p:sldId id="337" r:id="rId62"/>
    <p:sldId id="338" r:id="rId63"/>
    <p:sldId id="339" r:id="rId64"/>
    <p:sldId id="340" r:id="rId65"/>
    <p:sldId id="341" r:id="rId66"/>
    <p:sldId id="342" r:id="rId67"/>
    <p:sldId id="343" r:id="rId68"/>
    <p:sldId id="345" r:id="rId69"/>
    <p:sldId id="347" r:id="rId7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mc="http://schemas.openxmlformats.org/markup-compatibility/2006" xmlns:mv="urn:schemas-microsoft-com:mac:vml" xmlns:p14="http://schemas.microsoft.com/office/powerpoint/2010/main" xmlns="" val="0"/>
    </p:ext>
    <p:ext uri="{D31A062A-798A-4329-ABDD-BBA856620510}">
      <p14:defaultImageDpi xmlns:mc="http://schemas.openxmlformats.org/markup-compatibility/2006" xmlns:mv="urn:schemas-microsoft-com:mac:vml"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20" d="100"/>
          <a:sy n="120" d="100"/>
        </p:scale>
        <p:origin x="-1290" y="47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Steve:Downloads:Frank%20NA%20Fraction%20FTIR%20spectra%20CSV%20in%20excel%20-%20Edited%20CEW%2020Dec2011.xls"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Macintosh%20HD:Users:Steve:Downloads:SPE%20UV_Vis%20charts%20and%20Chromatograms.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3.1076536272691507E-2"/>
          <c:y val="1.5951233603932104E-2"/>
          <c:w val="0.89379310344827623"/>
          <c:h val="0.79638009049773695"/>
        </c:manualLayout>
      </c:layout>
      <c:scatterChart>
        <c:scatterStyle val="smoothMarker"/>
        <c:ser>
          <c:idx val="0"/>
          <c:order val="0"/>
          <c:spPr>
            <a:ln w="25400">
              <a:solidFill>
                <a:srgbClr val="666699"/>
              </a:solidFill>
              <a:prstDash val="solid"/>
            </a:ln>
          </c:spPr>
          <c:marker>
            <c:symbol val="none"/>
          </c:marker>
          <c:xVal>
            <c:numRef>
              <c:f>'FTIR spectra CSV in excel'!$E$2:$E$3737</c:f>
              <c:numCache>
                <c:formatCode>0.00E+00</c:formatCode>
                <c:ptCount val="3736"/>
                <c:pt idx="0">
                  <c:v>399.21229999999997</c:v>
                </c:pt>
                <c:pt idx="1">
                  <c:v>400.17660000000001</c:v>
                </c:pt>
                <c:pt idx="2">
                  <c:v>401.14090000000004</c:v>
                </c:pt>
                <c:pt idx="3">
                  <c:v>402.10520000000002</c:v>
                </c:pt>
                <c:pt idx="4">
                  <c:v>403.06950000000001</c:v>
                </c:pt>
                <c:pt idx="5">
                  <c:v>404.03379999999919</c:v>
                </c:pt>
                <c:pt idx="6">
                  <c:v>404.99799999999885</c:v>
                </c:pt>
                <c:pt idx="7">
                  <c:v>405.96229999999997</c:v>
                </c:pt>
                <c:pt idx="8">
                  <c:v>406.92659999999995</c:v>
                </c:pt>
                <c:pt idx="9">
                  <c:v>407.89089999999999</c:v>
                </c:pt>
                <c:pt idx="10">
                  <c:v>408.85520000000002</c:v>
                </c:pt>
                <c:pt idx="11">
                  <c:v>409.81939999999986</c:v>
                </c:pt>
                <c:pt idx="12">
                  <c:v>410.78369999999995</c:v>
                </c:pt>
                <c:pt idx="13">
                  <c:v>411.74799999999999</c:v>
                </c:pt>
                <c:pt idx="14">
                  <c:v>412.71229999999997</c:v>
                </c:pt>
                <c:pt idx="15">
                  <c:v>413.67649999999986</c:v>
                </c:pt>
                <c:pt idx="16">
                  <c:v>414.64080000000007</c:v>
                </c:pt>
                <c:pt idx="17">
                  <c:v>415.60509999999999</c:v>
                </c:pt>
                <c:pt idx="18">
                  <c:v>416.56939999999986</c:v>
                </c:pt>
                <c:pt idx="19">
                  <c:v>417.53369999999995</c:v>
                </c:pt>
                <c:pt idx="20">
                  <c:v>418.49799999999885</c:v>
                </c:pt>
                <c:pt idx="21">
                  <c:v>419.4622</c:v>
                </c:pt>
                <c:pt idx="22">
                  <c:v>420.42649999999855</c:v>
                </c:pt>
                <c:pt idx="23">
                  <c:v>421.39080000000001</c:v>
                </c:pt>
                <c:pt idx="24">
                  <c:v>422.35509999999999</c:v>
                </c:pt>
                <c:pt idx="25">
                  <c:v>423.31939999999986</c:v>
                </c:pt>
                <c:pt idx="26">
                  <c:v>424.28369999999995</c:v>
                </c:pt>
                <c:pt idx="27">
                  <c:v>425.24790000000002</c:v>
                </c:pt>
                <c:pt idx="28">
                  <c:v>426.2122</c:v>
                </c:pt>
                <c:pt idx="29">
                  <c:v>427.17649999999986</c:v>
                </c:pt>
                <c:pt idx="30">
                  <c:v>428.14080000000007</c:v>
                </c:pt>
                <c:pt idx="31">
                  <c:v>429.10500000000002</c:v>
                </c:pt>
                <c:pt idx="32">
                  <c:v>430.0693</c:v>
                </c:pt>
                <c:pt idx="33">
                  <c:v>431.03359999999918</c:v>
                </c:pt>
                <c:pt idx="34">
                  <c:v>431.99789999999996</c:v>
                </c:pt>
                <c:pt idx="35">
                  <c:v>432.9622</c:v>
                </c:pt>
                <c:pt idx="36">
                  <c:v>433.92649999999855</c:v>
                </c:pt>
                <c:pt idx="37">
                  <c:v>434.89069999999987</c:v>
                </c:pt>
                <c:pt idx="38">
                  <c:v>435.85500000000002</c:v>
                </c:pt>
                <c:pt idx="39">
                  <c:v>436.8193</c:v>
                </c:pt>
                <c:pt idx="40">
                  <c:v>437.78359999999918</c:v>
                </c:pt>
                <c:pt idx="41">
                  <c:v>438.74790000000002</c:v>
                </c:pt>
                <c:pt idx="42">
                  <c:v>439.7122</c:v>
                </c:pt>
                <c:pt idx="43">
                  <c:v>440.6764</c:v>
                </c:pt>
                <c:pt idx="44">
                  <c:v>441.64070000000004</c:v>
                </c:pt>
                <c:pt idx="45">
                  <c:v>442.60500000000002</c:v>
                </c:pt>
                <c:pt idx="46">
                  <c:v>443.5693</c:v>
                </c:pt>
                <c:pt idx="47">
                  <c:v>444.53349999999915</c:v>
                </c:pt>
                <c:pt idx="48">
                  <c:v>445.49779999999919</c:v>
                </c:pt>
                <c:pt idx="49">
                  <c:v>446.46209999999996</c:v>
                </c:pt>
                <c:pt idx="50">
                  <c:v>447.42639999999818</c:v>
                </c:pt>
                <c:pt idx="51">
                  <c:v>448.39069999999987</c:v>
                </c:pt>
                <c:pt idx="52">
                  <c:v>449.35490000000004</c:v>
                </c:pt>
                <c:pt idx="53">
                  <c:v>450.31920000000002</c:v>
                </c:pt>
                <c:pt idx="54">
                  <c:v>451.28349999999915</c:v>
                </c:pt>
                <c:pt idx="55">
                  <c:v>452.24779999999987</c:v>
                </c:pt>
                <c:pt idx="56">
                  <c:v>453.21209999999996</c:v>
                </c:pt>
                <c:pt idx="57">
                  <c:v>454.1764</c:v>
                </c:pt>
                <c:pt idx="58">
                  <c:v>455.14070000000004</c:v>
                </c:pt>
                <c:pt idx="59">
                  <c:v>456.10490000000004</c:v>
                </c:pt>
                <c:pt idx="60">
                  <c:v>457.06920000000002</c:v>
                </c:pt>
                <c:pt idx="61">
                  <c:v>458.03349999999915</c:v>
                </c:pt>
                <c:pt idx="62">
                  <c:v>458.99779999999919</c:v>
                </c:pt>
                <c:pt idx="63">
                  <c:v>459.96199999999919</c:v>
                </c:pt>
                <c:pt idx="64">
                  <c:v>460.92629999999843</c:v>
                </c:pt>
                <c:pt idx="65">
                  <c:v>461.89060000000001</c:v>
                </c:pt>
                <c:pt idx="66">
                  <c:v>462.85490000000004</c:v>
                </c:pt>
                <c:pt idx="67">
                  <c:v>463.81920000000002</c:v>
                </c:pt>
                <c:pt idx="68">
                  <c:v>464.78339999999918</c:v>
                </c:pt>
                <c:pt idx="69">
                  <c:v>465.74770000000001</c:v>
                </c:pt>
                <c:pt idx="70">
                  <c:v>466.71199999999919</c:v>
                </c:pt>
                <c:pt idx="71">
                  <c:v>467.67629999999997</c:v>
                </c:pt>
                <c:pt idx="72">
                  <c:v>468.64060000000006</c:v>
                </c:pt>
                <c:pt idx="73">
                  <c:v>469.60490000000004</c:v>
                </c:pt>
                <c:pt idx="74">
                  <c:v>470.56909999999999</c:v>
                </c:pt>
                <c:pt idx="75">
                  <c:v>471.53339999999918</c:v>
                </c:pt>
                <c:pt idx="76">
                  <c:v>472.49769999999995</c:v>
                </c:pt>
                <c:pt idx="77">
                  <c:v>473.46199999999919</c:v>
                </c:pt>
                <c:pt idx="78">
                  <c:v>474.42629999999843</c:v>
                </c:pt>
                <c:pt idx="79">
                  <c:v>475.39049999999986</c:v>
                </c:pt>
                <c:pt idx="80">
                  <c:v>476.35480000000007</c:v>
                </c:pt>
                <c:pt idx="81">
                  <c:v>477.31909999999999</c:v>
                </c:pt>
                <c:pt idx="82">
                  <c:v>478.28339999999918</c:v>
                </c:pt>
                <c:pt idx="83">
                  <c:v>479.24770000000001</c:v>
                </c:pt>
                <c:pt idx="84">
                  <c:v>480.21189999999996</c:v>
                </c:pt>
                <c:pt idx="85">
                  <c:v>481.1761999999992</c:v>
                </c:pt>
                <c:pt idx="86">
                  <c:v>482.14050000000003</c:v>
                </c:pt>
                <c:pt idx="87">
                  <c:v>483.10480000000007</c:v>
                </c:pt>
                <c:pt idx="88">
                  <c:v>484.06909999999999</c:v>
                </c:pt>
                <c:pt idx="89">
                  <c:v>485.03339999999918</c:v>
                </c:pt>
                <c:pt idx="90">
                  <c:v>485.99759999999918</c:v>
                </c:pt>
                <c:pt idx="91">
                  <c:v>486.96189999999996</c:v>
                </c:pt>
                <c:pt idx="92">
                  <c:v>487.92619999999818</c:v>
                </c:pt>
                <c:pt idx="93">
                  <c:v>488.89049999999986</c:v>
                </c:pt>
                <c:pt idx="94">
                  <c:v>489.85480000000007</c:v>
                </c:pt>
                <c:pt idx="95">
                  <c:v>490.81900000000002</c:v>
                </c:pt>
                <c:pt idx="96">
                  <c:v>491.78329999999886</c:v>
                </c:pt>
                <c:pt idx="97">
                  <c:v>492.74759999999986</c:v>
                </c:pt>
                <c:pt idx="98">
                  <c:v>493.71189999999996</c:v>
                </c:pt>
                <c:pt idx="99">
                  <c:v>494.67609999999996</c:v>
                </c:pt>
                <c:pt idx="100">
                  <c:v>495.64040000000006</c:v>
                </c:pt>
                <c:pt idx="101">
                  <c:v>496.60470000000004</c:v>
                </c:pt>
                <c:pt idx="102">
                  <c:v>497.56900000000002</c:v>
                </c:pt>
                <c:pt idx="103">
                  <c:v>498.53329999999886</c:v>
                </c:pt>
                <c:pt idx="104">
                  <c:v>499.49759999999918</c:v>
                </c:pt>
                <c:pt idx="105">
                  <c:v>500.46189999999996</c:v>
                </c:pt>
                <c:pt idx="106">
                  <c:v>501.42609999999843</c:v>
                </c:pt>
                <c:pt idx="107">
                  <c:v>502.3904</c:v>
                </c:pt>
                <c:pt idx="108">
                  <c:v>503.35470000000004</c:v>
                </c:pt>
                <c:pt idx="109">
                  <c:v>504.31900000000002</c:v>
                </c:pt>
                <c:pt idx="110">
                  <c:v>505.28329999999886</c:v>
                </c:pt>
                <c:pt idx="111">
                  <c:v>506.2475</c:v>
                </c:pt>
                <c:pt idx="112">
                  <c:v>507.21179999999919</c:v>
                </c:pt>
                <c:pt idx="113">
                  <c:v>508.17609999999996</c:v>
                </c:pt>
                <c:pt idx="114">
                  <c:v>509.14040000000006</c:v>
                </c:pt>
                <c:pt idx="115">
                  <c:v>510.10460000000006</c:v>
                </c:pt>
                <c:pt idx="116">
                  <c:v>511.06889999999999</c:v>
                </c:pt>
                <c:pt idx="117">
                  <c:v>512.03319999999997</c:v>
                </c:pt>
                <c:pt idx="118">
                  <c:v>512.99749999999938</c:v>
                </c:pt>
                <c:pt idx="119">
                  <c:v>513.96179999999936</c:v>
                </c:pt>
                <c:pt idx="120">
                  <c:v>514.92609999999809</c:v>
                </c:pt>
                <c:pt idx="121">
                  <c:v>515.89030000000002</c:v>
                </c:pt>
                <c:pt idx="122">
                  <c:v>516.85459999999807</c:v>
                </c:pt>
                <c:pt idx="123">
                  <c:v>517.81889999999999</c:v>
                </c:pt>
                <c:pt idx="124">
                  <c:v>518.78320000000008</c:v>
                </c:pt>
                <c:pt idx="125">
                  <c:v>519.74749999999938</c:v>
                </c:pt>
                <c:pt idx="126">
                  <c:v>520.71169999999938</c:v>
                </c:pt>
                <c:pt idx="127">
                  <c:v>521.67600000000004</c:v>
                </c:pt>
                <c:pt idx="128">
                  <c:v>522.64030000000002</c:v>
                </c:pt>
                <c:pt idx="129">
                  <c:v>523.6046</c:v>
                </c:pt>
                <c:pt idx="130">
                  <c:v>524.56880000000001</c:v>
                </c:pt>
                <c:pt idx="131">
                  <c:v>525.53309999999999</c:v>
                </c:pt>
                <c:pt idx="132">
                  <c:v>526.49739999999997</c:v>
                </c:pt>
                <c:pt idx="133">
                  <c:v>527.46169999999836</c:v>
                </c:pt>
                <c:pt idx="134">
                  <c:v>528.42599999999936</c:v>
                </c:pt>
                <c:pt idx="135">
                  <c:v>529.39030000000002</c:v>
                </c:pt>
                <c:pt idx="136">
                  <c:v>530.35459999999807</c:v>
                </c:pt>
                <c:pt idx="137">
                  <c:v>531.31880000000001</c:v>
                </c:pt>
                <c:pt idx="138">
                  <c:v>532.2831000000001</c:v>
                </c:pt>
                <c:pt idx="139">
                  <c:v>533.24739999999997</c:v>
                </c:pt>
                <c:pt idx="140">
                  <c:v>534.21169999999938</c:v>
                </c:pt>
                <c:pt idx="141">
                  <c:v>535.17600000000004</c:v>
                </c:pt>
                <c:pt idx="142">
                  <c:v>536.14030000000002</c:v>
                </c:pt>
                <c:pt idx="143">
                  <c:v>537.1046</c:v>
                </c:pt>
                <c:pt idx="144">
                  <c:v>538.06880000000001</c:v>
                </c:pt>
                <c:pt idx="145">
                  <c:v>539.03309999999999</c:v>
                </c:pt>
                <c:pt idx="146">
                  <c:v>539.99739999999997</c:v>
                </c:pt>
                <c:pt idx="147">
                  <c:v>540.96169999999836</c:v>
                </c:pt>
                <c:pt idx="148">
                  <c:v>541.92589999999996</c:v>
                </c:pt>
                <c:pt idx="149">
                  <c:v>542.89019999999937</c:v>
                </c:pt>
                <c:pt idx="150">
                  <c:v>543.85449999999821</c:v>
                </c:pt>
                <c:pt idx="151">
                  <c:v>544.81880000000001</c:v>
                </c:pt>
                <c:pt idx="152">
                  <c:v>545.7831000000001</c:v>
                </c:pt>
                <c:pt idx="153">
                  <c:v>546.7473</c:v>
                </c:pt>
                <c:pt idx="154">
                  <c:v>547.71159999999998</c:v>
                </c:pt>
                <c:pt idx="155">
                  <c:v>548.67590000000007</c:v>
                </c:pt>
                <c:pt idx="156">
                  <c:v>549.64019999999937</c:v>
                </c:pt>
                <c:pt idx="157">
                  <c:v>550.60450000000003</c:v>
                </c:pt>
                <c:pt idx="158">
                  <c:v>551.56870000000004</c:v>
                </c:pt>
                <c:pt idx="159">
                  <c:v>552.53300000000002</c:v>
                </c:pt>
                <c:pt idx="160">
                  <c:v>553.4973</c:v>
                </c:pt>
                <c:pt idx="161">
                  <c:v>554.46159999999759</c:v>
                </c:pt>
                <c:pt idx="162">
                  <c:v>555.42579999999998</c:v>
                </c:pt>
                <c:pt idx="163">
                  <c:v>556.39009999999996</c:v>
                </c:pt>
                <c:pt idx="164">
                  <c:v>557.35440000000006</c:v>
                </c:pt>
                <c:pt idx="165">
                  <c:v>558.31870000000004</c:v>
                </c:pt>
                <c:pt idx="166">
                  <c:v>559.28300000000013</c:v>
                </c:pt>
                <c:pt idx="167">
                  <c:v>560.2473</c:v>
                </c:pt>
                <c:pt idx="168">
                  <c:v>561.2115</c:v>
                </c:pt>
                <c:pt idx="169">
                  <c:v>562.17580000000009</c:v>
                </c:pt>
                <c:pt idx="170">
                  <c:v>563.14009999999996</c:v>
                </c:pt>
                <c:pt idx="171">
                  <c:v>564.10440000000017</c:v>
                </c:pt>
                <c:pt idx="172">
                  <c:v>565.06870000000004</c:v>
                </c:pt>
                <c:pt idx="173">
                  <c:v>566.03300000000002</c:v>
                </c:pt>
                <c:pt idx="174">
                  <c:v>566.9973</c:v>
                </c:pt>
                <c:pt idx="175">
                  <c:v>567.96149999999795</c:v>
                </c:pt>
                <c:pt idx="176">
                  <c:v>568.92579999999998</c:v>
                </c:pt>
                <c:pt idx="177">
                  <c:v>569.89009999999996</c:v>
                </c:pt>
                <c:pt idx="178">
                  <c:v>570.85440000000006</c:v>
                </c:pt>
                <c:pt idx="179">
                  <c:v>571.81870000000004</c:v>
                </c:pt>
                <c:pt idx="180">
                  <c:v>572.78290000000004</c:v>
                </c:pt>
                <c:pt idx="181">
                  <c:v>573.74719999999809</c:v>
                </c:pt>
                <c:pt idx="182">
                  <c:v>574.7115</c:v>
                </c:pt>
                <c:pt idx="183">
                  <c:v>575.67580000000009</c:v>
                </c:pt>
                <c:pt idx="184">
                  <c:v>576.64009999999996</c:v>
                </c:pt>
                <c:pt idx="185">
                  <c:v>577.60430000000008</c:v>
                </c:pt>
                <c:pt idx="186">
                  <c:v>578.56859999999938</c:v>
                </c:pt>
                <c:pt idx="187">
                  <c:v>579.53289999999936</c:v>
                </c:pt>
                <c:pt idx="188">
                  <c:v>580.49719999999809</c:v>
                </c:pt>
                <c:pt idx="189">
                  <c:v>581.46139999999809</c:v>
                </c:pt>
                <c:pt idx="190">
                  <c:v>582.42570000000001</c:v>
                </c:pt>
                <c:pt idx="191">
                  <c:v>583.39</c:v>
                </c:pt>
                <c:pt idx="192">
                  <c:v>584.35429999999872</c:v>
                </c:pt>
                <c:pt idx="193">
                  <c:v>585.31859999999938</c:v>
                </c:pt>
                <c:pt idx="194">
                  <c:v>586.28280000000007</c:v>
                </c:pt>
                <c:pt idx="195">
                  <c:v>587.24709999999936</c:v>
                </c:pt>
                <c:pt idx="196">
                  <c:v>588.21140000000003</c:v>
                </c:pt>
                <c:pt idx="197">
                  <c:v>589.17570000000012</c:v>
                </c:pt>
                <c:pt idx="198">
                  <c:v>590.14</c:v>
                </c:pt>
                <c:pt idx="199">
                  <c:v>591.10419999999999</c:v>
                </c:pt>
                <c:pt idx="200">
                  <c:v>592.06849999999997</c:v>
                </c:pt>
                <c:pt idx="201">
                  <c:v>593.03279999999938</c:v>
                </c:pt>
                <c:pt idx="202">
                  <c:v>593.99709999999936</c:v>
                </c:pt>
                <c:pt idx="203">
                  <c:v>594.96139999999809</c:v>
                </c:pt>
                <c:pt idx="204">
                  <c:v>595.92570000000001</c:v>
                </c:pt>
                <c:pt idx="205">
                  <c:v>596.89</c:v>
                </c:pt>
                <c:pt idx="206">
                  <c:v>597.85419999999783</c:v>
                </c:pt>
                <c:pt idx="207">
                  <c:v>598.81849999999997</c:v>
                </c:pt>
                <c:pt idx="208">
                  <c:v>599.78280000000007</c:v>
                </c:pt>
                <c:pt idx="209">
                  <c:v>600.74709999999936</c:v>
                </c:pt>
                <c:pt idx="210">
                  <c:v>601.71140000000003</c:v>
                </c:pt>
                <c:pt idx="211">
                  <c:v>602.67570000000012</c:v>
                </c:pt>
                <c:pt idx="212">
                  <c:v>603.63990000000001</c:v>
                </c:pt>
                <c:pt idx="213">
                  <c:v>604.60419999999999</c:v>
                </c:pt>
                <c:pt idx="214">
                  <c:v>605.56849999999997</c:v>
                </c:pt>
                <c:pt idx="215">
                  <c:v>606.53279999999938</c:v>
                </c:pt>
                <c:pt idx="216">
                  <c:v>607.49709999999936</c:v>
                </c:pt>
                <c:pt idx="217">
                  <c:v>608.46129999999846</c:v>
                </c:pt>
                <c:pt idx="218">
                  <c:v>609.42559999999821</c:v>
                </c:pt>
                <c:pt idx="219">
                  <c:v>610.38990000000001</c:v>
                </c:pt>
                <c:pt idx="220">
                  <c:v>611.35419999999783</c:v>
                </c:pt>
                <c:pt idx="221">
                  <c:v>612.3184</c:v>
                </c:pt>
                <c:pt idx="222">
                  <c:v>613.28270000000009</c:v>
                </c:pt>
                <c:pt idx="223">
                  <c:v>614.24699999999996</c:v>
                </c:pt>
                <c:pt idx="224">
                  <c:v>615.21130000000005</c:v>
                </c:pt>
                <c:pt idx="225">
                  <c:v>616.17560000000003</c:v>
                </c:pt>
                <c:pt idx="226">
                  <c:v>617.13980000000004</c:v>
                </c:pt>
                <c:pt idx="227">
                  <c:v>618.10410000000002</c:v>
                </c:pt>
                <c:pt idx="228">
                  <c:v>619.0684</c:v>
                </c:pt>
                <c:pt idx="229">
                  <c:v>620.03269999999884</c:v>
                </c:pt>
                <c:pt idx="230">
                  <c:v>620.99689999999998</c:v>
                </c:pt>
                <c:pt idx="231">
                  <c:v>621.96119999999746</c:v>
                </c:pt>
                <c:pt idx="232">
                  <c:v>622.92550000000006</c:v>
                </c:pt>
                <c:pt idx="233">
                  <c:v>623.88980000000004</c:v>
                </c:pt>
                <c:pt idx="234">
                  <c:v>624.85409999999808</c:v>
                </c:pt>
                <c:pt idx="235">
                  <c:v>625.8184</c:v>
                </c:pt>
                <c:pt idx="236">
                  <c:v>626.78270000000009</c:v>
                </c:pt>
                <c:pt idx="237">
                  <c:v>627.74689999999998</c:v>
                </c:pt>
                <c:pt idx="238">
                  <c:v>628.71119999999996</c:v>
                </c:pt>
                <c:pt idx="239">
                  <c:v>629.67550000000017</c:v>
                </c:pt>
                <c:pt idx="240">
                  <c:v>630.63980000000004</c:v>
                </c:pt>
                <c:pt idx="241">
                  <c:v>631.60410000000002</c:v>
                </c:pt>
                <c:pt idx="242">
                  <c:v>632.5684</c:v>
                </c:pt>
                <c:pt idx="243">
                  <c:v>633.53269999999884</c:v>
                </c:pt>
                <c:pt idx="244">
                  <c:v>634.49689999999998</c:v>
                </c:pt>
                <c:pt idx="245">
                  <c:v>635.46119999999746</c:v>
                </c:pt>
                <c:pt idx="246">
                  <c:v>636.42550000000006</c:v>
                </c:pt>
                <c:pt idx="247">
                  <c:v>637.38980000000004</c:v>
                </c:pt>
                <c:pt idx="248">
                  <c:v>638.35409999999808</c:v>
                </c:pt>
                <c:pt idx="249">
                  <c:v>639.31830000000002</c:v>
                </c:pt>
                <c:pt idx="250">
                  <c:v>640.2826</c:v>
                </c:pt>
                <c:pt idx="251">
                  <c:v>641.24689999999998</c:v>
                </c:pt>
                <c:pt idx="252">
                  <c:v>642.21119999999996</c:v>
                </c:pt>
                <c:pt idx="253">
                  <c:v>643.17540000000008</c:v>
                </c:pt>
                <c:pt idx="254">
                  <c:v>644.13969999999938</c:v>
                </c:pt>
                <c:pt idx="255">
                  <c:v>645.10400000000004</c:v>
                </c:pt>
                <c:pt idx="256">
                  <c:v>646.06830000000002</c:v>
                </c:pt>
                <c:pt idx="257">
                  <c:v>647.03259999999796</c:v>
                </c:pt>
                <c:pt idx="258">
                  <c:v>647.99680000000001</c:v>
                </c:pt>
                <c:pt idx="259">
                  <c:v>648.96109999999783</c:v>
                </c:pt>
                <c:pt idx="260">
                  <c:v>649.92539999999997</c:v>
                </c:pt>
                <c:pt idx="261">
                  <c:v>650.88969999999938</c:v>
                </c:pt>
                <c:pt idx="262">
                  <c:v>651.85389999999938</c:v>
                </c:pt>
                <c:pt idx="263">
                  <c:v>652.81819999999936</c:v>
                </c:pt>
                <c:pt idx="264">
                  <c:v>653.78250000000003</c:v>
                </c:pt>
                <c:pt idx="265">
                  <c:v>654.74680000000001</c:v>
                </c:pt>
                <c:pt idx="266">
                  <c:v>655.71109999999999</c:v>
                </c:pt>
                <c:pt idx="267">
                  <c:v>656.67540000000008</c:v>
                </c:pt>
                <c:pt idx="268">
                  <c:v>657.63959999999997</c:v>
                </c:pt>
                <c:pt idx="269">
                  <c:v>658.60390000000007</c:v>
                </c:pt>
                <c:pt idx="270">
                  <c:v>659.56819999999936</c:v>
                </c:pt>
                <c:pt idx="271">
                  <c:v>660.53249999999809</c:v>
                </c:pt>
                <c:pt idx="272">
                  <c:v>661.49680000000001</c:v>
                </c:pt>
                <c:pt idx="273">
                  <c:v>662.46109999999783</c:v>
                </c:pt>
                <c:pt idx="274">
                  <c:v>663.42539999999997</c:v>
                </c:pt>
                <c:pt idx="275">
                  <c:v>664.38959999999997</c:v>
                </c:pt>
                <c:pt idx="276">
                  <c:v>665.35389999999938</c:v>
                </c:pt>
                <c:pt idx="277">
                  <c:v>666.31819999999936</c:v>
                </c:pt>
                <c:pt idx="278">
                  <c:v>667.28250000000003</c:v>
                </c:pt>
                <c:pt idx="279">
                  <c:v>668.24680000000001</c:v>
                </c:pt>
                <c:pt idx="280">
                  <c:v>669.21100000000001</c:v>
                </c:pt>
                <c:pt idx="281">
                  <c:v>670.17530000000011</c:v>
                </c:pt>
                <c:pt idx="282">
                  <c:v>671.13959999999997</c:v>
                </c:pt>
                <c:pt idx="283">
                  <c:v>672.10390000000007</c:v>
                </c:pt>
                <c:pt idx="284">
                  <c:v>673.06819999999936</c:v>
                </c:pt>
                <c:pt idx="285">
                  <c:v>674.03239999999937</c:v>
                </c:pt>
                <c:pt idx="286">
                  <c:v>674.99670000000003</c:v>
                </c:pt>
                <c:pt idx="287">
                  <c:v>675.96099999999808</c:v>
                </c:pt>
                <c:pt idx="288">
                  <c:v>676.92529999999897</c:v>
                </c:pt>
                <c:pt idx="289">
                  <c:v>677.8895</c:v>
                </c:pt>
                <c:pt idx="290">
                  <c:v>678.85379999999998</c:v>
                </c:pt>
                <c:pt idx="291">
                  <c:v>679.81809999999996</c:v>
                </c:pt>
                <c:pt idx="292">
                  <c:v>680.78240000000005</c:v>
                </c:pt>
                <c:pt idx="293">
                  <c:v>681.74670000000003</c:v>
                </c:pt>
                <c:pt idx="294">
                  <c:v>682.71090000000004</c:v>
                </c:pt>
                <c:pt idx="295">
                  <c:v>683.67520000000002</c:v>
                </c:pt>
                <c:pt idx="296">
                  <c:v>684.6395</c:v>
                </c:pt>
                <c:pt idx="297">
                  <c:v>685.60380000000009</c:v>
                </c:pt>
                <c:pt idx="298">
                  <c:v>686.56809999999996</c:v>
                </c:pt>
                <c:pt idx="299">
                  <c:v>687.53229999999871</c:v>
                </c:pt>
                <c:pt idx="300">
                  <c:v>688.49659999999938</c:v>
                </c:pt>
                <c:pt idx="301">
                  <c:v>689.46089999999936</c:v>
                </c:pt>
                <c:pt idx="302">
                  <c:v>690.42519999999809</c:v>
                </c:pt>
                <c:pt idx="303">
                  <c:v>691.3895</c:v>
                </c:pt>
                <c:pt idx="304">
                  <c:v>692.35379999999998</c:v>
                </c:pt>
                <c:pt idx="305">
                  <c:v>693.31809999999996</c:v>
                </c:pt>
                <c:pt idx="306">
                  <c:v>694.28230000000008</c:v>
                </c:pt>
                <c:pt idx="307">
                  <c:v>695.24659999999938</c:v>
                </c:pt>
                <c:pt idx="308">
                  <c:v>696.21090000000004</c:v>
                </c:pt>
                <c:pt idx="309">
                  <c:v>697.17520000000002</c:v>
                </c:pt>
                <c:pt idx="310">
                  <c:v>698.1395</c:v>
                </c:pt>
                <c:pt idx="311">
                  <c:v>699.10380000000009</c:v>
                </c:pt>
                <c:pt idx="312">
                  <c:v>700.06799999999896</c:v>
                </c:pt>
                <c:pt idx="313">
                  <c:v>701.03229999999871</c:v>
                </c:pt>
                <c:pt idx="314">
                  <c:v>701.99659999999938</c:v>
                </c:pt>
                <c:pt idx="315">
                  <c:v>702.96089999999936</c:v>
                </c:pt>
                <c:pt idx="316">
                  <c:v>703.92519999999809</c:v>
                </c:pt>
                <c:pt idx="317">
                  <c:v>704.88940000000002</c:v>
                </c:pt>
                <c:pt idx="318">
                  <c:v>705.8537</c:v>
                </c:pt>
                <c:pt idx="319">
                  <c:v>706.81799999999896</c:v>
                </c:pt>
                <c:pt idx="320">
                  <c:v>707.78230000000008</c:v>
                </c:pt>
                <c:pt idx="321">
                  <c:v>708.74649999999997</c:v>
                </c:pt>
                <c:pt idx="322">
                  <c:v>709.71080000000006</c:v>
                </c:pt>
                <c:pt idx="323">
                  <c:v>710.67510000000004</c:v>
                </c:pt>
                <c:pt idx="324">
                  <c:v>711.63940000000002</c:v>
                </c:pt>
                <c:pt idx="325">
                  <c:v>712.60370000000012</c:v>
                </c:pt>
                <c:pt idx="326">
                  <c:v>713.56789999999808</c:v>
                </c:pt>
                <c:pt idx="327">
                  <c:v>714.53219999999783</c:v>
                </c:pt>
                <c:pt idx="328">
                  <c:v>715.49649999999997</c:v>
                </c:pt>
                <c:pt idx="329">
                  <c:v>716.46079999999938</c:v>
                </c:pt>
                <c:pt idx="330">
                  <c:v>717.42499999999939</c:v>
                </c:pt>
                <c:pt idx="331">
                  <c:v>718.38930000000005</c:v>
                </c:pt>
                <c:pt idx="332">
                  <c:v>719.35359999999821</c:v>
                </c:pt>
                <c:pt idx="333">
                  <c:v>720.31789999999808</c:v>
                </c:pt>
                <c:pt idx="334">
                  <c:v>721.28219999999999</c:v>
                </c:pt>
                <c:pt idx="335">
                  <c:v>722.24649999999997</c:v>
                </c:pt>
                <c:pt idx="336">
                  <c:v>723.21080000000006</c:v>
                </c:pt>
                <c:pt idx="337">
                  <c:v>724.17500000000007</c:v>
                </c:pt>
                <c:pt idx="338">
                  <c:v>725.13930000000005</c:v>
                </c:pt>
                <c:pt idx="339">
                  <c:v>726.10360000000003</c:v>
                </c:pt>
                <c:pt idx="340">
                  <c:v>727.06789999999808</c:v>
                </c:pt>
                <c:pt idx="341">
                  <c:v>728.03219999999783</c:v>
                </c:pt>
                <c:pt idx="342">
                  <c:v>728.99649999999997</c:v>
                </c:pt>
                <c:pt idx="343">
                  <c:v>729.96079999999938</c:v>
                </c:pt>
                <c:pt idx="344">
                  <c:v>730.92499999999939</c:v>
                </c:pt>
                <c:pt idx="345">
                  <c:v>731.88930000000005</c:v>
                </c:pt>
                <c:pt idx="346">
                  <c:v>732.85359999999821</c:v>
                </c:pt>
                <c:pt idx="347">
                  <c:v>733.81789999999808</c:v>
                </c:pt>
                <c:pt idx="348">
                  <c:v>734.78219999999999</c:v>
                </c:pt>
                <c:pt idx="349">
                  <c:v>735.74639999999999</c:v>
                </c:pt>
                <c:pt idx="350">
                  <c:v>736.71070000000009</c:v>
                </c:pt>
                <c:pt idx="351">
                  <c:v>737.67500000000007</c:v>
                </c:pt>
                <c:pt idx="352">
                  <c:v>738.63930000000005</c:v>
                </c:pt>
                <c:pt idx="353">
                  <c:v>739.60350000000005</c:v>
                </c:pt>
                <c:pt idx="354">
                  <c:v>740.56779999999844</c:v>
                </c:pt>
                <c:pt idx="355">
                  <c:v>741.53209999999808</c:v>
                </c:pt>
                <c:pt idx="356">
                  <c:v>742.49639999999999</c:v>
                </c:pt>
                <c:pt idx="357">
                  <c:v>743.46069999999884</c:v>
                </c:pt>
                <c:pt idx="358">
                  <c:v>744.42489999999998</c:v>
                </c:pt>
                <c:pt idx="359">
                  <c:v>745.38919999999996</c:v>
                </c:pt>
                <c:pt idx="360">
                  <c:v>746.35349999999937</c:v>
                </c:pt>
                <c:pt idx="361">
                  <c:v>747.31779999999844</c:v>
                </c:pt>
                <c:pt idx="362">
                  <c:v>748.28200000000004</c:v>
                </c:pt>
                <c:pt idx="363">
                  <c:v>749.24630000000002</c:v>
                </c:pt>
                <c:pt idx="364">
                  <c:v>750.2106</c:v>
                </c:pt>
                <c:pt idx="365">
                  <c:v>751.17490000000009</c:v>
                </c:pt>
                <c:pt idx="366">
                  <c:v>752.13919999999996</c:v>
                </c:pt>
                <c:pt idx="367">
                  <c:v>753.10350000000005</c:v>
                </c:pt>
                <c:pt idx="368">
                  <c:v>754.0676999999971</c:v>
                </c:pt>
                <c:pt idx="369">
                  <c:v>755.03199999999936</c:v>
                </c:pt>
                <c:pt idx="370">
                  <c:v>755.99630000000002</c:v>
                </c:pt>
                <c:pt idx="371">
                  <c:v>756.96059999999784</c:v>
                </c:pt>
                <c:pt idx="372">
                  <c:v>757.92489999999998</c:v>
                </c:pt>
                <c:pt idx="373">
                  <c:v>758.88919999999996</c:v>
                </c:pt>
                <c:pt idx="374">
                  <c:v>759.85349999999937</c:v>
                </c:pt>
                <c:pt idx="375">
                  <c:v>760.8176999999971</c:v>
                </c:pt>
                <c:pt idx="376">
                  <c:v>761.78200000000004</c:v>
                </c:pt>
                <c:pt idx="377">
                  <c:v>762.74630000000002</c:v>
                </c:pt>
                <c:pt idx="378">
                  <c:v>763.7106</c:v>
                </c:pt>
                <c:pt idx="379">
                  <c:v>764.67490000000009</c:v>
                </c:pt>
                <c:pt idx="380">
                  <c:v>765.63919999999996</c:v>
                </c:pt>
                <c:pt idx="381">
                  <c:v>766.60340000000008</c:v>
                </c:pt>
                <c:pt idx="382">
                  <c:v>767.5676999999971</c:v>
                </c:pt>
                <c:pt idx="383">
                  <c:v>768.53199999999936</c:v>
                </c:pt>
                <c:pt idx="384">
                  <c:v>769.49630000000002</c:v>
                </c:pt>
                <c:pt idx="385">
                  <c:v>770.46049999999809</c:v>
                </c:pt>
                <c:pt idx="386">
                  <c:v>771.4248</c:v>
                </c:pt>
                <c:pt idx="387">
                  <c:v>772.38909999999998</c:v>
                </c:pt>
                <c:pt idx="388">
                  <c:v>773.35339999999997</c:v>
                </c:pt>
                <c:pt idx="389">
                  <c:v>774.3176999999971</c:v>
                </c:pt>
                <c:pt idx="390">
                  <c:v>775.28190000000006</c:v>
                </c:pt>
                <c:pt idx="391">
                  <c:v>776.24619999999936</c:v>
                </c:pt>
                <c:pt idx="392">
                  <c:v>777.21050000000002</c:v>
                </c:pt>
                <c:pt idx="393">
                  <c:v>778.17480000000012</c:v>
                </c:pt>
                <c:pt idx="394">
                  <c:v>779.13900000000001</c:v>
                </c:pt>
                <c:pt idx="395">
                  <c:v>780.1033000000001</c:v>
                </c:pt>
                <c:pt idx="396">
                  <c:v>781.06759999999747</c:v>
                </c:pt>
                <c:pt idx="397">
                  <c:v>782.03189999999938</c:v>
                </c:pt>
                <c:pt idx="398">
                  <c:v>782.99619999999936</c:v>
                </c:pt>
                <c:pt idx="399">
                  <c:v>783.96039999999937</c:v>
                </c:pt>
                <c:pt idx="400">
                  <c:v>784.92470000000003</c:v>
                </c:pt>
                <c:pt idx="401">
                  <c:v>785.88900000000001</c:v>
                </c:pt>
                <c:pt idx="402">
                  <c:v>786.85329999999897</c:v>
                </c:pt>
                <c:pt idx="403">
                  <c:v>787.81759999999747</c:v>
                </c:pt>
                <c:pt idx="404">
                  <c:v>788.78190000000006</c:v>
                </c:pt>
                <c:pt idx="405">
                  <c:v>789.74619999999936</c:v>
                </c:pt>
                <c:pt idx="406">
                  <c:v>790.71040000000005</c:v>
                </c:pt>
                <c:pt idx="407">
                  <c:v>791.67470000000014</c:v>
                </c:pt>
                <c:pt idx="408">
                  <c:v>792.63900000000001</c:v>
                </c:pt>
                <c:pt idx="409">
                  <c:v>793.6033000000001</c:v>
                </c:pt>
                <c:pt idx="410">
                  <c:v>794.56759999999747</c:v>
                </c:pt>
                <c:pt idx="411">
                  <c:v>795.53189999999938</c:v>
                </c:pt>
                <c:pt idx="412">
                  <c:v>796.49609999999996</c:v>
                </c:pt>
                <c:pt idx="413">
                  <c:v>797.46039999999937</c:v>
                </c:pt>
                <c:pt idx="414">
                  <c:v>798.42470000000003</c:v>
                </c:pt>
                <c:pt idx="415">
                  <c:v>799.38900000000001</c:v>
                </c:pt>
                <c:pt idx="416">
                  <c:v>800.35329999999897</c:v>
                </c:pt>
                <c:pt idx="417">
                  <c:v>801.31749999999784</c:v>
                </c:pt>
                <c:pt idx="418">
                  <c:v>802.28180000000009</c:v>
                </c:pt>
                <c:pt idx="419">
                  <c:v>803.24609999999996</c:v>
                </c:pt>
                <c:pt idx="420">
                  <c:v>804.21040000000005</c:v>
                </c:pt>
                <c:pt idx="421">
                  <c:v>805.17460000000005</c:v>
                </c:pt>
                <c:pt idx="422">
                  <c:v>806.13890000000004</c:v>
                </c:pt>
                <c:pt idx="423">
                  <c:v>807.10320000000002</c:v>
                </c:pt>
                <c:pt idx="424">
                  <c:v>808.06749999999784</c:v>
                </c:pt>
                <c:pt idx="425">
                  <c:v>809.03179999999998</c:v>
                </c:pt>
                <c:pt idx="426">
                  <c:v>809.99599999999998</c:v>
                </c:pt>
                <c:pt idx="427">
                  <c:v>810.96029999999871</c:v>
                </c:pt>
                <c:pt idx="428">
                  <c:v>811.92459999999937</c:v>
                </c:pt>
                <c:pt idx="429">
                  <c:v>812.88890000000004</c:v>
                </c:pt>
                <c:pt idx="430">
                  <c:v>813.85319999999808</c:v>
                </c:pt>
                <c:pt idx="431">
                  <c:v>814.81739999999809</c:v>
                </c:pt>
                <c:pt idx="432">
                  <c:v>815.78170000000011</c:v>
                </c:pt>
                <c:pt idx="433">
                  <c:v>816.74599999999998</c:v>
                </c:pt>
                <c:pt idx="434">
                  <c:v>817.71030000000007</c:v>
                </c:pt>
                <c:pt idx="435">
                  <c:v>818.67460000000005</c:v>
                </c:pt>
                <c:pt idx="436">
                  <c:v>819.63890000000004</c:v>
                </c:pt>
                <c:pt idx="437">
                  <c:v>820.60310000000004</c:v>
                </c:pt>
                <c:pt idx="438">
                  <c:v>821.56739999999809</c:v>
                </c:pt>
                <c:pt idx="439">
                  <c:v>822.5317</c:v>
                </c:pt>
                <c:pt idx="440">
                  <c:v>823.49599999999998</c:v>
                </c:pt>
                <c:pt idx="441">
                  <c:v>824.46029999999871</c:v>
                </c:pt>
                <c:pt idx="442">
                  <c:v>825.42459999999937</c:v>
                </c:pt>
                <c:pt idx="443">
                  <c:v>826.38890000000004</c:v>
                </c:pt>
                <c:pt idx="444">
                  <c:v>827.35309999999936</c:v>
                </c:pt>
                <c:pt idx="445">
                  <c:v>828.31739999999809</c:v>
                </c:pt>
                <c:pt idx="446">
                  <c:v>829.28170000000011</c:v>
                </c:pt>
                <c:pt idx="447">
                  <c:v>830.24599999999998</c:v>
                </c:pt>
                <c:pt idx="448">
                  <c:v>831.21030000000007</c:v>
                </c:pt>
                <c:pt idx="449">
                  <c:v>832.17450000000008</c:v>
                </c:pt>
                <c:pt idx="450">
                  <c:v>833.13880000000006</c:v>
                </c:pt>
                <c:pt idx="451">
                  <c:v>834.10310000000004</c:v>
                </c:pt>
                <c:pt idx="452">
                  <c:v>835.06739999999809</c:v>
                </c:pt>
                <c:pt idx="453">
                  <c:v>836.03159999999809</c:v>
                </c:pt>
                <c:pt idx="454">
                  <c:v>836.99590000000001</c:v>
                </c:pt>
                <c:pt idx="455">
                  <c:v>837.96019999999783</c:v>
                </c:pt>
                <c:pt idx="456">
                  <c:v>838.92449999999997</c:v>
                </c:pt>
                <c:pt idx="457">
                  <c:v>839.88880000000006</c:v>
                </c:pt>
                <c:pt idx="458">
                  <c:v>840.85299999999836</c:v>
                </c:pt>
                <c:pt idx="459">
                  <c:v>841.81729999999709</c:v>
                </c:pt>
                <c:pt idx="460">
                  <c:v>842.78160000000003</c:v>
                </c:pt>
                <c:pt idx="461">
                  <c:v>843.74590000000001</c:v>
                </c:pt>
                <c:pt idx="462">
                  <c:v>844.71010000000001</c:v>
                </c:pt>
                <c:pt idx="463">
                  <c:v>845.67440000000011</c:v>
                </c:pt>
                <c:pt idx="464">
                  <c:v>846.63870000000009</c:v>
                </c:pt>
                <c:pt idx="465">
                  <c:v>847.60299999999938</c:v>
                </c:pt>
                <c:pt idx="466">
                  <c:v>848.56729999999709</c:v>
                </c:pt>
                <c:pt idx="467">
                  <c:v>849.53159999999809</c:v>
                </c:pt>
                <c:pt idx="468">
                  <c:v>850.49580000000003</c:v>
                </c:pt>
                <c:pt idx="469">
                  <c:v>851.46009999999808</c:v>
                </c:pt>
                <c:pt idx="470">
                  <c:v>852.42439999999999</c:v>
                </c:pt>
                <c:pt idx="471">
                  <c:v>853.38870000000009</c:v>
                </c:pt>
                <c:pt idx="472">
                  <c:v>854.35299999999836</c:v>
                </c:pt>
                <c:pt idx="473">
                  <c:v>855.31729999999709</c:v>
                </c:pt>
                <c:pt idx="474">
                  <c:v>856.28160000000003</c:v>
                </c:pt>
                <c:pt idx="475">
                  <c:v>857.24580000000003</c:v>
                </c:pt>
                <c:pt idx="476">
                  <c:v>858.21010000000001</c:v>
                </c:pt>
                <c:pt idx="477">
                  <c:v>859.17440000000011</c:v>
                </c:pt>
                <c:pt idx="478">
                  <c:v>860.13870000000009</c:v>
                </c:pt>
                <c:pt idx="479">
                  <c:v>861.10299999999938</c:v>
                </c:pt>
                <c:pt idx="480">
                  <c:v>862.06729999999709</c:v>
                </c:pt>
                <c:pt idx="481">
                  <c:v>863.03149999999937</c:v>
                </c:pt>
                <c:pt idx="482">
                  <c:v>863.99580000000003</c:v>
                </c:pt>
                <c:pt idx="483">
                  <c:v>864.96009999999808</c:v>
                </c:pt>
                <c:pt idx="484">
                  <c:v>865.92439999999999</c:v>
                </c:pt>
                <c:pt idx="485">
                  <c:v>866.8886</c:v>
                </c:pt>
                <c:pt idx="486">
                  <c:v>867.85289999999759</c:v>
                </c:pt>
                <c:pt idx="487">
                  <c:v>868.81719999999746</c:v>
                </c:pt>
                <c:pt idx="488">
                  <c:v>869.78150000000005</c:v>
                </c:pt>
                <c:pt idx="489">
                  <c:v>870.74580000000003</c:v>
                </c:pt>
                <c:pt idx="490">
                  <c:v>871.71</c:v>
                </c:pt>
                <c:pt idx="491">
                  <c:v>872.67430000000013</c:v>
                </c:pt>
                <c:pt idx="492">
                  <c:v>873.6386</c:v>
                </c:pt>
                <c:pt idx="493">
                  <c:v>874.60289999999998</c:v>
                </c:pt>
                <c:pt idx="494">
                  <c:v>875.56709999999771</c:v>
                </c:pt>
                <c:pt idx="495">
                  <c:v>876.53139999999996</c:v>
                </c:pt>
                <c:pt idx="496">
                  <c:v>877.49570000000017</c:v>
                </c:pt>
                <c:pt idx="497">
                  <c:v>878.45999999999844</c:v>
                </c:pt>
                <c:pt idx="498">
                  <c:v>879.42430000000002</c:v>
                </c:pt>
                <c:pt idx="499">
                  <c:v>880.38850000000002</c:v>
                </c:pt>
                <c:pt idx="500">
                  <c:v>881.35279999999796</c:v>
                </c:pt>
                <c:pt idx="501">
                  <c:v>882.31709999999771</c:v>
                </c:pt>
                <c:pt idx="502">
                  <c:v>883.28140000000008</c:v>
                </c:pt>
                <c:pt idx="503">
                  <c:v>884.24570000000017</c:v>
                </c:pt>
                <c:pt idx="504">
                  <c:v>885.21</c:v>
                </c:pt>
                <c:pt idx="505">
                  <c:v>886.17430000000013</c:v>
                </c:pt>
                <c:pt idx="506">
                  <c:v>887.13850000000002</c:v>
                </c:pt>
                <c:pt idx="507">
                  <c:v>888.1028</c:v>
                </c:pt>
                <c:pt idx="508">
                  <c:v>889.06709999999771</c:v>
                </c:pt>
                <c:pt idx="509">
                  <c:v>890.03139999999996</c:v>
                </c:pt>
                <c:pt idx="510">
                  <c:v>890.99570000000017</c:v>
                </c:pt>
                <c:pt idx="511">
                  <c:v>891.95999999999844</c:v>
                </c:pt>
                <c:pt idx="512">
                  <c:v>892.92419999999936</c:v>
                </c:pt>
                <c:pt idx="513">
                  <c:v>893.88850000000002</c:v>
                </c:pt>
                <c:pt idx="514">
                  <c:v>894.85279999999796</c:v>
                </c:pt>
                <c:pt idx="515">
                  <c:v>895.81709999999771</c:v>
                </c:pt>
                <c:pt idx="516">
                  <c:v>896.78140000000008</c:v>
                </c:pt>
                <c:pt idx="517">
                  <c:v>897.74559999999997</c:v>
                </c:pt>
                <c:pt idx="518">
                  <c:v>898.70990000000006</c:v>
                </c:pt>
                <c:pt idx="519">
                  <c:v>899.67420000000004</c:v>
                </c:pt>
                <c:pt idx="520">
                  <c:v>900.63850000000002</c:v>
                </c:pt>
                <c:pt idx="521">
                  <c:v>901.6028</c:v>
                </c:pt>
                <c:pt idx="522">
                  <c:v>902.56699999999807</c:v>
                </c:pt>
                <c:pt idx="523">
                  <c:v>903.53129999999896</c:v>
                </c:pt>
                <c:pt idx="524">
                  <c:v>904.49559999999997</c:v>
                </c:pt>
                <c:pt idx="525">
                  <c:v>905.45989999999938</c:v>
                </c:pt>
                <c:pt idx="526">
                  <c:v>906.42409999999938</c:v>
                </c:pt>
                <c:pt idx="527">
                  <c:v>907.38840000000005</c:v>
                </c:pt>
                <c:pt idx="528">
                  <c:v>908.35269999999696</c:v>
                </c:pt>
                <c:pt idx="529">
                  <c:v>909.31699999999807</c:v>
                </c:pt>
                <c:pt idx="530">
                  <c:v>910.2813000000001</c:v>
                </c:pt>
                <c:pt idx="531">
                  <c:v>911.24549999999999</c:v>
                </c:pt>
                <c:pt idx="532">
                  <c:v>912.20980000000009</c:v>
                </c:pt>
                <c:pt idx="533">
                  <c:v>913.17410000000007</c:v>
                </c:pt>
                <c:pt idx="534">
                  <c:v>914.13840000000005</c:v>
                </c:pt>
                <c:pt idx="535">
                  <c:v>915.10270000000003</c:v>
                </c:pt>
                <c:pt idx="536">
                  <c:v>916.06699999999807</c:v>
                </c:pt>
                <c:pt idx="537">
                  <c:v>917.03129999999896</c:v>
                </c:pt>
                <c:pt idx="538">
                  <c:v>917.99549999999999</c:v>
                </c:pt>
                <c:pt idx="539">
                  <c:v>918.95979999999997</c:v>
                </c:pt>
                <c:pt idx="540">
                  <c:v>919.92409999999938</c:v>
                </c:pt>
                <c:pt idx="541">
                  <c:v>920.88840000000005</c:v>
                </c:pt>
                <c:pt idx="542">
                  <c:v>921.85269999999696</c:v>
                </c:pt>
                <c:pt idx="543">
                  <c:v>922.81699999999807</c:v>
                </c:pt>
                <c:pt idx="544">
                  <c:v>923.78120000000001</c:v>
                </c:pt>
                <c:pt idx="545">
                  <c:v>924.74549999999999</c:v>
                </c:pt>
                <c:pt idx="546">
                  <c:v>925.70980000000009</c:v>
                </c:pt>
                <c:pt idx="547">
                  <c:v>926.67410000000007</c:v>
                </c:pt>
                <c:pt idx="548">
                  <c:v>927.63840000000005</c:v>
                </c:pt>
                <c:pt idx="549">
                  <c:v>928.60259999999937</c:v>
                </c:pt>
                <c:pt idx="550">
                  <c:v>929.56689999999844</c:v>
                </c:pt>
                <c:pt idx="551">
                  <c:v>930.53119999999808</c:v>
                </c:pt>
                <c:pt idx="552">
                  <c:v>931.49549999999999</c:v>
                </c:pt>
                <c:pt idx="553">
                  <c:v>932.4597</c:v>
                </c:pt>
                <c:pt idx="554">
                  <c:v>933.42399999999998</c:v>
                </c:pt>
                <c:pt idx="555">
                  <c:v>934.38830000000007</c:v>
                </c:pt>
                <c:pt idx="556">
                  <c:v>935.35259999999732</c:v>
                </c:pt>
                <c:pt idx="557">
                  <c:v>936.31689999999844</c:v>
                </c:pt>
                <c:pt idx="558">
                  <c:v>937.28110000000004</c:v>
                </c:pt>
                <c:pt idx="559">
                  <c:v>938.24540000000002</c:v>
                </c:pt>
                <c:pt idx="560">
                  <c:v>939.20970000000011</c:v>
                </c:pt>
                <c:pt idx="561">
                  <c:v>940.17400000000009</c:v>
                </c:pt>
                <c:pt idx="562">
                  <c:v>941.13830000000007</c:v>
                </c:pt>
                <c:pt idx="563">
                  <c:v>942.10249999999996</c:v>
                </c:pt>
                <c:pt idx="564">
                  <c:v>943.06679999999938</c:v>
                </c:pt>
                <c:pt idx="565">
                  <c:v>944.03109999999936</c:v>
                </c:pt>
                <c:pt idx="566">
                  <c:v>944.99540000000002</c:v>
                </c:pt>
                <c:pt idx="567">
                  <c:v>945.9597</c:v>
                </c:pt>
                <c:pt idx="568">
                  <c:v>946.92399999999998</c:v>
                </c:pt>
                <c:pt idx="569">
                  <c:v>947.88819999999998</c:v>
                </c:pt>
                <c:pt idx="570">
                  <c:v>948.85249999999746</c:v>
                </c:pt>
                <c:pt idx="571">
                  <c:v>949.81679999999938</c:v>
                </c:pt>
                <c:pt idx="572">
                  <c:v>950.78110000000004</c:v>
                </c:pt>
                <c:pt idx="573">
                  <c:v>951.74540000000002</c:v>
                </c:pt>
                <c:pt idx="574">
                  <c:v>952.70970000000011</c:v>
                </c:pt>
                <c:pt idx="575">
                  <c:v>953.67400000000009</c:v>
                </c:pt>
                <c:pt idx="576">
                  <c:v>954.63819999999998</c:v>
                </c:pt>
                <c:pt idx="577">
                  <c:v>955.60249999999996</c:v>
                </c:pt>
                <c:pt idx="578">
                  <c:v>956.56679999999938</c:v>
                </c:pt>
                <c:pt idx="579">
                  <c:v>957.53109999999936</c:v>
                </c:pt>
                <c:pt idx="580">
                  <c:v>958.49540000000002</c:v>
                </c:pt>
                <c:pt idx="581">
                  <c:v>959.45959999999809</c:v>
                </c:pt>
                <c:pt idx="582">
                  <c:v>960.4239</c:v>
                </c:pt>
                <c:pt idx="583">
                  <c:v>961.38819999999998</c:v>
                </c:pt>
                <c:pt idx="584">
                  <c:v>962.35249999999746</c:v>
                </c:pt>
                <c:pt idx="585">
                  <c:v>963.31669999999872</c:v>
                </c:pt>
                <c:pt idx="586">
                  <c:v>964.28100000000006</c:v>
                </c:pt>
                <c:pt idx="587">
                  <c:v>965.24530000000004</c:v>
                </c:pt>
                <c:pt idx="588">
                  <c:v>966.20960000000002</c:v>
                </c:pt>
                <c:pt idx="589">
                  <c:v>967.17390000000012</c:v>
                </c:pt>
                <c:pt idx="590">
                  <c:v>968.13810000000001</c:v>
                </c:pt>
                <c:pt idx="591">
                  <c:v>969.10239999999999</c:v>
                </c:pt>
                <c:pt idx="592">
                  <c:v>970.06669999999872</c:v>
                </c:pt>
                <c:pt idx="593">
                  <c:v>971.03099999999938</c:v>
                </c:pt>
                <c:pt idx="594">
                  <c:v>971.99519999999939</c:v>
                </c:pt>
                <c:pt idx="595">
                  <c:v>972.95949999999937</c:v>
                </c:pt>
                <c:pt idx="596">
                  <c:v>973.92380000000003</c:v>
                </c:pt>
                <c:pt idx="597">
                  <c:v>974.88810000000001</c:v>
                </c:pt>
                <c:pt idx="598">
                  <c:v>975.85239999999783</c:v>
                </c:pt>
                <c:pt idx="599">
                  <c:v>976.81669999999872</c:v>
                </c:pt>
                <c:pt idx="600">
                  <c:v>977.78090000000009</c:v>
                </c:pt>
                <c:pt idx="601">
                  <c:v>978.74519999999939</c:v>
                </c:pt>
                <c:pt idx="602">
                  <c:v>979.70950000000005</c:v>
                </c:pt>
                <c:pt idx="603">
                  <c:v>980.67380000000014</c:v>
                </c:pt>
                <c:pt idx="604">
                  <c:v>981.63810000000001</c:v>
                </c:pt>
                <c:pt idx="605">
                  <c:v>982.60239999999999</c:v>
                </c:pt>
                <c:pt idx="606">
                  <c:v>983.56669999999872</c:v>
                </c:pt>
                <c:pt idx="607">
                  <c:v>984.53089999999997</c:v>
                </c:pt>
                <c:pt idx="608">
                  <c:v>985.49519999999939</c:v>
                </c:pt>
                <c:pt idx="609">
                  <c:v>986.45949999999937</c:v>
                </c:pt>
                <c:pt idx="610">
                  <c:v>987.42380000000003</c:v>
                </c:pt>
                <c:pt idx="611">
                  <c:v>988.38810000000001</c:v>
                </c:pt>
                <c:pt idx="612">
                  <c:v>989.35239999999783</c:v>
                </c:pt>
                <c:pt idx="613">
                  <c:v>990.31659999999783</c:v>
                </c:pt>
                <c:pt idx="614">
                  <c:v>991.28090000000009</c:v>
                </c:pt>
                <c:pt idx="615">
                  <c:v>992.24519999999939</c:v>
                </c:pt>
                <c:pt idx="616">
                  <c:v>993.20950000000005</c:v>
                </c:pt>
                <c:pt idx="617">
                  <c:v>994.17370000000017</c:v>
                </c:pt>
                <c:pt idx="618">
                  <c:v>995.13800000000003</c:v>
                </c:pt>
                <c:pt idx="619">
                  <c:v>996.10230000000001</c:v>
                </c:pt>
                <c:pt idx="620">
                  <c:v>997.06659999999783</c:v>
                </c:pt>
                <c:pt idx="621">
                  <c:v>998.03089999999997</c:v>
                </c:pt>
                <c:pt idx="622">
                  <c:v>998.99509999999998</c:v>
                </c:pt>
                <c:pt idx="623">
                  <c:v>999.95939999999996</c:v>
                </c:pt>
                <c:pt idx="624">
                  <c:v>1000.924</c:v>
                </c:pt>
                <c:pt idx="625">
                  <c:v>1001.888</c:v>
                </c:pt>
                <c:pt idx="626">
                  <c:v>1002.8519999999999</c:v>
                </c:pt>
                <c:pt idx="627">
                  <c:v>1003.8169999999999</c:v>
                </c:pt>
                <c:pt idx="628">
                  <c:v>1004.7810000000001</c:v>
                </c:pt>
                <c:pt idx="629">
                  <c:v>1005.745</c:v>
                </c:pt>
                <c:pt idx="630">
                  <c:v>1006.7090000000001</c:v>
                </c:pt>
                <c:pt idx="631">
                  <c:v>1007.6740000000001</c:v>
                </c:pt>
                <c:pt idx="632">
                  <c:v>1008.638</c:v>
                </c:pt>
                <c:pt idx="633">
                  <c:v>1009.602</c:v>
                </c:pt>
                <c:pt idx="634">
                  <c:v>1010.5669999999999</c:v>
                </c:pt>
                <c:pt idx="635">
                  <c:v>1011.5309999999999</c:v>
                </c:pt>
                <c:pt idx="636">
                  <c:v>1012.495</c:v>
                </c:pt>
                <c:pt idx="637">
                  <c:v>1013.4589999999999</c:v>
                </c:pt>
                <c:pt idx="638">
                  <c:v>1014.424</c:v>
                </c:pt>
                <c:pt idx="639">
                  <c:v>1015.388</c:v>
                </c:pt>
                <c:pt idx="640">
                  <c:v>1016.3519999999999</c:v>
                </c:pt>
                <c:pt idx="641">
                  <c:v>1017.3159999999999</c:v>
                </c:pt>
                <c:pt idx="642">
                  <c:v>1018.2810000000001</c:v>
                </c:pt>
                <c:pt idx="643">
                  <c:v>1019.245</c:v>
                </c:pt>
                <c:pt idx="644">
                  <c:v>1020.2090000000001</c:v>
                </c:pt>
                <c:pt idx="645">
                  <c:v>1021.1740000000001</c:v>
                </c:pt>
                <c:pt idx="646">
                  <c:v>1022.138</c:v>
                </c:pt>
                <c:pt idx="647">
                  <c:v>1023.102</c:v>
                </c:pt>
                <c:pt idx="648">
                  <c:v>1024.066</c:v>
                </c:pt>
                <c:pt idx="649">
                  <c:v>1025.0309999999999</c:v>
                </c:pt>
                <c:pt idx="650">
                  <c:v>1025.9950000000001</c:v>
                </c:pt>
                <c:pt idx="651">
                  <c:v>1026.9590000000001</c:v>
                </c:pt>
                <c:pt idx="652">
                  <c:v>1027.924</c:v>
                </c:pt>
                <c:pt idx="653">
                  <c:v>1028.8879999999999</c:v>
                </c:pt>
                <c:pt idx="654">
                  <c:v>1029.8519999999999</c:v>
                </c:pt>
                <c:pt idx="655">
                  <c:v>1030.816</c:v>
                </c:pt>
                <c:pt idx="656">
                  <c:v>1031.7809999999999</c:v>
                </c:pt>
                <c:pt idx="657">
                  <c:v>1032.7450000000001</c:v>
                </c:pt>
                <c:pt idx="658">
                  <c:v>1033.7090000000001</c:v>
                </c:pt>
                <c:pt idx="659">
                  <c:v>1034.6739999999998</c:v>
                </c:pt>
                <c:pt idx="660">
                  <c:v>1035.6379999999999</c:v>
                </c:pt>
                <c:pt idx="661">
                  <c:v>1036.6019999999999</c:v>
                </c:pt>
                <c:pt idx="662">
                  <c:v>1037.566</c:v>
                </c:pt>
                <c:pt idx="663">
                  <c:v>1038.5309999999999</c:v>
                </c:pt>
                <c:pt idx="664">
                  <c:v>1039.4950000000001</c:v>
                </c:pt>
                <c:pt idx="665">
                  <c:v>1040.4590000000001</c:v>
                </c:pt>
                <c:pt idx="666">
                  <c:v>1041.423</c:v>
                </c:pt>
                <c:pt idx="667">
                  <c:v>1042.3879999999999</c:v>
                </c:pt>
                <c:pt idx="668">
                  <c:v>1043.3519999999999</c:v>
                </c:pt>
                <c:pt idx="669">
                  <c:v>1044.316</c:v>
                </c:pt>
                <c:pt idx="670">
                  <c:v>1045.2809999999999</c:v>
                </c:pt>
                <c:pt idx="671">
                  <c:v>1046.2450000000001</c:v>
                </c:pt>
                <c:pt idx="672">
                  <c:v>1047.2090000000001</c:v>
                </c:pt>
                <c:pt idx="673">
                  <c:v>1048.1729999999998</c:v>
                </c:pt>
                <c:pt idx="674">
                  <c:v>1049.1379999999999</c:v>
                </c:pt>
                <c:pt idx="675">
                  <c:v>1050.1019999999999</c:v>
                </c:pt>
                <c:pt idx="676">
                  <c:v>1051.066</c:v>
                </c:pt>
                <c:pt idx="677">
                  <c:v>1052.0309999999999</c:v>
                </c:pt>
                <c:pt idx="678">
                  <c:v>1052.9950000000001</c:v>
                </c:pt>
                <c:pt idx="679">
                  <c:v>1053.9590000000001</c:v>
                </c:pt>
                <c:pt idx="680">
                  <c:v>1054.923</c:v>
                </c:pt>
                <c:pt idx="681">
                  <c:v>1055.8879999999999</c:v>
                </c:pt>
                <c:pt idx="682">
                  <c:v>1056.8519999999999</c:v>
                </c:pt>
                <c:pt idx="683">
                  <c:v>1057.816</c:v>
                </c:pt>
                <c:pt idx="684">
                  <c:v>1058.7809999999999</c:v>
                </c:pt>
                <c:pt idx="685">
                  <c:v>1059.7450000000001</c:v>
                </c:pt>
                <c:pt idx="686">
                  <c:v>1060.7090000000001</c:v>
                </c:pt>
                <c:pt idx="687">
                  <c:v>1061.6729999999998</c:v>
                </c:pt>
                <c:pt idx="688">
                  <c:v>1062.6379999999999</c:v>
                </c:pt>
                <c:pt idx="689">
                  <c:v>1063.6019999999999</c:v>
                </c:pt>
                <c:pt idx="690">
                  <c:v>1064.566</c:v>
                </c:pt>
                <c:pt idx="691">
                  <c:v>1065.5309999999999</c:v>
                </c:pt>
                <c:pt idx="692">
                  <c:v>1066.4950000000001</c:v>
                </c:pt>
                <c:pt idx="693">
                  <c:v>1067.4590000000001</c:v>
                </c:pt>
                <c:pt idx="694">
                  <c:v>1068.423</c:v>
                </c:pt>
                <c:pt idx="695">
                  <c:v>1069.3879999999999</c:v>
                </c:pt>
                <c:pt idx="696">
                  <c:v>1070.3519999999999</c:v>
                </c:pt>
                <c:pt idx="697">
                  <c:v>1071.316</c:v>
                </c:pt>
                <c:pt idx="698">
                  <c:v>1072.2809999999999</c:v>
                </c:pt>
                <c:pt idx="699">
                  <c:v>1073.2450000000001</c:v>
                </c:pt>
                <c:pt idx="700">
                  <c:v>1074.2090000000001</c:v>
                </c:pt>
                <c:pt idx="701">
                  <c:v>1075.1729999999998</c:v>
                </c:pt>
                <c:pt idx="702">
                  <c:v>1076.1379999999999</c:v>
                </c:pt>
                <c:pt idx="703">
                  <c:v>1077.1019999999999</c:v>
                </c:pt>
                <c:pt idx="704">
                  <c:v>1078.066</c:v>
                </c:pt>
                <c:pt idx="705">
                  <c:v>1079.0309999999999</c:v>
                </c:pt>
                <c:pt idx="706">
                  <c:v>1079.9950000000001</c:v>
                </c:pt>
                <c:pt idx="707">
                  <c:v>1080.9590000000001</c:v>
                </c:pt>
                <c:pt idx="708">
                  <c:v>1081.923</c:v>
                </c:pt>
                <c:pt idx="709">
                  <c:v>1082.8879999999999</c:v>
                </c:pt>
                <c:pt idx="710">
                  <c:v>1083.8519999999999</c:v>
                </c:pt>
                <c:pt idx="711">
                  <c:v>1084.816</c:v>
                </c:pt>
                <c:pt idx="712">
                  <c:v>1085.78</c:v>
                </c:pt>
                <c:pt idx="713">
                  <c:v>1086.7450000000001</c:v>
                </c:pt>
                <c:pt idx="714">
                  <c:v>1087.7090000000001</c:v>
                </c:pt>
                <c:pt idx="715">
                  <c:v>1088.6729999999998</c:v>
                </c:pt>
                <c:pt idx="716">
                  <c:v>1089.6379999999999</c:v>
                </c:pt>
                <c:pt idx="717">
                  <c:v>1090.6019999999999</c:v>
                </c:pt>
                <c:pt idx="718">
                  <c:v>1091.566</c:v>
                </c:pt>
                <c:pt idx="719">
                  <c:v>1092.53</c:v>
                </c:pt>
                <c:pt idx="720">
                  <c:v>1093.4950000000001</c:v>
                </c:pt>
                <c:pt idx="721">
                  <c:v>1094.4590000000001</c:v>
                </c:pt>
                <c:pt idx="722">
                  <c:v>1095.423</c:v>
                </c:pt>
                <c:pt idx="723">
                  <c:v>1096.3879999999999</c:v>
                </c:pt>
                <c:pt idx="724">
                  <c:v>1097.3519999999999</c:v>
                </c:pt>
                <c:pt idx="725">
                  <c:v>1098.316</c:v>
                </c:pt>
                <c:pt idx="726">
                  <c:v>1099.28</c:v>
                </c:pt>
                <c:pt idx="727">
                  <c:v>1100.2450000000001</c:v>
                </c:pt>
                <c:pt idx="728">
                  <c:v>1101.2090000000001</c:v>
                </c:pt>
                <c:pt idx="729">
                  <c:v>1102.1729999999998</c:v>
                </c:pt>
                <c:pt idx="730">
                  <c:v>1103.1369999999999</c:v>
                </c:pt>
                <c:pt idx="731">
                  <c:v>1104.1019999999999</c:v>
                </c:pt>
                <c:pt idx="732">
                  <c:v>1105.066</c:v>
                </c:pt>
                <c:pt idx="733">
                  <c:v>1106.03</c:v>
                </c:pt>
                <c:pt idx="734">
                  <c:v>1106.9950000000001</c:v>
                </c:pt>
                <c:pt idx="735">
                  <c:v>1107.9590000000001</c:v>
                </c:pt>
                <c:pt idx="736">
                  <c:v>1108.923</c:v>
                </c:pt>
                <c:pt idx="737">
                  <c:v>1109.8869999999999</c:v>
                </c:pt>
                <c:pt idx="738">
                  <c:v>1110.8519999999999</c:v>
                </c:pt>
                <c:pt idx="739">
                  <c:v>1111.816</c:v>
                </c:pt>
                <c:pt idx="740">
                  <c:v>1112.78</c:v>
                </c:pt>
                <c:pt idx="741">
                  <c:v>1113.7450000000001</c:v>
                </c:pt>
                <c:pt idx="742">
                  <c:v>1114.7090000000001</c:v>
                </c:pt>
                <c:pt idx="743">
                  <c:v>1115.6729999999998</c:v>
                </c:pt>
                <c:pt idx="744">
                  <c:v>1116.6369999999999</c:v>
                </c:pt>
                <c:pt idx="745">
                  <c:v>1117.6019999999999</c:v>
                </c:pt>
                <c:pt idx="746">
                  <c:v>1118.566</c:v>
                </c:pt>
                <c:pt idx="747">
                  <c:v>1119.53</c:v>
                </c:pt>
                <c:pt idx="748">
                  <c:v>1120.4950000000001</c:v>
                </c:pt>
                <c:pt idx="749">
                  <c:v>1121.4590000000001</c:v>
                </c:pt>
                <c:pt idx="750">
                  <c:v>1122.423</c:v>
                </c:pt>
                <c:pt idx="751">
                  <c:v>1123.3869999999999</c:v>
                </c:pt>
                <c:pt idx="752">
                  <c:v>1124.3519999999999</c:v>
                </c:pt>
                <c:pt idx="753">
                  <c:v>1125.316</c:v>
                </c:pt>
                <c:pt idx="754">
                  <c:v>1126.28</c:v>
                </c:pt>
                <c:pt idx="755">
                  <c:v>1127.2450000000001</c:v>
                </c:pt>
                <c:pt idx="756">
                  <c:v>1128.2090000000001</c:v>
                </c:pt>
                <c:pt idx="757">
                  <c:v>1129.1729999999998</c:v>
                </c:pt>
                <c:pt idx="758">
                  <c:v>1130.1369999999999</c:v>
                </c:pt>
                <c:pt idx="759">
                  <c:v>1131.1019999999999</c:v>
                </c:pt>
                <c:pt idx="760">
                  <c:v>1132.066</c:v>
                </c:pt>
                <c:pt idx="761">
                  <c:v>1133.03</c:v>
                </c:pt>
                <c:pt idx="762">
                  <c:v>1133.9950000000001</c:v>
                </c:pt>
                <c:pt idx="763">
                  <c:v>1134.9590000000001</c:v>
                </c:pt>
                <c:pt idx="764">
                  <c:v>1135.923</c:v>
                </c:pt>
                <c:pt idx="765">
                  <c:v>1136.8869999999999</c:v>
                </c:pt>
                <c:pt idx="766">
                  <c:v>1137.8519999999999</c:v>
                </c:pt>
                <c:pt idx="767">
                  <c:v>1138.816</c:v>
                </c:pt>
                <c:pt idx="768">
                  <c:v>1139.78</c:v>
                </c:pt>
                <c:pt idx="769">
                  <c:v>1140.7450000000001</c:v>
                </c:pt>
                <c:pt idx="770">
                  <c:v>1141.7090000000001</c:v>
                </c:pt>
                <c:pt idx="771">
                  <c:v>1142.6729999999998</c:v>
                </c:pt>
                <c:pt idx="772">
                  <c:v>1143.6369999999999</c:v>
                </c:pt>
                <c:pt idx="773">
                  <c:v>1144.6019999999999</c:v>
                </c:pt>
                <c:pt idx="774">
                  <c:v>1145.566</c:v>
                </c:pt>
                <c:pt idx="775">
                  <c:v>1146.53</c:v>
                </c:pt>
                <c:pt idx="776">
                  <c:v>1147.4939999999999</c:v>
                </c:pt>
                <c:pt idx="777">
                  <c:v>1148.4590000000001</c:v>
                </c:pt>
                <c:pt idx="778">
                  <c:v>1149.423</c:v>
                </c:pt>
                <c:pt idx="779">
                  <c:v>1150.3869999999999</c:v>
                </c:pt>
                <c:pt idx="780">
                  <c:v>1151.3519999999999</c:v>
                </c:pt>
                <c:pt idx="781">
                  <c:v>1152.316</c:v>
                </c:pt>
                <c:pt idx="782">
                  <c:v>1153.28</c:v>
                </c:pt>
                <c:pt idx="783">
                  <c:v>1154.2439999999999</c:v>
                </c:pt>
                <c:pt idx="784">
                  <c:v>1155.2090000000001</c:v>
                </c:pt>
                <c:pt idx="785">
                  <c:v>1156.1729999999998</c:v>
                </c:pt>
                <c:pt idx="786">
                  <c:v>1157.1369999999999</c:v>
                </c:pt>
                <c:pt idx="787">
                  <c:v>1158.1019999999999</c:v>
                </c:pt>
                <c:pt idx="788">
                  <c:v>1159.066</c:v>
                </c:pt>
                <c:pt idx="789">
                  <c:v>1160.03</c:v>
                </c:pt>
                <c:pt idx="790">
                  <c:v>1160.9939999999999</c:v>
                </c:pt>
                <c:pt idx="791">
                  <c:v>1161.9590000000001</c:v>
                </c:pt>
                <c:pt idx="792">
                  <c:v>1162.923</c:v>
                </c:pt>
                <c:pt idx="793">
                  <c:v>1163.8869999999999</c:v>
                </c:pt>
                <c:pt idx="794">
                  <c:v>1164.8509999999999</c:v>
                </c:pt>
                <c:pt idx="795">
                  <c:v>1165.816</c:v>
                </c:pt>
                <c:pt idx="796">
                  <c:v>1166.78</c:v>
                </c:pt>
                <c:pt idx="797">
                  <c:v>1167.7439999999999</c:v>
                </c:pt>
                <c:pt idx="798">
                  <c:v>1168.7090000000001</c:v>
                </c:pt>
                <c:pt idx="799">
                  <c:v>1169.6729999999998</c:v>
                </c:pt>
                <c:pt idx="800">
                  <c:v>1170.6369999999999</c:v>
                </c:pt>
                <c:pt idx="801">
                  <c:v>1171.6009999999999</c:v>
                </c:pt>
                <c:pt idx="802">
                  <c:v>1172.566</c:v>
                </c:pt>
                <c:pt idx="803">
                  <c:v>1173.53</c:v>
                </c:pt>
                <c:pt idx="804">
                  <c:v>1174.4939999999999</c:v>
                </c:pt>
                <c:pt idx="805">
                  <c:v>1175.4590000000001</c:v>
                </c:pt>
                <c:pt idx="806">
                  <c:v>1176.423</c:v>
                </c:pt>
                <c:pt idx="807">
                  <c:v>1177.3869999999999</c:v>
                </c:pt>
                <c:pt idx="808">
                  <c:v>1178.3509999999999</c:v>
                </c:pt>
                <c:pt idx="809">
                  <c:v>1179.316</c:v>
                </c:pt>
                <c:pt idx="810">
                  <c:v>1180.28</c:v>
                </c:pt>
                <c:pt idx="811">
                  <c:v>1181.2439999999999</c:v>
                </c:pt>
                <c:pt idx="812">
                  <c:v>1182.2080000000001</c:v>
                </c:pt>
                <c:pt idx="813">
                  <c:v>1183.1729999999998</c:v>
                </c:pt>
                <c:pt idx="814">
                  <c:v>1184.1369999999999</c:v>
                </c:pt>
                <c:pt idx="815">
                  <c:v>1185.1009999999999</c:v>
                </c:pt>
                <c:pt idx="816">
                  <c:v>1186.066</c:v>
                </c:pt>
                <c:pt idx="817">
                  <c:v>1187.03</c:v>
                </c:pt>
                <c:pt idx="818">
                  <c:v>1187.9939999999999</c:v>
                </c:pt>
                <c:pt idx="819">
                  <c:v>1188.9580000000001</c:v>
                </c:pt>
                <c:pt idx="820">
                  <c:v>1189.923</c:v>
                </c:pt>
                <c:pt idx="821">
                  <c:v>1190.8869999999999</c:v>
                </c:pt>
                <c:pt idx="822">
                  <c:v>1191.8509999999999</c:v>
                </c:pt>
                <c:pt idx="823">
                  <c:v>1192.816</c:v>
                </c:pt>
                <c:pt idx="824">
                  <c:v>1193.78</c:v>
                </c:pt>
                <c:pt idx="825">
                  <c:v>1194.7439999999999</c:v>
                </c:pt>
                <c:pt idx="826">
                  <c:v>1195.7080000000001</c:v>
                </c:pt>
                <c:pt idx="827">
                  <c:v>1196.6729999999998</c:v>
                </c:pt>
                <c:pt idx="828">
                  <c:v>1197.6369999999999</c:v>
                </c:pt>
                <c:pt idx="829">
                  <c:v>1198.6009999999999</c:v>
                </c:pt>
                <c:pt idx="830">
                  <c:v>1199.566</c:v>
                </c:pt>
                <c:pt idx="831">
                  <c:v>1200.53</c:v>
                </c:pt>
                <c:pt idx="832">
                  <c:v>1201.4939999999999</c:v>
                </c:pt>
                <c:pt idx="833">
                  <c:v>1202.4580000000001</c:v>
                </c:pt>
                <c:pt idx="834">
                  <c:v>1203.423</c:v>
                </c:pt>
                <c:pt idx="835">
                  <c:v>1204.3869999999999</c:v>
                </c:pt>
                <c:pt idx="836">
                  <c:v>1205.3509999999999</c:v>
                </c:pt>
                <c:pt idx="837">
                  <c:v>1206.316</c:v>
                </c:pt>
                <c:pt idx="838">
                  <c:v>1207.28</c:v>
                </c:pt>
                <c:pt idx="839">
                  <c:v>1208.2439999999999</c:v>
                </c:pt>
                <c:pt idx="840">
                  <c:v>1209.2080000000001</c:v>
                </c:pt>
                <c:pt idx="841">
                  <c:v>1210.1729999999998</c:v>
                </c:pt>
                <c:pt idx="842">
                  <c:v>1211.1369999999999</c:v>
                </c:pt>
                <c:pt idx="843">
                  <c:v>1212.1009999999999</c:v>
                </c:pt>
                <c:pt idx="844">
                  <c:v>1213.066</c:v>
                </c:pt>
                <c:pt idx="845">
                  <c:v>1214.03</c:v>
                </c:pt>
                <c:pt idx="846">
                  <c:v>1214.9939999999999</c:v>
                </c:pt>
                <c:pt idx="847">
                  <c:v>1215.9580000000001</c:v>
                </c:pt>
                <c:pt idx="848">
                  <c:v>1216.923</c:v>
                </c:pt>
                <c:pt idx="849">
                  <c:v>1217.8869999999999</c:v>
                </c:pt>
                <c:pt idx="850">
                  <c:v>1218.8509999999999</c:v>
                </c:pt>
                <c:pt idx="851">
                  <c:v>1219.816</c:v>
                </c:pt>
                <c:pt idx="852">
                  <c:v>1220.78</c:v>
                </c:pt>
                <c:pt idx="853">
                  <c:v>1221.7439999999999</c:v>
                </c:pt>
                <c:pt idx="854">
                  <c:v>1222.7080000000001</c:v>
                </c:pt>
                <c:pt idx="855">
                  <c:v>1223.6729999999998</c:v>
                </c:pt>
                <c:pt idx="856">
                  <c:v>1224.6369999999999</c:v>
                </c:pt>
                <c:pt idx="857">
                  <c:v>1225.6009999999999</c:v>
                </c:pt>
                <c:pt idx="858">
                  <c:v>1226.5650000000001</c:v>
                </c:pt>
                <c:pt idx="859">
                  <c:v>1227.53</c:v>
                </c:pt>
                <c:pt idx="860">
                  <c:v>1228.4939999999999</c:v>
                </c:pt>
                <c:pt idx="861">
                  <c:v>1229.4580000000001</c:v>
                </c:pt>
                <c:pt idx="862">
                  <c:v>1230.423</c:v>
                </c:pt>
                <c:pt idx="863">
                  <c:v>1231.3869999999999</c:v>
                </c:pt>
                <c:pt idx="864">
                  <c:v>1232.3509999999999</c:v>
                </c:pt>
                <c:pt idx="865">
                  <c:v>1233.3150000000001</c:v>
                </c:pt>
                <c:pt idx="866">
                  <c:v>1234.28</c:v>
                </c:pt>
                <c:pt idx="867">
                  <c:v>1235.2439999999999</c:v>
                </c:pt>
                <c:pt idx="868">
                  <c:v>1236.2080000000001</c:v>
                </c:pt>
                <c:pt idx="869">
                  <c:v>1237.1729999999998</c:v>
                </c:pt>
                <c:pt idx="870">
                  <c:v>1238.1369999999999</c:v>
                </c:pt>
                <c:pt idx="871">
                  <c:v>1239.1009999999999</c:v>
                </c:pt>
                <c:pt idx="872">
                  <c:v>1240.0650000000001</c:v>
                </c:pt>
                <c:pt idx="873">
                  <c:v>1241.03</c:v>
                </c:pt>
                <c:pt idx="874">
                  <c:v>1241.9939999999999</c:v>
                </c:pt>
                <c:pt idx="875">
                  <c:v>1242.9580000000001</c:v>
                </c:pt>
                <c:pt idx="876">
                  <c:v>1243.922</c:v>
                </c:pt>
                <c:pt idx="877">
                  <c:v>1244.8869999999999</c:v>
                </c:pt>
                <c:pt idx="878">
                  <c:v>1245.8509999999999</c:v>
                </c:pt>
                <c:pt idx="879">
                  <c:v>1246.8150000000001</c:v>
                </c:pt>
                <c:pt idx="880">
                  <c:v>1247.78</c:v>
                </c:pt>
                <c:pt idx="881">
                  <c:v>1248.7439999999999</c:v>
                </c:pt>
                <c:pt idx="882">
                  <c:v>1249.7080000000001</c:v>
                </c:pt>
                <c:pt idx="883">
                  <c:v>1250.6719999999998</c:v>
                </c:pt>
                <c:pt idx="884">
                  <c:v>1251.6369999999999</c:v>
                </c:pt>
                <c:pt idx="885">
                  <c:v>1252.6009999999999</c:v>
                </c:pt>
                <c:pt idx="886">
                  <c:v>1253.5650000000001</c:v>
                </c:pt>
                <c:pt idx="887">
                  <c:v>1254.53</c:v>
                </c:pt>
                <c:pt idx="888">
                  <c:v>1255.4939999999999</c:v>
                </c:pt>
                <c:pt idx="889">
                  <c:v>1256.4580000000001</c:v>
                </c:pt>
                <c:pt idx="890">
                  <c:v>1257.422</c:v>
                </c:pt>
                <c:pt idx="891">
                  <c:v>1258.3869999999999</c:v>
                </c:pt>
                <c:pt idx="892">
                  <c:v>1259.3509999999999</c:v>
                </c:pt>
                <c:pt idx="893">
                  <c:v>1260.3150000000001</c:v>
                </c:pt>
                <c:pt idx="894">
                  <c:v>1261.28</c:v>
                </c:pt>
                <c:pt idx="895">
                  <c:v>1262.2439999999999</c:v>
                </c:pt>
                <c:pt idx="896">
                  <c:v>1263.2080000000001</c:v>
                </c:pt>
                <c:pt idx="897">
                  <c:v>1264.1719999999998</c:v>
                </c:pt>
                <c:pt idx="898">
                  <c:v>1265.1369999999999</c:v>
                </c:pt>
                <c:pt idx="899">
                  <c:v>1266.1009999999999</c:v>
                </c:pt>
                <c:pt idx="900">
                  <c:v>1267.0650000000001</c:v>
                </c:pt>
                <c:pt idx="901">
                  <c:v>1268.03</c:v>
                </c:pt>
                <c:pt idx="902">
                  <c:v>1268.9939999999999</c:v>
                </c:pt>
                <c:pt idx="903">
                  <c:v>1269.9580000000001</c:v>
                </c:pt>
                <c:pt idx="904">
                  <c:v>1270.922</c:v>
                </c:pt>
                <c:pt idx="905">
                  <c:v>1271.8869999999999</c:v>
                </c:pt>
                <c:pt idx="906">
                  <c:v>1272.8509999999999</c:v>
                </c:pt>
                <c:pt idx="907">
                  <c:v>1273.8150000000001</c:v>
                </c:pt>
                <c:pt idx="908">
                  <c:v>1274.78</c:v>
                </c:pt>
                <c:pt idx="909">
                  <c:v>1275.7439999999999</c:v>
                </c:pt>
                <c:pt idx="910">
                  <c:v>1276.7080000000001</c:v>
                </c:pt>
                <c:pt idx="911">
                  <c:v>1277.6719999999998</c:v>
                </c:pt>
                <c:pt idx="912">
                  <c:v>1278.6369999999999</c:v>
                </c:pt>
                <c:pt idx="913">
                  <c:v>1279.6009999999999</c:v>
                </c:pt>
                <c:pt idx="914">
                  <c:v>1280.5650000000001</c:v>
                </c:pt>
                <c:pt idx="915">
                  <c:v>1281.529</c:v>
                </c:pt>
                <c:pt idx="916">
                  <c:v>1282.4939999999999</c:v>
                </c:pt>
                <c:pt idx="917">
                  <c:v>1283.4580000000001</c:v>
                </c:pt>
                <c:pt idx="918">
                  <c:v>1284.422</c:v>
                </c:pt>
                <c:pt idx="919">
                  <c:v>1285.3869999999999</c:v>
                </c:pt>
                <c:pt idx="920">
                  <c:v>1286.3509999999999</c:v>
                </c:pt>
                <c:pt idx="921">
                  <c:v>1287.3150000000001</c:v>
                </c:pt>
                <c:pt idx="922">
                  <c:v>1288.279</c:v>
                </c:pt>
                <c:pt idx="923">
                  <c:v>1289.2439999999999</c:v>
                </c:pt>
                <c:pt idx="924">
                  <c:v>1290.2080000000001</c:v>
                </c:pt>
                <c:pt idx="925">
                  <c:v>1291.1719999999998</c:v>
                </c:pt>
                <c:pt idx="926">
                  <c:v>1292.1369999999999</c:v>
                </c:pt>
                <c:pt idx="927">
                  <c:v>1293.1009999999999</c:v>
                </c:pt>
                <c:pt idx="928">
                  <c:v>1294.0650000000001</c:v>
                </c:pt>
                <c:pt idx="929">
                  <c:v>1295.029</c:v>
                </c:pt>
                <c:pt idx="930">
                  <c:v>1295.9939999999999</c:v>
                </c:pt>
                <c:pt idx="931">
                  <c:v>1296.9580000000001</c:v>
                </c:pt>
                <c:pt idx="932">
                  <c:v>1297.922</c:v>
                </c:pt>
                <c:pt idx="933">
                  <c:v>1298.886</c:v>
                </c:pt>
                <c:pt idx="934">
                  <c:v>1299.8509999999999</c:v>
                </c:pt>
                <c:pt idx="935">
                  <c:v>1300.8150000000001</c:v>
                </c:pt>
                <c:pt idx="936">
                  <c:v>1301.779</c:v>
                </c:pt>
                <c:pt idx="937">
                  <c:v>1302.7439999999999</c:v>
                </c:pt>
                <c:pt idx="938">
                  <c:v>1303.7080000000001</c:v>
                </c:pt>
                <c:pt idx="939">
                  <c:v>1304.6719999999998</c:v>
                </c:pt>
                <c:pt idx="940">
                  <c:v>1305.636</c:v>
                </c:pt>
                <c:pt idx="941">
                  <c:v>1306.6009999999999</c:v>
                </c:pt>
                <c:pt idx="942">
                  <c:v>1307.5650000000001</c:v>
                </c:pt>
                <c:pt idx="943">
                  <c:v>1308.529</c:v>
                </c:pt>
                <c:pt idx="944">
                  <c:v>1309.4939999999999</c:v>
                </c:pt>
                <c:pt idx="945">
                  <c:v>1310.4580000000001</c:v>
                </c:pt>
                <c:pt idx="946">
                  <c:v>1311.422</c:v>
                </c:pt>
                <c:pt idx="947">
                  <c:v>1312.386</c:v>
                </c:pt>
                <c:pt idx="948">
                  <c:v>1313.3509999999999</c:v>
                </c:pt>
                <c:pt idx="949">
                  <c:v>1314.3150000000001</c:v>
                </c:pt>
                <c:pt idx="950">
                  <c:v>1315.279</c:v>
                </c:pt>
                <c:pt idx="951">
                  <c:v>1316.2439999999999</c:v>
                </c:pt>
                <c:pt idx="952">
                  <c:v>1317.2080000000001</c:v>
                </c:pt>
                <c:pt idx="953">
                  <c:v>1318.1719999999998</c:v>
                </c:pt>
                <c:pt idx="954">
                  <c:v>1319.136</c:v>
                </c:pt>
                <c:pt idx="955">
                  <c:v>1320.1009999999999</c:v>
                </c:pt>
                <c:pt idx="956">
                  <c:v>1321.0650000000001</c:v>
                </c:pt>
                <c:pt idx="957">
                  <c:v>1322.029</c:v>
                </c:pt>
                <c:pt idx="958">
                  <c:v>1322.9939999999999</c:v>
                </c:pt>
                <c:pt idx="959">
                  <c:v>1323.9580000000001</c:v>
                </c:pt>
                <c:pt idx="960">
                  <c:v>1324.922</c:v>
                </c:pt>
                <c:pt idx="961">
                  <c:v>1325.886</c:v>
                </c:pt>
                <c:pt idx="962">
                  <c:v>1326.8509999999999</c:v>
                </c:pt>
                <c:pt idx="963">
                  <c:v>1327.8150000000001</c:v>
                </c:pt>
                <c:pt idx="964">
                  <c:v>1328.779</c:v>
                </c:pt>
                <c:pt idx="965">
                  <c:v>1329.7439999999999</c:v>
                </c:pt>
                <c:pt idx="966">
                  <c:v>1330.7080000000001</c:v>
                </c:pt>
                <c:pt idx="967">
                  <c:v>1331.6719999999998</c:v>
                </c:pt>
                <c:pt idx="968">
                  <c:v>1332.636</c:v>
                </c:pt>
                <c:pt idx="969">
                  <c:v>1333.6009999999999</c:v>
                </c:pt>
                <c:pt idx="970">
                  <c:v>1334.5650000000001</c:v>
                </c:pt>
                <c:pt idx="971">
                  <c:v>1335.529</c:v>
                </c:pt>
                <c:pt idx="972">
                  <c:v>1336.4939999999999</c:v>
                </c:pt>
                <c:pt idx="973">
                  <c:v>1337.4580000000001</c:v>
                </c:pt>
                <c:pt idx="974">
                  <c:v>1338.422</c:v>
                </c:pt>
                <c:pt idx="975">
                  <c:v>1339.386</c:v>
                </c:pt>
                <c:pt idx="976">
                  <c:v>1340.3509999999999</c:v>
                </c:pt>
                <c:pt idx="977">
                  <c:v>1341.3150000000001</c:v>
                </c:pt>
                <c:pt idx="978">
                  <c:v>1342.279</c:v>
                </c:pt>
                <c:pt idx="979">
                  <c:v>1343.2429999999999</c:v>
                </c:pt>
                <c:pt idx="980">
                  <c:v>1344.2080000000001</c:v>
                </c:pt>
                <c:pt idx="981">
                  <c:v>1345.1719999999998</c:v>
                </c:pt>
                <c:pt idx="982">
                  <c:v>1346.136</c:v>
                </c:pt>
                <c:pt idx="983">
                  <c:v>1347.1009999999999</c:v>
                </c:pt>
                <c:pt idx="984">
                  <c:v>1348.0650000000001</c:v>
                </c:pt>
                <c:pt idx="985">
                  <c:v>1349.029</c:v>
                </c:pt>
                <c:pt idx="986">
                  <c:v>1349.9929999999999</c:v>
                </c:pt>
                <c:pt idx="987">
                  <c:v>1350.9580000000001</c:v>
                </c:pt>
                <c:pt idx="988">
                  <c:v>1351.922</c:v>
                </c:pt>
                <c:pt idx="989">
                  <c:v>1352.886</c:v>
                </c:pt>
                <c:pt idx="990">
                  <c:v>1353.8509999999999</c:v>
                </c:pt>
                <c:pt idx="991">
                  <c:v>1354.8150000000001</c:v>
                </c:pt>
                <c:pt idx="992">
                  <c:v>1355.779</c:v>
                </c:pt>
                <c:pt idx="993">
                  <c:v>1356.7429999999999</c:v>
                </c:pt>
                <c:pt idx="994">
                  <c:v>1357.7080000000001</c:v>
                </c:pt>
                <c:pt idx="995">
                  <c:v>1358.6719999999998</c:v>
                </c:pt>
                <c:pt idx="996">
                  <c:v>1359.636</c:v>
                </c:pt>
                <c:pt idx="997">
                  <c:v>1360.6</c:v>
                </c:pt>
                <c:pt idx="998">
                  <c:v>1361.5650000000001</c:v>
                </c:pt>
                <c:pt idx="999">
                  <c:v>1362.529</c:v>
                </c:pt>
                <c:pt idx="1000">
                  <c:v>1363.4929999999999</c:v>
                </c:pt>
                <c:pt idx="1001">
                  <c:v>1364.4580000000001</c:v>
                </c:pt>
                <c:pt idx="1002">
                  <c:v>1365.422</c:v>
                </c:pt>
                <c:pt idx="1003">
                  <c:v>1366.386</c:v>
                </c:pt>
                <c:pt idx="1004">
                  <c:v>1367.35</c:v>
                </c:pt>
                <c:pt idx="1005">
                  <c:v>1368.3150000000001</c:v>
                </c:pt>
                <c:pt idx="1006">
                  <c:v>1369.279</c:v>
                </c:pt>
                <c:pt idx="1007">
                  <c:v>1370.2429999999999</c:v>
                </c:pt>
                <c:pt idx="1008">
                  <c:v>1371.2080000000001</c:v>
                </c:pt>
                <c:pt idx="1009">
                  <c:v>1372.1719999999998</c:v>
                </c:pt>
                <c:pt idx="1010">
                  <c:v>1373.136</c:v>
                </c:pt>
                <c:pt idx="1011">
                  <c:v>1374.1</c:v>
                </c:pt>
                <c:pt idx="1012">
                  <c:v>1375.0650000000001</c:v>
                </c:pt>
                <c:pt idx="1013">
                  <c:v>1376.029</c:v>
                </c:pt>
                <c:pt idx="1014">
                  <c:v>1376.9929999999999</c:v>
                </c:pt>
                <c:pt idx="1015">
                  <c:v>1377.9580000000001</c:v>
                </c:pt>
                <c:pt idx="1016">
                  <c:v>1378.922</c:v>
                </c:pt>
                <c:pt idx="1017">
                  <c:v>1379.886</c:v>
                </c:pt>
                <c:pt idx="1018">
                  <c:v>1380.85</c:v>
                </c:pt>
                <c:pt idx="1019">
                  <c:v>1381.8150000000001</c:v>
                </c:pt>
                <c:pt idx="1020">
                  <c:v>1382.779</c:v>
                </c:pt>
                <c:pt idx="1021">
                  <c:v>1383.7429999999999</c:v>
                </c:pt>
                <c:pt idx="1022">
                  <c:v>1384.7080000000001</c:v>
                </c:pt>
                <c:pt idx="1023">
                  <c:v>1385.6719999999998</c:v>
                </c:pt>
                <c:pt idx="1024">
                  <c:v>1386.636</c:v>
                </c:pt>
                <c:pt idx="1025">
                  <c:v>1387.6</c:v>
                </c:pt>
                <c:pt idx="1026">
                  <c:v>1388.5650000000001</c:v>
                </c:pt>
                <c:pt idx="1027">
                  <c:v>1389.529</c:v>
                </c:pt>
                <c:pt idx="1028">
                  <c:v>1390.4929999999999</c:v>
                </c:pt>
                <c:pt idx="1029">
                  <c:v>1391.4580000000001</c:v>
                </c:pt>
                <c:pt idx="1030">
                  <c:v>1392.422</c:v>
                </c:pt>
                <c:pt idx="1031">
                  <c:v>1393.386</c:v>
                </c:pt>
                <c:pt idx="1032">
                  <c:v>1394.35</c:v>
                </c:pt>
                <c:pt idx="1033">
                  <c:v>1395.3150000000001</c:v>
                </c:pt>
                <c:pt idx="1034">
                  <c:v>1396.279</c:v>
                </c:pt>
                <c:pt idx="1035">
                  <c:v>1397.2429999999999</c:v>
                </c:pt>
                <c:pt idx="1036">
                  <c:v>1398.2080000000001</c:v>
                </c:pt>
                <c:pt idx="1037">
                  <c:v>1399.1719999999998</c:v>
                </c:pt>
                <c:pt idx="1038">
                  <c:v>1400.136</c:v>
                </c:pt>
                <c:pt idx="1039">
                  <c:v>1401.1</c:v>
                </c:pt>
                <c:pt idx="1040">
                  <c:v>1402.0650000000001</c:v>
                </c:pt>
                <c:pt idx="1041">
                  <c:v>1403.029</c:v>
                </c:pt>
                <c:pt idx="1042">
                  <c:v>1403.9929999999999</c:v>
                </c:pt>
                <c:pt idx="1043">
                  <c:v>1404.9570000000001</c:v>
                </c:pt>
                <c:pt idx="1044">
                  <c:v>1405.922</c:v>
                </c:pt>
                <c:pt idx="1045">
                  <c:v>1406.886</c:v>
                </c:pt>
                <c:pt idx="1046">
                  <c:v>1407.85</c:v>
                </c:pt>
                <c:pt idx="1047">
                  <c:v>1408.8150000000001</c:v>
                </c:pt>
                <c:pt idx="1048">
                  <c:v>1409.779</c:v>
                </c:pt>
                <c:pt idx="1049">
                  <c:v>1410.7429999999999</c:v>
                </c:pt>
                <c:pt idx="1050">
                  <c:v>1411.7070000000001</c:v>
                </c:pt>
                <c:pt idx="1051">
                  <c:v>1412.6719999999998</c:v>
                </c:pt>
                <c:pt idx="1052">
                  <c:v>1413.636</c:v>
                </c:pt>
                <c:pt idx="1053">
                  <c:v>1414.6</c:v>
                </c:pt>
                <c:pt idx="1054">
                  <c:v>1415.5650000000001</c:v>
                </c:pt>
                <c:pt idx="1055">
                  <c:v>1416.529</c:v>
                </c:pt>
                <c:pt idx="1056">
                  <c:v>1417.4929999999999</c:v>
                </c:pt>
                <c:pt idx="1057">
                  <c:v>1418.4570000000001</c:v>
                </c:pt>
                <c:pt idx="1058">
                  <c:v>1419.422</c:v>
                </c:pt>
                <c:pt idx="1059">
                  <c:v>1420.386</c:v>
                </c:pt>
                <c:pt idx="1060">
                  <c:v>1421.35</c:v>
                </c:pt>
                <c:pt idx="1061">
                  <c:v>1422.3139999999999</c:v>
                </c:pt>
                <c:pt idx="1062">
                  <c:v>1423.279</c:v>
                </c:pt>
                <c:pt idx="1063">
                  <c:v>1424.2429999999999</c:v>
                </c:pt>
                <c:pt idx="1064">
                  <c:v>1425.2070000000001</c:v>
                </c:pt>
                <c:pt idx="1065">
                  <c:v>1426.1719999999998</c:v>
                </c:pt>
                <c:pt idx="1066">
                  <c:v>1427.136</c:v>
                </c:pt>
                <c:pt idx="1067">
                  <c:v>1428.1</c:v>
                </c:pt>
                <c:pt idx="1068">
                  <c:v>1429.0639999999999</c:v>
                </c:pt>
                <c:pt idx="1069">
                  <c:v>1430.029</c:v>
                </c:pt>
                <c:pt idx="1070">
                  <c:v>1430.9929999999999</c:v>
                </c:pt>
                <c:pt idx="1071">
                  <c:v>1431.9570000000001</c:v>
                </c:pt>
                <c:pt idx="1072">
                  <c:v>1432.922</c:v>
                </c:pt>
                <c:pt idx="1073">
                  <c:v>1433.886</c:v>
                </c:pt>
                <c:pt idx="1074">
                  <c:v>1434.85</c:v>
                </c:pt>
                <c:pt idx="1075">
                  <c:v>1435.8139999999999</c:v>
                </c:pt>
                <c:pt idx="1076">
                  <c:v>1436.779</c:v>
                </c:pt>
                <c:pt idx="1077">
                  <c:v>1437.7429999999999</c:v>
                </c:pt>
                <c:pt idx="1078">
                  <c:v>1438.7070000000001</c:v>
                </c:pt>
                <c:pt idx="1079">
                  <c:v>1439.6719999999998</c:v>
                </c:pt>
                <c:pt idx="1080">
                  <c:v>1440.636</c:v>
                </c:pt>
                <c:pt idx="1081">
                  <c:v>1441.6</c:v>
                </c:pt>
                <c:pt idx="1082">
                  <c:v>1442.5639999999999</c:v>
                </c:pt>
                <c:pt idx="1083">
                  <c:v>1443.529</c:v>
                </c:pt>
                <c:pt idx="1084">
                  <c:v>1444.4929999999999</c:v>
                </c:pt>
                <c:pt idx="1085">
                  <c:v>1445.4570000000001</c:v>
                </c:pt>
                <c:pt idx="1086">
                  <c:v>1446.422</c:v>
                </c:pt>
                <c:pt idx="1087">
                  <c:v>1447.386</c:v>
                </c:pt>
                <c:pt idx="1088">
                  <c:v>1448.35</c:v>
                </c:pt>
                <c:pt idx="1089">
                  <c:v>1449.3139999999999</c:v>
                </c:pt>
                <c:pt idx="1090">
                  <c:v>1450.279</c:v>
                </c:pt>
                <c:pt idx="1091">
                  <c:v>1451.2429999999999</c:v>
                </c:pt>
                <c:pt idx="1092">
                  <c:v>1452.2070000000001</c:v>
                </c:pt>
                <c:pt idx="1093">
                  <c:v>1453.1719999999998</c:v>
                </c:pt>
                <c:pt idx="1094">
                  <c:v>1454.136</c:v>
                </c:pt>
                <c:pt idx="1095">
                  <c:v>1455.1</c:v>
                </c:pt>
                <c:pt idx="1096">
                  <c:v>1456.0639999999999</c:v>
                </c:pt>
                <c:pt idx="1097">
                  <c:v>1457.029</c:v>
                </c:pt>
                <c:pt idx="1098">
                  <c:v>1457.9929999999999</c:v>
                </c:pt>
                <c:pt idx="1099">
                  <c:v>1458.9570000000001</c:v>
                </c:pt>
                <c:pt idx="1100">
                  <c:v>1459.922</c:v>
                </c:pt>
                <c:pt idx="1101">
                  <c:v>1460.886</c:v>
                </c:pt>
                <c:pt idx="1102">
                  <c:v>1461.85</c:v>
                </c:pt>
                <c:pt idx="1103">
                  <c:v>1462.8139999999999</c:v>
                </c:pt>
                <c:pt idx="1104">
                  <c:v>1463.779</c:v>
                </c:pt>
                <c:pt idx="1105">
                  <c:v>1464.7429999999999</c:v>
                </c:pt>
                <c:pt idx="1106">
                  <c:v>1465.7070000000001</c:v>
                </c:pt>
                <c:pt idx="1107">
                  <c:v>1466.6709999999998</c:v>
                </c:pt>
                <c:pt idx="1108">
                  <c:v>1467.636</c:v>
                </c:pt>
                <c:pt idx="1109">
                  <c:v>1468.6</c:v>
                </c:pt>
                <c:pt idx="1110">
                  <c:v>1469.5639999999999</c:v>
                </c:pt>
                <c:pt idx="1111">
                  <c:v>1470.529</c:v>
                </c:pt>
                <c:pt idx="1112">
                  <c:v>1471.4929999999999</c:v>
                </c:pt>
                <c:pt idx="1113">
                  <c:v>1472.4570000000001</c:v>
                </c:pt>
                <c:pt idx="1114">
                  <c:v>1473.421</c:v>
                </c:pt>
                <c:pt idx="1115">
                  <c:v>1474.386</c:v>
                </c:pt>
                <c:pt idx="1116">
                  <c:v>1475.35</c:v>
                </c:pt>
                <c:pt idx="1117">
                  <c:v>1476.3139999999999</c:v>
                </c:pt>
                <c:pt idx="1118">
                  <c:v>1477.279</c:v>
                </c:pt>
                <c:pt idx="1119">
                  <c:v>1478.2429999999999</c:v>
                </c:pt>
                <c:pt idx="1120">
                  <c:v>1479.2070000000001</c:v>
                </c:pt>
                <c:pt idx="1121">
                  <c:v>1480.1709999999998</c:v>
                </c:pt>
                <c:pt idx="1122">
                  <c:v>1481.136</c:v>
                </c:pt>
                <c:pt idx="1123">
                  <c:v>1482.1</c:v>
                </c:pt>
                <c:pt idx="1124">
                  <c:v>1483.0639999999999</c:v>
                </c:pt>
                <c:pt idx="1125">
                  <c:v>1484.028</c:v>
                </c:pt>
                <c:pt idx="1126">
                  <c:v>1484.9929999999999</c:v>
                </c:pt>
                <c:pt idx="1127">
                  <c:v>1485.9570000000001</c:v>
                </c:pt>
                <c:pt idx="1128">
                  <c:v>1486.921</c:v>
                </c:pt>
                <c:pt idx="1129">
                  <c:v>1487.886</c:v>
                </c:pt>
                <c:pt idx="1130">
                  <c:v>1488.85</c:v>
                </c:pt>
                <c:pt idx="1131">
                  <c:v>1489.8139999999999</c:v>
                </c:pt>
                <c:pt idx="1132">
                  <c:v>1490.778</c:v>
                </c:pt>
                <c:pt idx="1133">
                  <c:v>1491.7429999999999</c:v>
                </c:pt>
                <c:pt idx="1134">
                  <c:v>1492.7070000000001</c:v>
                </c:pt>
                <c:pt idx="1135">
                  <c:v>1493.6709999999998</c:v>
                </c:pt>
                <c:pt idx="1136">
                  <c:v>1494.636</c:v>
                </c:pt>
                <c:pt idx="1137">
                  <c:v>1495.6</c:v>
                </c:pt>
                <c:pt idx="1138">
                  <c:v>1496.5639999999999</c:v>
                </c:pt>
                <c:pt idx="1139">
                  <c:v>1497.528</c:v>
                </c:pt>
                <c:pt idx="1140">
                  <c:v>1498.4929999999999</c:v>
                </c:pt>
                <c:pt idx="1141">
                  <c:v>1499.4570000000001</c:v>
                </c:pt>
                <c:pt idx="1142">
                  <c:v>1500.421</c:v>
                </c:pt>
                <c:pt idx="1143">
                  <c:v>1501.385</c:v>
                </c:pt>
                <c:pt idx="1144">
                  <c:v>1502.35</c:v>
                </c:pt>
                <c:pt idx="1145">
                  <c:v>1503.3139999999999</c:v>
                </c:pt>
                <c:pt idx="1146">
                  <c:v>1504.278</c:v>
                </c:pt>
                <c:pt idx="1147">
                  <c:v>1505.2429999999999</c:v>
                </c:pt>
                <c:pt idx="1148">
                  <c:v>1506.2070000000001</c:v>
                </c:pt>
                <c:pt idx="1149">
                  <c:v>1507.1709999999998</c:v>
                </c:pt>
                <c:pt idx="1150">
                  <c:v>1508.135</c:v>
                </c:pt>
                <c:pt idx="1151">
                  <c:v>1509.1</c:v>
                </c:pt>
                <c:pt idx="1152">
                  <c:v>1510.0639999999999</c:v>
                </c:pt>
                <c:pt idx="1153">
                  <c:v>1511.028</c:v>
                </c:pt>
                <c:pt idx="1154">
                  <c:v>1511.9929999999999</c:v>
                </c:pt>
                <c:pt idx="1155">
                  <c:v>1512.9570000000001</c:v>
                </c:pt>
                <c:pt idx="1156">
                  <c:v>1513.921</c:v>
                </c:pt>
                <c:pt idx="1157">
                  <c:v>1514.885</c:v>
                </c:pt>
                <c:pt idx="1158">
                  <c:v>1515.85</c:v>
                </c:pt>
                <c:pt idx="1159">
                  <c:v>1516.8139999999999</c:v>
                </c:pt>
                <c:pt idx="1160">
                  <c:v>1517.778</c:v>
                </c:pt>
                <c:pt idx="1161">
                  <c:v>1518.7429999999999</c:v>
                </c:pt>
                <c:pt idx="1162">
                  <c:v>1519.7070000000001</c:v>
                </c:pt>
                <c:pt idx="1163">
                  <c:v>1520.6709999999998</c:v>
                </c:pt>
                <c:pt idx="1164">
                  <c:v>1521.635</c:v>
                </c:pt>
                <c:pt idx="1165">
                  <c:v>1522.6</c:v>
                </c:pt>
                <c:pt idx="1166">
                  <c:v>1523.5639999999999</c:v>
                </c:pt>
                <c:pt idx="1167">
                  <c:v>1524.528</c:v>
                </c:pt>
                <c:pt idx="1168">
                  <c:v>1525.4929999999999</c:v>
                </c:pt>
                <c:pt idx="1169">
                  <c:v>1526.4570000000001</c:v>
                </c:pt>
                <c:pt idx="1170">
                  <c:v>1527.421</c:v>
                </c:pt>
                <c:pt idx="1171">
                  <c:v>1528.385</c:v>
                </c:pt>
                <c:pt idx="1172">
                  <c:v>1529.35</c:v>
                </c:pt>
                <c:pt idx="1173">
                  <c:v>1530.3139999999999</c:v>
                </c:pt>
                <c:pt idx="1174">
                  <c:v>1531.278</c:v>
                </c:pt>
                <c:pt idx="1175">
                  <c:v>1532.2429999999999</c:v>
                </c:pt>
                <c:pt idx="1176">
                  <c:v>1533.2070000000001</c:v>
                </c:pt>
                <c:pt idx="1177">
                  <c:v>1534.1709999999998</c:v>
                </c:pt>
                <c:pt idx="1178">
                  <c:v>1535.135</c:v>
                </c:pt>
                <c:pt idx="1179">
                  <c:v>1536.1</c:v>
                </c:pt>
                <c:pt idx="1180">
                  <c:v>1537.0639999999999</c:v>
                </c:pt>
                <c:pt idx="1181">
                  <c:v>1538.028</c:v>
                </c:pt>
                <c:pt idx="1182">
                  <c:v>1538.9929999999999</c:v>
                </c:pt>
                <c:pt idx="1183">
                  <c:v>1539.9570000000001</c:v>
                </c:pt>
                <c:pt idx="1184">
                  <c:v>1540.921</c:v>
                </c:pt>
                <c:pt idx="1185">
                  <c:v>1541.885</c:v>
                </c:pt>
                <c:pt idx="1186">
                  <c:v>1542.85</c:v>
                </c:pt>
                <c:pt idx="1187">
                  <c:v>1543.8139999999999</c:v>
                </c:pt>
                <c:pt idx="1188">
                  <c:v>1544.778</c:v>
                </c:pt>
                <c:pt idx="1189">
                  <c:v>1545.742</c:v>
                </c:pt>
                <c:pt idx="1190">
                  <c:v>1546.7070000000001</c:v>
                </c:pt>
                <c:pt idx="1191">
                  <c:v>1547.6709999999998</c:v>
                </c:pt>
                <c:pt idx="1192">
                  <c:v>1548.635</c:v>
                </c:pt>
                <c:pt idx="1193">
                  <c:v>1549.6</c:v>
                </c:pt>
                <c:pt idx="1194">
                  <c:v>1550.5639999999999</c:v>
                </c:pt>
                <c:pt idx="1195">
                  <c:v>1551.528</c:v>
                </c:pt>
                <c:pt idx="1196">
                  <c:v>1552.492</c:v>
                </c:pt>
                <c:pt idx="1197">
                  <c:v>1553.4570000000001</c:v>
                </c:pt>
                <c:pt idx="1198">
                  <c:v>1554.421</c:v>
                </c:pt>
                <c:pt idx="1199">
                  <c:v>1555.385</c:v>
                </c:pt>
                <c:pt idx="1200">
                  <c:v>1556.35</c:v>
                </c:pt>
                <c:pt idx="1201">
                  <c:v>1557.3139999999999</c:v>
                </c:pt>
                <c:pt idx="1202">
                  <c:v>1558.278</c:v>
                </c:pt>
                <c:pt idx="1203">
                  <c:v>1559.242</c:v>
                </c:pt>
                <c:pt idx="1204">
                  <c:v>1560.2070000000001</c:v>
                </c:pt>
                <c:pt idx="1205">
                  <c:v>1561.1709999999998</c:v>
                </c:pt>
                <c:pt idx="1206">
                  <c:v>1562.135</c:v>
                </c:pt>
                <c:pt idx="1207">
                  <c:v>1563.0989999999999</c:v>
                </c:pt>
                <c:pt idx="1208">
                  <c:v>1564.0639999999999</c:v>
                </c:pt>
                <c:pt idx="1209">
                  <c:v>1565.028</c:v>
                </c:pt>
                <c:pt idx="1210">
                  <c:v>1565.992</c:v>
                </c:pt>
                <c:pt idx="1211">
                  <c:v>1566.9570000000001</c:v>
                </c:pt>
                <c:pt idx="1212">
                  <c:v>1567.921</c:v>
                </c:pt>
                <c:pt idx="1213">
                  <c:v>1568.885</c:v>
                </c:pt>
                <c:pt idx="1214">
                  <c:v>1569.8489999999999</c:v>
                </c:pt>
                <c:pt idx="1215">
                  <c:v>1570.8139999999999</c:v>
                </c:pt>
                <c:pt idx="1216">
                  <c:v>1571.778</c:v>
                </c:pt>
                <c:pt idx="1217">
                  <c:v>1572.742</c:v>
                </c:pt>
                <c:pt idx="1218">
                  <c:v>1573.7070000000001</c:v>
                </c:pt>
                <c:pt idx="1219">
                  <c:v>1574.6709999999998</c:v>
                </c:pt>
                <c:pt idx="1220">
                  <c:v>1575.635</c:v>
                </c:pt>
                <c:pt idx="1221">
                  <c:v>1576.5989999999999</c:v>
                </c:pt>
                <c:pt idx="1222">
                  <c:v>1577.5639999999999</c:v>
                </c:pt>
                <c:pt idx="1223">
                  <c:v>1578.528</c:v>
                </c:pt>
                <c:pt idx="1224">
                  <c:v>1579.492</c:v>
                </c:pt>
                <c:pt idx="1225">
                  <c:v>1580.4570000000001</c:v>
                </c:pt>
                <c:pt idx="1226">
                  <c:v>1581.421</c:v>
                </c:pt>
                <c:pt idx="1227">
                  <c:v>1582.385</c:v>
                </c:pt>
                <c:pt idx="1228">
                  <c:v>1583.3489999999999</c:v>
                </c:pt>
                <c:pt idx="1229">
                  <c:v>1584.3139999999999</c:v>
                </c:pt>
                <c:pt idx="1230">
                  <c:v>1585.278</c:v>
                </c:pt>
                <c:pt idx="1231">
                  <c:v>1586.242</c:v>
                </c:pt>
                <c:pt idx="1232">
                  <c:v>1587.2070000000001</c:v>
                </c:pt>
                <c:pt idx="1233">
                  <c:v>1588.1709999999998</c:v>
                </c:pt>
                <c:pt idx="1234">
                  <c:v>1589.135</c:v>
                </c:pt>
                <c:pt idx="1235">
                  <c:v>1590.0989999999999</c:v>
                </c:pt>
                <c:pt idx="1236">
                  <c:v>1591.0639999999999</c:v>
                </c:pt>
                <c:pt idx="1237">
                  <c:v>1592.028</c:v>
                </c:pt>
                <c:pt idx="1238">
                  <c:v>1592.992</c:v>
                </c:pt>
                <c:pt idx="1239">
                  <c:v>1593.9570000000001</c:v>
                </c:pt>
                <c:pt idx="1240">
                  <c:v>1594.921</c:v>
                </c:pt>
                <c:pt idx="1241">
                  <c:v>1595.885</c:v>
                </c:pt>
                <c:pt idx="1242">
                  <c:v>1596.8489999999999</c:v>
                </c:pt>
                <c:pt idx="1243">
                  <c:v>1597.8139999999999</c:v>
                </c:pt>
                <c:pt idx="1244">
                  <c:v>1598.778</c:v>
                </c:pt>
                <c:pt idx="1245">
                  <c:v>1599.742</c:v>
                </c:pt>
                <c:pt idx="1246">
                  <c:v>1600.7070000000001</c:v>
                </c:pt>
                <c:pt idx="1247">
                  <c:v>1601.6709999999998</c:v>
                </c:pt>
                <c:pt idx="1248">
                  <c:v>1602.635</c:v>
                </c:pt>
                <c:pt idx="1249">
                  <c:v>1603.5989999999999</c:v>
                </c:pt>
                <c:pt idx="1250">
                  <c:v>1604.5639999999999</c:v>
                </c:pt>
                <c:pt idx="1251">
                  <c:v>1605.528</c:v>
                </c:pt>
                <c:pt idx="1252">
                  <c:v>1606.492</c:v>
                </c:pt>
                <c:pt idx="1253">
                  <c:v>1607.4560000000001</c:v>
                </c:pt>
                <c:pt idx="1254">
                  <c:v>1608.421</c:v>
                </c:pt>
                <c:pt idx="1255">
                  <c:v>1609.385</c:v>
                </c:pt>
                <c:pt idx="1256">
                  <c:v>1610.3489999999999</c:v>
                </c:pt>
                <c:pt idx="1257">
                  <c:v>1611.3139999999999</c:v>
                </c:pt>
                <c:pt idx="1258">
                  <c:v>1612.278</c:v>
                </c:pt>
                <c:pt idx="1259">
                  <c:v>1613.242</c:v>
                </c:pt>
                <c:pt idx="1260">
                  <c:v>1614.2060000000001</c:v>
                </c:pt>
                <c:pt idx="1261">
                  <c:v>1615.1709999999998</c:v>
                </c:pt>
                <c:pt idx="1262">
                  <c:v>1616.135</c:v>
                </c:pt>
                <c:pt idx="1263">
                  <c:v>1617.0989999999999</c:v>
                </c:pt>
                <c:pt idx="1264">
                  <c:v>1618.0639999999999</c:v>
                </c:pt>
                <c:pt idx="1265">
                  <c:v>1619.028</c:v>
                </c:pt>
                <c:pt idx="1266">
                  <c:v>1619.992</c:v>
                </c:pt>
                <c:pt idx="1267">
                  <c:v>1620.9560000000001</c:v>
                </c:pt>
                <c:pt idx="1268">
                  <c:v>1621.921</c:v>
                </c:pt>
                <c:pt idx="1269">
                  <c:v>1622.885</c:v>
                </c:pt>
                <c:pt idx="1270">
                  <c:v>1623.8489999999999</c:v>
                </c:pt>
                <c:pt idx="1271">
                  <c:v>1624.8129999999999</c:v>
                </c:pt>
                <c:pt idx="1272">
                  <c:v>1625.778</c:v>
                </c:pt>
                <c:pt idx="1273">
                  <c:v>1626.742</c:v>
                </c:pt>
                <c:pt idx="1274">
                  <c:v>1627.7060000000001</c:v>
                </c:pt>
                <c:pt idx="1275">
                  <c:v>1628.6709999999998</c:v>
                </c:pt>
                <c:pt idx="1276">
                  <c:v>1629.635</c:v>
                </c:pt>
                <c:pt idx="1277">
                  <c:v>1630.5989999999999</c:v>
                </c:pt>
                <c:pt idx="1278">
                  <c:v>1631.5629999999999</c:v>
                </c:pt>
                <c:pt idx="1279">
                  <c:v>1632.528</c:v>
                </c:pt>
                <c:pt idx="1280">
                  <c:v>1633.492</c:v>
                </c:pt>
                <c:pt idx="1281">
                  <c:v>1634.4560000000001</c:v>
                </c:pt>
                <c:pt idx="1282">
                  <c:v>1635.421</c:v>
                </c:pt>
                <c:pt idx="1283">
                  <c:v>1636.385</c:v>
                </c:pt>
                <c:pt idx="1284">
                  <c:v>1637.3489999999999</c:v>
                </c:pt>
                <c:pt idx="1285">
                  <c:v>1638.3129999999999</c:v>
                </c:pt>
                <c:pt idx="1286">
                  <c:v>1639.278</c:v>
                </c:pt>
                <c:pt idx="1287">
                  <c:v>1640.242</c:v>
                </c:pt>
                <c:pt idx="1288">
                  <c:v>1641.2060000000001</c:v>
                </c:pt>
                <c:pt idx="1289">
                  <c:v>1642.1709999999998</c:v>
                </c:pt>
                <c:pt idx="1290">
                  <c:v>1643.135</c:v>
                </c:pt>
                <c:pt idx="1291">
                  <c:v>1644.0989999999999</c:v>
                </c:pt>
                <c:pt idx="1292">
                  <c:v>1645.0629999999999</c:v>
                </c:pt>
                <c:pt idx="1293">
                  <c:v>1646.028</c:v>
                </c:pt>
                <c:pt idx="1294">
                  <c:v>1646.992</c:v>
                </c:pt>
                <c:pt idx="1295">
                  <c:v>1647.9560000000001</c:v>
                </c:pt>
                <c:pt idx="1296">
                  <c:v>1648.921</c:v>
                </c:pt>
                <c:pt idx="1297">
                  <c:v>1649.885</c:v>
                </c:pt>
                <c:pt idx="1298">
                  <c:v>1650.8489999999999</c:v>
                </c:pt>
                <c:pt idx="1299">
                  <c:v>1651.8129999999999</c:v>
                </c:pt>
                <c:pt idx="1300">
                  <c:v>1652.778</c:v>
                </c:pt>
                <c:pt idx="1301">
                  <c:v>1653.742</c:v>
                </c:pt>
                <c:pt idx="1302">
                  <c:v>1654.7060000000001</c:v>
                </c:pt>
                <c:pt idx="1303">
                  <c:v>1655.6709999999998</c:v>
                </c:pt>
                <c:pt idx="1304">
                  <c:v>1656.635</c:v>
                </c:pt>
                <c:pt idx="1305">
                  <c:v>1657.5989999999999</c:v>
                </c:pt>
                <c:pt idx="1306">
                  <c:v>1658.5629999999999</c:v>
                </c:pt>
                <c:pt idx="1307">
                  <c:v>1659.528</c:v>
                </c:pt>
                <c:pt idx="1308">
                  <c:v>1660.492</c:v>
                </c:pt>
                <c:pt idx="1309">
                  <c:v>1661.4560000000001</c:v>
                </c:pt>
                <c:pt idx="1310">
                  <c:v>1662.421</c:v>
                </c:pt>
                <c:pt idx="1311">
                  <c:v>1663.385</c:v>
                </c:pt>
                <c:pt idx="1312">
                  <c:v>1664.3489999999999</c:v>
                </c:pt>
                <c:pt idx="1313">
                  <c:v>1665.3129999999999</c:v>
                </c:pt>
                <c:pt idx="1314">
                  <c:v>1666.278</c:v>
                </c:pt>
                <c:pt idx="1315">
                  <c:v>1667.242</c:v>
                </c:pt>
                <c:pt idx="1316">
                  <c:v>1668.2060000000001</c:v>
                </c:pt>
                <c:pt idx="1317">
                  <c:v>1669.1699999999998</c:v>
                </c:pt>
                <c:pt idx="1318">
                  <c:v>1670.135</c:v>
                </c:pt>
                <c:pt idx="1319">
                  <c:v>1671.0989999999999</c:v>
                </c:pt>
                <c:pt idx="1320">
                  <c:v>1672.0629999999999</c:v>
                </c:pt>
                <c:pt idx="1321">
                  <c:v>1673.028</c:v>
                </c:pt>
                <c:pt idx="1322">
                  <c:v>1673.992</c:v>
                </c:pt>
                <c:pt idx="1323">
                  <c:v>1674.9560000000001</c:v>
                </c:pt>
                <c:pt idx="1324">
                  <c:v>1675.92</c:v>
                </c:pt>
                <c:pt idx="1325">
                  <c:v>1676.885</c:v>
                </c:pt>
                <c:pt idx="1326">
                  <c:v>1677.8489999999999</c:v>
                </c:pt>
                <c:pt idx="1327">
                  <c:v>1678.8129999999999</c:v>
                </c:pt>
                <c:pt idx="1328">
                  <c:v>1679.778</c:v>
                </c:pt>
                <c:pt idx="1329">
                  <c:v>1680.742</c:v>
                </c:pt>
                <c:pt idx="1330">
                  <c:v>1681.7060000000001</c:v>
                </c:pt>
                <c:pt idx="1331">
                  <c:v>1682.6699999999998</c:v>
                </c:pt>
                <c:pt idx="1332">
                  <c:v>1683.635</c:v>
                </c:pt>
                <c:pt idx="1333">
                  <c:v>1684.5989999999999</c:v>
                </c:pt>
                <c:pt idx="1334">
                  <c:v>1685.5629999999999</c:v>
                </c:pt>
                <c:pt idx="1335">
                  <c:v>1686.527</c:v>
                </c:pt>
                <c:pt idx="1336">
                  <c:v>1687.492</c:v>
                </c:pt>
                <c:pt idx="1337">
                  <c:v>1688.4560000000001</c:v>
                </c:pt>
                <c:pt idx="1338">
                  <c:v>1689.42</c:v>
                </c:pt>
                <c:pt idx="1339">
                  <c:v>1690.385</c:v>
                </c:pt>
                <c:pt idx="1340">
                  <c:v>1691.3489999999999</c:v>
                </c:pt>
                <c:pt idx="1341">
                  <c:v>1692.3129999999999</c:v>
                </c:pt>
                <c:pt idx="1342">
                  <c:v>1693.277</c:v>
                </c:pt>
                <c:pt idx="1343">
                  <c:v>1694.242</c:v>
                </c:pt>
                <c:pt idx="1344">
                  <c:v>1695.2060000000001</c:v>
                </c:pt>
                <c:pt idx="1345">
                  <c:v>1696.1699999999998</c:v>
                </c:pt>
                <c:pt idx="1346">
                  <c:v>1697.135</c:v>
                </c:pt>
                <c:pt idx="1347">
                  <c:v>1698.0989999999999</c:v>
                </c:pt>
                <c:pt idx="1348">
                  <c:v>1699.0629999999999</c:v>
                </c:pt>
                <c:pt idx="1349">
                  <c:v>1700.027</c:v>
                </c:pt>
                <c:pt idx="1350">
                  <c:v>1700.992</c:v>
                </c:pt>
                <c:pt idx="1351">
                  <c:v>1701.9560000000001</c:v>
                </c:pt>
                <c:pt idx="1352">
                  <c:v>1702.92</c:v>
                </c:pt>
                <c:pt idx="1353">
                  <c:v>1703.885</c:v>
                </c:pt>
                <c:pt idx="1354">
                  <c:v>1704.8489999999999</c:v>
                </c:pt>
                <c:pt idx="1355">
                  <c:v>1705.8129999999999</c:v>
                </c:pt>
                <c:pt idx="1356">
                  <c:v>1706.777</c:v>
                </c:pt>
                <c:pt idx="1357">
                  <c:v>1707.742</c:v>
                </c:pt>
                <c:pt idx="1358">
                  <c:v>1708.7060000000001</c:v>
                </c:pt>
                <c:pt idx="1359">
                  <c:v>1709.6699999999998</c:v>
                </c:pt>
                <c:pt idx="1360">
                  <c:v>1710.635</c:v>
                </c:pt>
                <c:pt idx="1361">
                  <c:v>1711.5989999999999</c:v>
                </c:pt>
                <c:pt idx="1362">
                  <c:v>1712.5629999999999</c:v>
                </c:pt>
                <c:pt idx="1363">
                  <c:v>1713.527</c:v>
                </c:pt>
                <c:pt idx="1364">
                  <c:v>1714.492</c:v>
                </c:pt>
                <c:pt idx="1365">
                  <c:v>1715.4560000000001</c:v>
                </c:pt>
                <c:pt idx="1366">
                  <c:v>1716.42</c:v>
                </c:pt>
                <c:pt idx="1367">
                  <c:v>1717.385</c:v>
                </c:pt>
                <c:pt idx="1368">
                  <c:v>1718.3489999999999</c:v>
                </c:pt>
                <c:pt idx="1369">
                  <c:v>1719.3129999999999</c:v>
                </c:pt>
                <c:pt idx="1370">
                  <c:v>1720.277</c:v>
                </c:pt>
                <c:pt idx="1371">
                  <c:v>1721.242</c:v>
                </c:pt>
                <c:pt idx="1372">
                  <c:v>1722.2060000000001</c:v>
                </c:pt>
                <c:pt idx="1373">
                  <c:v>1723.1699999999998</c:v>
                </c:pt>
                <c:pt idx="1374">
                  <c:v>1724.135</c:v>
                </c:pt>
                <c:pt idx="1375">
                  <c:v>1725.0989999999999</c:v>
                </c:pt>
                <c:pt idx="1376">
                  <c:v>1726.0629999999999</c:v>
                </c:pt>
                <c:pt idx="1377">
                  <c:v>1727.027</c:v>
                </c:pt>
                <c:pt idx="1378">
                  <c:v>1727.992</c:v>
                </c:pt>
                <c:pt idx="1379">
                  <c:v>1728.9560000000001</c:v>
                </c:pt>
                <c:pt idx="1380">
                  <c:v>1729.92</c:v>
                </c:pt>
                <c:pt idx="1381">
                  <c:v>1730.8839999999998</c:v>
                </c:pt>
                <c:pt idx="1382">
                  <c:v>1731.8489999999999</c:v>
                </c:pt>
                <c:pt idx="1383">
                  <c:v>1732.8129999999999</c:v>
                </c:pt>
                <c:pt idx="1384">
                  <c:v>1733.777</c:v>
                </c:pt>
                <c:pt idx="1385">
                  <c:v>1734.742</c:v>
                </c:pt>
                <c:pt idx="1386">
                  <c:v>1735.7060000000001</c:v>
                </c:pt>
                <c:pt idx="1387">
                  <c:v>1736.6699999999998</c:v>
                </c:pt>
                <c:pt idx="1388">
                  <c:v>1737.6339999999998</c:v>
                </c:pt>
                <c:pt idx="1389">
                  <c:v>1738.5989999999999</c:v>
                </c:pt>
                <c:pt idx="1390">
                  <c:v>1739.5629999999999</c:v>
                </c:pt>
                <c:pt idx="1391">
                  <c:v>1740.527</c:v>
                </c:pt>
                <c:pt idx="1392">
                  <c:v>1741.492</c:v>
                </c:pt>
                <c:pt idx="1393">
                  <c:v>1742.4560000000001</c:v>
                </c:pt>
                <c:pt idx="1394">
                  <c:v>1743.42</c:v>
                </c:pt>
                <c:pt idx="1395">
                  <c:v>1744.3839999999998</c:v>
                </c:pt>
                <c:pt idx="1396">
                  <c:v>1745.3489999999999</c:v>
                </c:pt>
                <c:pt idx="1397">
                  <c:v>1746.3129999999999</c:v>
                </c:pt>
                <c:pt idx="1398">
                  <c:v>1747.277</c:v>
                </c:pt>
                <c:pt idx="1399">
                  <c:v>1748.241</c:v>
                </c:pt>
                <c:pt idx="1400">
                  <c:v>1749.2060000000001</c:v>
                </c:pt>
                <c:pt idx="1401">
                  <c:v>1750.1699999999998</c:v>
                </c:pt>
                <c:pt idx="1402">
                  <c:v>1751.1339999999998</c:v>
                </c:pt>
                <c:pt idx="1403">
                  <c:v>1752.0989999999999</c:v>
                </c:pt>
                <c:pt idx="1404">
                  <c:v>1753.0629999999999</c:v>
                </c:pt>
                <c:pt idx="1405">
                  <c:v>1754.027</c:v>
                </c:pt>
                <c:pt idx="1406">
                  <c:v>1754.991</c:v>
                </c:pt>
                <c:pt idx="1407">
                  <c:v>1755.9560000000001</c:v>
                </c:pt>
                <c:pt idx="1408">
                  <c:v>1756.92</c:v>
                </c:pt>
                <c:pt idx="1409">
                  <c:v>1757.8839999999998</c:v>
                </c:pt>
                <c:pt idx="1410">
                  <c:v>1758.8489999999999</c:v>
                </c:pt>
                <c:pt idx="1411">
                  <c:v>1759.8129999999999</c:v>
                </c:pt>
                <c:pt idx="1412">
                  <c:v>1760.777</c:v>
                </c:pt>
                <c:pt idx="1413">
                  <c:v>1761.741</c:v>
                </c:pt>
                <c:pt idx="1414">
                  <c:v>1762.7060000000001</c:v>
                </c:pt>
                <c:pt idx="1415">
                  <c:v>1763.6699999999998</c:v>
                </c:pt>
                <c:pt idx="1416">
                  <c:v>1764.6339999999998</c:v>
                </c:pt>
                <c:pt idx="1417">
                  <c:v>1765.5989999999999</c:v>
                </c:pt>
                <c:pt idx="1418">
                  <c:v>1766.5629999999999</c:v>
                </c:pt>
                <c:pt idx="1419">
                  <c:v>1767.527</c:v>
                </c:pt>
                <c:pt idx="1420">
                  <c:v>1768.491</c:v>
                </c:pt>
                <c:pt idx="1421">
                  <c:v>1769.4560000000001</c:v>
                </c:pt>
                <c:pt idx="1422">
                  <c:v>1770.42</c:v>
                </c:pt>
                <c:pt idx="1423">
                  <c:v>1771.3839999999998</c:v>
                </c:pt>
                <c:pt idx="1424">
                  <c:v>1772.3489999999999</c:v>
                </c:pt>
                <c:pt idx="1425">
                  <c:v>1773.3129999999999</c:v>
                </c:pt>
                <c:pt idx="1426">
                  <c:v>1774.277</c:v>
                </c:pt>
                <c:pt idx="1427">
                  <c:v>1775.241</c:v>
                </c:pt>
                <c:pt idx="1428">
                  <c:v>1776.2060000000001</c:v>
                </c:pt>
                <c:pt idx="1429">
                  <c:v>1777.1699999999998</c:v>
                </c:pt>
                <c:pt idx="1430">
                  <c:v>1778.1339999999998</c:v>
                </c:pt>
                <c:pt idx="1431">
                  <c:v>1779.0989999999999</c:v>
                </c:pt>
                <c:pt idx="1432">
                  <c:v>1780.0629999999999</c:v>
                </c:pt>
                <c:pt idx="1433">
                  <c:v>1781.027</c:v>
                </c:pt>
                <c:pt idx="1434">
                  <c:v>1781.991</c:v>
                </c:pt>
                <c:pt idx="1435">
                  <c:v>1782.9560000000001</c:v>
                </c:pt>
                <c:pt idx="1436">
                  <c:v>1783.92</c:v>
                </c:pt>
                <c:pt idx="1437">
                  <c:v>1784.8839999999998</c:v>
                </c:pt>
                <c:pt idx="1438">
                  <c:v>1785.8489999999999</c:v>
                </c:pt>
                <c:pt idx="1439">
                  <c:v>1786.8129999999999</c:v>
                </c:pt>
                <c:pt idx="1440">
                  <c:v>1787.777</c:v>
                </c:pt>
                <c:pt idx="1441">
                  <c:v>1788.741</c:v>
                </c:pt>
                <c:pt idx="1442">
                  <c:v>1789.7060000000001</c:v>
                </c:pt>
                <c:pt idx="1443">
                  <c:v>1790.6699999999998</c:v>
                </c:pt>
                <c:pt idx="1444">
                  <c:v>1791.6339999999998</c:v>
                </c:pt>
                <c:pt idx="1445">
                  <c:v>1792.598</c:v>
                </c:pt>
                <c:pt idx="1446">
                  <c:v>1793.5629999999999</c:v>
                </c:pt>
                <c:pt idx="1447">
                  <c:v>1794.527</c:v>
                </c:pt>
                <c:pt idx="1448">
                  <c:v>1795.491</c:v>
                </c:pt>
                <c:pt idx="1449">
                  <c:v>1796.4560000000001</c:v>
                </c:pt>
                <c:pt idx="1450">
                  <c:v>1797.42</c:v>
                </c:pt>
                <c:pt idx="1451">
                  <c:v>1798.3839999999998</c:v>
                </c:pt>
                <c:pt idx="1452">
                  <c:v>1799.348</c:v>
                </c:pt>
                <c:pt idx="1453">
                  <c:v>1800.3129999999999</c:v>
                </c:pt>
                <c:pt idx="1454">
                  <c:v>1801.277</c:v>
                </c:pt>
                <c:pt idx="1455">
                  <c:v>1802.241</c:v>
                </c:pt>
                <c:pt idx="1456">
                  <c:v>1803.2060000000001</c:v>
                </c:pt>
                <c:pt idx="1457">
                  <c:v>1804.1699999999998</c:v>
                </c:pt>
                <c:pt idx="1458">
                  <c:v>1805.1339999999998</c:v>
                </c:pt>
                <c:pt idx="1459">
                  <c:v>1806.098</c:v>
                </c:pt>
                <c:pt idx="1460">
                  <c:v>1807.0629999999999</c:v>
                </c:pt>
                <c:pt idx="1461">
                  <c:v>1808.027</c:v>
                </c:pt>
                <c:pt idx="1462">
                  <c:v>1808.991</c:v>
                </c:pt>
                <c:pt idx="1463">
                  <c:v>1809.9550000000002</c:v>
                </c:pt>
                <c:pt idx="1464">
                  <c:v>1810.92</c:v>
                </c:pt>
                <c:pt idx="1465">
                  <c:v>1811.8839999999998</c:v>
                </c:pt>
                <c:pt idx="1466">
                  <c:v>1812.848</c:v>
                </c:pt>
                <c:pt idx="1467">
                  <c:v>1813.8129999999999</c:v>
                </c:pt>
                <c:pt idx="1468">
                  <c:v>1814.777</c:v>
                </c:pt>
                <c:pt idx="1469">
                  <c:v>1815.741</c:v>
                </c:pt>
                <c:pt idx="1470">
                  <c:v>1816.7050000000002</c:v>
                </c:pt>
                <c:pt idx="1471">
                  <c:v>1817.6699999999998</c:v>
                </c:pt>
                <c:pt idx="1472">
                  <c:v>1818.6339999999998</c:v>
                </c:pt>
                <c:pt idx="1473">
                  <c:v>1819.598</c:v>
                </c:pt>
                <c:pt idx="1474">
                  <c:v>1820.5629999999999</c:v>
                </c:pt>
                <c:pt idx="1475">
                  <c:v>1821.527</c:v>
                </c:pt>
                <c:pt idx="1476">
                  <c:v>1822.491</c:v>
                </c:pt>
                <c:pt idx="1477">
                  <c:v>1823.4550000000002</c:v>
                </c:pt>
                <c:pt idx="1478">
                  <c:v>1824.42</c:v>
                </c:pt>
                <c:pt idx="1479">
                  <c:v>1825.3839999999998</c:v>
                </c:pt>
                <c:pt idx="1480">
                  <c:v>1826.348</c:v>
                </c:pt>
                <c:pt idx="1481">
                  <c:v>1827.3129999999999</c:v>
                </c:pt>
                <c:pt idx="1482">
                  <c:v>1828.277</c:v>
                </c:pt>
                <c:pt idx="1483">
                  <c:v>1829.241</c:v>
                </c:pt>
                <c:pt idx="1484">
                  <c:v>1830.2050000000002</c:v>
                </c:pt>
                <c:pt idx="1485">
                  <c:v>1831.1699999999998</c:v>
                </c:pt>
                <c:pt idx="1486">
                  <c:v>1832.1339999999998</c:v>
                </c:pt>
                <c:pt idx="1487">
                  <c:v>1833.098</c:v>
                </c:pt>
                <c:pt idx="1488">
                  <c:v>1834.0629999999999</c:v>
                </c:pt>
                <c:pt idx="1489">
                  <c:v>1835.027</c:v>
                </c:pt>
                <c:pt idx="1490">
                  <c:v>1835.991</c:v>
                </c:pt>
                <c:pt idx="1491">
                  <c:v>1836.9550000000002</c:v>
                </c:pt>
                <c:pt idx="1492">
                  <c:v>1837.92</c:v>
                </c:pt>
                <c:pt idx="1493">
                  <c:v>1838.8839999999998</c:v>
                </c:pt>
                <c:pt idx="1494">
                  <c:v>1839.848</c:v>
                </c:pt>
                <c:pt idx="1495">
                  <c:v>1840.8129999999999</c:v>
                </c:pt>
                <c:pt idx="1496">
                  <c:v>1841.777</c:v>
                </c:pt>
                <c:pt idx="1497">
                  <c:v>1842.741</c:v>
                </c:pt>
                <c:pt idx="1498">
                  <c:v>1843.7050000000002</c:v>
                </c:pt>
                <c:pt idx="1499">
                  <c:v>1844.6699999999998</c:v>
                </c:pt>
                <c:pt idx="1500">
                  <c:v>1845.6339999999998</c:v>
                </c:pt>
                <c:pt idx="1501">
                  <c:v>1846.598</c:v>
                </c:pt>
                <c:pt idx="1502">
                  <c:v>1847.5619999999999</c:v>
                </c:pt>
                <c:pt idx="1503">
                  <c:v>1848.527</c:v>
                </c:pt>
                <c:pt idx="1504">
                  <c:v>1849.491</c:v>
                </c:pt>
                <c:pt idx="1505">
                  <c:v>1850.4550000000002</c:v>
                </c:pt>
                <c:pt idx="1506">
                  <c:v>1851.42</c:v>
                </c:pt>
                <c:pt idx="1507">
                  <c:v>1852.3839999999998</c:v>
                </c:pt>
                <c:pt idx="1508">
                  <c:v>1853.348</c:v>
                </c:pt>
                <c:pt idx="1509">
                  <c:v>1854.3119999999999</c:v>
                </c:pt>
                <c:pt idx="1510">
                  <c:v>1855.277</c:v>
                </c:pt>
                <c:pt idx="1511">
                  <c:v>1856.241</c:v>
                </c:pt>
                <c:pt idx="1512">
                  <c:v>1857.2050000000002</c:v>
                </c:pt>
                <c:pt idx="1513">
                  <c:v>1858.1699999999998</c:v>
                </c:pt>
                <c:pt idx="1514">
                  <c:v>1859.1339999999998</c:v>
                </c:pt>
                <c:pt idx="1515">
                  <c:v>1860.098</c:v>
                </c:pt>
                <c:pt idx="1516">
                  <c:v>1861.0619999999999</c:v>
                </c:pt>
                <c:pt idx="1517">
                  <c:v>1862.027</c:v>
                </c:pt>
                <c:pt idx="1518">
                  <c:v>1862.991</c:v>
                </c:pt>
                <c:pt idx="1519">
                  <c:v>1863.9550000000002</c:v>
                </c:pt>
                <c:pt idx="1520">
                  <c:v>1864.92</c:v>
                </c:pt>
                <c:pt idx="1521">
                  <c:v>1865.8839999999998</c:v>
                </c:pt>
                <c:pt idx="1522">
                  <c:v>1866.848</c:v>
                </c:pt>
                <c:pt idx="1523">
                  <c:v>1867.8119999999999</c:v>
                </c:pt>
                <c:pt idx="1524">
                  <c:v>1868.777</c:v>
                </c:pt>
                <c:pt idx="1525">
                  <c:v>1869.741</c:v>
                </c:pt>
                <c:pt idx="1526">
                  <c:v>1870.7050000000002</c:v>
                </c:pt>
                <c:pt idx="1527">
                  <c:v>1871.6689999999999</c:v>
                </c:pt>
                <c:pt idx="1528">
                  <c:v>1872.6339999999998</c:v>
                </c:pt>
                <c:pt idx="1529">
                  <c:v>1873.598</c:v>
                </c:pt>
                <c:pt idx="1530">
                  <c:v>1874.5619999999999</c:v>
                </c:pt>
                <c:pt idx="1531">
                  <c:v>1875.527</c:v>
                </c:pt>
                <c:pt idx="1532">
                  <c:v>1876.491</c:v>
                </c:pt>
                <c:pt idx="1533">
                  <c:v>1877.4550000000002</c:v>
                </c:pt>
                <c:pt idx="1534">
                  <c:v>1878.4190000000001</c:v>
                </c:pt>
                <c:pt idx="1535">
                  <c:v>1879.3839999999998</c:v>
                </c:pt>
                <c:pt idx="1536">
                  <c:v>1880.348</c:v>
                </c:pt>
                <c:pt idx="1537">
                  <c:v>1881.3119999999999</c:v>
                </c:pt>
                <c:pt idx="1538">
                  <c:v>1882.277</c:v>
                </c:pt>
                <c:pt idx="1539">
                  <c:v>1883.241</c:v>
                </c:pt>
                <c:pt idx="1540">
                  <c:v>1884.2050000000002</c:v>
                </c:pt>
                <c:pt idx="1541">
                  <c:v>1885.1689999999999</c:v>
                </c:pt>
                <c:pt idx="1542">
                  <c:v>1886.1339999999998</c:v>
                </c:pt>
                <c:pt idx="1543">
                  <c:v>1887.098</c:v>
                </c:pt>
                <c:pt idx="1544">
                  <c:v>1888.0619999999999</c:v>
                </c:pt>
                <c:pt idx="1545">
                  <c:v>1889.0260000000001</c:v>
                </c:pt>
                <c:pt idx="1546">
                  <c:v>1889.991</c:v>
                </c:pt>
                <c:pt idx="1547">
                  <c:v>1890.9550000000002</c:v>
                </c:pt>
                <c:pt idx="1548">
                  <c:v>1891.9190000000001</c:v>
                </c:pt>
                <c:pt idx="1549">
                  <c:v>1892.8839999999998</c:v>
                </c:pt>
                <c:pt idx="1550">
                  <c:v>1893.848</c:v>
                </c:pt>
                <c:pt idx="1551">
                  <c:v>1894.8119999999999</c:v>
                </c:pt>
                <c:pt idx="1552">
                  <c:v>1895.7760000000001</c:v>
                </c:pt>
                <c:pt idx="1553">
                  <c:v>1896.741</c:v>
                </c:pt>
                <c:pt idx="1554">
                  <c:v>1897.7050000000002</c:v>
                </c:pt>
                <c:pt idx="1555">
                  <c:v>1898.6689999999999</c:v>
                </c:pt>
                <c:pt idx="1556">
                  <c:v>1899.6339999999998</c:v>
                </c:pt>
                <c:pt idx="1557">
                  <c:v>1900.598</c:v>
                </c:pt>
                <c:pt idx="1558">
                  <c:v>1901.5619999999999</c:v>
                </c:pt>
                <c:pt idx="1559">
                  <c:v>1902.5260000000001</c:v>
                </c:pt>
                <c:pt idx="1560">
                  <c:v>1903.491</c:v>
                </c:pt>
                <c:pt idx="1561">
                  <c:v>1904.4550000000002</c:v>
                </c:pt>
                <c:pt idx="1562">
                  <c:v>1905.4190000000001</c:v>
                </c:pt>
                <c:pt idx="1563">
                  <c:v>1906.3839999999998</c:v>
                </c:pt>
                <c:pt idx="1564">
                  <c:v>1907.348</c:v>
                </c:pt>
                <c:pt idx="1565">
                  <c:v>1908.3119999999999</c:v>
                </c:pt>
                <c:pt idx="1566">
                  <c:v>1909.2760000000001</c:v>
                </c:pt>
                <c:pt idx="1567">
                  <c:v>1910.241</c:v>
                </c:pt>
                <c:pt idx="1568">
                  <c:v>1911.2050000000002</c:v>
                </c:pt>
                <c:pt idx="1569">
                  <c:v>1912.1689999999999</c:v>
                </c:pt>
                <c:pt idx="1570">
                  <c:v>1913.1339999999998</c:v>
                </c:pt>
                <c:pt idx="1571">
                  <c:v>1914.098</c:v>
                </c:pt>
                <c:pt idx="1572">
                  <c:v>1915.0619999999999</c:v>
                </c:pt>
                <c:pt idx="1573">
                  <c:v>1916.0260000000001</c:v>
                </c:pt>
                <c:pt idx="1574">
                  <c:v>1916.991</c:v>
                </c:pt>
                <c:pt idx="1575">
                  <c:v>1917.9550000000002</c:v>
                </c:pt>
                <c:pt idx="1576">
                  <c:v>1918.9190000000001</c:v>
                </c:pt>
                <c:pt idx="1577">
                  <c:v>1919.8839999999998</c:v>
                </c:pt>
                <c:pt idx="1578">
                  <c:v>1920.848</c:v>
                </c:pt>
                <c:pt idx="1579">
                  <c:v>1921.8119999999999</c:v>
                </c:pt>
                <c:pt idx="1580">
                  <c:v>1922.7760000000001</c:v>
                </c:pt>
                <c:pt idx="1581">
                  <c:v>1923.741</c:v>
                </c:pt>
                <c:pt idx="1582">
                  <c:v>1924.7050000000002</c:v>
                </c:pt>
                <c:pt idx="1583">
                  <c:v>1925.6689999999999</c:v>
                </c:pt>
                <c:pt idx="1584">
                  <c:v>1926.6329999999998</c:v>
                </c:pt>
                <c:pt idx="1585">
                  <c:v>1927.598</c:v>
                </c:pt>
                <c:pt idx="1586">
                  <c:v>1928.5619999999999</c:v>
                </c:pt>
                <c:pt idx="1587">
                  <c:v>1929.5260000000001</c:v>
                </c:pt>
                <c:pt idx="1588">
                  <c:v>1930.491</c:v>
                </c:pt>
                <c:pt idx="1589">
                  <c:v>1931.4550000000002</c:v>
                </c:pt>
                <c:pt idx="1590">
                  <c:v>1932.4190000000001</c:v>
                </c:pt>
                <c:pt idx="1591">
                  <c:v>1933.3829999999998</c:v>
                </c:pt>
                <c:pt idx="1592">
                  <c:v>1934.348</c:v>
                </c:pt>
                <c:pt idx="1593">
                  <c:v>1935.3119999999999</c:v>
                </c:pt>
                <c:pt idx="1594">
                  <c:v>1936.2760000000001</c:v>
                </c:pt>
                <c:pt idx="1595">
                  <c:v>1937.241</c:v>
                </c:pt>
                <c:pt idx="1596">
                  <c:v>1938.2050000000002</c:v>
                </c:pt>
                <c:pt idx="1597">
                  <c:v>1939.1689999999999</c:v>
                </c:pt>
                <c:pt idx="1598">
                  <c:v>1940.1329999999998</c:v>
                </c:pt>
                <c:pt idx="1599">
                  <c:v>1941.098</c:v>
                </c:pt>
                <c:pt idx="1600">
                  <c:v>1942.0619999999999</c:v>
                </c:pt>
                <c:pt idx="1601">
                  <c:v>1943.0260000000001</c:v>
                </c:pt>
                <c:pt idx="1602">
                  <c:v>1943.99</c:v>
                </c:pt>
                <c:pt idx="1603">
                  <c:v>1944.9550000000002</c:v>
                </c:pt>
                <c:pt idx="1604">
                  <c:v>1945.9190000000001</c:v>
                </c:pt>
                <c:pt idx="1605">
                  <c:v>1946.8829999999998</c:v>
                </c:pt>
                <c:pt idx="1606">
                  <c:v>1947.848</c:v>
                </c:pt>
                <c:pt idx="1607">
                  <c:v>1948.8119999999999</c:v>
                </c:pt>
                <c:pt idx="1608">
                  <c:v>1949.7760000000001</c:v>
                </c:pt>
                <c:pt idx="1609">
                  <c:v>1950.74</c:v>
                </c:pt>
                <c:pt idx="1610">
                  <c:v>1951.7050000000002</c:v>
                </c:pt>
                <c:pt idx="1611">
                  <c:v>1952.6689999999999</c:v>
                </c:pt>
                <c:pt idx="1612">
                  <c:v>1953.6329999999998</c:v>
                </c:pt>
                <c:pt idx="1613">
                  <c:v>1954.598</c:v>
                </c:pt>
                <c:pt idx="1614">
                  <c:v>1955.5619999999999</c:v>
                </c:pt>
                <c:pt idx="1615">
                  <c:v>1956.5260000000001</c:v>
                </c:pt>
                <c:pt idx="1616">
                  <c:v>1957.49</c:v>
                </c:pt>
                <c:pt idx="1617">
                  <c:v>1958.4550000000002</c:v>
                </c:pt>
                <c:pt idx="1618">
                  <c:v>1959.4190000000001</c:v>
                </c:pt>
                <c:pt idx="1619">
                  <c:v>1960.3829999999998</c:v>
                </c:pt>
                <c:pt idx="1620">
                  <c:v>1961.348</c:v>
                </c:pt>
                <c:pt idx="1621">
                  <c:v>1962.3119999999999</c:v>
                </c:pt>
                <c:pt idx="1622">
                  <c:v>1963.2760000000001</c:v>
                </c:pt>
                <c:pt idx="1623">
                  <c:v>1964.24</c:v>
                </c:pt>
                <c:pt idx="1624">
                  <c:v>1965.2050000000002</c:v>
                </c:pt>
                <c:pt idx="1625">
                  <c:v>1966.1689999999999</c:v>
                </c:pt>
                <c:pt idx="1626">
                  <c:v>1967.1329999999998</c:v>
                </c:pt>
                <c:pt idx="1627">
                  <c:v>1968.098</c:v>
                </c:pt>
                <c:pt idx="1628">
                  <c:v>1969.0619999999999</c:v>
                </c:pt>
                <c:pt idx="1629">
                  <c:v>1970.0260000000001</c:v>
                </c:pt>
                <c:pt idx="1630">
                  <c:v>1970.99</c:v>
                </c:pt>
                <c:pt idx="1631">
                  <c:v>1971.9550000000002</c:v>
                </c:pt>
                <c:pt idx="1632">
                  <c:v>1972.9190000000001</c:v>
                </c:pt>
                <c:pt idx="1633">
                  <c:v>1973.8829999999998</c:v>
                </c:pt>
                <c:pt idx="1634">
                  <c:v>1974.848</c:v>
                </c:pt>
                <c:pt idx="1635">
                  <c:v>1975.8119999999999</c:v>
                </c:pt>
                <c:pt idx="1636">
                  <c:v>1976.7760000000001</c:v>
                </c:pt>
                <c:pt idx="1637">
                  <c:v>1977.74</c:v>
                </c:pt>
                <c:pt idx="1638">
                  <c:v>1978.7050000000002</c:v>
                </c:pt>
                <c:pt idx="1639">
                  <c:v>1979.6689999999999</c:v>
                </c:pt>
                <c:pt idx="1640">
                  <c:v>1980.6329999999998</c:v>
                </c:pt>
                <c:pt idx="1641">
                  <c:v>1981.598</c:v>
                </c:pt>
                <c:pt idx="1642">
                  <c:v>1982.5619999999999</c:v>
                </c:pt>
                <c:pt idx="1643">
                  <c:v>1983.5260000000001</c:v>
                </c:pt>
                <c:pt idx="1644">
                  <c:v>1984.49</c:v>
                </c:pt>
                <c:pt idx="1645">
                  <c:v>1985.4550000000002</c:v>
                </c:pt>
                <c:pt idx="1646">
                  <c:v>1986.4190000000001</c:v>
                </c:pt>
                <c:pt idx="1647">
                  <c:v>1987.3829999999998</c:v>
                </c:pt>
                <c:pt idx="1648">
                  <c:v>1988.347</c:v>
                </c:pt>
                <c:pt idx="1649">
                  <c:v>1989.3119999999999</c:v>
                </c:pt>
                <c:pt idx="1650">
                  <c:v>1990.2760000000001</c:v>
                </c:pt>
                <c:pt idx="1651">
                  <c:v>1991.24</c:v>
                </c:pt>
                <c:pt idx="1652">
                  <c:v>1992.2050000000002</c:v>
                </c:pt>
                <c:pt idx="1653">
                  <c:v>1993.1689999999999</c:v>
                </c:pt>
                <c:pt idx="1654">
                  <c:v>1994.1329999999998</c:v>
                </c:pt>
                <c:pt idx="1655">
                  <c:v>1995.097</c:v>
                </c:pt>
                <c:pt idx="1656">
                  <c:v>1996.0619999999999</c:v>
                </c:pt>
                <c:pt idx="1657">
                  <c:v>1997.0260000000001</c:v>
                </c:pt>
                <c:pt idx="1658">
                  <c:v>1997.99</c:v>
                </c:pt>
                <c:pt idx="1659">
                  <c:v>1998.9550000000002</c:v>
                </c:pt>
                <c:pt idx="1660">
                  <c:v>1999.9190000000001</c:v>
                </c:pt>
                <c:pt idx="1661">
                  <c:v>2000.8829999999998</c:v>
                </c:pt>
                <c:pt idx="1662">
                  <c:v>2001.847</c:v>
                </c:pt>
                <c:pt idx="1663">
                  <c:v>2002.8119999999999</c:v>
                </c:pt>
                <c:pt idx="1664">
                  <c:v>2003.7760000000001</c:v>
                </c:pt>
                <c:pt idx="1665">
                  <c:v>2004.74</c:v>
                </c:pt>
                <c:pt idx="1666">
                  <c:v>2005.704</c:v>
                </c:pt>
                <c:pt idx="1667">
                  <c:v>2006.6689999999999</c:v>
                </c:pt>
                <c:pt idx="1668">
                  <c:v>2007.6329999999998</c:v>
                </c:pt>
                <c:pt idx="1669">
                  <c:v>2008.597</c:v>
                </c:pt>
                <c:pt idx="1670">
                  <c:v>2009.5619999999999</c:v>
                </c:pt>
                <c:pt idx="1671">
                  <c:v>2010.5260000000001</c:v>
                </c:pt>
                <c:pt idx="1672">
                  <c:v>2011.49</c:v>
                </c:pt>
                <c:pt idx="1673">
                  <c:v>2012.454</c:v>
                </c:pt>
                <c:pt idx="1674">
                  <c:v>2013.4190000000001</c:v>
                </c:pt>
                <c:pt idx="1675">
                  <c:v>2014.3829999999998</c:v>
                </c:pt>
                <c:pt idx="1676">
                  <c:v>2015.347</c:v>
                </c:pt>
                <c:pt idx="1677">
                  <c:v>2016.3119999999999</c:v>
                </c:pt>
                <c:pt idx="1678">
                  <c:v>2017.2760000000001</c:v>
                </c:pt>
                <c:pt idx="1679">
                  <c:v>2018.24</c:v>
                </c:pt>
                <c:pt idx="1680">
                  <c:v>2019.204</c:v>
                </c:pt>
                <c:pt idx="1681">
                  <c:v>2020.1689999999999</c:v>
                </c:pt>
                <c:pt idx="1682">
                  <c:v>2021.1329999999998</c:v>
                </c:pt>
                <c:pt idx="1683">
                  <c:v>2022.097</c:v>
                </c:pt>
                <c:pt idx="1684">
                  <c:v>2023.0619999999999</c:v>
                </c:pt>
                <c:pt idx="1685">
                  <c:v>2024.0260000000001</c:v>
                </c:pt>
                <c:pt idx="1686">
                  <c:v>2024.99</c:v>
                </c:pt>
                <c:pt idx="1687">
                  <c:v>2025.954</c:v>
                </c:pt>
                <c:pt idx="1688">
                  <c:v>2026.9190000000001</c:v>
                </c:pt>
                <c:pt idx="1689">
                  <c:v>2027.8829999999998</c:v>
                </c:pt>
                <c:pt idx="1690">
                  <c:v>2028.847</c:v>
                </c:pt>
                <c:pt idx="1691">
                  <c:v>2029.8119999999999</c:v>
                </c:pt>
                <c:pt idx="1692">
                  <c:v>2030.7760000000001</c:v>
                </c:pt>
                <c:pt idx="1693">
                  <c:v>2031.74</c:v>
                </c:pt>
                <c:pt idx="1694">
                  <c:v>2032.704</c:v>
                </c:pt>
                <c:pt idx="1695">
                  <c:v>2033.6689999999999</c:v>
                </c:pt>
                <c:pt idx="1696">
                  <c:v>2034.6329999999998</c:v>
                </c:pt>
                <c:pt idx="1697">
                  <c:v>2035.597</c:v>
                </c:pt>
                <c:pt idx="1698">
                  <c:v>2036.5619999999999</c:v>
                </c:pt>
                <c:pt idx="1699">
                  <c:v>2037.5260000000001</c:v>
                </c:pt>
                <c:pt idx="1700">
                  <c:v>2038.49</c:v>
                </c:pt>
                <c:pt idx="1701">
                  <c:v>2039.454</c:v>
                </c:pt>
                <c:pt idx="1702">
                  <c:v>2040.4190000000001</c:v>
                </c:pt>
                <c:pt idx="1703">
                  <c:v>2041.3829999999998</c:v>
                </c:pt>
                <c:pt idx="1704">
                  <c:v>2042.347</c:v>
                </c:pt>
                <c:pt idx="1705">
                  <c:v>2043.3119999999999</c:v>
                </c:pt>
                <c:pt idx="1706">
                  <c:v>2044.2760000000001</c:v>
                </c:pt>
                <c:pt idx="1707">
                  <c:v>2045.24</c:v>
                </c:pt>
                <c:pt idx="1708">
                  <c:v>2046.204</c:v>
                </c:pt>
                <c:pt idx="1709">
                  <c:v>2047.1689999999999</c:v>
                </c:pt>
                <c:pt idx="1710">
                  <c:v>2048.1330000000003</c:v>
                </c:pt>
                <c:pt idx="1711">
                  <c:v>2049.0970000000002</c:v>
                </c:pt>
                <c:pt idx="1712">
                  <c:v>2050.0619999999999</c:v>
                </c:pt>
                <c:pt idx="1713">
                  <c:v>2051.0259999999998</c:v>
                </c:pt>
                <c:pt idx="1714">
                  <c:v>2051.9900000000002</c:v>
                </c:pt>
                <c:pt idx="1715">
                  <c:v>2052.9540000000002</c:v>
                </c:pt>
                <c:pt idx="1716">
                  <c:v>2053.9180000000001</c:v>
                </c:pt>
                <c:pt idx="1717">
                  <c:v>2054.8830000000003</c:v>
                </c:pt>
                <c:pt idx="1718">
                  <c:v>2055.8470000000002</c:v>
                </c:pt>
                <c:pt idx="1719">
                  <c:v>2056.8120000000004</c:v>
                </c:pt>
                <c:pt idx="1720">
                  <c:v>2057.7759999999998</c:v>
                </c:pt>
                <c:pt idx="1721">
                  <c:v>2058.7399999999998</c:v>
                </c:pt>
                <c:pt idx="1722">
                  <c:v>2059.7039999999997</c:v>
                </c:pt>
                <c:pt idx="1723">
                  <c:v>2060.6679999999997</c:v>
                </c:pt>
                <c:pt idx="1724">
                  <c:v>2061.6330000000003</c:v>
                </c:pt>
                <c:pt idx="1725">
                  <c:v>2062.5970000000002</c:v>
                </c:pt>
                <c:pt idx="1726">
                  <c:v>2063.5610000000001</c:v>
                </c:pt>
                <c:pt idx="1727">
                  <c:v>2064.5259999999998</c:v>
                </c:pt>
                <c:pt idx="1728">
                  <c:v>2065.4900000000002</c:v>
                </c:pt>
                <c:pt idx="1729">
                  <c:v>2066.4540000000002</c:v>
                </c:pt>
                <c:pt idx="1730">
                  <c:v>2067.4180000000001</c:v>
                </c:pt>
                <c:pt idx="1731">
                  <c:v>2068.3830000000003</c:v>
                </c:pt>
                <c:pt idx="1732">
                  <c:v>2069.3470000000002</c:v>
                </c:pt>
                <c:pt idx="1733">
                  <c:v>2070.3110000000006</c:v>
                </c:pt>
                <c:pt idx="1734">
                  <c:v>2071.2759999999998</c:v>
                </c:pt>
                <c:pt idx="1735">
                  <c:v>2072.2399999999998</c:v>
                </c:pt>
                <c:pt idx="1736">
                  <c:v>2073.2039999999997</c:v>
                </c:pt>
                <c:pt idx="1737">
                  <c:v>2074.1679999999997</c:v>
                </c:pt>
                <c:pt idx="1738">
                  <c:v>2075.1330000000003</c:v>
                </c:pt>
                <c:pt idx="1739">
                  <c:v>2076.0970000000002</c:v>
                </c:pt>
                <c:pt idx="1740">
                  <c:v>2077.0610000000001</c:v>
                </c:pt>
                <c:pt idx="1741">
                  <c:v>2078.0259999999998</c:v>
                </c:pt>
                <c:pt idx="1742">
                  <c:v>2078.9900000000002</c:v>
                </c:pt>
                <c:pt idx="1743">
                  <c:v>2079.9540000000002</c:v>
                </c:pt>
                <c:pt idx="1744">
                  <c:v>2080.9180000000001</c:v>
                </c:pt>
                <c:pt idx="1745">
                  <c:v>2081.8830000000003</c:v>
                </c:pt>
                <c:pt idx="1746">
                  <c:v>2082.8470000000002</c:v>
                </c:pt>
                <c:pt idx="1747">
                  <c:v>2083.8110000000006</c:v>
                </c:pt>
                <c:pt idx="1748">
                  <c:v>2084.7759999999998</c:v>
                </c:pt>
                <c:pt idx="1749">
                  <c:v>2085.7399999999998</c:v>
                </c:pt>
                <c:pt idx="1750">
                  <c:v>2086.7039999999997</c:v>
                </c:pt>
                <c:pt idx="1751">
                  <c:v>2087.6679999999997</c:v>
                </c:pt>
                <c:pt idx="1752">
                  <c:v>2088.6330000000003</c:v>
                </c:pt>
                <c:pt idx="1753">
                  <c:v>2089.5970000000002</c:v>
                </c:pt>
                <c:pt idx="1754">
                  <c:v>2090.5610000000001</c:v>
                </c:pt>
                <c:pt idx="1755">
                  <c:v>2091.5259999999998</c:v>
                </c:pt>
                <c:pt idx="1756">
                  <c:v>2092.4900000000002</c:v>
                </c:pt>
                <c:pt idx="1757">
                  <c:v>2093.4540000000002</c:v>
                </c:pt>
                <c:pt idx="1758">
                  <c:v>2094.4180000000001</c:v>
                </c:pt>
                <c:pt idx="1759">
                  <c:v>2095.3830000000003</c:v>
                </c:pt>
                <c:pt idx="1760">
                  <c:v>2096.3470000000002</c:v>
                </c:pt>
                <c:pt idx="1761">
                  <c:v>2097.3110000000006</c:v>
                </c:pt>
                <c:pt idx="1762">
                  <c:v>2098.2750000000001</c:v>
                </c:pt>
                <c:pt idx="1763">
                  <c:v>2099.2399999999998</c:v>
                </c:pt>
                <c:pt idx="1764">
                  <c:v>2100.2039999999997</c:v>
                </c:pt>
                <c:pt idx="1765">
                  <c:v>2101.1679999999997</c:v>
                </c:pt>
                <c:pt idx="1766">
                  <c:v>2102.1330000000003</c:v>
                </c:pt>
                <c:pt idx="1767">
                  <c:v>2103.0970000000002</c:v>
                </c:pt>
                <c:pt idx="1768">
                  <c:v>2104.0610000000001</c:v>
                </c:pt>
                <c:pt idx="1769">
                  <c:v>2105.0250000000001</c:v>
                </c:pt>
                <c:pt idx="1770">
                  <c:v>2105.9900000000002</c:v>
                </c:pt>
                <c:pt idx="1771">
                  <c:v>2106.9540000000002</c:v>
                </c:pt>
                <c:pt idx="1772">
                  <c:v>2107.9180000000001</c:v>
                </c:pt>
                <c:pt idx="1773">
                  <c:v>2108.8830000000003</c:v>
                </c:pt>
                <c:pt idx="1774">
                  <c:v>2109.8470000000002</c:v>
                </c:pt>
                <c:pt idx="1775">
                  <c:v>2110.8110000000006</c:v>
                </c:pt>
                <c:pt idx="1776">
                  <c:v>2111.7750000000001</c:v>
                </c:pt>
                <c:pt idx="1777">
                  <c:v>2112.7399999999998</c:v>
                </c:pt>
                <c:pt idx="1778">
                  <c:v>2113.7039999999997</c:v>
                </c:pt>
                <c:pt idx="1779">
                  <c:v>2114.6679999999997</c:v>
                </c:pt>
                <c:pt idx="1780">
                  <c:v>2115.6330000000003</c:v>
                </c:pt>
                <c:pt idx="1781">
                  <c:v>2116.5970000000002</c:v>
                </c:pt>
                <c:pt idx="1782">
                  <c:v>2117.5610000000001</c:v>
                </c:pt>
                <c:pt idx="1783">
                  <c:v>2118.5250000000001</c:v>
                </c:pt>
                <c:pt idx="1784">
                  <c:v>2119.4900000000002</c:v>
                </c:pt>
                <c:pt idx="1785">
                  <c:v>2120.4540000000002</c:v>
                </c:pt>
                <c:pt idx="1786">
                  <c:v>2121.4180000000001</c:v>
                </c:pt>
                <c:pt idx="1787">
                  <c:v>2122.3830000000003</c:v>
                </c:pt>
                <c:pt idx="1788">
                  <c:v>2123.3470000000002</c:v>
                </c:pt>
                <c:pt idx="1789">
                  <c:v>2124.3110000000006</c:v>
                </c:pt>
                <c:pt idx="1790">
                  <c:v>2125.2750000000001</c:v>
                </c:pt>
                <c:pt idx="1791">
                  <c:v>2126.2399999999998</c:v>
                </c:pt>
                <c:pt idx="1792">
                  <c:v>2127.2039999999997</c:v>
                </c:pt>
                <c:pt idx="1793">
                  <c:v>2128.1679999999997</c:v>
                </c:pt>
                <c:pt idx="1794">
                  <c:v>2129.1330000000003</c:v>
                </c:pt>
                <c:pt idx="1795">
                  <c:v>2130.0970000000002</c:v>
                </c:pt>
                <c:pt idx="1796">
                  <c:v>2131.0610000000001</c:v>
                </c:pt>
                <c:pt idx="1797">
                  <c:v>2132.0250000000001</c:v>
                </c:pt>
                <c:pt idx="1798">
                  <c:v>2132.9900000000002</c:v>
                </c:pt>
                <c:pt idx="1799">
                  <c:v>2133.9540000000002</c:v>
                </c:pt>
                <c:pt idx="1800">
                  <c:v>2134.9180000000001</c:v>
                </c:pt>
                <c:pt idx="1801">
                  <c:v>2135.8830000000003</c:v>
                </c:pt>
                <c:pt idx="1802">
                  <c:v>2136.8470000000002</c:v>
                </c:pt>
                <c:pt idx="1803">
                  <c:v>2137.8110000000006</c:v>
                </c:pt>
                <c:pt idx="1804">
                  <c:v>2138.7750000000001</c:v>
                </c:pt>
                <c:pt idx="1805">
                  <c:v>2139.7399999999998</c:v>
                </c:pt>
                <c:pt idx="1806">
                  <c:v>2140.7039999999997</c:v>
                </c:pt>
                <c:pt idx="1807">
                  <c:v>2141.6679999999997</c:v>
                </c:pt>
                <c:pt idx="1808">
                  <c:v>2142.6320000000001</c:v>
                </c:pt>
                <c:pt idx="1809">
                  <c:v>2143.5970000000002</c:v>
                </c:pt>
                <c:pt idx="1810">
                  <c:v>2144.5610000000001</c:v>
                </c:pt>
                <c:pt idx="1811">
                  <c:v>2145.5250000000001</c:v>
                </c:pt>
                <c:pt idx="1812">
                  <c:v>2146.4900000000002</c:v>
                </c:pt>
                <c:pt idx="1813">
                  <c:v>2147.4540000000002</c:v>
                </c:pt>
                <c:pt idx="1814">
                  <c:v>2148.4180000000001</c:v>
                </c:pt>
                <c:pt idx="1815">
                  <c:v>2149.3820000000001</c:v>
                </c:pt>
                <c:pt idx="1816">
                  <c:v>2150.3470000000002</c:v>
                </c:pt>
                <c:pt idx="1817">
                  <c:v>2151.3110000000006</c:v>
                </c:pt>
                <c:pt idx="1818">
                  <c:v>2152.2750000000001</c:v>
                </c:pt>
                <c:pt idx="1819">
                  <c:v>2153.2399999999998</c:v>
                </c:pt>
                <c:pt idx="1820">
                  <c:v>2154.2039999999997</c:v>
                </c:pt>
                <c:pt idx="1821">
                  <c:v>2155.1679999999997</c:v>
                </c:pt>
                <c:pt idx="1822">
                  <c:v>2156.1320000000001</c:v>
                </c:pt>
                <c:pt idx="1823">
                  <c:v>2157.0970000000002</c:v>
                </c:pt>
                <c:pt idx="1824">
                  <c:v>2158.0610000000001</c:v>
                </c:pt>
                <c:pt idx="1825">
                  <c:v>2159.0250000000001</c:v>
                </c:pt>
                <c:pt idx="1826">
                  <c:v>2159.9900000000002</c:v>
                </c:pt>
                <c:pt idx="1827">
                  <c:v>2160.9540000000002</c:v>
                </c:pt>
                <c:pt idx="1828">
                  <c:v>2161.9180000000001</c:v>
                </c:pt>
                <c:pt idx="1829">
                  <c:v>2162.8820000000001</c:v>
                </c:pt>
                <c:pt idx="1830">
                  <c:v>2163.8470000000002</c:v>
                </c:pt>
                <c:pt idx="1831">
                  <c:v>2164.8110000000006</c:v>
                </c:pt>
                <c:pt idx="1832">
                  <c:v>2165.7750000000001</c:v>
                </c:pt>
                <c:pt idx="1833">
                  <c:v>2166.7399999999998</c:v>
                </c:pt>
                <c:pt idx="1834">
                  <c:v>2167.7039999999997</c:v>
                </c:pt>
                <c:pt idx="1835">
                  <c:v>2168.6679999999997</c:v>
                </c:pt>
                <c:pt idx="1836">
                  <c:v>2169.6320000000001</c:v>
                </c:pt>
                <c:pt idx="1837">
                  <c:v>2170.5970000000002</c:v>
                </c:pt>
                <c:pt idx="1838">
                  <c:v>2171.5610000000001</c:v>
                </c:pt>
                <c:pt idx="1839">
                  <c:v>2172.5250000000001</c:v>
                </c:pt>
                <c:pt idx="1840">
                  <c:v>2173.4900000000002</c:v>
                </c:pt>
                <c:pt idx="1841">
                  <c:v>2174.4540000000002</c:v>
                </c:pt>
                <c:pt idx="1842">
                  <c:v>2175.4180000000001</c:v>
                </c:pt>
                <c:pt idx="1843">
                  <c:v>2176.3820000000001</c:v>
                </c:pt>
                <c:pt idx="1844">
                  <c:v>2177.346</c:v>
                </c:pt>
                <c:pt idx="1845">
                  <c:v>2178.3110000000006</c:v>
                </c:pt>
                <c:pt idx="1846">
                  <c:v>2179.2750000000001</c:v>
                </c:pt>
                <c:pt idx="1847">
                  <c:v>2180.2399999999998</c:v>
                </c:pt>
                <c:pt idx="1848">
                  <c:v>2181.2039999999997</c:v>
                </c:pt>
                <c:pt idx="1849">
                  <c:v>2182.1679999999997</c:v>
                </c:pt>
                <c:pt idx="1850">
                  <c:v>2183.1320000000001</c:v>
                </c:pt>
                <c:pt idx="1851">
                  <c:v>2184.096</c:v>
                </c:pt>
                <c:pt idx="1852">
                  <c:v>2185.0610000000001</c:v>
                </c:pt>
                <c:pt idx="1853">
                  <c:v>2186.0250000000001</c:v>
                </c:pt>
                <c:pt idx="1854">
                  <c:v>2186.989</c:v>
                </c:pt>
                <c:pt idx="1855">
                  <c:v>2187.9540000000002</c:v>
                </c:pt>
                <c:pt idx="1856">
                  <c:v>2188.9180000000001</c:v>
                </c:pt>
                <c:pt idx="1857">
                  <c:v>2189.8820000000001</c:v>
                </c:pt>
                <c:pt idx="1858">
                  <c:v>2190.846</c:v>
                </c:pt>
                <c:pt idx="1859">
                  <c:v>2191.8110000000006</c:v>
                </c:pt>
                <c:pt idx="1860">
                  <c:v>2192.7750000000001</c:v>
                </c:pt>
                <c:pt idx="1861">
                  <c:v>2193.739</c:v>
                </c:pt>
                <c:pt idx="1862">
                  <c:v>2194.7039999999997</c:v>
                </c:pt>
                <c:pt idx="1863">
                  <c:v>2195.6679999999997</c:v>
                </c:pt>
                <c:pt idx="1864">
                  <c:v>2196.6320000000001</c:v>
                </c:pt>
                <c:pt idx="1865">
                  <c:v>2197.596</c:v>
                </c:pt>
                <c:pt idx="1866">
                  <c:v>2198.5610000000001</c:v>
                </c:pt>
                <c:pt idx="1867">
                  <c:v>2199.5250000000001</c:v>
                </c:pt>
                <c:pt idx="1868">
                  <c:v>2200.489</c:v>
                </c:pt>
                <c:pt idx="1869">
                  <c:v>2201.4540000000002</c:v>
                </c:pt>
                <c:pt idx="1870">
                  <c:v>2202.4180000000001</c:v>
                </c:pt>
                <c:pt idx="1871">
                  <c:v>2203.3820000000001</c:v>
                </c:pt>
                <c:pt idx="1872">
                  <c:v>2204.346</c:v>
                </c:pt>
                <c:pt idx="1873">
                  <c:v>2205.3110000000006</c:v>
                </c:pt>
                <c:pt idx="1874">
                  <c:v>2206.2750000000001</c:v>
                </c:pt>
                <c:pt idx="1875">
                  <c:v>2207.239</c:v>
                </c:pt>
                <c:pt idx="1876">
                  <c:v>2208.2039999999997</c:v>
                </c:pt>
                <c:pt idx="1877">
                  <c:v>2209.1679999999997</c:v>
                </c:pt>
                <c:pt idx="1878">
                  <c:v>2210.1320000000001</c:v>
                </c:pt>
                <c:pt idx="1879">
                  <c:v>2211.096</c:v>
                </c:pt>
                <c:pt idx="1880">
                  <c:v>2212.0610000000001</c:v>
                </c:pt>
                <c:pt idx="1881">
                  <c:v>2213.0250000000001</c:v>
                </c:pt>
                <c:pt idx="1882">
                  <c:v>2213.989</c:v>
                </c:pt>
                <c:pt idx="1883">
                  <c:v>2214.9540000000002</c:v>
                </c:pt>
                <c:pt idx="1884">
                  <c:v>2215.9180000000001</c:v>
                </c:pt>
                <c:pt idx="1885">
                  <c:v>2216.8820000000001</c:v>
                </c:pt>
                <c:pt idx="1886">
                  <c:v>2217.846</c:v>
                </c:pt>
                <c:pt idx="1887">
                  <c:v>2218.8110000000006</c:v>
                </c:pt>
                <c:pt idx="1888">
                  <c:v>2219.7750000000001</c:v>
                </c:pt>
                <c:pt idx="1889">
                  <c:v>2220.739</c:v>
                </c:pt>
                <c:pt idx="1890">
                  <c:v>2221.703</c:v>
                </c:pt>
                <c:pt idx="1891">
                  <c:v>2222.6679999999997</c:v>
                </c:pt>
                <c:pt idx="1892">
                  <c:v>2223.6320000000001</c:v>
                </c:pt>
                <c:pt idx="1893">
                  <c:v>2224.596</c:v>
                </c:pt>
                <c:pt idx="1894">
                  <c:v>2225.5610000000001</c:v>
                </c:pt>
                <c:pt idx="1895">
                  <c:v>2226.5250000000001</c:v>
                </c:pt>
                <c:pt idx="1896">
                  <c:v>2227.489</c:v>
                </c:pt>
                <c:pt idx="1897">
                  <c:v>2228.4530000000004</c:v>
                </c:pt>
                <c:pt idx="1898">
                  <c:v>2229.4180000000001</c:v>
                </c:pt>
                <c:pt idx="1899">
                  <c:v>2230.3820000000001</c:v>
                </c:pt>
                <c:pt idx="1900">
                  <c:v>2231.346</c:v>
                </c:pt>
                <c:pt idx="1901">
                  <c:v>2232.3110000000006</c:v>
                </c:pt>
                <c:pt idx="1902">
                  <c:v>2233.2750000000001</c:v>
                </c:pt>
                <c:pt idx="1903">
                  <c:v>2234.239</c:v>
                </c:pt>
                <c:pt idx="1904">
                  <c:v>2235.203</c:v>
                </c:pt>
                <c:pt idx="1905">
                  <c:v>2236.1679999999997</c:v>
                </c:pt>
                <c:pt idx="1906">
                  <c:v>2237.1320000000001</c:v>
                </c:pt>
                <c:pt idx="1907">
                  <c:v>2238.096</c:v>
                </c:pt>
                <c:pt idx="1908">
                  <c:v>2239.0610000000001</c:v>
                </c:pt>
                <c:pt idx="1909">
                  <c:v>2240.0250000000001</c:v>
                </c:pt>
                <c:pt idx="1910">
                  <c:v>2240.989</c:v>
                </c:pt>
                <c:pt idx="1911">
                  <c:v>2241.9530000000004</c:v>
                </c:pt>
                <c:pt idx="1912">
                  <c:v>2242.9180000000001</c:v>
                </c:pt>
                <c:pt idx="1913">
                  <c:v>2243.8820000000001</c:v>
                </c:pt>
                <c:pt idx="1914">
                  <c:v>2244.846</c:v>
                </c:pt>
                <c:pt idx="1915">
                  <c:v>2245.8110000000006</c:v>
                </c:pt>
                <c:pt idx="1916">
                  <c:v>2246.7750000000001</c:v>
                </c:pt>
                <c:pt idx="1917">
                  <c:v>2247.739</c:v>
                </c:pt>
                <c:pt idx="1918">
                  <c:v>2248.703</c:v>
                </c:pt>
                <c:pt idx="1919">
                  <c:v>2249.6679999999997</c:v>
                </c:pt>
                <c:pt idx="1920">
                  <c:v>2250.6320000000001</c:v>
                </c:pt>
                <c:pt idx="1921">
                  <c:v>2251.596</c:v>
                </c:pt>
                <c:pt idx="1922">
                  <c:v>2252.5610000000001</c:v>
                </c:pt>
                <c:pt idx="1923">
                  <c:v>2253.5250000000001</c:v>
                </c:pt>
                <c:pt idx="1924">
                  <c:v>2254.489</c:v>
                </c:pt>
                <c:pt idx="1925">
                  <c:v>2255.4530000000004</c:v>
                </c:pt>
                <c:pt idx="1926">
                  <c:v>2256.4170000000004</c:v>
                </c:pt>
                <c:pt idx="1927">
                  <c:v>2257.3820000000001</c:v>
                </c:pt>
                <c:pt idx="1928">
                  <c:v>2258.346</c:v>
                </c:pt>
                <c:pt idx="1929">
                  <c:v>2259.3110000000006</c:v>
                </c:pt>
                <c:pt idx="1930">
                  <c:v>2260.2750000000001</c:v>
                </c:pt>
                <c:pt idx="1931">
                  <c:v>2261.239</c:v>
                </c:pt>
                <c:pt idx="1932">
                  <c:v>2262.203</c:v>
                </c:pt>
                <c:pt idx="1933">
                  <c:v>2263.1669999999986</c:v>
                </c:pt>
                <c:pt idx="1934">
                  <c:v>2264.1320000000001</c:v>
                </c:pt>
                <c:pt idx="1935">
                  <c:v>2265.096</c:v>
                </c:pt>
                <c:pt idx="1936">
                  <c:v>2266.06</c:v>
                </c:pt>
                <c:pt idx="1937">
                  <c:v>2267.0250000000001</c:v>
                </c:pt>
                <c:pt idx="1938">
                  <c:v>2267.989</c:v>
                </c:pt>
                <c:pt idx="1939">
                  <c:v>2268.9530000000004</c:v>
                </c:pt>
                <c:pt idx="1940">
                  <c:v>2269.9170000000004</c:v>
                </c:pt>
                <c:pt idx="1941">
                  <c:v>2270.8820000000001</c:v>
                </c:pt>
                <c:pt idx="1942">
                  <c:v>2271.846</c:v>
                </c:pt>
                <c:pt idx="1943">
                  <c:v>2272.8100000000004</c:v>
                </c:pt>
                <c:pt idx="1944">
                  <c:v>2273.7750000000001</c:v>
                </c:pt>
                <c:pt idx="1945">
                  <c:v>2274.739</c:v>
                </c:pt>
                <c:pt idx="1946">
                  <c:v>2275.703</c:v>
                </c:pt>
                <c:pt idx="1947">
                  <c:v>2276.6669999999986</c:v>
                </c:pt>
                <c:pt idx="1948">
                  <c:v>2277.6320000000001</c:v>
                </c:pt>
                <c:pt idx="1949">
                  <c:v>2278.596</c:v>
                </c:pt>
                <c:pt idx="1950">
                  <c:v>2279.56</c:v>
                </c:pt>
                <c:pt idx="1951">
                  <c:v>2280.5250000000001</c:v>
                </c:pt>
                <c:pt idx="1952">
                  <c:v>2281.489</c:v>
                </c:pt>
                <c:pt idx="1953">
                  <c:v>2282.4530000000004</c:v>
                </c:pt>
                <c:pt idx="1954">
                  <c:v>2283.4170000000004</c:v>
                </c:pt>
                <c:pt idx="1955">
                  <c:v>2284.3820000000001</c:v>
                </c:pt>
                <c:pt idx="1956">
                  <c:v>2285.346</c:v>
                </c:pt>
                <c:pt idx="1957">
                  <c:v>2286.3100000000004</c:v>
                </c:pt>
                <c:pt idx="1958">
                  <c:v>2287.2750000000001</c:v>
                </c:pt>
                <c:pt idx="1959">
                  <c:v>2288.239</c:v>
                </c:pt>
                <c:pt idx="1960">
                  <c:v>2289.203</c:v>
                </c:pt>
                <c:pt idx="1961">
                  <c:v>2290.1669999999986</c:v>
                </c:pt>
                <c:pt idx="1962">
                  <c:v>2291.1320000000001</c:v>
                </c:pt>
                <c:pt idx="1963">
                  <c:v>2292.096</c:v>
                </c:pt>
                <c:pt idx="1964">
                  <c:v>2293.06</c:v>
                </c:pt>
                <c:pt idx="1965">
                  <c:v>2294.0250000000001</c:v>
                </c:pt>
                <c:pt idx="1966">
                  <c:v>2294.989</c:v>
                </c:pt>
                <c:pt idx="1967">
                  <c:v>2295.9530000000004</c:v>
                </c:pt>
                <c:pt idx="1968">
                  <c:v>2296.9170000000004</c:v>
                </c:pt>
                <c:pt idx="1969">
                  <c:v>2297.8820000000001</c:v>
                </c:pt>
                <c:pt idx="1970">
                  <c:v>2298.846</c:v>
                </c:pt>
                <c:pt idx="1971">
                  <c:v>2299.8100000000004</c:v>
                </c:pt>
                <c:pt idx="1972">
                  <c:v>2300.7739999999999</c:v>
                </c:pt>
                <c:pt idx="1973">
                  <c:v>2301.739</c:v>
                </c:pt>
                <c:pt idx="1974">
                  <c:v>2302.703</c:v>
                </c:pt>
                <c:pt idx="1975">
                  <c:v>2303.6669999999986</c:v>
                </c:pt>
                <c:pt idx="1976">
                  <c:v>2304.6320000000001</c:v>
                </c:pt>
                <c:pt idx="1977">
                  <c:v>2305.596</c:v>
                </c:pt>
                <c:pt idx="1978">
                  <c:v>2306.56</c:v>
                </c:pt>
                <c:pt idx="1979">
                  <c:v>2307.5239999999999</c:v>
                </c:pt>
                <c:pt idx="1980">
                  <c:v>2308.489</c:v>
                </c:pt>
                <c:pt idx="1981">
                  <c:v>2309.4530000000004</c:v>
                </c:pt>
                <c:pt idx="1982">
                  <c:v>2310.4170000000004</c:v>
                </c:pt>
                <c:pt idx="1983">
                  <c:v>2311.3820000000001</c:v>
                </c:pt>
                <c:pt idx="1984">
                  <c:v>2312.346</c:v>
                </c:pt>
                <c:pt idx="1985">
                  <c:v>2313.3100000000004</c:v>
                </c:pt>
                <c:pt idx="1986">
                  <c:v>2314.2739999999999</c:v>
                </c:pt>
                <c:pt idx="1987">
                  <c:v>2315.239</c:v>
                </c:pt>
                <c:pt idx="1988">
                  <c:v>2316.203</c:v>
                </c:pt>
                <c:pt idx="1989">
                  <c:v>2317.1669999999986</c:v>
                </c:pt>
                <c:pt idx="1990">
                  <c:v>2318.1320000000001</c:v>
                </c:pt>
                <c:pt idx="1991">
                  <c:v>2319.096</c:v>
                </c:pt>
                <c:pt idx="1992">
                  <c:v>2320.06</c:v>
                </c:pt>
                <c:pt idx="1993">
                  <c:v>2321.0239999999999</c:v>
                </c:pt>
                <c:pt idx="1994">
                  <c:v>2321.989</c:v>
                </c:pt>
                <c:pt idx="1995">
                  <c:v>2322.9530000000004</c:v>
                </c:pt>
                <c:pt idx="1996">
                  <c:v>2323.9170000000004</c:v>
                </c:pt>
                <c:pt idx="1997">
                  <c:v>2324.8820000000001</c:v>
                </c:pt>
                <c:pt idx="1998">
                  <c:v>2325.846</c:v>
                </c:pt>
                <c:pt idx="1999">
                  <c:v>2326.8100000000004</c:v>
                </c:pt>
                <c:pt idx="2000">
                  <c:v>2327.7739999999999</c:v>
                </c:pt>
                <c:pt idx="2001">
                  <c:v>2328.739</c:v>
                </c:pt>
                <c:pt idx="2002">
                  <c:v>2329.703</c:v>
                </c:pt>
                <c:pt idx="2003">
                  <c:v>2330.6669999999986</c:v>
                </c:pt>
                <c:pt idx="2004">
                  <c:v>2331.6320000000001</c:v>
                </c:pt>
                <c:pt idx="2005">
                  <c:v>2332.596</c:v>
                </c:pt>
                <c:pt idx="2006">
                  <c:v>2333.56</c:v>
                </c:pt>
                <c:pt idx="2007">
                  <c:v>2334.5239999999999</c:v>
                </c:pt>
                <c:pt idx="2008">
                  <c:v>2335.489</c:v>
                </c:pt>
                <c:pt idx="2009">
                  <c:v>2336.4530000000004</c:v>
                </c:pt>
                <c:pt idx="2010">
                  <c:v>2337.4170000000004</c:v>
                </c:pt>
                <c:pt idx="2011">
                  <c:v>2338.3820000000001</c:v>
                </c:pt>
                <c:pt idx="2012">
                  <c:v>2339.346</c:v>
                </c:pt>
                <c:pt idx="2013">
                  <c:v>2340.3100000000004</c:v>
                </c:pt>
                <c:pt idx="2014">
                  <c:v>2341.2739999999999</c:v>
                </c:pt>
                <c:pt idx="2015">
                  <c:v>2342.239</c:v>
                </c:pt>
                <c:pt idx="2016">
                  <c:v>2343.203</c:v>
                </c:pt>
                <c:pt idx="2017">
                  <c:v>2344.1669999999986</c:v>
                </c:pt>
                <c:pt idx="2018">
                  <c:v>2345.1310000000003</c:v>
                </c:pt>
                <c:pt idx="2019">
                  <c:v>2346.096</c:v>
                </c:pt>
                <c:pt idx="2020">
                  <c:v>2347.06</c:v>
                </c:pt>
                <c:pt idx="2021">
                  <c:v>2348.0239999999999</c:v>
                </c:pt>
                <c:pt idx="2022">
                  <c:v>2348.989</c:v>
                </c:pt>
                <c:pt idx="2023">
                  <c:v>2349.9530000000004</c:v>
                </c:pt>
                <c:pt idx="2024">
                  <c:v>2350.9170000000004</c:v>
                </c:pt>
                <c:pt idx="2025">
                  <c:v>2351.8810000000003</c:v>
                </c:pt>
                <c:pt idx="2026">
                  <c:v>2352.846</c:v>
                </c:pt>
                <c:pt idx="2027">
                  <c:v>2353.8100000000004</c:v>
                </c:pt>
                <c:pt idx="2028">
                  <c:v>2354.7739999999999</c:v>
                </c:pt>
                <c:pt idx="2029">
                  <c:v>2355.739</c:v>
                </c:pt>
                <c:pt idx="2030">
                  <c:v>2356.703</c:v>
                </c:pt>
                <c:pt idx="2031">
                  <c:v>2357.6669999999986</c:v>
                </c:pt>
                <c:pt idx="2032">
                  <c:v>2358.6310000000003</c:v>
                </c:pt>
                <c:pt idx="2033">
                  <c:v>2359.596</c:v>
                </c:pt>
                <c:pt idx="2034">
                  <c:v>2360.56</c:v>
                </c:pt>
                <c:pt idx="2035">
                  <c:v>2361.5239999999999</c:v>
                </c:pt>
                <c:pt idx="2036">
                  <c:v>2362.489</c:v>
                </c:pt>
                <c:pt idx="2037">
                  <c:v>2363.4530000000004</c:v>
                </c:pt>
                <c:pt idx="2038">
                  <c:v>2364.4170000000004</c:v>
                </c:pt>
                <c:pt idx="2039">
                  <c:v>2365.3810000000003</c:v>
                </c:pt>
                <c:pt idx="2040">
                  <c:v>2366.346</c:v>
                </c:pt>
                <c:pt idx="2041">
                  <c:v>2367.3100000000004</c:v>
                </c:pt>
                <c:pt idx="2042">
                  <c:v>2368.2739999999999</c:v>
                </c:pt>
                <c:pt idx="2043">
                  <c:v>2369.239</c:v>
                </c:pt>
                <c:pt idx="2044">
                  <c:v>2370.203</c:v>
                </c:pt>
                <c:pt idx="2045">
                  <c:v>2371.1669999999986</c:v>
                </c:pt>
                <c:pt idx="2046">
                  <c:v>2372.1310000000003</c:v>
                </c:pt>
                <c:pt idx="2047">
                  <c:v>2373.096</c:v>
                </c:pt>
                <c:pt idx="2048">
                  <c:v>2374.06</c:v>
                </c:pt>
                <c:pt idx="2049">
                  <c:v>2375.0239999999999</c:v>
                </c:pt>
                <c:pt idx="2050">
                  <c:v>2375.989</c:v>
                </c:pt>
                <c:pt idx="2051">
                  <c:v>2376.9530000000004</c:v>
                </c:pt>
                <c:pt idx="2052">
                  <c:v>2377.9170000000004</c:v>
                </c:pt>
                <c:pt idx="2053">
                  <c:v>2378.8810000000003</c:v>
                </c:pt>
                <c:pt idx="2054">
                  <c:v>2379.8450000000003</c:v>
                </c:pt>
                <c:pt idx="2055">
                  <c:v>2380.8100000000004</c:v>
                </c:pt>
                <c:pt idx="2056">
                  <c:v>2381.7739999999999</c:v>
                </c:pt>
                <c:pt idx="2057">
                  <c:v>2382.739</c:v>
                </c:pt>
                <c:pt idx="2058">
                  <c:v>2383.703</c:v>
                </c:pt>
                <c:pt idx="2059">
                  <c:v>2384.6669999999986</c:v>
                </c:pt>
                <c:pt idx="2060">
                  <c:v>2385.6310000000003</c:v>
                </c:pt>
                <c:pt idx="2061">
                  <c:v>2386.5950000000003</c:v>
                </c:pt>
                <c:pt idx="2062">
                  <c:v>2387.56</c:v>
                </c:pt>
                <c:pt idx="2063">
                  <c:v>2388.5239999999999</c:v>
                </c:pt>
                <c:pt idx="2064">
                  <c:v>2389.4879999999998</c:v>
                </c:pt>
                <c:pt idx="2065">
                  <c:v>2390.4530000000004</c:v>
                </c:pt>
                <c:pt idx="2066">
                  <c:v>2391.4170000000004</c:v>
                </c:pt>
                <c:pt idx="2067">
                  <c:v>2392.3810000000003</c:v>
                </c:pt>
                <c:pt idx="2068">
                  <c:v>2393.3450000000003</c:v>
                </c:pt>
                <c:pt idx="2069">
                  <c:v>2394.3100000000004</c:v>
                </c:pt>
                <c:pt idx="2070">
                  <c:v>2395.2739999999999</c:v>
                </c:pt>
                <c:pt idx="2071">
                  <c:v>2396.2379999999998</c:v>
                </c:pt>
                <c:pt idx="2072">
                  <c:v>2397.203</c:v>
                </c:pt>
                <c:pt idx="2073">
                  <c:v>2398.1669999999986</c:v>
                </c:pt>
                <c:pt idx="2074">
                  <c:v>2399.1310000000003</c:v>
                </c:pt>
                <c:pt idx="2075">
                  <c:v>2400.0950000000003</c:v>
                </c:pt>
                <c:pt idx="2076">
                  <c:v>2401.06</c:v>
                </c:pt>
                <c:pt idx="2077">
                  <c:v>2402.0239999999999</c:v>
                </c:pt>
                <c:pt idx="2078">
                  <c:v>2402.9879999999998</c:v>
                </c:pt>
                <c:pt idx="2079">
                  <c:v>2403.9530000000004</c:v>
                </c:pt>
                <c:pt idx="2080">
                  <c:v>2404.9170000000004</c:v>
                </c:pt>
                <c:pt idx="2081">
                  <c:v>2405.8810000000003</c:v>
                </c:pt>
                <c:pt idx="2082">
                  <c:v>2406.8450000000003</c:v>
                </c:pt>
                <c:pt idx="2083">
                  <c:v>2407.8100000000004</c:v>
                </c:pt>
                <c:pt idx="2084">
                  <c:v>2408.7739999999999</c:v>
                </c:pt>
                <c:pt idx="2085">
                  <c:v>2409.7379999999998</c:v>
                </c:pt>
                <c:pt idx="2086">
                  <c:v>2410.703</c:v>
                </c:pt>
                <c:pt idx="2087">
                  <c:v>2411.6669999999986</c:v>
                </c:pt>
                <c:pt idx="2088">
                  <c:v>2412.6310000000003</c:v>
                </c:pt>
                <c:pt idx="2089">
                  <c:v>2413.5950000000003</c:v>
                </c:pt>
                <c:pt idx="2090">
                  <c:v>2414.56</c:v>
                </c:pt>
                <c:pt idx="2091">
                  <c:v>2415.5239999999999</c:v>
                </c:pt>
                <c:pt idx="2092">
                  <c:v>2416.4879999999998</c:v>
                </c:pt>
                <c:pt idx="2093">
                  <c:v>2417.4530000000004</c:v>
                </c:pt>
                <c:pt idx="2094">
                  <c:v>2418.4170000000004</c:v>
                </c:pt>
                <c:pt idx="2095">
                  <c:v>2419.3810000000003</c:v>
                </c:pt>
                <c:pt idx="2096">
                  <c:v>2420.3450000000003</c:v>
                </c:pt>
                <c:pt idx="2097">
                  <c:v>2421.3100000000004</c:v>
                </c:pt>
                <c:pt idx="2098">
                  <c:v>2422.2739999999999</c:v>
                </c:pt>
                <c:pt idx="2099">
                  <c:v>2423.2379999999998</c:v>
                </c:pt>
                <c:pt idx="2100">
                  <c:v>2424.2019999999998</c:v>
                </c:pt>
                <c:pt idx="2101">
                  <c:v>2425.1669999999986</c:v>
                </c:pt>
                <c:pt idx="2102">
                  <c:v>2426.1310000000003</c:v>
                </c:pt>
                <c:pt idx="2103">
                  <c:v>2427.0950000000003</c:v>
                </c:pt>
                <c:pt idx="2104">
                  <c:v>2428.06</c:v>
                </c:pt>
                <c:pt idx="2105">
                  <c:v>2429.0239999999999</c:v>
                </c:pt>
                <c:pt idx="2106">
                  <c:v>2429.9879999999998</c:v>
                </c:pt>
                <c:pt idx="2107">
                  <c:v>2430.9520000000002</c:v>
                </c:pt>
                <c:pt idx="2108">
                  <c:v>2431.9170000000004</c:v>
                </c:pt>
                <c:pt idx="2109">
                  <c:v>2432.8810000000003</c:v>
                </c:pt>
                <c:pt idx="2110">
                  <c:v>2433.8450000000003</c:v>
                </c:pt>
                <c:pt idx="2111">
                  <c:v>2434.8100000000004</c:v>
                </c:pt>
                <c:pt idx="2112">
                  <c:v>2435.7739999999999</c:v>
                </c:pt>
                <c:pt idx="2113">
                  <c:v>2436.7379999999998</c:v>
                </c:pt>
                <c:pt idx="2114">
                  <c:v>2437.7019999999998</c:v>
                </c:pt>
                <c:pt idx="2115">
                  <c:v>2438.6669999999986</c:v>
                </c:pt>
                <c:pt idx="2116">
                  <c:v>2439.6310000000003</c:v>
                </c:pt>
                <c:pt idx="2117">
                  <c:v>2440.5950000000003</c:v>
                </c:pt>
                <c:pt idx="2118">
                  <c:v>2441.56</c:v>
                </c:pt>
                <c:pt idx="2119">
                  <c:v>2442.5239999999999</c:v>
                </c:pt>
                <c:pt idx="2120">
                  <c:v>2443.4879999999998</c:v>
                </c:pt>
                <c:pt idx="2121">
                  <c:v>2444.4520000000002</c:v>
                </c:pt>
                <c:pt idx="2122">
                  <c:v>2445.4170000000004</c:v>
                </c:pt>
                <c:pt idx="2123">
                  <c:v>2446.3810000000003</c:v>
                </c:pt>
                <c:pt idx="2124">
                  <c:v>2447.3450000000003</c:v>
                </c:pt>
                <c:pt idx="2125">
                  <c:v>2448.3100000000004</c:v>
                </c:pt>
                <c:pt idx="2126">
                  <c:v>2449.2739999999999</c:v>
                </c:pt>
                <c:pt idx="2127">
                  <c:v>2450.2379999999998</c:v>
                </c:pt>
                <c:pt idx="2128">
                  <c:v>2451.2019999999998</c:v>
                </c:pt>
                <c:pt idx="2129">
                  <c:v>2452.1669999999986</c:v>
                </c:pt>
                <c:pt idx="2130">
                  <c:v>2453.1310000000003</c:v>
                </c:pt>
                <c:pt idx="2131">
                  <c:v>2454.0950000000003</c:v>
                </c:pt>
                <c:pt idx="2132">
                  <c:v>2455.06</c:v>
                </c:pt>
                <c:pt idx="2133">
                  <c:v>2456.0239999999999</c:v>
                </c:pt>
                <c:pt idx="2134">
                  <c:v>2456.9879999999998</c:v>
                </c:pt>
                <c:pt idx="2135">
                  <c:v>2457.9520000000002</c:v>
                </c:pt>
                <c:pt idx="2136">
                  <c:v>2458.9170000000004</c:v>
                </c:pt>
                <c:pt idx="2137">
                  <c:v>2459.8810000000003</c:v>
                </c:pt>
                <c:pt idx="2138">
                  <c:v>2460.8450000000003</c:v>
                </c:pt>
                <c:pt idx="2139">
                  <c:v>2461.8100000000004</c:v>
                </c:pt>
                <c:pt idx="2140">
                  <c:v>2462.7739999999999</c:v>
                </c:pt>
                <c:pt idx="2141">
                  <c:v>2463.7379999999998</c:v>
                </c:pt>
                <c:pt idx="2142">
                  <c:v>2464.7019999999998</c:v>
                </c:pt>
                <c:pt idx="2143">
                  <c:v>2465.6669999999986</c:v>
                </c:pt>
                <c:pt idx="2144">
                  <c:v>2466.6310000000003</c:v>
                </c:pt>
                <c:pt idx="2145">
                  <c:v>2467.5950000000003</c:v>
                </c:pt>
                <c:pt idx="2146">
                  <c:v>2468.5590000000002</c:v>
                </c:pt>
                <c:pt idx="2147">
                  <c:v>2469.5239999999999</c:v>
                </c:pt>
                <c:pt idx="2148">
                  <c:v>2470.4879999999998</c:v>
                </c:pt>
                <c:pt idx="2149">
                  <c:v>2471.4520000000002</c:v>
                </c:pt>
                <c:pt idx="2150">
                  <c:v>2472.4170000000004</c:v>
                </c:pt>
                <c:pt idx="2151">
                  <c:v>2473.3810000000003</c:v>
                </c:pt>
                <c:pt idx="2152">
                  <c:v>2474.3450000000003</c:v>
                </c:pt>
                <c:pt idx="2153">
                  <c:v>2475.3090000000002</c:v>
                </c:pt>
                <c:pt idx="2154">
                  <c:v>2476.2739999999999</c:v>
                </c:pt>
                <c:pt idx="2155">
                  <c:v>2477.2379999999998</c:v>
                </c:pt>
                <c:pt idx="2156">
                  <c:v>2478.2019999999998</c:v>
                </c:pt>
                <c:pt idx="2157">
                  <c:v>2479.1669999999986</c:v>
                </c:pt>
                <c:pt idx="2158">
                  <c:v>2480.1310000000003</c:v>
                </c:pt>
                <c:pt idx="2159">
                  <c:v>2481.0950000000003</c:v>
                </c:pt>
                <c:pt idx="2160">
                  <c:v>2482.0590000000002</c:v>
                </c:pt>
                <c:pt idx="2161">
                  <c:v>2483.0239999999999</c:v>
                </c:pt>
                <c:pt idx="2162">
                  <c:v>2483.9879999999998</c:v>
                </c:pt>
                <c:pt idx="2163">
                  <c:v>2484.9520000000002</c:v>
                </c:pt>
                <c:pt idx="2164">
                  <c:v>2485.9170000000004</c:v>
                </c:pt>
                <c:pt idx="2165">
                  <c:v>2486.8810000000003</c:v>
                </c:pt>
                <c:pt idx="2166">
                  <c:v>2487.8450000000003</c:v>
                </c:pt>
                <c:pt idx="2167">
                  <c:v>2488.8090000000002</c:v>
                </c:pt>
                <c:pt idx="2168">
                  <c:v>2489.7739999999999</c:v>
                </c:pt>
                <c:pt idx="2169">
                  <c:v>2490.7379999999998</c:v>
                </c:pt>
                <c:pt idx="2170">
                  <c:v>2491.7019999999998</c:v>
                </c:pt>
                <c:pt idx="2171">
                  <c:v>2492.6669999999986</c:v>
                </c:pt>
                <c:pt idx="2172">
                  <c:v>2493.6310000000003</c:v>
                </c:pt>
                <c:pt idx="2173">
                  <c:v>2494.5950000000003</c:v>
                </c:pt>
                <c:pt idx="2174">
                  <c:v>2495.5590000000002</c:v>
                </c:pt>
                <c:pt idx="2175">
                  <c:v>2496.5239999999999</c:v>
                </c:pt>
                <c:pt idx="2176">
                  <c:v>2497.4879999999998</c:v>
                </c:pt>
                <c:pt idx="2177">
                  <c:v>2498.4520000000002</c:v>
                </c:pt>
                <c:pt idx="2178">
                  <c:v>2499.4170000000004</c:v>
                </c:pt>
                <c:pt idx="2179">
                  <c:v>2500.3810000000003</c:v>
                </c:pt>
                <c:pt idx="2180">
                  <c:v>2501.3450000000003</c:v>
                </c:pt>
                <c:pt idx="2181">
                  <c:v>2502.3090000000002</c:v>
                </c:pt>
                <c:pt idx="2182">
                  <c:v>2503.2730000000001</c:v>
                </c:pt>
                <c:pt idx="2183">
                  <c:v>2504.2379999999998</c:v>
                </c:pt>
                <c:pt idx="2184">
                  <c:v>2505.2019999999998</c:v>
                </c:pt>
                <c:pt idx="2185">
                  <c:v>2506.1659999999997</c:v>
                </c:pt>
                <c:pt idx="2186">
                  <c:v>2507.1310000000003</c:v>
                </c:pt>
                <c:pt idx="2187">
                  <c:v>2508.0950000000003</c:v>
                </c:pt>
                <c:pt idx="2188">
                  <c:v>2509.0590000000002</c:v>
                </c:pt>
                <c:pt idx="2189">
                  <c:v>2510.0230000000001</c:v>
                </c:pt>
                <c:pt idx="2190">
                  <c:v>2510.9879999999998</c:v>
                </c:pt>
                <c:pt idx="2191">
                  <c:v>2511.9520000000002</c:v>
                </c:pt>
                <c:pt idx="2192">
                  <c:v>2512.9160000000002</c:v>
                </c:pt>
                <c:pt idx="2193">
                  <c:v>2513.8810000000003</c:v>
                </c:pt>
                <c:pt idx="2194">
                  <c:v>2514.8450000000003</c:v>
                </c:pt>
                <c:pt idx="2195">
                  <c:v>2515.8090000000002</c:v>
                </c:pt>
                <c:pt idx="2196">
                  <c:v>2516.7730000000001</c:v>
                </c:pt>
                <c:pt idx="2197">
                  <c:v>2517.7379999999998</c:v>
                </c:pt>
                <c:pt idx="2198">
                  <c:v>2518.7019999999998</c:v>
                </c:pt>
                <c:pt idx="2199">
                  <c:v>2519.6659999999997</c:v>
                </c:pt>
                <c:pt idx="2200">
                  <c:v>2520.6310000000003</c:v>
                </c:pt>
                <c:pt idx="2201">
                  <c:v>2521.5950000000003</c:v>
                </c:pt>
                <c:pt idx="2202">
                  <c:v>2522.5590000000002</c:v>
                </c:pt>
                <c:pt idx="2203">
                  <c:v>2523.5230000000001</c:v>
                </c:pt>
                <c:pt idx="2204">
                  <c:v>2524.4879999999998</c:v>
                </c:pt>
                <c:pt idx="2205">
                  <c:v>2525.4520000000002</c:v>
                </c:pt>
                <c:pt idx="2206">
                  <c:v>2526.4160000000002</c:v>
                </c:pt>
                <c:pt idx="2207">
                  <c:v>2527.3810000000003</c:v>
                </c:pt>
                <c:pt idx="2208">
                  <c:v>2528.3450000000003</c:v>
                </c:pt>
                <c:pt idx="2209">
                  <c:v>2529.3090000000002</c:v>
                </c:pt>
                <c:pt idx="2210">
                  <c:v>2530.2730000000001</c:v>
                </c:pt>
                <c:pt idx="2211">
                  <c:v>2531.2379999999998</c:v>
                </c:pt>
                <c:pt idx="2212">
                  <c:v>2532.2019999999998</c:v>
                </c:pt>
                <c:pt idx="2213">
                  <c:v>2533.1659999999997</c:v>
                </c:pt>
                <c:pt idx="2214">
                  <c:v>2534.1310000000003</c:v>
                </c:pt>
                <c:pt idx="2215">
                  <c:v>2535.0950000000003</c:v>
                </c:pt>
                <c:pt idx="2216">
                  <c:v>2536.0590000000002</c:v>
                </c:pt>
                <c:pt idx="2217">
                  <c:v>2537.0230000000001</c:v>
                </c:pt>
                <c:pt idx="2218">
                  <c:v>2537.9879999999998</c:v>
                </c:pt>
                <c:pt idx="2219">
                  <c:v>2538.9520000000002</c:v>
                </c:pt>
                <c:pt idx="2220">
                  <c:v>2539.9160000000002</c:v>
                </c:pt>
                <c:pt idx="2221">
                  <c:v>2540.88</c:v>
                </c:pt>
                <c:pt idx="2222">
                  <c:v>2541.8450000000003</c:v>
                </c:pt>
                <c:pt idx="2223">
                  <c:v>2542.8090000000002</c:v>
                </c:pt>
                <c:pt idx="2224">
                  <c:v>2543.7730000000001</c:v>
                </c:pt>
                <c:pt idx="2225">
                  <c:v>2544.7379999999998</c:v>
                </c:pt>
                <c:pt idx="2226">
                  <c:v>2545.7019999999998</c:v>
                </c:pt>
                <c:pt idx="2227">
                  <c:v>2546.6659999999997</c:v>
                </c:pt>
                <c:pt idx="2228">
                  <c:v>2547.63</c:v>
                </c:pt>
                <c:pt idx="2229">
                  <c:v>2548.5950000000003</c:v>
                </c:pt>
                <c:pt idx="2230">
                  <c:v>2549.5590000000002</c:v>
                </c:pt>
                <c:pt idx="2231">
                  <c:v>2550.5230000000001</c:v>
                </c:pt>
                <c:pt idx="2232">
                  <c:v>2551.4879999999998</c:v>
                </c:pt>
                <c:pt idx="2233">
                  <c:v>2552.4520000000002</c:v>
                </c:pt>
                <c:pt idx="2234">
                  <c:v>2553.4160000000002</c:v>
                </c:pt>
                <c:pt idx="2235">
                  <c:v>2554.38</c:v>
                </c:pt>
                <c:pt idx="2236">
                  <c:v>2555.3450000000003</c:v>
                </c:pt>
                <c:pt idx="2237">
                  <c:v>2556.3090000000002</c:v>
                </c:pt>
                <c:pt idx="2238">
                  <c:v>2557.2730000000001</c:v>
                </c:pt>
                <c:pt idx="2239">
                  <c:v>2558.2379999999998</c:v>
                </c:pt>
                <c:pt idx="2240">
                  <c:v>2559.2019999999998</c:v>
                </c:pt>
                <c:pt idx="2241">
                  <c:v>2560.1659999999997</c:v>
                </c:pt>
                <c:pt idx="2242">
                  <c:v>2561.13</c:v>
                </c:pt>
                <c:pt idx="2243">
                  <c:v>2562.0950000000003</c:v>
                </c:pt>
                <c:pt idx="2244">
                  <c:v>2563.0590000000002</c:v>
                </c:pt>
                <c:pt idx="2245">
                  <c:v>2564.0230000000001</c:v>
                </c:pt>
                <c:pt idx="2246">
                  <c:v>2564.9879999999998</c:v>
                </c:pt>
                <c:pt idx="2247">
                  <c:v>2565.9520000000002</c:v>
                </c:pt>
                <c:pt idx="2248">
                  <c:v>2566.9160000000002</c:v>
                </c:pt>
                <c:pt idx="2249">
                  <c:v>2567.88</c:v>
                </c:pt>
                <c:pt idx="2250">
                  <c:v>2568.8450000000003</c:v>
                </c:pt>
                <c:pt idx="2251">
                  <c:v>2569.8090000000002</c:v>
                </c:pt>
                <c:pt idx="2252">
                  <c:v>2570.7730000000001</c:v>
                </c:pt>
                <c:pt idx="2253">
                  <c:v>2571.7379999999998</c:v>
                </c:pt>
                <c:pt idx="2254">
                  <c:v>2572.7019999999998</c:v>
                </c:pt>
                <c:pt idx="2255">
                  <c:v>2573.6659999999997</c:v>
                </c:pt>
                <c:pt idx="2256">
                  <c:v>2574.63</c:v>
                </c:pt>
                <c:pt idx="2257">
                  <c:v>2575.5950000000003</c:v>
                </c:pt>
                <c:pt idx="2258">
                  <c:v>2576.5590000000002</c:v>
                </c:pt>
                <c:pt idx="2259">
                  <c:v>2577.5230000000001</c:v>
                </c:pt>
                <c:pt idx="2260">
                  <c:v>2578.4879999999998</c:v>
                </c:pt>
                <c:pt idx="2261">
                  <c:v>2579.4520000000002</c:v>
                </c:pt>
                <c:pt idx="2262">
                  <c:v>2580.4160000000002</c:v>
                </c:pt>
                <c:pt idx="2263">
                  <c:v>2581.38</c:v>
                </c:pt>
                <c:pt idx="2264">
                  <c:v>2582.3440000000001</c:v>
                </c:pt>
                <c:pt idx="2265">
                  <c:v>2583.3090000000002</c:v>
                </c:pt>
                <c:pt idx="2266">
                  <c:v>2584.2730000000001</c:v>
                </c:pt>
                <c:pt idx="2267">
                  <c:v>2585.2370000000001</c:v>
                </c:pt>
                <c:pt idx="2268">
                  <c:v>2586.2019999999998</c:v>
                </c:pt>
                <c:pt idx="2269">
                  <c:v>2587.1659999999997</c:v>
                </c:pt>
                <c:pt idx="2270">
                  <c:v>2588.13</c:v>
                </c:pt>
                <c:pt idx="2271">
                  <c:v>2589.0940000000001</c:v>
                </c:pt>
                <c:pt idx="2272">
                  <c:v>2590.0590000000002</c:v>
                </c:pt>
                <c:pt idx="2273">
                  <c:v>2591.0230000000001</c:v>
                </c:pt>
                <c:pt idx="2274">
                  <c:v>2591.9870000000001</c:v>
                </c:pt>
                <c:pt idx="2275">
                  <c:v>2592.9520000000002</c:v>
                </c:pt>
                <c:pt idx="2276">
                  <c:v>2593.9160000000002</c:v>
                </c:pt>
                <c:pt idx="2277">
                  <c:v>2594.88</c:v>
                </c:pt>
                <c:pt idx="2278">
                  <c:v>2595.8440000000001</c:v>
                </c:pt>
                <c:pt idx="2279">
                  <c:v>2596.8090000000002</c:v>
                </c:pt>
                <c:pt idx="2280">
                  <c:v>2597.7730000000001</c:v>
                </c:pt>
                <c:pt idx="2281">
                  <c:v>2598.7370000000001</c:v>
                </c:pt>
                <c:pt idx="2282">
                  <c:v>2599.7019999999998</c:v>
                </c:pt>
                <c:pt idx="2283">
                  <c:v>2600.6659999999997</c:v>
                </c:pt>
                <c:pt idx="2284">
                  <c:v>2601.63</c:v>
                </c:pt>
                <c:pt idx="2285">
                  <c:v>2602.5940000000001</c:v>
                </c:pt>
                <c:pt idx="2286">
                  <c:v>2603.5590000000002</c:v>
                </c:pt>
                <c:pt idx="2287">
                  <c:v>2604.5230000000001</c:v>
                </c:pt>
                <c:pt idx="2288">
                  <c:v>2605.4870000000001</c:v>
                </c:pt>
                <c:pt idx="2289">
                  <c:v>2606.4520000000002</c:v>
                </c:pt>
                <c:pt idx="2290">
                  <c:v>2607.4160000000002</c:v>
                </c:pt>
                <c:pt idx="2291">
                  <c:v>2608.38</c:v>
                </c:pt>
                <c:pt idx="2292">
                  <c:v>2609.3440000000001</c:v>
                </c:pt>
                <c:pt idx="2293">
                  <c:v>2610.3090000000002</c:v>
                </c:pt>
                <c:pt idx="2294">
                  <c:v>2611.2730000000001</c:v>
                </c:pt>
                <c:pt idx="2295">
                  <c:v>2612.2370000000001</c:v>
                </c:pt>
                <c:pt idx="2296">
                  <c:v>2613.2019999999998</c:v>
                </c:pt>
                <c:pt idx="2297">
                  <c:v>2614.1659999999997</c:v>
                </c:pt>
                <c:pt idx="2298">
                  <c:v>2615.13</c:v>
                </c:pt>
                <c:pt idx="2299">
                  <c:v>2616.0940000000001</c:v>
                </c:pt>
                <c:pt idx="2300">
                  <c:v>2617.0590000000002</c:v>
                </c:pt>
                <c:pt idx="2301">
                  <c:v>2618.0230000000001</c:v>
                </c:pt>
                <c:pt idx="2302">
                  <c:v>2618.9870000000001</c:v>
                </c:pt>
                <c:pt idx="2303">
                  <c:v>2619.9510000000005</c:v>
                </c:pt>
                <c:pt idx="2304">
                  <c:v>2620.9160000000002</c:v>
                </c:pt>
                <c:pt idx="2305">
                  <c:v>2621.88</c:v>
                </c:pt>
                <c:pt idx="2306">
                  <c:v>2622.8440000000001</c:v>
                </c:pt>
                <c:pt idx="2307">
                  <c:v>2623.8090000000002</c:v>
                </c:pt>
                <c:pt idx="2308">
                  <c:v>2624.7730000000001</c:v>
                </c:pt>
                <c:pt idx="2309">
                  <c:v>2625.7370000000001</c:v>
                </c:pt>
                <c:pt idx="2310">
                  <c:v>2626.701</c:v>
                </c:pt>
                <c:pt idx="2311">
                  <c:v>2627.6659999999997</c:v>
                </c:pt>
                <c:pt idx="2312">
                  <c:v>2628.63</c:v>
                </c:pt>
                <c:pt idx="2313">
                  <c:v>2629.5940000000001</c:v>
                </c:pt>
                <c:pt idx="2314">
                  <c:v>2630.5590000000002</c:v>
                </c:pt>
                <c:pt idx="2315">
                  <c:v>2631.5230000000001</c:v>
                </c:pt>
                <c:pt idx="2316">
                  <c:v>2632.4870000000001</c:v>
                </c:pt>
                <c:pt idx="2317">
                  <c:v>2633.4510000000005</c:v>
                </c:pt>
                <c:pt idx="2318">
                  <c:v>2634.4160000000002</c:v>
                </c:pt>
                <c:pt idx="2319">
                  <c:v>2635.38</c:v>
                </c:pt>
                <c:pt idx="2320">
                  <c:v>2636.3440000000001</c:v>
                </c:pt>
                <c:pt idx="2321">
                  <c:v>2637.3090000000002</c:v>
                </c:pt>
                <c:pt idx="2322">
                  <c:v>2638.2730000000001</c:v>
                </c:pt>
                <c:pt idx="2323">
                  <c:v>2639.2370000000001</c:v>
                </c:pt>
                <c:pt idx="2324">
                  <c:v>2640.201</c:v>
                </c:pt>
                <c:pt idx="2325">
                  <c:v>2641.1659999999997</c:v>
                </c:pt>
                <c:pt idx="2326">
                  <c:v>2642.13</c:v>
                </c:pt>
                <c:pt idx="2327">
                  <c:v>2643.0940000000001</c:v>
                </c:pt>
                <c:pt idx="2328">
                  <c:v>2644.0590000000002</c:v>
                </c:pt>
                <c:pt idx="2329">
                  <c:v>2645.0230000000001</c:v>
                </c:pt>
                <c:pt idx="2330">
                  <c:v>2645.9870000000001</c:v>
                </c:pt>
                <c:pt idx="2331">
                  <c:v>2646.9510000000005</c:v>
                </c:pt>
                <c:pt idx="2332">
                  <c:v>2647.9160000000002</c:v>
                </c:pt>
                <c:pt idx="2333">
                  <c:v>2648.88</c:v>
                </c:pt>
                <c:pt idx="2334">
                  <c:v>2649.8440000000001</c:v>
                </c:pt>
                <c:pt idx="2335">
                  <c:v>2650.8090000000002</c:v>
                </c:pt>
                <c:pt idx="2336">
                  <c:v>2651.7730000000001</c:v>
                </c:pt>
                <c:pt idx="2337">
                  <c:v>2652.7370000000001</c:v>
                </c:pt>
                <c:pt idx="2338">
                  <c:v>2653.701</c:v>
                </c:pt>
                <c:pt idx="2339">
                  <c:v>2654.6659999999997</c:v>
                </c:pt>
                <c:pt idx="2340">
                  <c:v>2655.63</c:v>
                </c:pt>
                <c:pt idx="2341">
                  <c:v>2656.5940000000001</c:v>
                </c:pt>
                <c:pt idx="2342">
                  <c:v>2657.5590000000002</c:v>
                </c:pt>
                <c:pt idx="2343">
                  <c:v>2658.5230000000001</c:v>
                </c:pt>
                <c:pt idx="2344">
                  <c:v>2659.4870000000001</c:v>
                </c:pt>
                <c:pt idx="2345">
                  <c:v>2660.4510000000005</c:v>
                </c:pt>
                <c:pt idx="2346">
                  <c:v>2661.4160000000002</c:v>
                </c:pt>
                <c:pt idx="2347">
                  <c:v>2662.38</c:v>
                </c:pt>
                <c:pt idx="2348">
                  <c:v>2663.3440000000001</c:v>
                </c:pt>
                <c:pt idx="2349">
                  <c:v>2664.308</c:v>
                </c:pt>
                <c:pt idx="2350">
                  <c:v>2665.2730000000001</c:v>
                </c:pt>
                <c:pt idx="2351">
                  <c:v>2666.2370000000001</c:v>
                </c:pt>
                <c:pt idx="2352">
                  <c:v>2667.201</c:v>
                </c:pt>
                <c:pt idx="2353">
                  <c:v>2668.1659999999997</c:v>
                </c:pt>
                <c:pt idx="2354">
                  <c:v>2669.13</c:v>
                </c:pt>
                <c:pt idx="2355">
                  <c:v>2670.0940000000001</c:v>
                </c:pt>
                <c:pt idx="2356">
                  <c:v>2671.058</c:v>
                </c:pt>
                <c:pt idx="2357">
                  <c:v>2672.0230000000001</c:v>
                </c:pt>
                <c:pt idx="2358">
                  <c:v>2672.9870000000001</c:v>
                </c:pt>
                <c:pt idx="2359">
                  <c:v>2673.9510000000005</c:v>
                </c:pt>
                <c:pt idx="2360">
                  <c:v>2674.9160000000002</c:v>
                </c:pt>
                <c:pt idx="2361">
                  <c:v>2675.88</c:v>
                </c:pt>
                <c:pt idx="2362">
                  <c:v>2676.8440000000001</c:v>
                </c:pt>
                <c:pt idx="2363">
                  <c:v>2677.808</c:v>
                </c:pt>
                <c:pt idx="2364">
                  <c:v>2678.7730000000001</c:v>
                </c:pt>
                <c:pt idx="2365">
                  <c:v>2679.7370000000001</c:v>
                </c:pt>
                <c:pt idx="2366">
                  <c:v>2680.701</c:v>
                </c:pt>
                <c:pt idx="2367">
                  <c:v>2681.6659999999997</c:v>
                </c:pt>
                <c:pt idx="2368">
                  <c:v>2682.63</c:v>
                </c:pt>
                <c:pt idx="2369">
                  <c:v>2683.5940000000001</c:v>
                </c:pt>
                <c:pt idx="2370">
                  <c:v>2684.558</c:v>
                </c:pt>
                <c:pt idx="2371">
                  <c:v>2685.5230000000001</c:v>
                </c:pt>
                <c:pt idx="2372">
                  <c:v>2686.4870000000001</c:v>
                </c:pt>
                <c:pt idx="2373">
                  <c:v>2687.4510000000005</c:v>
                </c:pt>
                <c:pt idx="2374">
                  <c:v>2688.4160000000002</c:v>
                </c:pt>
                <c:pt idx="2375">
                  <c:v>2689.38</c:v>
                </c:pt>
                <c:pt idx="2376">
                  <c:v>2690.3440000000001</c:v>
                </c:pt>
                <c:pt idx="2377">
                  <c:v>2691.308</c:v>
                </c:pt>
                <c:pt idx="2378">
                  <c:v>2692.2730000000001</c:v>
                </c:pt>
                <c:pt idx="2379">
                  <c:v>2693.2370000000001</c:v>
                </c:pt>
                <c:pt idx="2380">
                  <c:v>2694.201</c:v>
                </c:pt>
                <c:pt idx="2381">
                  <c:v>2695.1659999999997</c:v>
                </c:pt>
                <c:pt idx="2382">
                  <c:v>2696.13</c:v>
                </c:pt>
                <c:pt idx="2383">
                  <c:v>2697.0940000000001</c:v>
                </c:pt>
                <c:pt idx="2384">
                  <c:v>2698.058</c:v>
                </c:pt>
                <c:pt idx="2385">
                  <c:v>2699.0219999999999</c:v>
                </c:pt>
                <c:pt idx="2386">
                  <c:v>2699.9870000000001</c:v>
                </c:pt>
                <c:pt idx="2387">
                  <c:v>2700.9510000000005</c:v>
                </c:pt>
                <c:pt idx="2388">
                  <c:v>2701.9160000000002</c:v>
                </c:pt>
                <c:pt idx="2389">
                  <c:v>2702.88</c:v>
                </c:pt>
                <c:pt idx="2390">
                  <c:v>2703.8440000000001</c:v>
                </c:pt>
                <c:pt idx="2391">
                  <c:v>2704.808</c:v>
                </c:pt>
                <c:pt idx="2392">
                  <c:v>2705.7719999999999</c:v>
                </c:pt>
                <c:pt idx="2393">
                  <c:v>2706.7370000000001</c:v>
                </c:pt>
                <c:pt idx="2394">
                  <c:v>2707.701</c:v>
                </c:pt>
                <c:pt idx="2395">
                  <c:v>2708.665</c:v>
                </c:pt>
                <c:pt idx="2396">
                  <c:v>2709.63</c:v>
                </c:pt>
                <c:pt idx="2397">
                  <c:v>2710.5940000000001</c:v>
                </c:pt>
                <c:pt idx="2398">
                  <c:v>2711.558</c:v>
                </c:pt>
                <c:pt idx="2399">
                  <c:v>2712.5219999999999</c:v>
                </c:pt>
                <c:pt idx="2400">
                  <c:v>2713.4870000000001</c:v>
                </c:pt>
                <c:pt idx="2401">
                  <c:v>2714.4510000000005</c:v>
                </c:pt>
                <c:pt idx="2402">
                  <c:v>2715.4150000000004</c:v>
                </c:pt>
                <c:pt idx="2403">
                  <c:v>2716.38</c:v>
                </c:pt>
                <c:pt idx="2404">
                  <c:v>2717.3440000000001</c:v>
                </c:pt>
                <c:pt idx="2405">
                  <c:v>2718.308</c:v>
                </c:pt>
                <c:pt idx="2406">
                  <c:v>2719.2719999999999</c:v>
                </c:pt>
                <c:pt idx="2407">
                  <c:v>2720.2370000000001</c:v>
                </c:pt>
                <c:pt idx="2408">
                  <c:v>2721.201</c:v>
                </c:pt>
                <c:pt idx="2409">
                  <c:v>2722.165</c:v>
                </c:pt>
                <c:pt idx="2410">
                  <c:v>2723.13</c:v>
                </c:pt>
                <c:pt idx="2411">
                  <c:v>2724.0940000000001</c:v>
                </c:pt>
                <c:pt idx="2412">
                  <c:v>2725.058</c:v>
                </c:pt>
                <c:pt idx="2413">
                  <c:v>2726.0219999999999</c:v>
                </c:pt>
                <c:pt idx="2414">
                  <c:v>2726.9870000000001</c:v>
                </c:pt>
                <c:pt idx="2415">
                  <c:v>2727.9510000000005</c:v>
                </c:pt>
                <c:pt idx="2416">
                  <c:v>2728.9150000000004</c:v>
                </c:pt>
                <c:pt idx="2417">
                  <c:v>2729.88</c:v>
                </c:pt>
                <c:pt idx="2418">
                  <c:v>2730.8440000000001</c:v>
                </c:pt>
                <c:pt idx="2419">
                  <c:v>2731.808</c:v>
                </c:pt>
                <c:pt idx="2420">
                  <c:v>2732.7719999999999</c:v>
                </c:pt>
                <c:pt idx="2421">
                  <c:v>2733.7370000000001</c:v>
                </c:pt>
                <c:pt idx="2422">
                  <c:v>2734.701</c:v>
                </c:pt>
                <c:pt idx="2423">
                  <c:v>2735.665</c:v>
                </c:pt>
                <c:pt idx="2424">
                  <c:v>2736.63</c:v>
                </c:pt>
                <c:pt idx="2425">
                  <c:v>2737.5940000000001</c:v>
                </c:pt>
                <c:pt idx="2426">
                  <c:v>2738.558</c:v>
                </c:pt>
                <c:pt idx="2427">
                  <c:v>2739.5219999999999</c:v>
                </c:pt>
                <c:pt idx="2428">
                  <c:v>2740.4870000000001</c:v>
                </c:pt>
                <c:pt idx="2429">
                  <c:v>2741.4510000000005</c:v>
                </c:pt>
                <c:pt idx="2430">
                  <c:v>2742.4150000000004</c:v>
                </c:pt>
                <c:pt idx="2431">
                  <c:v>2743.3790000000004</c:v>
                </c:pt>
                <c:pt idx="2432">
                  <c:v>2744.3440000000001</c:v>
                </c:pt>
                <c:pt idx="2433">
                  <c:v>2745.308</c:v>
                </c:pt>
                <c:pt idx="2434">
                  <c:v>2746.2719999999999</c:v>
                </c:pt>
                <c:pt idx="2435">
                  <c:v>2747.2370000000001</c:v>
                </c:pt>
                <c:pt idx="2436">
                  <c:v>2748.201</c:v>
                </c:pt>
                <c:pt idx="2437">
                  <c:v>2749.165</c:v>
                </c:pt>
                <c:pt idx="2438">
                  <c:v>2750.1289999999985</c:v>
                </c:pt>
                <c:pt idx="2439">
                  <c:v>2751.0940000000001</c:v>
                </c:pt>
                <c:pt idx="2440">
                  <c:v>2752.058</c:v>
                </c:pt>
                <c:pt idx="2441">
                  <c:v>2753.0219999999999</c:v>
                </c:pt>
                <c:pt idx="2442">
                  <c:v>2753.9870000000001</c:v>
                </c:pt>
                <c:pt idx="2443">
                  <c:v>2754.9510000000005</c:v>
                </c:pt>
                <c:pt idx="2444">
                  <c:v>2755.9150000000004</c:v>
                </c:pt>
                <c:pt idx="2445">
                  <c:v>2756.8790000000004</c:v>
                </c:pt>
                <c:pt idx="2446">
                  <c:v>2757.8440000000001</c:v>
                </c:pt>
                <c:pt idx="2447">
                  <c:v>2758.808</c:v>
                </c:pt>
                <c:pt idx="2448">
                  <c:v>2759.7719999999999</c:v>
                </c:pt>
                <c:pt idx="2449">
                  <c:v>2760.7370000000001</c:v>
                </c:pt>
                <c:pt idx="2450">
                  <c:v>2761.701</c:v>
                </c:pt>
                <c:pt idx="2451">
                  <c:v>2762.665</c:v>
                </c:pt>
                <c:pt idx="2452">
                  <c:v>2763.6289999999985</c:v>
                </c:pt>
                <c:pt idx="2453">
                  <c:v>2764.5940000000001</c:v>
                </c:pt>
                <c:pt idx="2454">
                  <c:v>2765.558</c:v>
                </c:pt>
                <c:pt idx="2455">
                  <c:v>2766.5219999999999</c:v>
                </c:pt>
                <c:pt idx="2456">
                  <c:v>2767.4870000000001</c:v>
                </c:pt>
                <c:pt idx="2457">
                  <c:v>2768.4510000000005</c:v>
                </c:pt>
                <c:pt idx="2458">
                  <c:v>2769.4150000000004</c:v>
                </c:pt>
                <c:pt idx="2459">
                  <c:v>2770.3790000000004</c:v>
                </c:pt>
                <c:pt idx="2460">
                  <c:v>2771.3440000000001</c:v>
                </c:pt>
                <c:pt idx="2461">
                  <c:v>2772.308</c:v>
                </c:pt>
                <c:pt idx="2462">
                  <c:v>2773.2719999999999</c:v>
                </c:pt>
                <c:pt idx="2463">
                  <c:v>2774.2370000000001</c:v>
                </c:pt>
                <c:pt idx="2464">
                  <c:v>2775.201</c:v>
                </c:pt>
                <c:pt idx="2465">
                  <c:v>2776.165</c:v>
                </c:pt>
                <c:pt idx="2466">
                  <c:v>2777.1289999999985</c:v>
                </c:pt>
                <c:pt idx="2467">
                  <c:v>2778.0940000000001</c:v>
                </c:pt>
                <c:pt idx="2468">
                  <c:v>2779.058</c:v>
                </c:pt>
                <c:pt idx="2469">
                  <c:v>2780.0219999999999</c:v>
                </c:pt>
                <c:pt idx="2470">
                  <c:v>2780.9870000000001</c:v>
                </c:pt>
                <c:pt idx="2471">
                  <c:v>2781.9510000000005</c:v>
                </c:pt>
                <c:pt idx="2472">
                  <c:v>2782.9150000000004</c:v>
                </c:pt>
                <c:pt idx="2473">
                  <c:v>2783.8790000000004</c:v>
                </c:pt>
                <c:pt idx="2474">
                  <c:v>2784.8440000000001</c:v>
                </c:pt>
                <c:pt idx="2475">
                  <c:v>2785.808</c:v>
                </c:pt>
                <c:pt idx="2476">
                  <c:v>2786.7719999999999</c:v>
                </c:pt>
                <c:pt idx="2477">
                  <c:v>2787.7359999999999</c:v>
                </c:pt>
                <c:pt idx="2478">
                  <c:v>2788.701</c:v>
                </c:pt>
                <c:pt idx="2479">
                  <c:v>2789.665</c:v>
                </c:pt>
                <c:pt idx="2480">
                  <c:v>2790.6289999999985</c:v>
                </c:pt>
                <c:pt idx="2481">
                  <c:v>2791.5940000000001</c:v>
                </c:pt>
                <c:pt idx="2482">
                  <c:v>2792.558</c:v>
                </c:pt>
                <c:pt idx="2483">
                  <c:v>2793.5219999999999</c:v>
                </c:pt>
                <c:pt idx="2484">
                  <c:v>2794.4859999999999</c:v>
                </c:pt>
                <c:pt idx="2485">
                  <c:v>2795.4510000000005</c:v>
                </c:pt>
                <c:pt idx="2486">
                  <c:v>2796.4150000000004</c:v>
                </c:pt>
                <c:pt idx="2487">
                  <c:v>2797.3790000000004</c:v>
                </c:pt>
                <c:pt idx="2488">
                  <c:v>2798.3440000000001</c:v>
                </c:pt>
                <c:pt idx="2489">
                  <c:v>2799.308</c:v>
                </c:pt>
                <c:pt idx="2490">
                  <c:v>2800.2719999999999</c:v>
                </c:pt>
                <c:pt idx="2491">
                  <c:v>2801.2359999999999</c:v>
                </c:pt>
                <c:pt idx="2492">
                  <c:v>2802.201</c:v>
                </c:pt>
                <c:pt idx="2493">
                  <c:v>2803.165</c:v>
                </c:pt>
                <c:pt idx="2494">
                  <c:v>2804.1289999999985</c:v>
                </c:pt>
                <c:pt idx="2495">
                  <c:v>2805.0940000000001</c:v>
                </c:pt>
                <c:pt idx="2496">
                  <c:v>2806.058</c:v>
                </c:pt>
                <c:pt idx="2497">
                  <c:v>2807.0219999999999</c:v>
                </c:pt>
                <c:pt idx="2498">
                  <c:v>2807.9859999999999</c:v>
                </c:pt>
                <c:pt idx="2499">
                  <c:v>2808.9510000000005</c:v>
                </c:pt>
                <c:pt idx="2500">
                  <c:v>2809.9150000000004</c:v>
                </c:pt>
                <c:pt idx="2501">
                  <c:v>2810.8790000000004</c:v>
                </c:pt>
                <c:pt idx="2502">
                  <c:v>2811.8440000000001</c:v>
                </c:pt>
                <c:pt idx="2503">
                  <c:v>2812.808</c:v>
                </c:pt>
                <c:pt idx="2504">
                  <c:v>2813.7719999999999</c:v>
                </c:pt>
                <c:pt idx="2505">
                  <c:v>2814.7359999999999</c:v>
                </c:pt>
                <c:pt idx="2506">
                  <c:v>2815.701</c:v>
                </c:pt>
                <c:pt idx="2507">
                  <c:v>2816.665</c:v>
                </c:pt>
                <c:pt idx="2508">
                  <c:v>2817.6289999999985</c:v>
                </c:pt>
                <c:pt idx="2509">
                  <c:v>2818.5940000000001</c:v>
                </c:pt>
                <c:pt idx="2510">
                  <c:v>2819.558</c:v>
                </c:pt>
                <c:pt idx="2511">
                  <c:v>2820.5219999999999</c:v>
                </c:pt>
                <c:pt idx="2512">
                  <c:v>2821.4859999999999</c:v>
                </c:pt>
                <c:pt idx="2513">
                  <c:v>2822.4500000000003</c:v>
                </c:pt>
                <c:pt idx="2514">
                  <c:v>2823.4150000000004</c:v>
                </c:pt>
                <c:pt idx="2515">
                  <c:v>2824.3790000000004</c:v>
                </c:pt>
                <c:pt idx="2516">
                  <c:v>2825.3440000000001</c:v>
                </c:pt>
                <c:pt idx="2517">
                  <c:v>2826.308</c:v>
                </c:pt>
                <c:pt idx="2518">
                  <c:v>2827.2719999999999</c:v>
                </c:pt>
                <c:pt idx="2519">
                  <c:v>2828.2359999999999</c:v>
                </c:pt>
                <c:pt idx="2520">
                  <c:v>2829.2</c:v>
                </c:pt>
                <c:pt idx="2521">
                  <c:v>2830.165</c:v>
                </c:pt>
                <c:pt idx="2522">
                  <c:v>2831.1289999999985</c:v>
                </c:pt>
                <c:pt idx="2523">
                  <c:v>2832.0930000000003</c:v>
                </c:pt>
                <c:pt idx="2524">
                  <c:v>2833.058</c:v>
                </c:pt>
                <c:pt idx="2525">
                  <c:v>2834.0219999999999</c:v>
                </c:pt>
                <c:pt idx="2526">
                  <c:v>2834.9859999999999</c:v>
                </c:pt>
                <c:pt idx="2527">
                  <c:v>2835.9500000000003</c:v>
                </c:pt>
                <c:pt idx="2528">
                  <c:v>2836.9150000000004</c:v>
                </c:pt>
                <c:pt idx="2529">
                  <c:v>2837.8790000000004</c:v>
                </c:pt>
                <c:pt idx="2530">
                  <c:v>2838.8430000000003</c:v>
                </c:pt>
                <c:pt idx="2531">
                  <c:v>2839.808</c:v>
                </c:pt>
                <c:pt idx="2532">
                  <c:v>2840.7719999999999</c:v>
                </c:pt>
                <c:pt idx="2533">
                  <c:v>2841.7359999999999</c:v>
                </c:pt>
                <c:pt idx="2534">
                  <c:v>2842.7</c:v>
                </c:pt>
                <c:pt idx="2535">
                  <c:v>2843.665</c:v>
                </c:pt>
                <c:pt idx="2536">
                  <c:v>2844.6289999999985</c:v>
                </c:pt>
                <c:pt idx="2537">
                  <c:v>2845.5930000000003</c:v>
                </c:pt>
                <c:pt idx="2538">
                  <c:v>2846.558</c:v>
                </c:pt>
                <c:pt idx="2539">
                  <c:v>2847.5219999999999</c:v>
                </c:pt>
                <c:pt idx="2540">
                  <c:v>2848.4859999999999</c:v>
                </c:pt>
                <c:pt idx="2541">
                  <c:v>2849.4500000000003</c:v>
                </c:pt>
                <c:pt idx="2542">
                  <c:v>2850.4150000000004</c:v>
                </c:pt>
                <c:pt idx="2543">
                  <c:v>2851.3790000000004</c:v>
                </c:pt>
                <c:pt idx="2544">
                  <c:v>2852.3430000000003</c:v>
                </c:pt>
                <c:pt idx="2545">
                  <c:v>2853.308</c:v>
                </c:pt>
                <c:pt idx="2546">
                  <c:v>2854.2719999999999</c:v>
                </c:pt>
                <c:pt idx="2547">
                  <c:v>2855.2359999999999</c:v>
                </c:pt>
                <c:pt idx="2548">
                  <c:v>2856.2</c:v>
                </c:pt>
                <c:pt idx="2549">
                  <c:v>2857.165</c:v>
                </c:pt>
                <c:pt idx="2550">
                  <c:v>2858.1289999999985</c:v>
                </c:pt>
                <c:pt idx="2551">
                  <c:v>2859.0930000000003</c:v>
                </c:pt>
                <c:pt idx="2552">
                  <c:v>2860.058</c:v>
                </c:pt>
                <c:pt idx="2553">
                  <c:v>2861.0219999999999</c:v>
                </c:pt>
                <c:pt idx="2554">
                  <c:v>2861.9859999999999</c:v>
                </c:pt>
                <c:pt idx="2555">
                  <c:v>2862.9500000000003</c:v>
                </c:pt>
                <c:pt idx="2556">
                  <c:v>2863.9150000000004</c:v>
                </c:pt>
                <c:pt idx="2557">
                  <c:v>2864.8790000000004</c:v>
                </c:pt>
                <c:pt idx="2558">
                  <c:v>2865.8430000000003</c:v>
                </c:pt>
                <c:pt idx="2559">
                  <c:v>2866.8070000000002</c:v>
                </c:pt>
                <c:pt idx="2560">
                  <c:v>2867.7719999999999</c:v>
                </c:pt>
                <c:pt idx="2561">
                  <c:v>2868.7359999999999</c:v>
                </c:pt>
                <c:pt idx="2562">
                  <c:v>2869.7</c:v>
                </c:pt>
                <c:pt idx="2563">
                  <c:v>2870.665</c:v>
                </c:pt>
                <c:pt idx="2564">
                  <c:v>2871.6289999999985</c:v>
                </c:pt>
                <c:pt idx="2565">
                  <c:v>2872.5930000000003</c:v>
                </c:pt>
                <c:pt idx="2566">
                  <c:v>2873.5570000000002</c:v>
                </c:pt>
                <c:pt idx="2567">
                  <c:v>2874.5219999999999</c:v>
                </c:pt>
                <c:pt idx="2568">
                  <c:v>2875.4859999999999</c:v>
                </c:pt>
                <c:pt idx="2569">
                  <c:v>2876.4500000000003</c:v>
                </c:pt>
                <c:pt idx="2570">
                  <c:v>2877.4150000000004</c:v>
                </c:pt>
                <c:pt idx="2571">
                  <c:v>2878.3790000000004</c:v>
                </c:pt>
                <c:pt idx="2572">
                  <c:v>2879.3430000000003</c:v>
                </c:pt>
                <c:pt idx="2573">
                  <c:v>2880.3070000000002</c:v>
                </c:pt>
                <c:pt idx="2574">
                  <c:v>2881.2719999999999</c:v>
                </c:pt>
                <c:pt idx="2575">
                  <c:v>2882.2359999999999</c:v>
                </c:pt>
                <c:pt idx="2576">
                  <c:v>2883.2</c:v>
                </c:pt>
                <c:pt idx="2577">
                  <c:v>2884.165</c:v>
                </c:pt>
                <c:pt idx="2578">
                  <c:v>2885.1289999999985</c:v>
                </c:pt>
                <c:pt idx="2579">
                  <c:v>2886.0930000000003</c:v>
                </c:pt>
                <c:pt idx="2580">
                  <c:v>2887.0570000000002</c:v>
                </c:pt>
                <c:pt idx="2581">
                  <c:v>2888.0219999999999</c:v>
                </c:pt>
                <c:pt idx="2582">
                  <c:v>2888.9859999999999</c:v>
                </c:pt>
                <c:pt idx="2583">
                  <c:v>2889.9500000000003</c:v>
                </c:pt>
                <c:pt idx="2584">
                  <c:v>2890.9150000000004</c:v>
                </c:pt>
                <c:pt idx="2585">
                  <c:v>2891.8790000000004</c:v>
                </c:pt>
                <c:pt idx="2586">
                  <c:v>2892.8430000000003</c:v>
                </c:pt>
                <c:pt idx="2587">
                  <c:v>2893.8070000000002</c:v>
                </c:pt>
                <c:pt idx="2588">
                  <c:v>2894.7719999999999</c:v>
                </c:pt>
                <c:pt idx="2589">
                  <c:v>2895.7359999999999</c:v>
                </c:pt>
                <c:pt idx="2590">
                  <c:v>2896.7</c:v>
                </c:pt>
                <c:pt idx="2591">
                  <c:v>2897.665</c:v>
                </c:pt>
                <c:pt idx="2592">
                  <c:v>2898.6289999999985</c:v>
                </c:pt>
                <c:pt idx="2593">
                  <c:v>2899.5930000000003</c:v>
                </c:pt>
                <c:pt idx="2594">
                  <c:v>2900.5570000000002</c:v>
                </c:pt>
                <c:pt idx="2595">
                  <c:v>2901.5210000000002</c:v>
                </c:pt>
                <c:pt idx="2596">
                  <c:v>2902.4859999999999</c:v>
                </c:pt>
                <c:pt idx="2597">
                  <c:v>2903.4500000000003</c:v>
                </c:pt>
                <c:pt idx="2598">
                  <c:v>2904.4150000000004</c:v>
                </c:pt>
                <c:pt idx="2599">
                  <c:v>2905.3790000000004</c:v>
                </c:pt>
                <c:pt idx="2600">
                  <c:v>2906.3430000000003</c:v>
                </c:pt>
                <c:pt idx="2601">
                  <c:v>2907.3070000000002</c:v>
                </c:pt>
                <c:pt idx="2602">
                  <c:v>2908.2710000000002</c:v>
                </c:pt>
                <c:pt idx="2603">
                  <c:v>2909.2359999999999</c:v>
                </c:pt>
                <c:pt idx="2604">
                  <c:v>2910.2</c:v>
                </c:pt>
                <c:pt idx="2605">
                  <c:v>2911.1639999999998</c:v>
                </c:pt>
                <c:pt idx="2606">
                  <c:v>2912.1289999999985</c:v>
                </c:pt>
                <c:pt idx="2607">
                  <c:v>2913.0930000000003</c:v>
                </c:pt>
                <c:pt idx="2608">
                  <c:v>2914.0570000000002</c:v>
                </c:pt>
                <c:pt idx="2609">
                  <c:v>2915.0210000000002</c:v>
                </c:pt>
                <c:pt idx="2610">
                  <c:v>2915.9859999999999</c:v>
                </c:pt>
                <c:pt idx="2611">
                  <c:v>2916.9500000000003</c:v>
                </c:pt>
                <c:pt idx="2612">
                  <c:v>2917.9140000000002</c:v>
                </c:pt>
                <c:pt idx="2613">
                  <c:v>2918.8790000000004</c:v>
                </c:pt>
                <c:pt idx="2614">
                  <c:v>2919.8430000000003</c:v>
                </c:pt>
                <c:pt idx="2615">
                  <c:v>2920.8070000000002</c:v>
                </c:pt>
                <c:pt idx="2616">
                  <c:v>2921.7710000000002</c:v>
                </c:pt>
                <c:pt idx="2617">
                  <c:v>2922.7359999999999</c:v>
                </c:pt>
                <c:pt idx="2618">
                  <c:v>2923.7</c:v>
                </c:pt>
                <c:pt idx="2619">
                  <c:v>2924.6639999999998</c:v>
                </c:pt>
                <c:pt idx="2620">
                  <c:v>2925.6289999999985</c:v>
                </c:pt>
                <c:pt idx="2621">
                  <c:v>2926.5930000000003</c:v>
                </c:pt>
                <c:pt idx="2622">
                  <c:v>2927.5570000000002</c:v>
                </c:pt>
                <c:pt idx="2623">
                  <c:v>2928.5210000000002</c:v>
                </c:pt>
                <c:pt idx="2624">
                  <c:v>2929.4859999999999</c:v>
                </c:pt>
                <c:pt idx="2625">
                  <c:v>2930.4500000000003</c:v>
                </c:pt>
                <c:pt idx="2626">
                  <c:v>2931.4140000000002</c:v>
                </c:pt>
                <c:pt idx="2627">
                  <c:v>2932.3790000000004</c:v>
                </c:pt>
                <c:pt idx="2628">
                  <c:v>2933.3430000000003</c:v>
                </c:pt>
                <c:pt idx="2629">
                  <c:v>2934.3070000000002</c:v>
                </c:pt>
                <c:pt idx="2630">
                  <c:v>2935.2710000000002</c:v>
                </c:pt>
                <c:pt idx="2631">
                  <c:v>2936.2359999999999</c:v>
                </c:pt>
                <c:pt idx="2632">
                  <c:v>2937.2</c:v>
                </c:pt>
                <c:pt idx="2633">
                  <c:v>2938.1639999999998</c:v>
                </c:pt>
                <c:pt idx="2634">
                  <c:v>2939.1289999999985</c:v>
                </c:pt>
                <c:pt idx="2635">
                  <c:v>2940.0930000000003</c:v>
                </c:pt>
                <c:pt idx="2636">
                  <c:v>2941.0570000000002</c:v>
                </c:pt>
                <c:pt idx="2637">
                  <c:v>2942.0210000000002</c:v>
                </c:pt>
                <c:pt idx="2638">
                  <c:v>2942.9859999999999</c:v>
                </c:pt>
                <c:pt idx="2639">
                  <c:v>2943.9500000000003</c:v>
                </c:pt>
                <c:pt idx="2640">
                  <c:v>2944.9140000000002</c:v>
                </c:pt>
                <c:pt idx="2641">
                  <c:v>2945.8780000000002</c:v>
                </c:pt>
                <c:pt idx="2642">
                  <c:v>2946.8430000000003</c:v>
                </c:pt>
                <c:pt idx="2643">
                  <c:v>2947.8070000000002</c:v>
                </c:pt>
                <c:pt idx="2644">
                  <c:v>2948.7710000000002</c:v>
                </c:pt>
                <c:pt idx="2645">
                  <c:v>2949.7359999999999</c:v>
                </c:pt>
                <c:pt idx="2646">
                  <c:v>2950.7</c:v>
                </c:pt>
                <c:pt idx="2647">
                  <c:v>2951.6639999999998</c:v>
                </c:pt>
                <c:pt idx="2648">
                  <c:v>2952.6279999999997</c:v>
                </c:pt>
                <c:pt idx="2649">
                  <c:v>2953.5930000000003</c:v>
                </c:pt>
                <c:pt idx="2650">
                  <c:v>2954.5570000000002</c:v>
                </c:pt>
                <c:pt idx="2651">
                  <c:v>2955.5210000000002</c:v>
                </c:pt>
                <c:pt idx="2652">
                  <c:v>2956.4859999999999</c:v>
                </c:pt>
                <c:pt idx="2653">
                  <c:v>2957.4500000000003</c:v>
                </c:pt>
                <c:pt idx="2654">
                  <c:v>2958.4140000000002</c:v>
                </c:pt>
                <c:pt idx="2655">
                  <c:v>2959.3780000000002</c:v>
                </c:pt>
                <c:pt idx="2656">
                  <c:v>2960.3430000000003</c:v>
                </c:pt>
                <c:pt idx="2657">
                  <c:v>2961.3070000000002</c:v>
                </c:pt>
                <c:pt idx="2658">
                  <c:v>2962.2710000000002</c:v>
                </c:pt>
                <c:pt idx="2659">
                  <c:v>2963.2359999999999</c:v>
                </c:pt>
                <c:pt idx="2660">
                  <c:v>2964.2</c:v>
                </c:pt>
                <c:pt idx="2661">
                  <c:v>2965.1639999999998</c:v>
                </c:pt>
                <c:pt idx="2662">
                  <c:v>2966.1279999999997</c:v>
                </c:pt>
                <c:pt idx="2663">
                  <c:v>2967.0930000000003</c:v>
                </c:pt>
                <c:pt idx="2664">
                  <c:v>2968.0570000000002</c:v>
                </c:pt>
                <c:pt idx="2665">
                  <c:v>2969.0210000000002</c:v>
                </c:pt>
                <c:pt idx="2666">
                  <c:v>2969.9859999999999</c:v>
                </c:pt>
                <c:pt idx="2667">
                  <c:v>2970.9500000000003</c:v>
                </c:pt>
                <c:pt idx="2668">
                  <c:v>2971.9140000000002</c:v>
                </c:pt>
                <c:pt idx="2669">
                  <c:v>2972.8780000000002</c:v>
                </c:pt>
                <c:pt idx="2670">
                  <c:v>2973.8430000000003</c:v>
                </c:pt>
                <c:pt idx="2671">
                  <c:v>2974.8070000000002</c:v>
                </c:pt>
                <c:pt idx="2672">
                  <c:v>2975.7710000000002</c:v>
                </c:pt>
                <c:pt idx="2673">
                  <c:v>2976.7359999999999</c:v>
                </c:pt>
                <c:pt idx="2674">
                  <c:v>2977.7</c:v>
                </c:pt>
                <c:pt idx="2675">
                  <c:v>2978.6639999999998</c:v>
                </c:pt>
                <c:pt idx="2676">
                  <c:v>2979.6279999999997</c:v>
                </c:pt>
                <c:pt idx="2677">
                  <c:v>2980.5930000000003</c:v>
                </c:pt>
                <c:pt idx="2678">
                  <c:v>2981.5570000000002</c:v>
                </c:pt>
                <c:pt idx="2679">
                  <c:v>2982.5210000000002</c:v>
                </c:pt>
                <c:pt idx="2680">
                  <c:v>2983.4859999999999</c:v>
                </c:pt>
                <c:pt idx="2681">
                  <c:v>2984.4500000000003</c:v>
                </c:pt>
                <c:pt idx="2682">
                  <c:v>2985.4140000000002</c:v>
                </c:pt>
                <c:pt idx="2683">
                  <c:v>2986.3780000000002</c:v>
                </c:pt>
                <c:pt idx="2684">
                  <c:v>2987.3430000000003</c:v>
                </c:pt>
                <c:pt idx="2685">
                  <c:v>2988.3070000000002</c:v>
                </c:pt>
                <c:pt idx="2686">
                  <c:v>2989.2710000000002</c:v>
                </c:pt>
                <c:pt idx="2687">
                  <c:v>2990.2350000000001</c:v>
                </c:pt>
                <c:pt idx="2688">
                  <c:v>2991.2</c:v>
                </c:pt>
                <c:pt idx="2689">
                  <c:v>2992.1639999999998</c:v>
                </c:pt>
                <c:pt idx="2690">
                  <c:v>2993.1279999999997</c:v>
                </c:pt>
                <c:pt idx="2691">
                  <c:v>2994.0930000000003</c:v>
                </c:pt>
                <c:pt idx="2692">
                  <c:v>2995.0570000000002</c:v>
                </c:pt>
                <c:pt idx="2693">
                  <c:v>2996.0210000000002</c:v>
                </c:pt>
                <c:pt idx="2694">
                  <c:v>2996.9850000000001</c:v>
                </c:pt>
                <c:pt idx="2695">
                  <c:v>2997.9500000000003</c:v>
                </c:pt>
                <c:pt idx="2696">
                  <c:v>2998.9140000000002</c:v>
                </c:pt>
                <c:pt idx="2697">
                  <c:v>2999.8780000000002</c:v>
                </c:pt>
                <c:pt idx="2698">
                  <c:v>3000.8430000000003</c:v>
                </c:pt>
                <c:pt idx="2699">
                  <c:v>3001.8070000000002</c:v>
                </c:pt>
                <c:pt idx="2700">
                  <c:v>3002.7710000000002</c:v>
                </c:pt>
                <c:pt idx="2701">
                  <c:v>3003.7350000000001</c:v>
                </c:pt>
                <c:pt idx="2702">
                  <c:v>3004.7</c:v>
                </c:pt>
                <c:pt idx="2703">
                  <c:v>3005.6639999999998</c:v>
                </c:pt>
                <c:pt idx="2704">
                  <c:v>3006.6279999999997</c:v>
                </c:pt>
                <c:pt idx="2705">
                  <c:v>3007.5930000000003</c:v>
                </c:pt>
                <c:pt idx="2706">
                  <c:v>3008.5570000000002</c:v>
                </c:pt>
                <c:pt idx="2707">
                  <c:v>3009.5210000000002</c:v>
                </c:pt>
                <c:pt idx="2708">
                  <c:v>3010.4850000000001</c:v>
                </c:pt>
                <c:pt idx="2709">
                  <c:v>3011.4500000000003</c:v>
                </c:pt>
                <c:pt idx="2710">
                  <c:v>3012.4140000000002</c:v>
                </c:pt>
                <c:pt idx="2711">
                  <c:v>3013.3780000000002</c:v>
                </c:pt>
                <c:pt idx="2712">
                  <c:v>3014.3430000000003</c:v>
                </c:pt>
                <c:pt idx="2713">
                  <c:v>3015.3070000000002</c:v>
                </c:pt>
                <c:pt idx="2714">
                  <c:v>3016.2710000000002</c:v>
                </c:pt>
                <c:pt idx="2715">
                  <c:v>3017.2350000000001</c:v>
                </c:pt>
                <c:pt idx="2716">
                  <c:v>3018.2</c:v>
                </c:pt>
                <c:pt idx="2717">
                  <c:v>3019.1639999999998</c:v>
                </c:pt>
                <c:pt idx="2718">
                  <c:v>3020.1279999999997</c:v>
                </c:pt>
                <c:pt idx="2719">
                  <c:v>3021.0930000000003</c:v>
                </c:pt>
                <c:pt idx="2720">
                  <c:v>3022.0570000000002</c:v>
                </c:pt>
                <c:pt idx="2721">
                  <c:v>3023.0210000000002</c:v>
                </c:pt>
                <c:pt idx="2722">
                  <c:v>3023.9850000000001</c:v>
                </c:pt>
                <c:pt idx="2723">
                  <c:v>3024.9490000000001</c:v>
                </c:pt>
                <c:pt idx="2724">
                  <c:v>3025.9140000000002</c:v>
                </c:pt>
                <c:pt idx="2725">
                  <c:v>3026.8780000000002</c:v>
                </c:pt>
                <c:pt idx="2726">
                  <c:v>3027.8430000000003</c:v>
                </c:pt>
                <c:pt idx="2727">
                  <c:v>3028.8070000000002</c:v>
                </c:pt>
                <c:pt idx="2728">
                  <c:v>3029.7710000000002</c:v>
                </c:pt>
                <c:pt idx="2729">
                  <c:v>3030.7350000000001</c:v>
                </c:pt>
                <c:pt idx="2730">
                  <c:v>3031.6990000000001</c:v>
                </c:pt>
                <c:pt idx="2731">
                  <c:v>3032.6639999999998</c:v>
                </c:pt>
                <c:pt idx="2732">
                  <c:v>3033.6279999999997</c:v>
                </c:pt>
                <c:pt idx="2733">
                  <c:v>3034.5920000000001</c:v>
                </c:pt>
                <c:pt idx="2734">
                  <c:v>3035.5570000000002</c:v>
                </c:pt>
                <c:pt idx="2735">
                  <c:v>3036.5210000000002</c:v>
                </c:pt>
                <c:pt idx="2736">
                  <c:v>3037.4850000000001</c:v>
                </c:pt>
                <c:pt idx="2737">
                  <c:v>3038.4490000000001</c:v>
                </c:pt>
                <c:pt idx="2738">
                  <c:v>3039.4140000000002</c:v>
                </c:pt>
                <c:pt idx="2739">
                  <c:v>3040.3780000000002</c:v>
                </c:pt>
                <c:pt idx="2740">
                  <c:v>3041.3420000000001</c:v>
                </c:pt>
                <c:pt idx="2741">
                  <c:v>3042.3070000000002</c:v>
                </c:pt>
                <c:pt idx="2742">
                  <c:v>3043.2710000000002</c:v>
                </c:pt>
                <c:pt idx="2743">
                  <c:v>3044.2350000000001</c:v>
                </c:pt>
                <c:pt idx="2744">
                  <c:v>3045.1990000000001</c:v>
                </c:pt>
                <c:pt idx="2745">
                  <c:v>3046.1639999999998</c:v>
                </c:pt>
                <c:pt idx="2746">
                  <c:v>3047.1279999999997</c:v>
                </c:pt>
                <c:pt idx="2747">
                  <c:v>3048.0920000000001</c:v>
                </c:pt>
                <c:pt idx="2748">
                  <c:v>3049.0570000000002</c:v>
                </c:pt>
                <c:pt idx="2749">
                  <c:v>3050.0210000000002</c:v>
                </c:pt>
                <c:pt idx="2750">
                  <c:v>3050.9850000000001</c:v>
                </c:pt>
                <c:pt idx="2751">
                  <c:v>3051.9490000000001</c:v>
                </c:pt>
                <c:pt idx="2752">
                  <c:v>3052.9140000000002</c:v>
                </c:pt>
                <c:pt idx="2753">
                  <c:v>3053.8780000000002</c:v>
                </c:pt>
                <c:pt idx="2754">
                  <c:v>3054.8420000000001</c:v>
                </c:pt>
                <c:pt idx="2755">
                  <c:v>3055.8070000000002</c:v>
                </c:pt>
                <c:pt idx="2756">
                  <c:v>3056.7710000000002</c:v>
                </c:pt>
                <c:pt idx="2757">
                  <c:v>3057.7350000000001</c:v>
                </c:pt>
                <c:pt idx="2758">
                  <c:v>3058.6990000000001</c:v>
                </c:pt>
                <c:pt idx="2759">
                  <c:v>3059.6639999999998</c:v>
                </c:pt>
                <c:pt idx="2760">
                  <c:v>3060.6279999999997</c:v>
                </c:pt>
                <c:pt idx="2761">
                  <c:v>3061.5920000000001</c:v>
                </c:pt>
                <c:pt idx="2762">
                  <c:v>3062.5570000000002</c:v>
                </c:pt>
                <c:pt idx="2763">
                  <c:v>3063.5210000000002</c:v>
                </c:pt>
                <c:pt idx="2764">
                  <c:v>3064.4850000000001</c:v>
                </c:pt>
                <c:pt idx="2765">
                  <c:v>3065.4490000000001</c:v>
                </c:pt>
                <c:pt idx="2766">
                  <c:v>3066.4140000000002</c:v>
                </c:pt>
                <c:pt idx="2767">
                  <c:v>3067.3780000000002</c:v>
                </c:pt>
                <c:pt idx="2768">
                  <c:v>3068.3420000000001</c:v>
                </c:pt>
                <c:pt idx="2769">
                  <c:v>3069.306</c:v>
                </c:pt>
                <c:pt idx="2770">
                  <c:v>3070.2710000000002</c:v>
                </c:pt>
                <c:pt idx="2771">
                  <c:v>3071.2350000000001</c:v>
                </c:pt>
                <c:pt idx="2772">
                  <c:v>3072.1990000000001</c:v>
                </c:pt>
                <c:pt idx="2773">
                  <c:v>3073.1639999999998</c:v>
                </c:pt>
                <c:pt idx="2774">
                  <c:v>3074.1279999999997</c:v>
                </c:pt>
                <c:pt idx="2775">
                  <c:v>3075.0920000000001</c:v>
                </c:pt>
                <c:pt idx="2776">
                  <c:v>3076.056</c:v>
                </c:pt>
                <c:pt idx="2777">
                  <c:v>3077.0210000000002</c:v>
                </c:pt>
                <c:pt idx="2778">
                  <c:v>3077.9850000000001</c:v>
                </c:pt>
                <c:pt idx="2779">
                  <c:v>3078.9490000000001</c:v>
                </c:pt>
                <c:pt idx="2780">
                  <c:v>3079.9140000000002</c:v>
                </c:pt>
                <c:pt idx="2781">
                  <c:v>3080.8780000000002</c:v>
                </c:pt>
                <c:pt idx="2782">
                  <c:v>3081.8420000000001</c:v>
                </c:pt>
                <c:pt idx="2783">
                  <c:v>3082.806</c:v>
                </c:pt>
                <c:pt idx="2784">
                  <c:v>3083.7710000000002</c:v>
                </c:pt>
                <c:pt idx="2785">
                  <c:v>3084.7350000000001</c:v>
                </c:pt>
                <c:pt idx="2786">
                  <c:v>3085.6990000000001</c:v>
                </c:pt>
                <c:pt idx="2787">
                  <c:v>3086.6639999999998</c:v>
                </c:pt>
                <c:pt idx="2788">
                  <c:v>3087.6279999999997</c:v>
                </c:pt>
                <c:pt idx="2789">
                  <c:v>3088.5920000000001</c:v>
                </c:pt>
                <c:pt idx="2790">
                  <c:v>3089.556</c:v>
                </c:pt>
                <c:pt idx="2791">
                  <c:v>3090.5210000000002</c:v>
                </c:pt>
                <c:pt idx="2792">
                  <c:v>3091.4850000000001</c:v>
                </c:pt>
                <c:pt idx="2793">
                  <c:v>3092.4490000000001</c:v>
                </c:pt>
                <c:pt idx="2794">
                  <c:v>3093.4140000000002</c:v>
                </c:pt>
                <c:pt idx="2795">
                  <c:v>3094.3780000000002</c:v>
                </c:pt>
                <c:pt idx="2796">
                  <c:v>3095.3420000000001</c:v>
                </c:pt>
                <c:pt idx="2797">
                  <c:v>3096.306</c:v>
                </c:pt>
                <c:pt idx="2798">
                  <c:v>3097.2710000000002</c:v>
                </c:pt>
                <c:pt idx="2799">
                  <c:v>3098.2350000000001</c:v>
                </c:pt>
                <c:pt idx="2800">
                  <c:v>3099.1990000000001</c:v>
                </c:pt>
                <c:pt idx="2801">
                  <c:v>3100.1639999999998</c:v>
                </c:pt>
                <c:pt idx="2802">
                  <c:v>3101.1279999999997</c:v>
                </c:pt>
                <c:pt idx="2803">
                  <c:v>3102.0920000000001</c:v>
                </c:pt>
                <c:pt idx="2804">
                  <c:v>3103.056</c:v>
                </c:pt>
                <c:pt idx="2805">
                  <c:v>3104.0210000000002</c:v>
                </c:pt>
                <c:pt idx="2806">
                  <c:v>3104.9850000000001</c:v>
                </c:pt>
                <c:pt idx="2807">
                  <c:v>3105.9490000000001</c:v>
                </c:pt>
                <c:pt idx="2808">
                  <c:v>3106.9140000000002</c:v>
                </c:pt>
                <c:pt idx="2809">
                  <c:v>3107.8780000000002</c:v>
                </c:pt>
                <c:pt idx="2810">
                  <c:v>3108.8420000000001</c:v>
                </c:pt>
                <c:pt idx="2811">
                  <c:v>3109.806</c:v>
                </c:pt>
                <c:pt idx="2812">
                  <c:v>3110.7710000000002</c:v>
                </c:pt>
                <c:pt idx="2813">
                  <c:v>3111.7350000000001</c:v>
                </c:pt>
                <c:pt idx="2814">
                  <c:v>3112.6990000000001</c:v>
                </c:pt>
                <c:pt idx="2815">
                  <c:v>3113.663</c:v>
                </c:pt>
                <c:pt idx="2816">
                  <c:v>3114.6279999999997</c:v>
                </c:pt>
                <c:pt idx="2817">
                  <c:v>3115.5920000000001</c:v>
                </c:pt>
                <c:pt idx="2818">
                  <c:v>3116.556</c:v>
                </c:pt>
                <c:pt idx="2819">
                  <c:v>3117.5210000000002</c:v>
                </c:pt>
                <c:pt idx="2820">
                  <c:v>3118.4850000000001</c:v>
                </c:pt>
                <c:pt idx="2821">
                  <c:v>3119.4490000000001</c:v>
                </c:pt>
                <c:pt idx="2822">
                  <c:v>3120.4130000000005</c:v>
                </c:pt>
                <c:pt idx="2823">
                  <c:v>3121.3780000000002</c:v>
                </c:pt>
                <c:pt idx="2824">
                  <c:v>3122.3420000000001</c:v>
                </c:pt>
                <c:pt idx="2825">
                  <c:v>3123.306</c:v>
                </c:pt>
                <c:pt idx="2826">
                  <c:v>3124.2710000000002</c:v>
                </c:pt>
                <c:pt idx="2827">
                  <c:v>3125.2350000000001</c:v>
                </c:pt>
                <c:pt idx="2828">
                  <c:v>3126.1990000000001</c:v>
                </c:pt>
                <c:pt idx="2829">
                  <c:v>3127.163</c:v>
                </c:pt>
                <c:pt idx="2830">
                  <c:v>3128.1279999999997</c:v>
                </c:pt>
                <c:pt idx="2831">
                  <c:v>3129.0920000000001</c:v>
                </c:pt>
                <c:pt idx="2832">
                  <c:v>3130.056</c:v>
                </c:pt>
                <c:pt idx="2833">
                  <c:v>3131.0210000000002</c:v>
                </c:pt>
                <c:pt idx="2834">
                  <c:v>3131.9850000000001</c:v>
                </c:pt>
                <c:pt idx="2835">
                  <c:v>3132.9490000000001</c:v>
                </c:pt>
                <c:pt idx="2836">
                  <c:v>3133.9130000000005</c:v>
                </c:pt>
                <c:pt idx="2837">
                  <c:v>3134.8780000000002</c:v>
                </c:pt>
                <c:pt idx="2838">
                  <c:v>3135.8420000000001</c:v>
                </c:pt>
                <c:pt idx="2839">
                  <c:v>3136.806</c:v>
                </c:pt>
                <c:pt idx="2840">
                  <c:v>3137.7710000000002</c:v>
                </c:pt>
                <c:pt idx="2841">
                  <c:v>3138.7350000000001</c:v>
                </c:pt>
                <c:pt idx="2842">
                  <c:v>3139.6990000000001</c:v>
                </c:pt>
                <c:pt idx="2843">
                  <c:v>3140.663</c:v>
                </c:pt>
                <c:pt idx="2844">
                  <c:v>3141.6279999999997</c:v>
                </c:pt>
                <c:pt idx="2845">
                  <c:v>3142.5920000000001</c:v>
                </c:pt>
                <c:pt idx="2846">
                  <c:v>3143.556</c:v>
                </c:pt>
                <c:pt idx="2847">
                  <c:v>3144.5210000000002</c:v>
                </c:pt>
                <c:pt idx="2848">
                  <c:v>3145.4850000000001</c:v>
                </c:pt>
                <c:pt idx="2849">
                  <c:v>3146.4490000000001</c:v>
                </c:pt>
                <c:pt idx="2850">
                  <c:v>3147.4130000000005</c:v>
                </c:pt>
                <c:pt idx="2851">
                  <c:v>3148.3770000000004</c:v>
                </c:pt>
                <c:pt idx="2852">
                  <c:v>3149.3420000000001</c:v>
                </c:pt>
                <c:pt idx="2853">
                  <c:v>3150.306</c:v>
                </c:pt>
                <c:pt idx="2854">
                  <c:v>3151.27</c:v>
                </c:pt>
                <c:pt idx="2855">
                  <c:v>3152.2350000000001</c:v>
                </c:pt>
                <c:pt idx="2856">
                  <c:v>3153.1990000000001</c:v>
                </c:pt>
                <c:pt idx="2857">
                  <c:v>3154.163</c:v>
                </c:pt>
                <c:pt idx="2858">
                  <c:v>3155.127</c:v>
                </c:pt>
                <c:pt idx="2859">
                  <c:v>3156.0920000000001</c:v>
                </c:pt>
                <c:pt idx="2860">
                  <c:v>3157.056</c:v>
                </c:pt>
                <c:pt idx="2861">
                  <c:v>3158.02</c:v>
                </c:pt>
                <c:pt idx="2862">
                  <c:v>3158.9850000000001</c:v>
                </c:pt>
                <c:pt idx="2863">
                  <c:v>3159.9490000000001</c:v>
                </c:pt>
                <c:pt idx="2864">
                  <c:v>3160.9130000000005</c:v>
                </c:pt>
                <c:pt idx="2865">
                  <c:v>3161.8770000000004</c:v>
                </c:pt>
                <c:pt idx="2866">
                  <c:v>3162.8420000000001</c:v>
                </c:pt>
                <c:pt idx="2867">
                  <c:v>3163.806</c:v>
                </c:pt>
                <c:pt idx="2868">
                  <c:v>3164.77</c:v>
                </c:pt>
                <c:pt idx="2869">
                  <c:v>3165.7350000000001</c:v>
                </c:pt>
                <c:pt idx="2870">
                  <c:v>3166.6990000000001</c:v>
                </c:pt>
                <c:pt idx="2871">
                  <c:v>3167.663</c:v>
                </c:pt>
                <c:pt idx="2872">
                  <c:v>3168.627</c:v>
                </c:pt>
                <c:pt idx="2873">
                  <c:v>3169.5920000000001</c:v>
                </c:pt>
                <c:pt idx="2874">
                  <c:v>3170.556</c:v>
                </c:pt>
                <c:pt idx="2875">
                  <c:v>3171.52</c:v>
                </c:pt>
                <c:pt idx="2876">
                  <c:v>3172.4850000000001</c:v>
                </c:pt>
                <c:pt idx="2877">
                  <c:v>3173.4490000000001</c:v>
                </c:pt>
                <c:pt idx="2878">
                  <c:v>3174.4130000000005</c:v>
                </c:pt>
                <c:pt idx="2879">
                  <c:v>3175.3770000000004</c:v>
                </c:pt>
                <c:pt idx="2880">
                  <c:v>3176.3420000000001</c:v>
                </c:pt>
                <c:pt idx="2881">
                  <c:v>3177.306</c:v>
                </c:pt>
                <c:pt idx="2882">
                  <c:v>3178.27</c:v>
                </c:pt>
                <c:pt idx="2883">
                  <c:v>3179.2350000000001</c:v>
                </c:pt>
                <c:pt idx="2884">
                  <c:v>3180.1990000000001</c:v>
                </c:pt>
                <c:pt idx="2885">
                  <c:v>3181.163</c:v>
                </c:pt>
                <c:pt idx="2886">
                  <c:v>3182.127</c:v>
                </c:pt>
                <c:pt idx="2887">
                  <c:v>3183.0920000000001</c:v>
                </c:pt>
                <c:pt idx="2888">
                  <c:v>3184.056</c:v>
                </c:pt>
                <c:pt idx="2889">
                  <c:v>3185.02</c:v>
                </c:pt>
                <c:pt idx="2890">
                  <c:v>3185.9839999999999</c:v>
                </c:pt>
                <c:pt idx="2891">
                  <c:v>3186.9490000000001</c:v>
                </c:pt>
                <c:pt idx="2892">
                  <c:v>3187.9130000000005</c:v>
                </c:pt>
                <c:pt idx="2893">
                  <c:v>3188.8770000000004</c:v>
                </c:pt>
                <c:pt idx="2894">
                  <c:v>3189.8420000000001</c:v>
                </c:pt>
                <c:pt idx="2895">
                  <c:v>3190.806</c:v>
                </c:pt>
                <c:pt idx="2896">
                  <c:v>3191.77</c:v>
                </c:pt>
                <c:pt idx="2897">
                  <c:v>3192.7339999999999</c:v>
                </c:pt>
                <c:pt idx="2898">
                  <c:v>3193.6990000000001</c:v>
                </c:pt>
                <c:pt idx="2899">
                  <c:v>3194.663</c:v>
                </c:pt>
                <c:pt idx="2900">
                  <c:v>3195.627</c:v>
                </c:pt>
                <c:pt idx="2901">
                  <c:v>3196.5920000000001</c:v>
                </c:pt>
                <c:pt idx="2902">
                  <c:v>3197.556</c:v>
                </c:pt>
                <c:pt idx="2903">
                  <c:v>3198.52</c:v>
                </c:pt>
                <c:pt idx="2904">
                  <c:v>3199.4839999999999</c:v>
                </c:pt>
                <c:pt idx="2905">
                  <c:v>3200.4490000000001</c:v>
                </c:pt>
                <c:pt idx="2906">
                  <c:v>3201.4130000000005</c:v>
                </c:pt>
                <c:pt idx="2907">
                  <c:v>3202.3770000000004</c:v>
                </c:pt>
                <c:pt idx="2908">
                  <c:v>3203.3420000000001</c:v>
                </c:pt>
                <c:pt idx="2909">
                  <c:v>3204.306</c:v>
                </c:pt>
                <c:pt idx="2910">
                  <c:v>3205.27</c:v>
                </c:pt>
                <c:pt idx="2911">
                  <c:v>3206.2339999999999</c:v>
                </c:pt>
                <c:pt idx="2912">
                  <c:v>3207.1990000000001</c:v>
                </c:pt>
                <c:pt idx="2913">
                  <c:v>3208.163</c:v>
                </c:pt>
                <c:pt idx="2914">
                  <c:v>3209.127</c:v>
                </c:pt>
                <c:pt idx="2915">
                  <c:v>3210.0920000000001</c:v>
                </c:pt>
                <c:pt idx="2916">
                  <c:v>3211.056</c:v>
                </c:pt>
                <c:pt idx="2917">
                  <c:v>3212.02</c:v>
                </c:pt>
                <c:pt idx="2918">
                  <c:v>3212.9839999999999</c:v>
                </c:pt>
                <c:pt idx="2919">
                  <c:v>3213.9490000000001</c:v>
                </c:pt>
                <c:pt idx="2920">
                  <c:v>3214.9130000000005</c:v>
                </c:pt>
                <c:pt idx="2921">
                  <c:v>3215.8770000000004</c:v>
                </c:pt>
                <c:pt idx="2922">
                  <c:v>3216.8420000000001</c:v>
                </c:pt>
                <c:pt idx="2923">
                  <c:v>3217.806</c:v>
                </c:pt>
                <c:pt idx="2924">
                  <c:v>3218.77</c:v>
                </c:pt>
                <c:pt idx="2925">
                  <c:v>3219.7339999999999</c:v>
                </c:pt>
                <c:pt idx="2926">
                  <c:v>3220.6990000000001</c:v>
                </c:pt>
                <c:pt idx="2927">
                  <c:v>3221.663</c:v>
                </c:pt>
                <c:pt idx="2928">
                  <c:v>3222.627</c:v>
                </c:pt>
                <c:pt idx="2929">
                  <c:v>3223.5920000000001</c:v>
                </c:pt>
                <c:pt idx="2930">
                  <c:v>3224.556</c:v>
                </c:pt>
                <c:pt idx="2931">
                  <c:v>3225.52</c:v>
                </c:pt>
                <c:pt idx="2932">
                  <c:v>3226.4839999999999</c:v>
                </c:pt>
                <c:pt idx="2933">
                  <c:v>3227.4479999999999</c:v>
                </c:pt>
                <c:pt idx="2934">
                  <c:v>3228.4130000000005</c:v>
                </c:pt>
                <c:pt idx="2935">
                  <c:v>3229.3770000000004</c:v>
                </c:pt>
                <c:pt idx="2936">
                  <c:v>3230.3410000000003</c:v>
                </c:pt>
                <c:pt idx="2937">
                  <c:v>3231.306</c:v>
                </c:pt>
                <c:pt idx="2938">
                  <c:v>3232.27</c:v>
                </c:pt>
                <c:pt idx="2939">
                  <c:v>3233.2339999999999</c:v>
                </c:pt>
                <c:pt idx="2940">
                  <c:v>3234.1979999999999</c:v>
                </c:pt>
                <c:pt idx="2941">
                  <c:v>3235.163</c:v>
                </c:pt>
                <c:pt idx="2942">
                  <c:v>3236.127</c:v>
                </c:pt>
                <c:pt idx="2943">
                  <c:v>3237.0910000000003</c:v>
                </c:pt>
                <c:pt idx="2944">
                  <c:v>3238.056</c:v>
                </c:pt>
                <c:pt idx="2945">
                  <c:v>3239.02</c:v>
                </c:pt>
                <c:pt idx="2946">
                  <c:v>3239.9839999999999</c:v>
                </c:pt>
                <c:pt idx="2947">
                  <c:v>3240.9479999999999</c:v>
                </c:pt>
                <c:pt idx="2948">
                  <c:v>3241.9130000000005</c:v>
                </c:pt>
                <c:pt idx="2949">
                  <c:v>3242.8770000000004</c:v>
                </c:pt>
                <c:pt idx="2950">
                  <c:v>3243.8410000000003</c:v>
                </c:pt>
                <c:pt idx="2951">
                  <c:v>3244.806</c:v>
                </c:pt>
                <c:pt idx="2952">
                  <c:v>3245.77</c:v>
                </c:pt>
                <c:pt idx="2953">
                  <c:v>3246.7339999999999</c:v>
                </c:pt>
                <c:pt idx="2954">
                  <c:v>3247.6979999999999</c:v>
                </c:pt>
                <c:pt idx="2955">
                  <c:v>3248.663</c:v>
                </c:pt>
                <c:pt idx="2956">
                  <c:v>3249.627</c:v>
                </c:pt>
                <c:pt idx="2957">
                  <c:v>3250.5910000000003</c:v>
                </c:pt>
                <c:pt idx="2958">
                  <c:v>3251.556</c:v>
                </c:pt>
                <c:pt idx="2959">
                  <c:v>3252.52</c:v>
                </c:pt>
                <c:pt idx="2960">
                  <c:v>3253.4839999999999</c:v>
                </c:pt>
                <c:pt idx="2961">
                  <c:v>3254.4479999999999</c:v>
                </c:pt>
                <c:pt idx="2962">
                  <c:v>3255.4130000000005</c:v>
                </c:pt>
                <c:pt idx="2963">
                  <c:v>3256.3770000000004</c:v>
                </c:pt>
                <c:pt idx="2964">
                  <c:v>3257.3410000000003</c:v>
                </c:pt>
                <c:pt idx="2965">
                  <c:v>3258.306</c:v>
                </c:pt>
                <c:pt idx="2966">
                  <c:v>3259.27</c:v>
                </c:pt>
                <c:pt idx="2967">
                  <c:v>3260.2339999999999</c:v>
                </c:pt>
                <c:pt idx="2968">
                  <c:v>3261.1979999999999</c:v>
                </c:pt>
                <c:pt idx="2969">
                  <c:v>3262.163</c:v>
                </c:pt>
                <c:pt idx="2970">
                  <c:v>3263.127</c:v>
                </c:pt>
                <c:pt idx="2971">
                  <c:v>3264.0910000000003</c:v>
                </c:pt>
                <c:pt idx="2972">
                  <c:v>3265.0550000000003</c:v>
                </c:pt>
                <c:pt idx="2973">
                  <c:v>3266.02</c:v>
                </c:pt>
                <c:pt idx="2974">
                  <c:v>3266.9839999999999</c:v>
                </c:pt>
                <c:pt idx="2975">
                  <c:v>3267.9479999999999</c:v>
                </c:pt>
                <c:pt idx="2976">
                  <c:v>3268.9130000000005</c:v>
                </c:pt>
                <c:pt idx="2977">
                  <c:v>3269.8770000000004</c:v>
                </c:pt>
                <c:pt idx="2978">
                  <c:v>3270.8410000000003</c:v>
                </c:pt>
                <c:pt idx="2979">
                  <c:v>3271.8050000000003</c:v>
                </c:pt>
                <c:pt idx="2980">
                  <c:v>3272.77</c:v>
                </c:pt>
                <c:pt idx="2981">
                  <c:v>3273.7339999999999</c:v>
                </c:pt>
                <c:pt idx="2982">
                  <c:v>3274.6979999999999</c:v>
                </c:pt>
                <c:pt idx="2983">
                  <c:v>3275.663</c:v>
                </c:pt>
                <c:pt idx="2984">
                  <c:v>3276.627</c:v>
                </c:pt>
                <c:pt idx="2985">
                  <c:v>3277.5910000000003</c:v>
                </c:pt>
                <c:pt idx="2986">
                  <c:v>3278.5550000000003</c:v>
                </c:pt>
                <c:pt idx="2987">
                  <c:v>3279.52</c:v>
                </c:pt>
                <c:pt idx="2988">
                  <c:v>3280.4839999999999</c:v>
                </c:pt>
                <c:pt idx="2989">
                  <c:v>3281.4479999999999</c:v>
                </c:pt>
                <c:pt idx="2990">
                  <c:v>3282.4130000000005</c:v>
                </c:pt>
                <c:pt idx="2991">
                  <c:v>3283.3770000000004</c:v>
                </c:pt>
                <c:pt idx="2992">
                  <c:v>3284.3410000000003</c:v>
                </c:pt>
                <c:pt idx="2993">
                  <c:v>3285.3050000000003</c:v>
                </c:pt>
                <c:pt idx="2994">
                  <c:v>3286.27</c:v>
                </c:pt>
                <c:pt idx="2995">
                  <c:v>3287.2339999999999</c:v>
                </c:pt>
                <c:pt idx="2996">
                  <c:v>3288.1979999999999</c:v>
                </c:pt>
                <c:pt idx="2997">
                  <c:v>3289.163</c:v>
                </c:pt>
                <c:pt idx="2998">
                  <c:v>3290.127</c:v>
                </c:pt>
                <c:pt idx="2999">
                  <c:v>3291.0910000000003</c:v>
                </c:pt>
                <c:pt idx="3000">
                  <c:v>3292.0550000000003</c:v>
                </c:pt>
                <c:pt idx="3001">
                  <c:v>3293.02</c:v>
                </c:pt>
                <c:pt idx="3002">
                  <c:v>3293.9839999999999</c:v>
                </c:pt>
                <c:pt idx="3003">
                  <c:v>3294.9479999999999</c:v>
                </c:pt>
                <c:pt idx="3004">
                  <c:v>3295.9130000000005</c:v>
                </c:pt>
                <c:pt idx="3005">
                  <c:v>3296.8770000000004</c:v>
                </c:pt>
                <c:pt idx="3006">
                  <c:v>3297.8410000000003</c:v>
                </c:pt>
                <c:pt idx="3007">
                  <c:v>3298.8050000000003</c:v>
                </c:pt>
                <c:pt idx="3008">
                  <c:v>3299.77</c:v>
                </c:pt>
                <c:pt idx="3009">
                  <c:v>3300.7339999999999</c:v>
                </c:pt>
                <c:pt idx="3010">
                  <c:v>3301.6979999999999</c:v>
                </c:pt>
                <c:pt idx="3011">
                  <c:v>3302.663</c:v>
                </c:pt>
                <c:pt idx="3012">
                  <c:v>3303.627</c:v>
                </c:pt>
                <c:pt idx="3013">
                  <c:v>3304.5910000000003</c:v>
                </c:pt>
                <c:pt idx="3014">
                  <c:v>3305.5550000000003</c:v>
                </c:pt>
                <c:pt idx="3015">
                  <c:v>3306.52</c:v>
                </c:pt>
                <c:pt idx="3016">
                  <c:v>3307.4839999999999</c:v>
                </c:pt>
                <c:pt idx="3017">
                  <c:v>3308.4479999999999</c:v>
                </c:pt>
                <c:pt idx="3018">
                  <c:v>3309.4120000000003</c:v>
                </c:pt>
                <c:pt idx="3019">
                  <c:v>3310.3770000000004</c:v>
                </c:pt>
                <c:pt idx="3020">
                  <c:v>3311.3410000000003</c:v>
                </c:pt>
                <c:pt idx="3021">
                  <c:v>3312.3050000000003</c:v>
                </c:pt>
                <c:pt idx="3022">
                  <c:v>3313.27</c:v>
                </c:pt>
                <c:pt idx="3023">
                  <c:v>3314.2339999999999</c:v>
                </c:pt>
                <c:pt idx="3024">
                  <c:v>3315.1979999999999</c:v>
                </c:pt>
                <c:pt idx="3025">
                  <c:v>3316.1619999999998</c:v>
                </c:pt>
                <c:pt idx="3026">
                  <c:v>3317.127</c:v>
                </c:pt>
                <c:pt idx="3027">
                  <c:v>3318.0910000000003</c:v>
                </c:pt>
                <c:pt idx="3028">
                  <c:v>3319.0550000000003</c:v>
                </c:pt>
                <c:pt idx="3029">
                  <c:v>3320.02</c:v>
                </c:pt>
                <c:pt idx="3030">
                  <c:v>3320.9839999999999</c:v>
                </c:pt>
                <c:pt idx="3031">
                  <c:v>3321.9479999999999</c:v>
                </c:pt>
                <c:pt idx="3032">
                  <c:v>3322.9120000000003</c:v>
                </c:pt>
                <c:pt idx="3033">
                  <c:v>3323.8770000000004</c:v>
                </c:pt>
                <c:pt idx="3034">
                  <c:v>3324.8410000000003</c:v>
                </c:pt>
                <c:pt idx="3035">
                  <c:v>3325.8050000000003</c:v>
                </c:pt>
                <c:pt idx="3036">
                  <c:v>3326.77</c:v>
                </c:pt>
                <c:pt idx="3037">
                  <c:v>3327.7339999999999</c:v>
                </c:pt>
                <c:pt idx="3038">
                  <c:v>3328.6979999999999</c:v>
                </c:pt>
                <c:pt idx="3039">
                  <c:v>3329.6619999999998</c:v>
                </c:pt>
                <c:pt idx="3040">
                  <c:v>3330.627</c:v>
                </c:pt>
                <c:pt idx="3041">
                  <c:v>3331.5910000000003</c:v>
                </c:pt>
                <c:pt idx="3042">
                  <c:v>3332.5550000000003</c:v>
                </c:pt>
                <c:pt idx="3043">
                  <c:v>3333.52</c:v>
                </c:pt>
                <c:pt idx="3044">
                  <c:v>3334.4839999999999</c:v>
                </c:pt>
                <c:pt idx="3045">
                  <c:v>3335.4479999999999</c:v>
                </c:pt>
                <c:pt idx="3046">
                  <c:v>3336.4120000000003</c:v>
                </c:pt>
                <c:pt idx="3047">
                  <c:v>3337.3770000000004</c:v>
                </c:pt>
                <c:pt idx="3048">
                  <c:v>3338.3410000000003</c:v>
                </c:pt>
                <c:pt idx="3049">
                  <c:v>3339.3050000000003</c:v>
                </c:pt>
                <c:pt idx="3050">
                  <c:v>3340.27</c:v>
                </c:pt>
                <c:pt idx="3051">
                  <c:v>3341.2339999999999</c:v>
                </c:pt>
                <c:pt idx="3052">
                  <c:v>3342.1979999999999</c:v>
                </c:pt>
                <c:pt idx="3053">
                  <c:v>3343.1619999999998</c:v>
                </c:pt>
                <c:pt idx="3054">
                  <c:v>3344.1259999999997</c:v>
                </c:pt>
                <c:pt idx="3055">
                  <c:v>3345.0910000000003</c:v>
                </c:pt>
                <c:pt idx="3056">
                  <c:v>3346.0550000000003</c:v>
                </c:pt>
                <c:pt idx="3057">
                  <c:v>3347.02</c:v>
                </c:pt>
                <c:pt idx="3058">
                  <c:v>3347.9839999999999</c:v>
                </c:pt>
                <c:pt idx="3059">
                  <c:v>3348.9479999999999</c:v>
                </c:pt>
                <c:pt idx="3060">
                  <c:v>3349.9120000000003</c:v>
                </c:pt>
                <c:pt idx="3061">
                  <c:v>3350.8760000000002</c:v>
                </c:pt>
                <c:pt idx="3062">
                  <c:v>3351.8410000000003</c:v>
                </c:pt>
                <c:pt idx="3063">
                  <c:v>3352.8050000000003</c:v>
                </c:pt>
                <c:pt idx="3064">
                  <c:v>3353.7689999999975</c:v>
                </c:pt>
                <c:pt idx="3065">
                  <c:v>3354.7339999999999</c:v>
                </c:pt>
                <c:pt idx="3066">
                  <c:v>3355.6979999999999</c:v>
                </c:pt>
                <c:pt idx="3067">
                  <c:v>3356.6619999999998</c:v>
                </c:pt>
                <c:pt idx="3068">
                  <c:v>3357.6259999999997</c:v>
                </c:pt>
                <c:pt idx="3069">
                  <c:v>3358.5910000000003</c:v>
                </c:pt>
                <c:pt idx="3070">
                  <c:v>3359.5550000000003</c:v>
                </c:pt>
                <c:pt idx="3071">
                  <c:v>3360.5190000000002</c:v>
                </c:pt>
                <c:pt idx="3072">
                  <c:v>3361.4839999999999</c:v>
                </c:pt>
                <c:pt idx="3073">
                  <c:v>3362.4479999999999</c:v>
                </c:pt>
                <c:pt idx="3074">
                  <c:v>3363.4120000000003</c:v>
                </c:pt>
                <c:pt idx="3075">
                  <c:v>3364.3760000000002</c:v>
                </c:pt>
                <c:pt idx="3076">
                  <c:v>3365.3410000000003</c:v>
                </c:pt>
                <c:pt idx="3077">
                  <c:v>3366.3050000000003</c:v>
                </c:pt>
                <c:pt idx="3078">
                  <c:v>3367.2689999999975</c:v>
                </c:pt>
                <c:pt idx="3079">
                  <c:v>3368.2339999999999</c:v>
                </c:pt>
                <c:pt idx="3080">
                  <c:v>3369.1979999999999</c:v>
                </c:pt>
                <c:pt idx="3081">
                  <c:v>3370.1619999999998</c:v>
                </c:pt>
                <c:pt idx="3082">
                  <c:v>3371.1259999999997</c:v>
                </c:pt>
                <c:pt idx="3083">
                  <c:v>3372.0910000000003</c:v>
                </c:pt>
                <c:pt idx="3084">
                  <c:v>3373.0550000000003</c:v>
                </c:pt>
                <c:pt idx="3085">
                  <c:v>3374.0190000000002</c:v>
                </c:pt>
                <c:pt idx="3086">
                  <c:v>3374.9839999999999</c:v>
                </c:pt>
                <c:pt idx="3087">
                  <c:v>3375.9479999999999</c:v>
                </c:pt>
                <c:pt idx="3088">
                  <c:v>3376.9120000000003</c:v>
                </c:pt>
                <c:pt idx="3089">
                  <c:v>3377.8760000000002</c:v>
                </c:pt>
                <c:pt idx="3090">
                  <c:v>3378.8410000000003</c:v>
                </c:pt>
                <c:pt idx="3091">
                  <c:v>3379.8050000000003</c:v>
                </c:pt>
                <c:pt idx="3092">
                  <c:v>3380.7689999999975</c:v>
                </c:pt>
                <c:pt idx="3093">
                  <c:v>3381.7339999999999</c:v>
                </c:pt>
                <c:pt idx="3094">
                  <c:v>3382.6979999999999</c:v>
                </c:pt>
                <c:pt idx="3095">
                  <c:v>3383.6619999999998</c:v>
                </c:pt>
                <c:pt idx="3096">
                  <c:v>3384.6259999999997</c:v>
                </c:pt>
                <c:pt idx="3097">
                  <c:v>3385.5910000000003</c:v>
                </c:pt>
                <c:pt idx="3098">
                  <c:v>3386.5550000000003</c:v>
                </c:pt>
                <c:pt idx="3099">
                  <c:v>3387.5190000000002</c:v>
                </c:pt>
                <c:pt idx="3100">
                  <c:v>3388.4830000000002</c:v>
                </c:pt>
                <c:pt idx="3101">
                  <c:v>3389.4479999999999</c:v>
                </c:pt>
                <c:pt idx="3102">
                  <c:v>3390.4120000000003</c:v>
                </c:pt>
                <c:pt idx="3103">
                  <c:v>3391.3760000000002</c:v>
                </c:pt>
                <c:pt idx="3104">
                  <c:v>3392.3410000000003</c:v>
                </c:pt>
                <c:pt idx="3105">
                  <c:v>3393.3050000000003</c:v>
                </c:pt>
                <c:pt idx="3106">
                  <c:v>3394.2689999999975</c:v>
                </c:pt>
                <c:pt idx="3107">
                  <c:v>3395.2330000000002</c:v>
                </c:pt>
                <c:pt idx="3108">
                  <c:v>3396.1979999999999</c:v>
                </c:pt>
                <c:pt idx="3109">
                  <c:v>3397.1619999999998</c:v>
                </c:pt>
                <c:pt idx="3110">
                  <c:v>3398.1259999999997</c:v>
                </c:pt>
                <c:pt idx="3111">
                  <c:v>3399.0910000000003</c:v>
                </c:pt>
                <c:pt idx="3112">
                  <c:v>3400.0550000000003</c:v>
                </c:pt>
                <c:pt idx="3113">
                  <c:v>3401.0190000000002</c:v>
                </c:pt>
                <c:pt idx="3114">
                  <c:v>3401.9830000000002</c:v>
                </c:pt>
                <c:pt idx="3115">
                  <c:v>3402.9479999999999</c:v>
                </c:pt>
                <c:pt idx="3116">
                  <c:v>3403.9120000000003</c:v>
                </c:pt>
                <c:pt idx="3117">
                  <c:v>3404.8760000000002</c:v>
                </c:pt>
                <c:pt idx="3118">
                  <c:v>3405.8410000000003</c:v>
                </c:pt>
                <c:pt idx="3119">
                  <c:v>3406.8050000000003</c:v>
                </c:pt>
                <c:pt idx="3120">
                  <c:v>3407.7689999999975</c:v>
                </c:pt>
                <c:pt idx="3121">
                  <c:v>3408.7330000000002</c:v>
                </c:pt>
                <c:pt idx="3122">
                  <c:v>3409.6979999999999</c:v>
                </c:pt>
                <c:pt idx="3123">
                  <c:v>3410.6619999999998</c:v>
                </c:pt>
                <c:pt idx="3124">
                  <c:v>3411.6259999999997</c:v>
                </c:pt>
                <c:pt idx="3125">
                  <c:v>3412.5910000000003</c:v>
                </c:pt>
                <c:pt idx="3126">
                  <c:v>3413.5550000000003</c:v>
                </c:pt>
                <c:pt idx="3127">
                  <c:v>3414.5190000000002</c:v>
                </c:pt>
                <c:pt idx="3128">
                  <c:v>3415.4830000000002</c:v>
                </c:pt>
                <c:pt idx="3129">
                  <c:v>3416.4479999999999</c:v>
                </c:pt>
                <c:pt idx="3130">
                  <c:v>3417.4120000000003</c:v>
                </c:pt>
                <c:pt idx="3131">
                  <c:v>3418.3760000000002</c:v>
                </c:pt>
                <c:pt idx="3132">
                  <c:v>3419.3410000000003</c:v>
                </c:pt>
                <c:pt idx="3133">
                  <c:v>3420.3050000000003</c:v>
                </c:pt>
                <c:pt idx="3134">
                  <c:v>3421.2689999999975</c:v>
                </c:pt>
                <c:pt idx="3135">
                  <c:v>3422.2330000000002</c:v>
                </c:pt>
                <c:pt idx="3136">
                  <c:v>3423.1979999999999</c:v>
                </c:pt>
                <c:pt idx="3137">
                  <c:v>3424.1619999999998</c:v>
                </c:pt>
                <c:pt idx="3138">
                  <c:v>3425.1259999999997</c:v>
                </c:pt>
                <c:pt idx="3139">
                  <c:v>3426.0910000000003</c:v>
                </c:pt>
                <c:pt idx="3140">
                  <c:v>3427.0550000000003</c:v>
                </c:pt>
                <c:pt idx="3141">
                  <c:v>3428.0190000000002</c:v>
                </c:pt>
                <c:pt idx="3142">
                  <c:v>3428.9830000000002</c:v>
                </c:pt>
                <c:pt idx="3143">
                  <c:v>3429.9479999999999</c:v>
                </c:pt>
                <c:pt idx="3144">
                  <c:v>3430.9120000000003</c:v>
                </c:pt>
                <c:pt idx="3145">
                  <c:v>3431.8760000000002</c:v>
                </c:pt>
                <c:pt idx="3146">
                  <c:v>3432.84</c:v>
                </c:pt>
                <c:pt idx="3147">
                  <c:v>3433.8050000000003</c:v>
                </c:pt>
                <c:pt idx="3148">
                  <c:v>3434.7689999999975</c:v>
                </c:pt>
                <c:pt idx="3149">
                  <c:v>3435.7330000000002</c:v>
                </c:pt>
                <c:pt idx="3150">
                  <c:v>3436.6979999999999</c:v>
                </c:pt>
                <c:pt idx="3151">
                  <c:v>3437.6619999999998</c:v>
                </c:pt>
                <c:pt idx="3152">
                  <c:v>3438.6259999999997</c:v>
                </c:pt>
                <c:pt idx="3153">
                  <c:v>3439.59</c:v>
                </c:pt>
                <c:pt idx="3154">
                  <c:v>3440.5550000000003</c:v>
                </c:pt>
                <c:pt idx="3155">
                  <c:v>3441.5190000000002</c:v>
                </c:pt>
                <c:pt idx="3156">
                  <c:v>3442.4830000000002</c:v>
                </c:pt>
                <c:pt idx="3157">
                  <c:v>3443.4479999999999</c:v>
                </c:pt>
                <c:pt idx="3158">
                  <c:v>3444.4120000000003</c:v>
                </c:pt>
                <c:pt idx="3159">
                  <c:v>3445.3760000000002</c:v>
                </c:pt>
                <c:pt idx="3160">
                  <c:v>3446.34</c:v>
                </c:pt>
                <c:pt idx="3161">
                  <c:v>3447.3050000000003</c:v>
                </c:pt>
                <c:pt idx="3162">
                  <c:v>3448.2689999999975</c:v>
                </c:pt>
                <c:pt idx="3163">
                  <c:v>3449.2330000000002</c:v>
                </c:pt>
                <c:pt idx="3164">
                  <c:v>3450.1979999999999</c:v>
                </c:pt>
                <c:pt idx="3165">
                  <c:v>3451.1619999999998</c:v>
                </c:pt>
                <c:pt idx="3166">
                  <c:v>3452.1259999999997</c:v>
                </c:pt>
                <c:pt idx="3167">
                  <c:v>3453.09</c:v>
                </c:pt>
                <c:pt idx="3168">
                  <c:v>3454.0550000000003</c:v>
                </c:pt>
                <c:pt idx="3169">
                  <c:v>3455.0190000000002</c:v>
                </c:pt>
                <c:pt idx="3170">
                  <c:v>3455.9830000000002</c:v>
                </c:pt>
                <c:pt idx="3171">
                  <c:v>3456.9479999999999</c:v>
                </c:pt>
                <c:pt idx="3172">
                  <c:v>3457.9120000000003</c:v>
                </c:pt>
                <c:pt idx="3173">
                  <c:v>3458.8760000000002</c:v>
                </c:pt>
                <c:pt idx="3174">
                  <c:v>3459.84</c:v>
                </c:pt>
                <c:pt idx="3175">
                  <c:v>3460.8050000000003</c:v>
                </c:pt>
                <c:pt idx="3176">
                  <c:v>3461.7689999999975</c:v>
                </c:pt>
                <c:pt idx="3177">
                  <c:v>3462.7330000000002</c:v>
                </c:pt>
                <c:pt idx="3178">
                  <c:v>3463.6979999999999</c:v>
                </c:pt>
                <c:pt idx="3179">
                  <c:v>3464.6619999999998</c:v>
                </c:pt>
                <c:pt idx="3180">
                  <c:v>3465.6259999999997</c:v>
                </c:pt>
                <c:pt idx="3181">
                  <c:v>3466.59</c:v>
                </c:pt>
                <c:pt idx="3182">
                  <c:v>3467.5540000000001</c:v>
                </c:pt>
                <c:pt idx="3183">
                  <c:v>3468.5190000000002</c:v>
                </c:pt>
                <c:pt idx="3184">
                  <c:v>3469.4830000000002</c:v>
                </c:pt>
                <c:pt idx="3185">
                  <c:v>3470.4479999999999</c:v>
                </c:pt>
                <c:pt idx="3186">
                  <c:v>3471.4120000000003</c:v>
                </c:pt>
                <c:pt idx="3187">
                  <c:v>3472.3760000000002</c:v>
                </c:pt>
                <c:pt idx="3188">
                  <c:v>3473.34</c:v>
                </c:pt>
                <c:pt idx="3189">
                  <c:v>3474.3040000000001</c:v>
                </c:pt>
                <c:pt idx="3190">
                  <c:v>3475.2689999999975</c:v>
                </c:pt>
                <c:pt idx="3191">
                  <c:v>3476.2330000000002</c:v>
                </c:pt>
                <c:pt idx="3192">
                  <c:v>3477.1970000000001</c:v>
                </c:pt>
                <c:pt idx="3193">
                  <c:v>3478.1619999999998</c:v>
                </c:pt>
                <c:pt idx="3194">
                  <c:v>3479.1259999999997</c:v>
                </c:pt>
                <c:pt idx="3195">
                  <c:v>3480.09</c:v>
                </c:pt>
                <c:pt idx="3196">
                  <c:v>3481.0540000000001</c:v>
                </c:pt>
                <c:pt idx="3197">
                  <c:v>3482.0190000000002</c:v>
                </c:pt>
                <c:pt idx="3198">
                  <c:v>3482.9830000000002</c:v>
                </c:pt>
                <c:pt idx="3199">
                  <c:v>3483.9470000000001</c:v>
                </c:pt>
                <c:pt idx="3200">
                  <c:v>3484.9120000000003</c:v>
                </c:pt>
                <c:pt idx="3201">
                  <c:v>3485.8760000000002</c:v>
                </c:pt>
                <c:pt idx="3202">
                  <c:v>3486.84</c:v>
                </c:pt>
                <c:pt idx="3203">
                  <c:v>3487.8040000000001</c:v>
                </c:pt>
                <c:pt idx="3204">
                  <c:v>3488.7689999999975</c:v>
                </c:pt>
                <c:pt idx="3205">
                  <c:v>3489.7330000000002</c:v>
                </c:pt>
                <c:pt idx="3206">
                  <c:v>3490.6970000000001</c:v>
                </c:pt>
                <c:pt idx="3207">
                  <c:v>3491.6619999999998</c:v>
                </c:pt>
                <c:pt idx="3208">
                  <c:v>3492.6259999999997</c:v>
                </c:pt>
                <c:pt idx="3209">
                  <c:v>3493.59</c:v>
                </c:pt>
                <c:pt idx="3210">
                  <c:v>3494.5540000000001</c:v>
                </c:pt>
                <c:pt idx="3211">
                  <c:v>3495.5190000000002</c:v>
                </c:pt>
                <c:pt idx="3212">
                  <c:v>3496.4830000000002</c:v>
                </c:pt>
                <c:pt idx="3213">
                  <c:v>3497.4470000000001</c:v>
                </c:pt>
                <c:pt idx="3214">
                  <c:v>3498.4120000000003</c:v>
                </c:pt>
                <c:pt idx="3215">
                  <c:v>3499.3760000000002</c:v>
                </c:pt>
                <c:pt idx="3216">
                  <c:v>3500.34</c:v>
                </c:pt>
                <c:pt idx="3217">
                  <c:v>3501.3040000000001</c:v>
                </c:pt>
                <c:pt idx="3218">
                  <c:v>3502.2689999999975</c:v>
                </c:pt>
                <c:pt idx="3219">
                  <c:v>3503.2330000000002</c:v>
                </c:pt>
                <c:pt idx="3220">
                  <c:v>3504.1970000000001</c:v>
                </c:pt>
                <c:pt idx="3221">
                  <c:v>3505.1619999999998</c:v>
                </c:pt>
                <c:pt idx="3222">
                  <c:v>3506.1259999999997</c:v>
                </c:pt>
                <c:pt idx="3223">
                  <c:v>3507.09</c:v>
                </c:pt>
                <c:pt idx="3224">
                  <c:v>3508.0540000000001</c:v>
                </c:pt>
                <c:pt idx="3225">
                  <c:v>3509.0190000000002</c:v>
                </c:pt>
                <c:pt idx="3226">
                  <c:v>3509.9830000000002</c:v>
                </c:pt>
                <c:pt idx="3227">
                  <c:v>3510.9470000000001</c:v>
                </c:pt>
                <c:pt idx="3228">
                  <c:v>3511.9110000000005</c:v>
                </c:pt>
                <c:pt idx="3229">
                  <c:v>3512.8760000000002</c:v>
                </c:pt>
                <c:pt idx="3230">
                  <c:v>3513.84</c:v>
                </c:pt>
                <c:pt idx="3231">
                  <c:v>3514.8040000000001</c:v>
                </c:pt>
                <c:pt idx="3232">
                  <c:v>3515.7689999999975</c:v>
                </c:pt>
                <c:pt idx="3233">
                  <c:v>3516.7330000000002</c:v>
                </c:pt>
                <c:pt idx="3234">
                  <c:v>3517.6970000000001</c:v>
                </c:pt>
                <c:pt idx="3235">
                  <c:v>3518.6610000000001</c:v>
                </c:pt>
                <c:pt idx="3236">
                  <c:v>3519.6259999999997</c:v>
                </c:pt>
                <c:pt idx="3237">
                  <c:v>3520.59</c:v>
                </c:pt>
                <c:pt idx="3238">
                  <c:v>3521.5540000000001</c:v>
                </c:pt>
                <c:pt idx="3239">
                  <c:v>3522.5190000000002</c:v>
                </c:pt>
                <c:pt idx="3240">
                  <c:v>3523.4830000000002</c:v>
                </c:pt>
                <c:pt idx="3241">
                  <c:v>3524.4470000000001</c:v>
                </c:pt>
                <c:pt idx="3242">
                  <c:v>3525.4110000000005</c:v>
                </c:pt>
                <c:pt idx="3243">
                  <c:v>3526.3760000000002</c:v>
                </c:pt>
                <c:pt idx="3244">
                  <c:v>3527.34</c:v>
                </c:pt>
                <c:pt idx="3245">
                  <c:v>3528.3040000000001</c:v>
                </c:pt>
                <c:pt idx="3246">
                  <c:v>3529.2689999999975</c:v>
                </c:pt>
                <c:pt idx="3247">
                  <c:v>3530.2330000000002</c:v>
                </c:pt>
                <c:pt idx="3248">
                  <c:v>3531.1970000000001</c:v>
                </c:pt>
                <c:pt idx="3249">
                  <c:v>3532.1610000000001</c:v>
                </c:pt>
                <c:pt idx="3250">
                  <c:v>3533.1259999999997</c:v>
                </c:pt>
                <c:pt idx="3251">
                  <c:v>3534.09</c:v>
                </c:pt>
                <c:pt idx="3252">
                  <c:v>3535.0540000000001</c:v>
                </c:pt>
                <c:pt idx="3253">
                  <c:v>3536.0190000000002</c:v>
                </c:pt>
                <c:pt idx="3254">
                  <c:v>3536.9830000000002</c:v>
                </c:pt>
                <c:pt idx="3255">
                  <c:v>3537.9470000000001</c:v>
                </c:pt>
                <c:pt idx="3256">
                  <c:v>3538.9110000000005</c:v>
                </c:pt>
                <c:pt idx="3257">
                  <c:v>3539.8760000000002</c:v>
                </c:pt>
                <c:pt idx="3258">
                  <c:v>3540.84</c:v>
                </c:pt>
                <c:pt idx="3259">
                  <c:v>3541.8040000000001</c:v>
                </c:pt>
                <c:pt idx="3260">
                  <c:v>3542.7689999999975</c:v>
                </c:pt>
                <c:pt idx="3261">
                  <c:v>3543.7330000000002</c:v>
                </c:pt>
                <c:pt idx="3262">
                  <c:v>3544.6970000000001</c:v>
                </c:pt>
                <c:pt idx="3263">
                  <c:v>3545.6610000000001</c:v>
                </c:pt>
                <c:pt idx="3264">
                  <c:v>3546.625</c:v>
                </c:pt>
                <c:pt idx="3265">
                  <c:v>3547.59</c:v>
                </c:pt>
                <c:pt idx="3266">
                  <c:v>3548.5540000000001</c:v>
                </c:pt>
                <c:pt idx="3267">
                  <c:v>3549.5190000000002</c:v>
                </c:pt>
                <c:pt idx="3268">
                  <c:v>3550.4830000000002</c:v>
                </c:pt>
                <c:pt idx="3269">
                  <c:v>3551.4470000000001</c:v>
                </c:pt>
                <c:pt idx="3270">
                  <c:v>3552.4110000000005</c:v>
                </c:pt>
                <c:pt idx="3271">
                  <c:v>3553.3750000000005</c:v>
                </c:pt>
                <c:pt idx="3272">
                  <c:v>3554.34</c:v>
                </c:pt>
                <c:pt idx="3273">
                  <c:v>3555.3040000000001</c:v>
                </c:pt>
                <c:pt idx="3274">
                  <c:v>3556.2679999999996</c:v>
                </c:pt>
                <c:pt idx="3275">
                  <c:v>3557.2330000000002</c:v>
                </c:pt>
                <c:pt idx="3276">
                  <c:v>3558.1970000000001</c:v>
                </c:pt>
                <c:pt idx="3277">
                  <c:v>3559.1610000000001</c:v>
                </c:pt>
                <c:pt idx="3278">
                  <c:v>3560.125</c:v>
                </c:pt>
                <c:pt idx="3279">
                  <c:v>3561.09</c:v>
                </c:pt>
                <c:pt idx="3280">
                  <c:v>3562.0540000000001</c:v>
                </c:pt>
                <c:pt idx="3281">
                  <c:v>3563.018</c:v>
                </c:pt>
                <c:pt idx="3282">
                  <c:v>3563.9830000000002</c:v>
                </c:pt>
                <c:pt idx="3283">
                  <c:v>3564.9470000000001</c:v>
                </c:pt>
                <c:pt idx="3284">
                  <c:v>3565.9110000000005</c:v>
                </c:pt>
                <c:pt idx="3285">
                  <c:v>3566.8750000000005</c:v>
                </c:pt>
                <c:pt idx="3286">
                  <c:v>3567.84</c:v>
                </c:pt>
                <c:pt idx="3287">
                  <c:v>3568.8040000000001</c:v>
                </c:pt>
                <c:pt idx="3288">
                  <c:v>3569.7679999999996</c:v>
                </c:pt>
                <c:pt idx="3289">
                  <c:v>3570.7330000000002</c:v>
                </c:pt>
                <c:pt idx="3290">
                  <c:v>3571.6970000000001</c:v>
                </c:pt>
                <c:pt idx="3291">
                  <c:v>3572.6610000000001</c:v>
                </c:pt>
                <c:pt idx="3292">
                  <c:v>3573.625</c:v>
                </c:pt>
                <c:pt idx="3293">
                  <c:v>3574.59</c:v>
                </c:pt>
                <c:pt idx="3294">
                  <c:v>3575.5540000000001</c:v>
                </c:pt>
                <c:pt idx="3295">
                  <c:v>3576.518</c:v>
                </c:pt>
                <c:pt idx="3296">
                  <c:v>3577.4830000000002</c:v>
                </c:pt>
                <c:pt idx="3297">
                  <c:v>3578.4470000000001</c:v>
                </c:pt>
                <c:pt idx="3298">
                  <c:v>3579.4110000000005</c:v>
                </c:pt>
                <c:pt idx="3299">
                  <c:v>3580.3750000000005</c:v>
                </c:pt>
                <c:pt idx="3300">
                  <c:v>3581.34</c:v>
                </c:pt>
                <c:pt idx="3301">
                  <c:v>3582.3040000000001</c:v>
                </c:pt>
                <c:pt idx="3302">
                  <c:v>3583.2679999999996</c:v>
                </c:pt>
                <c:pt idx="3303">
                  <c:v>3584.2330000000002</c:v>
                </c:pt>
                <c:pt idx="3304">
                  <c:v>3585.1970000000001</c:v>
                </c:pt>
                <c:pt idx="3305">
                  <c:v>3586.1610000000001</c:v>
                </c:pt>
                <c:pt idx="3306">
                  <c:v>3587.125</c:v>
                </c:pt>
                <c:pt idx="3307">
                  <c:v>3588.09</c:v>
                </c:pt>
                <c:pt idx="3308">
                  <c:v>3589.0540000000001</c:v>
                </c:pt>
                <c:pt idx="3309">
                  <c:v>3590.018</c:v>
                </c:pt>
                <c:pt idx="3310">
                  <c:v>3590.982</c:v>
                </c:pt>
                <c:pt idx="3311">
                  <c:v>3591.9470000000001</c:v>
                </c:pt>
                <c:pt idx="3312">
                  <c:v>3592.9110000000005</c:v>
                </c:pt>
                <c:pt idx="3313">
                  <c:v>3593.8750000000005</c:v>
                </c:pt>
                <c:pt idx="3314">
                  <c:v>3594.84</c:v>
                </c:pt>
                <c:pt idx="3315">
                  <c:v>3595.8040000000001</c:v>
                </c:pt>
                <c:pt idx="3316">
                  <c:v>3596.7679999999996</c:v>
                </c:pt>
                <c:pt idx="3317">
                  <c:v>3597.732</c:v>
                </c:pt>
                <c:pt idx="3318">
                  <c:v>3598.6970000000001</c:v>
                </c:pt>
                <c:pt idx="3319">
                  <c:v>3599.6610000000001</c:v>
                </c:pt>
                <c:pt idx="3320">
                  <c:v>3600.625</c:v>
                </c:pt>
                <c:pt idx="3321">
                  <c:v>3601.59</c:v>
                </c:pt>
                <c:pt idx="3322">
                  <c:v>3602.5540000000001</c:v>
                </c:pt>
                <c:pt idx="3323">
                  <c:v>3603.518</c:v>
                </c:pt>
                <c:pt idx="3324">
                  <c:v>3604.482</c:v>
                </c:pt>
                <c:pt idx="3325">
                  <c:v>3605.4470000000001</c:v>
                </c:pt>
                <c:pt idx="3326">
                  <c:v>3606.4110000000005</c:v>
                </c:pt>
                <c:pt idx="3327">
                  <c:v>3607.3750000000005</c:v>
                </c:pt>
                <c:pt idx="3328">
                  <c:v>3608.34</c:v>
                </c:pt>
                <c:pt idx="3329">
                  <c:v>3609.3040000000001</c:v>
                </c:pt>
                <c:pt idx="3330">
                  <c:v>3610.2679999999996</c:v>
                </c:pt>
                <c:pt idx="3331">
                  <c:v>3611.232</c:v>
                </c:pt>
                <c:pt idx="3332">
                  <c:v>3612.1970000000001</c:v>
                </c:pt>
                <c:pt idx="3333">
                  <c:v>3613.1610000000001</c:v>
                </c:pt>
                <c:pt idx="3334">
                  <c:v>3614.125</c:v>
                </c:pt>
                <c:pt idx="3335">
                  <c:v>3615.09</c:v>
                </c:pt>
                <c:pt idx="3336">
                  <c:v>3616.0540000000001</c:v>
                </c:pt>
                <c:pt idx="3337">
                  <c:v>3617.018</c:v>
                </c:pt>
                <c:pt idx="3338">
                  <c:v>3617.982</c:v>
                </c:pt>
                <c:pt idx="3339">
                  <c:v>3618.9470000000001</c:v>
                </c:pt>
                <c:pt idx="3340">
                  <c:v>3619.9110000000005</c:v>
                </c:pt>
                <c:pt idx="3341">
                  <c:v>3620.8750000000005</c:v>
                </c:pt>
                <c:pt idx="3342">
                  <c:v>3621.84</c:v>
                </c:pt>
                <c:pt idx="3343">
                  <c:v>3622.8040000000001</c:v>
                </c:pt>
                <c:pt idx="3344">
                  <c:v>3623.7679999999996</c:v>
                </c:pt>
                <c:pt idx="3345">
                  <c:v>3624.732</c:v>
                </c:pt>
                <c:pt idx="3346">
                  <c:v>3625.6970000000001</c:v>
                </c:pt>
                <c:pt idx="3347">
                  <c:v>3626.6610000000001</c:v>
                </c:pt>
                <c:pt idx="3348">
                  <c:v>3627.625</c:v>
                </c:pt>
                <c:pt idx="3349">
                  <c:v>3628.59</c:v>
                </c:pt>
                <c:pt idx="3350">
                  <c:v>3629.5540000000001</c:v>
                </c:pt>
                <c:pt idx="3351">
                  <c:v>3630.518</c:v>
                </c:pt>
                <c:pt idx="3352">
                  <c:v>3631.482</c:v>
                </c:pt>
                <c:pt idx="3353">
                  <c:v>3632.4470000000001</c:v>
                </c:pt>
                <c:pt idx="3354">
                  <c:v>3633.4110000000005</c:v>
                </c:pt>
                <c:pt idx="3355">
                  <c:v>3634.3750000000005</c:v>
                </c:pt>
                <c:pt idx="3356">
                  <c:v>3635.3390000000004</c:v>
                </c:pt>
                <c:pt idx="3357">
                  <c:v>3636.3040000000001</c:v>
                </c:pt>
                <c:pt idx="3358">
                  <c:v>3637.2679999999996</c:v>
                </c:pt>
                <c:pt idx="3359">
                  <c:v>3638.232</c:v>
                </c:pt>
                <c:pt idx="3360">
                  <c:v>3639.1970000000001</c:v>
                </c:pt>
                <c:pt idx="3361">
                  <c:v>3640.1610000000001</c:v>
                </c:pt>
                <c:pt idx="3362">
                  <c:v>3641.125</c:v>
                </c:pt>
                <c:pt idx="3363">
                  <c:v>3642.0889999999986</c:v>
                </c:pt>
                <c:pt idx="3364">
                  <c:v>3643.0540000000001</c:v>
                </c:pt>
                <c:pt idx="3365">
                  <c:v>3644.018</c:v>
                </c:pt>
                <c:pt idx="3366">
                  <c:v>3644.982</c:v>
                </c:pt>
                <c:pt idx="3367">
                  <c:v>3645.9470000000001</c:v>
                </c:pt>
                <c:pt idx="3368">
                  <c:v>3646.9110000000005</c:v>
                </c:pt>
                <c:pt idx="3369">
                  <c:v>3647.8750000000005</c:v>
                </c:pt>
                <c:pt idx="3370">
                  <c:v>3648.8390000000004</c:v>
                </c:pt>
                <c:pt idx="3371">
                  <c:v>3649.8040000000001</c:v>
                </c:pt>
                <c:pt idx="3372">
                  <c:v>3650.7679999999996</c:v>
                </c:pt>
                <c:pt idx="3373">
                  <c:v>3651.732</c:v>
                </c:pt>
                <c:pt idx="3374">
                  <c:v>3652.6970000000001</c:v>
                </c:pt>
                <c:pt idx="3375">
                  <c:v>3653.6610000000001</c:v>
                </c:pt>
                <c:pt idx="3376">
                  <c:v>3654.625</c:v>
                </c:pt>
                <c:pt idx="3377">
                  <c:v>3655.5889999999986</c:v>
                </c:pt>
                <c:pt idx="3378">
                  <c:v>3656.5540000000001</c:v>
                </c:pt>
                <c:pt idx="3379">
                  <c:v>3657.518</c:v>
                </c:pt>
                <c:pt idx="3380">
                  <c:v>3658.482</c:v>
                </c:pt>
                <c:pt idx="3381">
                  <c:v>3659.4470000000001</c:v>
                </c:pt>
                <c:pt idx="3382">
                  <c:v>3660.4110000000005</c:v>
                </c:pt>
                <c:pt idx="3383">
                  <c:v>3661.3750000000005</c:v>
                </c:pt>
                <c:pt idx="3384">
                  <c:v>3662.3390000000004</c:v>
                </c:pt>
                <c:pt idx="3385">
                  <c:v>3663.3040000000001</c:v>
                </c:pt>
                <c:pt idx="3386">
                  <c:v>3664.2679999999996</c:v>
                </c:pt>
                <c:pt idx="3387">
                  <c:v>3665.232</c:v>
                </c:pt>
                <c:pt idx="3388">
                  <c:v>3666.1970000000001</c:v>
                </c:pt>
                <c:pt idx="3389">
                  <c:v>3667.1610000000001</c:v>
                </c:pt>
                <c:pt idx="3390">
                  <c:v>3668.125</c:v>
                </c:pt>
                <c:pt idx="3391">
                  <c:v>3669.0889999999986</c:v>
                </c:pt>
                <c:pt idx="3392">
                  <c:v>3670.0530000000003</c:v>
                </c:pt>
                <c:pt idx="3393">
                  <c:v>3671.018</c:v>
                </c:pt>
                <c:pt idx="3394">
                  <c:v>3671.982</c:v>
                </c:pt>
                <c:pt idx="3395">
                  <c:v>3672.9470000000001</c:v>
                </c:pt>
                <c:pt idx="3396">
                  <c:v>3673.9110000000005</c:v>
                </c:pt>
                <c:pt idx="3397">
                  <c:v>3674.8750000000005</c:v>
                </c:pt>
                <c:pt idx="3398">
                  <c:v>3675.8390000000004</c:v>
                </c:pt>
                <c:pt idx="3399">
                  <c:v>3676.8030000000003</c:v>
                </c:pt>
                <c:pt idx="3400">
                  <c:v>3677.7679999999996</c:v>
                </c:pt>
                <c:pt idx="3401">
                  <c:v>3678.732</c:v>
                </c:pt>
                <c:pt idx="3402">
                  <c:v>3679.6959999999999</c:v>
                </c:pt>
                <c:pt idx="3403">
                  <c:v>3680.6610000000001</c:v>
                </c:pt>
                <c:pt idx="3404">
                  <c:v>3681.625</c:v>
                </c:pt>
                <c:pt idx="3405">
                  <c:v>3682.5889999999986</c:v>
                </c:pt>
                <c:pt idx="3406">
                  <c:v>3683.5530000000003</c:v>
                </c:pt>
                <c:pt idx="3407">
                  <c:v>3684.518</c:v>
                </c:pt>
                <c:pt idx="3408">
                  <c:v>3685.482</c:v>
                </c:pt>
                <c:pt idx="3409">
                  <c:v>3686.4459999999999</c:v>
                </c:pt>
                <c:pt idx="3410">
                  <c:v>3687.4110000000005</c:v>
                </c:pt>
                <c:pt idx="3411">
                  <c:v>3688.3750000000005</c:v>
                </c:pt>
                <c:pt idx="3412">
                  <c:v>3689.3390000000004</c:v>
                </c:pt>
                <c:pt idx="3413">
                  <c:v>3690.3030000000003</c:v>
                </c:pt>
                <c:pt idx="3414">
                  <c:v>3691.2679999999996</c:v>
                </c:pt>
                <c:pt idx="3415">
                  <c:v>3692.232</c:v>
                </c:pt>
                <c:pt idx="3416">
                  <c:v>3693.1959999999999</c:v>
                </c:pt>
                <c:pt idx="3417">
                  <c:v>3694.1610000000001</c:v>
                </c:pt>
                <c:pt idx="3418">
                  <c:v>3695.125</c:v>
                </c:pt>
                <c:pt idx="3419">
                  <c:v>3696.0889999999986</c:v>
                </c:pt>
                <c:pt idx="3420">
                  <c:v>3697.0530000000003</c:v>
                </c:pt>
                <c:pt idx="3421">
                  <c:v>3698.018</c:v>
                </c:pt>
                <c:pt idx="3422">
                  <c:v>3698.982</c:v>
                </c:pt>
                <c:pt idx="3423">
                  <c:v>3699.9459999999999</c:v>
                </c:pt>
                <c:pt idx="3424">
                  <c:v>3700.9110000000005</c:v>
                </c:pt>
                <c:pt idx="3425">
                  <c:v>3701.8750000000005</c:v>
                </c:pt>
                <c:pt idx="3426">
                  <c:v>3702.8390000000004</c:v>
                </c:pt>
                <c:pt idx="3427">
                  <c:v>3703.8030000000003</c:v>
                </c:pt>
                <c:pt idx="3428">
                  <c:v>3704.7679999999996</c:v>
                </c:pt>
                <c:pt idx="3429">
                  <c:v>3705.732</c:v>
                </c:pt>
                <c:pt idx="3430">
                  <c:v>3706.6959999999999</c:v>
                </c:pt>
                <c:pt idx="3431">
                  <c:v>3707.6610000000001</c:v>
                </c:pt>
                <c:pt idx="3432">
                  <c:v>3708.625</c:v>
                </c:pt>
                <c:pt idx="3433">
                  <c:v>3709.5889999999986</c:v>
                </c:pt>
                <c:pt idx="3434">
                  <c:v>3710.5530000000003</c:v>
                </c:pt>
                <c:pt idx="3435">
                  <c:v>3711.518</c:v>
                </c:pt>
                <c:pt idx="3436">
                  <c:v>3712.482</c:v>
                </c:pt>
                <c:pt idx="3437">
                  <c:v>3713.4459999999999</c:v>
                </c:pt>
                <c:pt idx="3438">
                  <c:v>3714.4100000000003</c:v>
                </c:pt>
                <c:pt idx="3439">
                  <c:v>3715.3750000000005</c:v>
                </c:pt>
                <c:pt idx="3440">
                  <c:v>3716.3390000000004</c:v>
                </c:pt>
                <c:pt idx="3441">
                  <c:v>3717.3030000000003</c:v>
                </c:pt>
                <c:pt idx="3442">
                  <c:v>3718.2679999999996</c:v>
                </c:pt>
                <c:pt idx="3443">
                  <c:v>3719.232</c:v>
                </c:pt>
                <c:pt idx="3444">
                  <c:v>3720.1959999999999</c:v>
                </c:pt>
                <c:pt idx="3445">
                  <c:v>3721.16</c:v>
                </c:pt>
                <c:pt idx="3446">
                  <c:v>3722.125</c:v>
                </c:pt>
                <c:pt idx="3447">
                  <c:v>3723.0889999999986</c:v>
                </c:pt>
                <c:pt idx="3448">
                  <c:v>3724.0530000000003</c:v>
                </c:pt>
                <c:pt idx="3449">
                  <c:v>3725.018</c:v>
                </c:pt>
                <c:pt idx="3450">
                  <c:v>3725.982</c:v>
                </c:pt>
                <c:pt idx="3451">
                  <c:v>3726.9459999999999</c:v>
                </c:pt>
                <c:pt idx="3452">
                  <c:v>3727.9100000000003</c:v>
                </c:pt>
                <c:pt idx="3453">
                  <c:v>3728.8750000000005</c:v>
                </c:pt>
                <c:pt idx="3454">
                  <c:v>3729.8390000000004</c:v>
                </c:pt>
                <c:pt idx="3455">
                  <c:v>3730.8030000000003</c:v>
                </c:pt>
                <c:pt idx="3456">
                  <c:v>3731.7679999999996</c:v>
                </c:pt>
                <c:pt idx="3457">
                  <c:v>3732.732</c:v>
                </c:pt>
                <c:pt idx="3458">
                  <c:v>3733.6959999999999</c:v>
                </c:pt>
                <c:pt idx="3459">
                  <c:v>3734.66</c:v>
                </c:pt>
                <c:pt idx="3460">
                  <c:v>3735.625</c:v>
                </c:pt>
                <c:pt idx="3461">
                  <c:v>3736.5889999999986</c:v>
                </c:pt>
                <c:pt idx="3462">
                  <c:v>3737.5530000000003</c:v>
                </c:pt>
                <c:pt idx="3463">
                  <c:v>3738.518</c:v>
                </c:pt>
                <c:pt idx="3464">
                  <c:v>3739.482</c:v>
                </c:pt>
                <c:pt idx="3465">
                  <c:v>3740.4459999999999</c:v>
                </c:pt>
                <c:pt idx="3466">
                  <c:v>3741.4100000000003</c:v>
                </c:pt>
                <c:pt idx="3467">
                  <c:v>3742.3750000000005</c:v>
                </c:pt>
                <c:pt idx="3468">
                  <c:v>3743.3390000000004</c:v>
                </c:pt>
                <c:pt idx="3469">
                  <c:v>3744.3030000000003</c:v>
                </c:pt>
                <c:pt idx="3470">
                  <c:v>3745.2679999999996</c:v>
                </c:pt>
                <c:pt idx="3471">
                  <c:v>3746.232</c:v>
                </c:pt>
                <c:pt idx="3472">
                  <c:v>3747.1959999999999</c:v>
                </c:pt>
                <c:pt idx="3473">
                  <c:v>3748.16</c:v>
                </c:pt>
                <c:pt idx="3474">
                  <c:v>3749.125</c:v>
                </c:pt>
                <c:pt idx="3475">
                  <c:v>3750.0889999999986</c:v>
                </c:pt>
                <c:pt idx="3476">
                  <c:v>3751.0530000000003</c:v>
                </c:pt>
                <c:pt idx="3477">
                  <c:v>3752.018</c:v>
                </c:pt>
                <c:pt idx="3478">
                  <c:v>3752.982</c:v>
                </c:pt>
                <c:pt idx="3479">
                  <c:v>3753.9459999999999</c:v>
                </c:pt>
                <c:pt idx="3480">
                  <c:v>3754.9100000000003</c:v>
                </c:pt>
                <c:pt idx="3481">
                  <c:v>3755.8750000000005</c:v>
                </c:pt>
                <c:pt idx="3482">
                  <c:v>3756.8390000000004</c:v>
                </c:pt>
                <c:pt idx="3483">
                  <c:v>3757.8030000000003</c:v>
                </c:pt>
                <c:pt idx="3484">
                  <c:v>3758.7669999999976</c:v>
                </c:pt>
                <c:pt idx="3485">
                  <c:v>3759.732</c:v>
                </c:pt>
                <c:pt idx="3486">
                  <c:v>3760.6959999999999</c:v>
                </c:pt>
                <c:pt idx="3487">
                  <c:v>3761.66</c:v>
                </c:pt>
                <c:pt idx="3488">
                  <c:v>3762.625</c:v>
                </c:pt>
                <c:pt idx="3489">
                  <c:v>3763.5889999999986</c:v>
                </c:pt>
                <c:pt idx="3490">
                  <c:v>3764.5530000000003</c:v>
                </c:pt>
                <c:pt idx="3491">
                  <c:v>3765.5170000000003</c:v>
                </c:pt>
                <c:pt idx="3492">
                  <c:v>3766.482</c:v>
                </c:pt>
                <c:pt idx="3493">
                  <c:v>3767.4459999999999</c:v>
                </c:pt>
                <c:pt idx="3494">
                  <c:v>3768.4100000000003</c:v>
                </c:pt>
                <c:pt idx="3495">
                  <c:v>3769.3750000000005</c:v>
                </c:pt>
                <c:pt idx="3496">
                  <c:v>3770.3390000000004</c:v>
                </c:pt>
                <c:pt idx="3497">
                  <c:v>3771.3030000000003</c:v>
                </c:pt>
                <c:pt idx="3498">
                  <c:v>3772.2669999999976</c:v>
                </c:pt>
                <c:pt idx="3499">
                  <c:v>3773.232</c:v>
                </c:pt>
                <c:pt idx="3500">
                  <c:v>3774.1959999999999</c:v>
                </c:pt>
                <c:pt idx="3501">
                  <c:v>3775.16</c:v>
                </c:pt>
                <c:pt idx="3502">
                  <c:v>3776.125</c:v>
                </c:pt>
                <c:pt idx="3503">
                  <c:v>3777.0889999999986</c:v>
                </c:pt>
                <c:pt idx="3504">
                  <c:v>3778.0530000000003</c:v>
                </c:pt>
                <c:pt idx="3505">
                  <c:v>3779.0170000000003</c:v>
                </c:pt>
                <c:pt idx="3506">
                  <c:v>3779.982</c:v>
                </c:pt>
                <c:pt idx="3507">
                  <c:v>3780.9459999999999</c:v>
                </c:pt>
                <c:pt idx="3508">
                  <c:v>3781.9100000000003</c:v>
                </c:pt>
                <c:pt idx="3509">
                  <c:v>3782.8750000000005</c:v>
                </c:pt>
                <c:pt idx="3510">
                  <c:v>3783.8390000000004</c:v>
                </c:pt>
                <c:pt idx="3511">
                  <c:v>3784.8030000000003</c:v>
                </c:pt>
                <c:pt idx="3512">
                  <c:v>3785.7669999999976</c:v>
                </c:pt>
                <c:pt idx="3513">
                  <c:v>3786.732</c:v>
                </c:pt>
                <c:pt idx="3514">
                  <c:v>3787.6959999999999</c:v>
                </c:pt>
                <c:pt idx="3515">
                  <c:v>3788.66</c:v>
                </c:pt>
                <c:pt idx="3516">
                  <c:v>3789.625</c:v>
                </c:pt>
                <c:pt idx="3517">
                  <c:v>3790.5889999999986</c:v>
                </c:pt>
                <c:pt idx="3518">
                  <c:v>3791.5530000000003</c:v>
                </c:pt>
                <c:pt idx="3519">
                  <c:v>3792.5170000000003</c:v>
                </c:pt>
                <c:pt idx="3520">
                  <c:v>3793.4810000000002</c:v>
                </c:pt>
                <c:pt idx="3521">
                  <c:v>3794.4459999999999</c:v>
                </c:pt>
                <c:pt idx="3522">
                  <c:v>3795.4100000000003</c:v>
                </c:pt>
                <c:pt idx="3523">
                  <c:v>3796.3740000000003</c:v>
                </c:pt>
                <c:pt idx="3524">
                  <c:v>3797.3390000000004</c:v>
                </c:pt>
                <c:pt idx="3525">
                  <c:v>3798.3030000000003</c:v>
                </c:pt>
                <c:pt idx="3526">
                  <c:v>3799.2669999999976</c:v>
                </c:pt>
                <c:pt idx="3527">
                  <c:v>3800.2310000000002</c:v>
                </c:pt>
                <c:pt idx="3528">
                  <c:v>3801.1959999999999</c:v>
                </c:pt>
                <c:pt idx="3529">
                  <c:v>3802.16</c:v>
                </c:pt>
                <c:pt idx="3530">
                  <c:v>3803.1239999999998</c:v>
                </c:pt>
                <c:pt idx="3531">
                  <c:v>3804.0889999999986</c:v>
                </c:pt>
                <c:pt idx="3532">
                  <c:v>3805.0530000000003</c:v>
                </c:pt>
                <c:pt idx="3533">
                  <c:v>3806.0170000000003</c:v>
                </c:pt>
                <c:pt idx="3534">
                  <c:v>3806.9810000000002</c:v>
                </c:pt>
                <c:pt idx="3535">
                  <c:v>3807.9459999999999</c:v>
                </c:pt>
                <c:pt idx="3536">
                  <c:v>3808.9100000000003</c:v>
                </c:pt>
                <c:pt idx="3537">
                  <c:v>3809.8740000000003</c:v>
                </c:pt>
                <c:pt idx="3538">
                  <c:v>3810.8390000000004</c:v>
                </c:pt>
                <c:pt idx="3539">
                  <c:v>3811.8030000000003</c:v>
                </c:pt>
                <c:pt idx="3540">
                  <c:v>3812.7669999999976</c:v>
                </c:pt>
                <c:pt idx="3541">
                  <c:v>3813.7310000000002</c:v>
                </c:pt>
                <c:pt idx="3542">
                  <c:v>3814.6959999999999</c:v>
                </c:pt>
                <c:pt idx="3543">
                  <c:v>3815.66</c:v>
                </c:pt>
                <c:pt idx="3544">
                  <c:v>3816.6239999999998</c:v>
                </c:pt>
                <c:pt idx="3545">
                  <c:v>3817.5889999999986</c:v>
                </c:pt>
                <c:pt idx="3546">
                  <c:v>3818.5530000000003</c:v>
                </c:pt>
                <c:pt idx="3547">
                  <c:v>3819.5170000000003</c:v>
                </c:pt>
                <c:pt idx="3548">
                  <c:v>3820.4810000000002</c:v>
                </c:pt>
                <c:pt idx="3549">
                  <c:v>3821.4459999999999</c:v>
                </c:pt>
                <c:pt idx="3550">
                  <c:v>3822.4100000000003</c:v>
                </c:pt>
                <c:pt idx="3551">
                  <c:v>3823.3740000000003</c:v>
                </c:pt>
                <c:pt idx="3552">
                  <c:v>3824.3390000000004</c:v>
                </c:pt>
                <c:pt idx="3553">
                  <c:v>3825.3030000000003</c:v>
                </c:pt>
                <c:pt idx="3554">
                  <c:v>3826.2669999999976</c:v>
                </c:pt>
                <c:pt idx="3555">
                  <c:v>3827.2310000000002</c:v>
                </c:pt>
                <c:pt idx="3556">
                  <c:v>3828.1959999999999</c:v>
                </c:pt>
                <c:pt idx="3557">
                  <c:v>3829.16</c:v>
                </c:pt>
                <c:pt idx="3558">
                  <c:v>3830.1239999999998</c:v>
                </c:pt>
                <c:pt idx="3559">
                  <c:v>3831.0879999999997</c:v>
                </c:pt>
                <c:pt idx="3560">
                  <c:v>3832.0530000000003</c:v>
                </c:pt>
                <c:pt idx="3561">
                  <c:v>3833.0170000000003</c:v>
                </c:pt>
                <c:pt idx="3562">
                  <c:v>3833.9810000000002</c:v>
                </c:pt>
                <c:pt idx="3563">
                  <c:v>3834.9459999999999</c:v>
                </c:pt>
                <c:pt idx="3564">
                  <c:v>3835.9100000000003</c:v>
                </c:pt>
                <c:pt idx="3565">
                  <c:v>3836.8740000000003</c:v>
                </c:pt>
                <c:pt idx="3566">
                  <c:v>3837.8380000000002</c:v>
                </c:pt>
                <c:pt idx="3567">
                  <c:v>3838.8030000000003</c:v>
                </c:pt>
                <c:pt idx="3568">
                  <c:v>3839.7669999999976</c:v>
                </c:pt>
                <c:pt idx="3569">
                  <c:v>3840.7310000000002</c:v>
                </c:pt>
                <c:pt idx="3570">
                  <c:v>3841.6959999999999</c:v>
                </c:pt>
                <c:pt idx="3571">
                  <c:v>3842.66</c:v>
                </c:pt>
                <c:pt idx="3572">
                  <c:v>3843.6239999999998</c:v>
                </c:pt>
                <c:pt idx="3573">
                  <c:v>3844.5879999999997</c:v>
                </c:pt>
                <c:pt idx="3574">
                  <c:v>3845.5530000000003</c:v>
                </c:pt>
                <c:pt idx="3575">
                  <c:v>3846.5170000000003</c:v>
                </c:pt>
                <c:pt idx="3576">
                  <c:v>3847.4810000000002</c:v>
                </c:pt>
                <c:pt idx="3577">
                  <c:v>3848.4459999999999</c:v>
                </c:pt>
                <c:pt idx="3578">
                  <c:v>3849.4100000000003</c:v>
                </c:pt>
                <c:pt idx="3579">
                  <c:v>3850.3740000000003</c:v>
                </c:pt>
                <c:pt idx="3580">
                  <c:v>3851.3380000000002</c:v>
                </c:pt>
                <c:pt idx="3581">
                  <c:v>3852.3030000000003</c:v>
                </c:pt>
                <c:pt idx="3582">
                  <c:v>3853.2669999999976</c:v>
                </c:pt>
                <c:pt idx="3583">
                  <c:v>3854.2310000000002</c:v>
                </c:pt>
                <c:pt idx="3584">
                  <c:v>3855.1959999999999</c:v>
                </c:pt>
                <c:pt idx="3585">
                  <c:v>3856.16</c:v>
                </c:pt>
                <c:pt idx="3586">
                  <c:v>3857.1239999999998</c:v>
                </c:pt>
                <c:pt idx="3587">
                  <c:v>3858.0879999999997</c:v>
                </c:pt>
                <c:pt idx="3588">
                  <c:v>3859.0530000000003</c:v>
                </c:pt>
                <c:pt idx="3589">
                  <c:v>3860.0170000000003</c:v>
                </c:pt>
                <c:pt idx="3590">
                  <c:v>3860.9810000000002</c:v>
                </c:pt>
                <c:pt idx="3591">
                  <c:v>3861.9459999999999</c:v>
                </c:pt>
                <c:pt idx="3592">
                  <c:v>3862.9100000000003</c:v>
                </c:pt>
                <c:pt idx="3593">
                  <c:v>3863.8740000000003</c:v>
                </c:pt>
                <c:pt idx="3594">
                  <c:v>3864.8380000000002</c:v>
                </c:pt>
                <c:pt idx="3595">
                  <c:v>3865.8030000000003</c:v>
                </c:pt>
                <c:pt idx="3596">
                  <c:v>3866.7669999999976</c:v>
                </c:pt>
                <c:pt idx="3597">
                  <c:v>3867.7310000000002</c:v>
                </c:pt>
                <c:pt idx="3598">
                  <c:v>3868.6959999999999</c:v>
                </c:pt>
                <c:pt idx="3599">
                  <c:v>3869.66</c:v>
                </c:pt>
                <c:pt idx="3600">
                  <c:v>3870.6239999999998</c:v>
                </c:pt>
                <c:pt idx="3601">
                  <c:v>3871.5879999999997</c:v>
                </c:pt>
                <c:pt idx="3602">
                  <c:v>3872.5520000000001</c:v>
                </c:pt>
                <c:pt idx="3603">
                  <c:v>3873.5170000000003</c:v>
                </c:pt>
                <c:pt idx="3604">
                  <c:v>3874.4810000000002</c:v>
                </c:pt>
                <c:pt idx="3605">
                  <c:v>3875.4450000000002</c:v>
                </c:pt>
                <c:pt idx="3606">
                  <c:v>3876.4100000000003</c:v>
                </c:pt>
                <c:pt idx="3607">
                  <c:v>3877.3740000000003</c:v>
                </c:pt>
                <c:pt idx="3608">
                  <c:v>3878.3380000000002</c:v>
                </c:pt>
                <c:pt idx="3609">
                  <c:v>3879.3020000000001</c:v>
                </c:pt>
                <c:pt idx="3610">
                  <c:v>3880.2669999999976</c:v>
                </c:pt>
                <c:pt idx="3611">
                  <c:v>3881.2310000000002</c:v>
                </c:pt>
                <c:pt idx="3612">
                  <c:v>3882.1950000000002</c:v>
                </c:pt>
                <c:pt idx="3613">
                  <c:v>3883.16</c:v>
                </c:pt>
                <c:pt idx="3614">
                  <c:v>3884.1239999999998</c:v>
                </c:pt>
                <c:pt idx="3615">
                  <c:v>3885.0879999999997</c:v>
                </c:pt>
                <c:pt idx="3616">
                  <c:v>3886.0520000000001</c:v>
                </c:pt>
                <c:pt idx="3617">
                  <c:v>3887.0170000000003</c:v>
                </c:pt>
                <c:pt idx="3618">
                  <c:v>3887.9810000000002</c:v>
                </c:pt>
                <c:pt idx="3619">
                  <c:v>3888.9450000000002</c:v>
                </c:pt>
                <c:pt idx="3620">
                  <c:v>3889.9100000000003</c:v>
                </c:pt>
                <c:pt idx="3621">
                  <c:v>3890.8740000000003</c:v>
                </c:pt>
                <c:pt idx="3622">
                  <c:v>3891.8380000000002</c:v>
                </c:pt>
                <c:pt idx="3623">
                  <c:v>3892.8020000000001</c:v>
                </c:pt>
                <c:pt idx="3624">
                  <c:v>3893.7669999999976</c:v>
                </c:pt>
                <c:pt idx="3625">
                  <c:v>3894.7310000000002</c:v>
                </c:pt>
                <c:pt idx="3626">
                  <c:v>3895.6950000000002</c:v>
                </c:pt>
                <c:pt idx="3627">
                  <c:v>3896.66</c:v>
                </c:pt>
                <c:pt idx="3628">
                  <c:v>3897.6239999999998</c:v>
                </c:pt>
                <c:pt idx="3629">
                  <c:v>3898.5879999999997</c:v>
                </c:pt>
                <c:pt idx="3630">
                  <c:v>3899.5520000000001</c:v>
                </c:pt>
                <c:pt idx="3631">
                  <c:v>3900.5170000000003</c:v>
                </c:pt>
                <c:pt idx="3632">
                  <c:v>3901.4810000000002</c:v>
                </c:pt>
                <c:pt idx="3633">
                  <c:v>3902.4450000000002</c:v>
                </c:pt>
                <c:pt idx="3634">
                  <c:v>3903.4100000000003</c:v>
                </c:pt>
                <c:pt idx="3635">
                  <c:v>3904.3740000000003</c:v>
                </c:pt>
                <c:pt idx="3636">
                  <c:v>3905.3380000000002</c:v>
                </c:pt>
                <c:pt idx="3637">
                  <c:v>3906.3020000000001</c:v>
                </c:pt>
                <c:pt idx="3638">
                  <c:v>3907.2669999999976</c:v>
                </c:pt>
                <c:pt idx="3639">
                  <c:v>3908.2310000000002</c:v>
                </c:pt>
                <c:pt idx="3640">
                  <c:v>3909.1950000000002</c:v>
                </c:pt>
                <c:pt idx="3641">
                  <c:v>3910.1590000000001</c:v>
                </c:pt>
                <c:pt idx="3642">
                  <c:v>3911.1239999999998</c:v>
                </c:pt>
                <c:pt idx="3643">
                  <c:v>3912.0879999999997</c:v>
                </c:pt>
                <c:pt idx="3644">
                  <c:v>3913.0520000000001</c:v>
                </c:pt>
                <c:pt idx="3645">
                  <c:v>3914.0170000000003</c:v>
                </c:pt>
                <c:pt idx="3646">
                  <c:v>3914.9810000000002</c:v>
                </c:pt>
                <c:pt idx="3647">
                  <c:v>3915.9450000000002</c:v>
                </c:pt>
                <c:pt idx="3648">
                  <c:v>3916.9090000000001</c:v>
                </c:pt>
                <c:pt idx="3649">
                  <c:v>3917.8740000000003</c:v>
                </c:pt>
                <c:pt idx="3650">
                  <c:v>3918.8380000000002</c:v>
                </c:pt>
                <c:pt idx="3651">
                  <c:v>3919.8020000000001</c:v>
                </c:pt>
                <c:pt idx="3652">
                  <c:v>3920.7669999999976</c:v>
                </c:pt>
                <c:pt idx="3653">
                  <c:v>3921.7310000000002</c:v>
                </c:pt>
                <c:pt idx="3654">
                  <c:v>3922.6950000000002</c:v>
                </c:pt>
                <c:pt idx="3655">
                  <c:v>3923.6590000000001</c:v>
                </c:pt>
                <c:pt idx="3656">
                  <c:v>3924.6239999999998</c:v>
                </c:pt>
                <c:pt idx="3657">
                  <c:v>3925.5879999999997</c:v>
                </c:pt>
                <c:pt idx="3658">
                  <c:v>3926.5520000000001</c:v>
                </c:pt>
                <c:pt idx="3659">
                  <c:v>3927.5170000000003</c:v>
                </c:pt>
                <c:pt idx="3660">
                  <c:v>3928.4810000000002</c:v>
                </c:pt>
                <c:pt idx="3661">
                  <c:v>3929.4450000000002</c:v>
                </c:pt>
                <c:pt idx="3662">
                  <c:v>3930.4090000000001</c:v>
                </c:pt>
                <c:pt idx="3663">
                  <c:v>3931.3740000000003</c:v>
                </c:pt>
                <c:pt idx="3664">
                  <c:v>3932.3380000000002</c:v>
                </c:pt>
                <c:pt idx="3665">
                  <c:v>3933.3020000000001</c:v>
                </c:pt>
                <c:pt idx="3666">
                  <c:v>3934.2669999999976</c:v>
                </c:pt>
                <c:pt idx="3667">
                  <c:v>3935.2310000000002</c:v>
                </c:pt>
                <c:pt idx="3668">
                  <c:v>3936.1950000000002</c:v>
                </c:pt>
                <c:pt idx="3669">
                  <c:v>3937.1590000000001</c:v>
                </c:pt>
                <c:pt idx="3670">
                  <c:v>3938.1239999999998</c:v>
                </c:pt>
                <c:pt idx="3671">
                  <c:v>3939.0879999999997</c:v>
                </c:pt>
                <c:pt idx="3672">
                  <c:v>3940.0520000000001</c:v>
                </c:pt>
                <c:pt idx="3673">
                  <c:v>3941.0170000000003</c:v>
                </c:pt>
                <c:pt idx="3674">
                  <c:v>3941.9810000000002</c:v>
                </c:pt>
                <c:pt idx="3675">
                  <c:v>3942.9450000000002</c:v>
                </c:pt>
                <c:pt idx="3676">
                  <c:v>3943.9090000000001</c:v>
                </c:pt>
                <c:pt idx="3677">
                  <c:v>3944.8740000000003</c:v>
                </c:pt>
                <c:pt idx="3678">
                  <c:v>3945.8380000000002</c:v>
                </c:pt>
                <c:pt idx="3679">
                  <c:v>3946.8020000000001</c:v>
                </c:pt>
                <c:pt idx="3680">
                  <c:v>3947.7669999999976</c:v>
                </c:pt>
                <c:pt idx="3681">
                  <c:v>3948.7310000000002</c:v>
                </c:pt>
                <c:pt idx="3682">
                  <c:v>3949.6950000000002</c:v>
                </c:pt>
                <c:pt idx="3683">
                  <c:v>3950.6590000000001</c:v>
                </c:pt>
                <c:pt idx="3684">
                  <c:v>3951.6239999999998</c:v>
                </c:pt>
                <c:pt idx="3685">
                  <c:v>3952.5879999999997</c:v>
                </c:pt>
                <c:pt idx="3686">
                  <c:v>3953.5520000000001</c:v>
                </c:pt>
                <c:pt idx="3687">
                  <c:v>3954.5160000000001</c:v>
                </c:pt>
                <c:pt idx="3688">
                  <c:v>3955.4810000000002</c:v>
                </c:pt>
                <c:pt idx="3689">
                  <c:v>3956.4450000000002</c:v>
                </c:pt>
                <c:pt idx="3690">
                  <c:v>3957.4090000000001</c:v>
                </c:pt>
                <c:pt idx="3691">
                  <c:v>3958.3740000000003</c:v>
                </c:pt>
                <c:pt idx="3692">
                  <c:v>3959.3380000000002</c:v>
                </c:pt>
                <c:pt idx="3693">
                  <c:v>3960.3020000000001</c:v>
                </c:pt>
                <c:pt idx="3694">
                  <c:v>3961.2659999999996</c:v>
                </c:pt>
                <c:pt idx="3695">
                  <c:v>3962.2310000000002</c:v>
                </c:pt>
                <c:pt idx="3696">
                  <c:v>3963.1950000000002</c:v>
                </c:pt>
                <c:pt idx="3697">
                  <c:v>3964.1590000000001</c:v>
                </c:pt>
                <c:pt idx="3698">
                  <c:v>3965.1239999999998</c:v>
                </c:pt>
                <c:pt idx="3699">
                  <c:v>3966.0879999999997</c:v>
                </c:pt>
                <c:pt idx="3700">
                  <c:v>3967.0520000000001</c:v>
                </c:pt>
                <c:pt idx="3701">
                  <c:v>3968.0160000000001</c:v>
                </c:pt>
                <c:pt idx="3702">
                  <c:v>3968.9810000000002</c:v>
                </c:pt>
                <c:pt idx="3703">
                  <c:v>3969.9450000000002</c:v>
                </c:pt>
                <c:pt idx="3704">
                  <c:v>3970.9090000000001</c:v>
                </c:pt>
                <c:pt idx="3705">
                  <c:v>3971.8740000000003</c:v>
                </c:pt>
                <c:pt idx="3706">
                  <c:v>3972.8380000000002</c:v>
                </c:pt>
                <c:pt idx="3707">
                  <c:v>3973.8020000000001</c:v>
                </c:pt>
                <c:pt idx="3708">
                  <c:v>3974.7659999999996</c:v>
                </c:pt>
                <c:pt idx="3709">
                  <c:v>3975.7310000000002</c:v>
                </c:pt>
                <c:pt idx="3710">
                  <c:v>3976.6950000000002</c:v>
                </c:pt>
                <c:pt idx="3711">
                  <c:v>3977.6590000000001</c:v>
                </c:pt>
                <c:pt idx="3712">
                  <c:v>3978.6239999999998</c:v>
                </c:pt>
                <c:pt idx="3713">
                  <c:v>3979.5879999999997</c:v>
                </c:pt>
                <c:pt idx="3714">
                  <c:v>3980.5520000000001</c:v>
                </c:pt>
                <c:pt idx="3715">
                  <c:v>3981.5160000000001</c:v>
                </c:pt>
                <c:pt idx="3716">
                  <c:v>3982.4810000000002</c:v>
                </c:pt>
                <c:pt idx="3717">
                  <c:v>3983.4450000000002</c:v>
                </c:pt>
                <c:pt idx="3718">
                  <c:v>3984.4090000000001</c:v>
                </c:pt>
                <c:pt idx="3719">
                  <c:v>3985.3740000000003</c:v>
                </c:pt>
                <c:pt idx="3720">
                  <c:v>3986.3380000000002</c:v>
                </c:pt>
                <c:pt idx="3721">
                  <c:v>3987.3020000000001</c:v>
                </c:pt>
                <c:pt idx="3722">
                  <c:v>3988.2659999999996</c:v>
                </c:pt>
                <c:pt idx="3723">
                  <c:v>3989.23</c:v>
                </c:pt>
                <c:pt idx="3724">
                  <c:v>3990.1950000000002</c:v>
                </c:pt>
                <c:pt idx="3725">
                  <c:v>3991.1590000000001</c:v>
                </c:pt>
                <c:pt idx="3726">
                  <c:v>3992.1239999999998</c:v>
                </c:pt>
                <c:pt idx="3727">
                  <c:v>3993.0879999999997</c:v>
                </c:pt>
                <c:pt idx="3728">
                  <c:v>3994.0520000000001</c:v>
                </c:pt>
                <c:pt idx="3729">
                  <c:v>3995.0160000000001</c:v>
                </c:pt>
                <c:pt idx="3730">
                  <c:v>3995.98</c:v>
                </c:pt>
                <c:pt idx="3731">
                  <c:v>3996.9450000000002</c:v>
                </c:pt>
                <c:pt idx="3732">
                  <c:v>3997.9090000000001</c:v>
                </c:pt>
                <c:pt idx="3733">
                  <c:v>3998.8730000000005</c:v>
                </c:pt>
                <c:pt idx="3734">
                  <c:v>3999.8380000000002</c:v>
                </c:pt>
                <c:pt idx="3735">
                  <c:v>4000.8020000000001</c:v>
                </c:pt>
              </c:numCache>
            </c:numRef>
          </c:xVal>
          <c:yVal>
            <c:numRef>
              <c:f>'FTIR spectra CSV in excel'!$F$2:$F$3737</c:f>
              <c:numCache>
                <c:formatCode>0.00E+00</c:formatCode>
                <c:ptCount val="3736"/>
                <c:pt idx="0">
                  <c:v>0</c:v>
                </c:pt>
                <c:pt idx="1">
                  <c:v>-2.2882540000000002</c:v>
                </c:pt>
                <c:pt idx="2">
                  <c:v>1.2334069999999999</c:v>
                </c:pt>
                <c:pt idx="3">
                  <c:v>0.44022790000000006</c:v>
                </c:pt>
                <c:pt idx="4">
                  <c:v>-0.35610010000000003</c:v>
                </c:pt>
                <c:pt idx="5">
                  <c:v>-3.1641340000000007</c:v>
                </c:pt>
                <c:pt idx="6">
                  <c:v>3.6623890000000011E-3</c:v>
                </c:pt>
                <c:pt idx="7">
                  <c:v>0.69189170000000022</c:v>
                </c:pt>
                <c:pt idx="8">
                  <c:v>-0.42746670000000009</c:v>
                </c:pt>
                <c:pt idx="9">
                  <c:v>-0.76034640000000009</c:v>
                </c:pt>
                <c:pt idx="10">
                  <c:v>1.078443</c:v>
                </c:pt>
                <c:pt idx="11">
                  <c:v>0.15048320000000004</c:v>
                </c:pt>
                <c:pt idx="12">
                  <c:v>1.579955</c:v>
                </c:pt>
                <c:pt idx="13">
                  <c:v>0.26024389999999997</c:v>
                </c:pt>
                <c:pt idx="14">
                  <c:v>-1.2711899999999998</c:v>
                </c:pt>
                <c:pt idx="15">
                  <c:v>-6.0892160000000022E-2</c:v>
                </c:pt>
                <c:pt idx="16">
                  <c:v>7.1028400000000005E-2</c:v>
                </c:pt>
                <c:pt idx="17">
                  <c:v>-0.25680030000000004</c:v>
                </c:pt>
                <c:pt idx="18">
                  <c:v>0.14380400000000002</c:v>
                </c:pt>
                <c:pt idx="19">
                  <c:v>1.1348500000000001</c:v>
                </c:pt>
                <c:pt idx="20">
                  <c:v>-0.54616189999999998</c:v>
                </c:pt>
                <c:pt idx="21">
                  <c:v>-0.28303410000000001</c:v>
                </c:pt>
                <c:pt idx="22">
                  <c:v>-0.18882720000000003</c:v>
                </c:pt>
                <c:pt idx="23">
                  <c:v>0.26536860000000007</c:v>
                </c:pt>
                <c:pt idx="24">
                  <c:v>-0.66123380000000009</c:v>
                </c:pt>
                <c:pt idx="25">
                  <c:v>0.38824780000000003</c:v>
                </c:pt>
                <c:pt idx="26">
                  <c:v>1.0415909999999997</c:v>
                </c:pt>
                <c:pt idx="27">
                  <c:v>0.59732750000000001</c:v>
                </c:pt>
                <c:pt idx="28">
                  <c:v>-5.2993740000000011E-2</c:v>
                </c:pt>
                <c:pt idx="29">
                  <c:v>0.71756019999999998</c:v>
                </c:pt>
                <c:pt idx="30">
                  <c:v>-9.2796090000000039E-2</c:v>
                </c:pt>
                <c:pt idx="31">
                  <c:v>-0.12311260000000002</c:v>
                </c:pt>
                <c:pt idx="32">
                  <c:v>-0.54152719999999999</c:v>
                </c:pt>
                <c:pt idx="33">
                  <c:v>0.22682920000000004</c:v>
                </c:pt>
                <c:pt idx="34">
                  <c:v>0.26533109999999999</c:v>
                </c:pt>
                <c:pt idx="35">
                  <c:v>0.58908240000000001</c:v>
                </c:pt>
                <c:pt idx="36">
                  <c:v>0.51036419999999993</c:v>
                </c:pt>
                <c:pt idx="37">
                  <c:v>1.8090439999999999</c:v>
                </c:pt>
                <c:pt idx="38">
                  <c:v>-0.85140440000000006</c:v>
                </c:pt>
                <c:pt idx="39">
                  <c:v>-2.0999569999999976</c:v>
                </c:pt>
                <c:pt idx="40">
                  <c:v>-0.93247389999999997</c:v>
                </c:pt>
                <c:pt idx="41">
                  <c:v>0.37468910000000005</c:v>
                </c:pt>
                <c:pt idx="42">
                  <c:v>0.63829620000000009</c:v>
                </c:pt>
                <c:pt idx="43">
                  <c:v>0.66031689999999998</c:v>
                </c:pt>
                <c:pt idx="44">
                  <c:v>-1.430358</c:v>
                </c:pt>
                <c:pt idx="45">
                  <c:v>-1.1882050000000002</c:v>
                </c:pt>
                <c:pt idx="46">
                  <c:v>-0.53818180000000004</c:v>
                </c:pt>
                <c:pt idx="47">
                  <c:v>0.20198710000000003</c:v>
                </c:pt>
                <c:pt idx="48">
                  <c:v>0.60726990000000003</c:v>
                </c:pt>
                <c:pt idx="49">
                  <c:v>0.47299760000000002</c:v>
                </c:pt>
                <c:pt idx="50">
                  <c:v>-0.97792500000000004</c:v>
                </c:pt>
                <c:pt idx="51">
                  <c:v>-0.26046460000000005</c:v>
                </c:pt>
                <c:pt idx="52">
                  <c:v>0.68314200000000014</c:v>
                </c:pt>
                <c:pt idx="53">
                  <c:v>0.52175209999999994</c:v>
                </c:pt>
                <c:pt idx="54">
                  <c:v>0.37012720000000005</c:v>
                </c:pt>
                <c:pt idx="55">
                  <c:v>0.89205040000000013</c:v>
                </c:pt>
                <c:pt idx="56">
                  <c:v>4.2422760000000011E-2</c:v>
                </c:pt>
                <c:pt idx="57">
                  <c:v>0.67446209999999995</c:v>
                </c:pt>
                <c:pt idx="58">
                  <c:v>0.46619240000000001</c:v>
                </c:pt>
                <c:pt idx="59">
                  <c:v>0.66047330000000004</c:v>
                </c:pt>
                <c:pt idx="60">
                  <c:v>0.67191520000000016</c:v>
                </c:pt>
                <c:pt idx="61">
                  <c:v>0.84093760000000006</c:v>
                </c:pt>
                <c:pt idx="62">
                  <c:v>0.35879860000000002</c:v>
                </c:pt>
                <c:pt idx="63">
                  <c:v>0.62527500000000014</c:v>
                </c:pt>
                <c:pt idx="64">
                  <c:v>0.56002160000000012</c:v>
                </c:pt>
                <c:pt idx="65">
                  <c:v>1.339118</c:v>
                </c:pt>
                <c:pt idx="66">
                  <c:v>1.4135369999999998</c:v>
                </c:pt>
                <c:pt idx="67">
                  <c:v>1.2198429999999998</c:v>
                </c:pt>
                <c:pt idx="68">
                  <c:v>0.35147020000000007</c:v>
                </c:pt>
                <c:pt idx="69">
                  <c:v>0.63319340000000013</c:v>
                </c:pt>
                <c:pt idx="70">
                  <c:v>0.82765060000000013</c:v>
                </c:pt>
                <c:pt idx="71">
                  <c:v>1.3019589999999999</c:v>
                </c:pt>
                <c:pt idx="72">
                  <c:v>1.153972</c:v>
                </c:pt>
                <c:pt idx="73">
                  <c:v>1.438612</c:v>
                </c:pt>
                <c:pt idx="74">
                  <c:v>1.2488520000000001</c:v>
                </c:pt>
                <c:pt idx="75">
                  <c:v>1.3553539999999999</c:v>
                </c:pt>
                <c:pt idx="76">
                  <c:v>0.80310269999999995</c:v>
                </c:pt>
                <c:pt idx="77">
                  <c:v>1.45068</c:v>
                </c:pt>
                <c:pt idx="78">
                  <c:v>1.460537</c:v>
                </c:pt>
                <c:pt idx="79">
                  <c:v>1.8958059999999999</c:v>
                </c:pt>
                <c:pt idx="80">
                  <c:v>1.7277609999999999</c:v>
                </c:pt>
                <c:pt idx="81">
                  <c:v>1.8195679999999999</c:v>
                </c:pt>
                <c:pt idx="82">
                  <c:v>1.2950599999999999</c:v>
                </c:pt>
                <c:pt idx="83">
                  <c:v>1.8031219999999999</c:v>
                </c:pt>
                <c:pt idx="84">
                  <c:v>2.0694370000000002</c:v>
                </c:pt>
                <c:pt idx="85">
                  <c:v>2.4414199999999986</c:v>
                </c:pt>
                <c:pt idx="86">
                  <c:v>2.270235</c:v>
                </c:pt>
                <c:pt idx="87">
                  <c:v>2.2937810000000005</c:v>
                </c:pt>
                <c:pt idx="88">
                  <c:v>2.0775549999999998</c:v>
                </c:pt>
                <c:pt idx="89">
                  <c:v>2.5032840000000003</c:v>
                </c:pt>
                <c:pt idx="90">
                  <c:v>2.676859999999984</c:v>
                </c:pt>
                <c:pt idx="91">
                  <c:v>3.3287529999999976</c:v>
                </c:pt>
                <c:pt idx="92">
                  <c:v>3.1456439999999986</c:v>
                </c:pt>
                <c:pt idx="93">
                  <c:v>3.0166259999999996</c:v>
                </c:pt>
                <c:pt idx="94">
                  <c:v>2.8300619999999976</c:v>
                </c:pt>
                <c:pt idx="95">
                  <c:v>3.102557</c:v>
                </c:pt>
                <c:pt idx="96">
                  <c:v>3.5629719999999998</c:v>
                </c:pt>
                <c:pt idx="97">
                  <c:v>4.1713139999999997</c:v>
                </c:pt>
                <c:pt idx="98">
                  <c:v>3.7345540000000002</c:v>
                </c:pt>
                <c:pt idx="99">
                  <c:v>4.0004859999999995</c:v>
                </c:pt>
                <c:pt idx="100">
                  <c:v>4.2518670000000007</c:v>
                </c:pt>
                <c:pt idx="101">
                  <c:v>4.6281279999999798</c:v>
                </c:pt>
                <c:pt idx="102">
                  <c:v>4.7230799999999986</c:v>
                </c:pt>
                <c:pt idx="103">
                  <c:v>5.1263559999999835</c:v>
                </c:pt>
                <c:pt idx="104">
                  <c:v>5.1514259999999936</c:v>
                </c:pt>
                <c:pt idx="105">
                  <c:v>5.5563060000000002</c:v>
                </c:pt>
                <c:pt idx="106">
                  <c:v>5.7600199999999946</c:v>
                </c:pt>
                <c:pt idx="107">
                  <c:v>6.1643669999999835</c:v>
                </c:pt>
                <c:pt idx="108">
                  <c:v>6.0130430000000006</c:v>
                </c:pt>
                <c:pt idx="109">
                  <c:v>6.4022130000000006</c:v>
                </c:pt>
                <c:pt idx="110">
                  <c:v>6.6357249999999937</c:v>
                </c:pt>
                <c:pt idx="111">
                  <c:v>7.0271909999999833</c:v>
                </c:pt>
                <c:pt idx="112">
                  <c:v>7.2527720000000002</c:v>
                </c:pt>
                <c:pt idx="113">
                  <c:v>7.8249029999999768</c:v>
                </c:pt>
                <c:pt idx="114">
                  <c:v>7.8065920000000002</c:v>
                </c:pt>
                <c:pt idx="115">
                  <c:v>8.1003299999999996</c:v>
                </c:pt>
                <c:pt idx="116">
                  <c:v>8.3526490000000031</c:v>
                </c:pt>
                <c:pt idx="117">
                  <c:v>8.8909350000000007</c:v>
                </c:pt>
                <c:pt idx="118">
                  <c:v>9.1006900000000002</c:v>
                </c:pt>
                <c:pt idx="119">
                  <c:v>9.5946789999999993</c:v>
                </c:pt>
                <c:pt idx="120">
                  <c:v>9.7775350000000003</c:v>
                </c:pt>
                <c:pt idx="121">
                  <c:v>10.316430000000002</c:v>
                </c:pt>
                <c:pt idx="122">
                  <c:v>10.599119999999999</c:v>
                </c:pt>
                <c:pt idx="123">
                  <c:v>11.03979</c:v>
                </c:pt>
                <c:pt idx="124">
                  <c:v>11.355050000000002</c:v>
                </c:pt>
                <c:pt idx="125">
                  <c:v>11.82161</c:v>
                </c:pt>
                <c:pt idx="126">
                  <c:v>11.959790000000002</c:v>
                </c:pt>
                <c:pt idx="127">
                  <c:v>12.4338</c:v>
                </c:pt>
                <c:pt idx="128">
                  <c:v>12.713379999999999</c:v>
                </c:pt>
                <c:pt idx="129">
                  <c:v>13.35172</c:v>
                </c:pt>
                <c:pt idx="130">
                  <c:v>13.63256</c:v>
                </c:pt>
                <c:pt idx="131">
                  <c:v>14.179580000000001</c:v>
                </c:pt>
                <c:pt idx="132">
                  <c:v>14.54045</c:v>
                </c:pt>
                <c:pt idx="133">
                  <c:v>15.220329999999999</c:v>
                </c:pt>
                <c:pt idx="134">
                  <c:v>15.550430000000002</c:v>
                </c:pt>
                <c:pt idx="135">
                  <c:v>16.07451</c:v>
                </c:pt>
                <c:pt idx="136">
                  <c:v>16.39152</c:v>
                </c:pt>
                <c:pt idx="137">
                  <c:v>16.97484</c:v>
                </c:pt>
                <c:pt idx="138">
                  <c:v>17.417439999999999</c:v>
                </c:pt>
                <c:pt idx="139">
                  <c:v>18.085850000000001</c:v>
                </c:pt>
                <c:pt idx="140">
                  <c:v>18.437760000000001</c:v>
                </c:pt>
                <c:pt idx="141">
                  <c:v>19.081129999999998</c:v>
                </c:pt>
                <c:pt idx="142">
                  <c:v>19.408989999999999</c:v>
                </c:pt>
                <c:pt idx="143">
                  <c:v>19.924229999999998</c:v>
                </c:pt>
                <c:pt idx="144">
                  <c:v>20.425909999999977</c:v>
                </c:pt>
                <c:pt idx="145">
                  <c:v>21.122810000000001</c:v>
                </c:pt>
                <c:pt idx="146">
                  <c:v>21.607990000000004</c:v>
                </c:pt>
                <c:pt idx="147">
                  <c:v>22.19267</c:v>
                </c:pt>
                <c:pt idx="148">
                  <c:v>22.578539999999997</c:v>
                </c:pt>
                <c:pt idx="149">
                  <c:v>23.23807</c:v>
                </c:pt>
                <c:pt idx="150">
                  <c:v>23.846360000000001</c:v>
                </c:pt>
                <c:pt idx="151">
                  <c:v>24.451689999999999</c:v>
                </c:pt>
                <c:pt idx="152">
                  <c:v>24.812800000000003</c:v>
                </c:pt>
                <c:pt idx="153">
                  <c:v>25.433150000000001</c:v>
                </c:pt>
                <c:pt idx="154">
                  <c:v>25.960479999999997</c:v>
                </c:pt>
                <c:pt idx="155">
                  <c:v>26.540299999999977</c:v>
                </c:pt>
                <c:pt idx="156">
                  <c:v>26.995919999999998</c:v>
                </c:pt>
                <c:pt idx="157">
                  <c:v>27.689060000000001</c:v>
                </c:pt>
                <c:pt idx="158">
                  <c:v>28.079660000000001</c:v>
                </c:pt>
                <c:pt idx="159">
                  <c:v>28.64771</c:v>
                </c:pt>
                <c:pt idx="160">
                  <c:v>29.171990000000005</c:v>
                </c:pt>
                <c:pt idx="161">
                  <c:v>29.952679999999997</c:v>
                </c:pt>
                <c:pt idx="162">
                  <c:v>30.478019999999997</c:v>
                </c:pt>
                <c:pt idx="163">
                  <c:v>31.077750000000012</c:v>
                </c:pt>
                <c:pt idx="164">
                  <c:v>31.519300000000001</c:v>
                </c:pt>
                <c:pt idx="165">
                  <c:v>32.126280000000001</c:v>
                </c:pt>
                <c:pt idx="166">
                  <c:v>32.477710000000002</c:v>
                </c:pt>
                <c:pt idx="167">
                  <c:v>33.121730000000007</c:v>
                </c:pt>
                <c:pt idx="168">
                  <c:v>33.579720000000002</c:v>
                </c:pt>
                <c:pt idx="169">
                  <c:v>34.056059999999995</c:v>
                </c:pt>
                <c:pt idx="170">
                  <c:v>34.563280000000006</c:v>
                </c:pt>
                <c:pt idx="171">
                  <c:v>35.201910000000005</c:v>
                </c:pt>
                <c:pt idx="172">
                  <c:v>35.670780000000001</c:v>
                </c:pt>
                <c:pt idx="173">
                  <c:v>36.270380000000003</c:v>
                </c:pt>
                <c:pt idx="174">
                  <c:v>36.700120000000013</c:v>
                </c:pt>
                <c:pt idx="175">
                  <c:v>37.338910000000006</c:v>
                </c:pt>
                <c:pt idx="176">
                  <c:v>37.804809999999996</c:v>
                </c:pt>
                <c:pt idx="177">
                  <c:v>38.386069999999997</c:v>
                </c:pt>
                <c:pt idx="178">
                  <c:v>38.736120000000007</c:v>
                </c:pt>
                <c:pt idx="179">
                  <c:v>39.27169</c:v>
                </c:pt>
                <c:pt idx="180">
                  <c:v>39.777650000000001</c:v>
                </c:pt>
                <c:pt idx="181">
                  <c:v>40.279950000000007</c:v>
                </c:pt>
                <c:pt idx="182">
                  <c:v>40.532020000000003</c:v>
                </c:pt>
                <c:pt idx="183">
                  <c:v>41.219810000000003</c:v>
                </c:pt>
                <c:pt idx="184">
                  <c:v>41.819130000000001</c:v>
                </c:pt>
                <c:pt idx="185">
                  <c:v>42.224870000000003</c:v>
                </c:pt>
                <c:pt idx="186">
                  <c:v>42.522820000000003</c:v>
                </c:pt>
                <c:pt idx="187">
                  <c:v>43.036520000000003</c:v>
                </c:pt>
                <c:pt idx="188">
                  <c:v>43.637610000000002</c:v>
                </c:pt>
                <c:pt idx="189">
                  <c:v>44.166900000000005</c:v>
                </c:pt>
                <c:pt idx="190">
                  <c:v>44.554659999999991</c:v>
                </c:pt>
                <c:pt idx="191">
                  <c:v>45.128270000000008</c:v>
                </c:pt>
                <c:pt idx="192">
                  <c:v>45.65249</c:v>
                </c:pt>
                <c:pt idx="193">
                  <c:v>46.260980000000011</c:v>
                </c:pt>
                <c:pt idx="194">
                  <c:v>46.713240000000006</c:v>
                </c:pt>
                <c:pt idx="195">
                  <c:v>47.277390000000004</c:v>
                </c:pt>
                <c:pt idx="196">
                  <c:v>47.669810000000005</c:v>
                </c:pt>
                <c:pt idx="197">
                  <c:v>48.144649999999999</c:v>
                </c:pt>
                <c:pt idx="198">
                  <c:v>48.600610000000003</c:v>
                </c:pt>
                <c:pt idx="199">
                  <c:v>49.248840000000001</c:v>
                </c:pt>
                <c:pt idx="200">
                  <c:v>49.879979999999996</c:v>
                </c:pt>
                <c:pt idx="201">
                  <c:v>50.355419999999995</c:v>
                </c:pt>
                <c:pt idx="202">
                  <c:v>50.731820000000006</c:v>
                </c:pt>
                <c:pt idx="203">
                  <c:v>51.30836</c:v>
                </c:pt>
                <c:pt idx="204">
                  <c:v>51.729880000000001</c:v>
                </c:pt>
                <c:pt idx="205">
                  <c:v>52.228780000000008</c:v>
                </c:pt>
                <c:pt idx="206">
                  <c:v>52.785510000000009</c:v>
                </c:pt>
                <c:pt idx="207">
                  <c:v>53.402570000000004</c:v>
                </c:pt>
                <c:pt idx="208">
                  <c:v>53.756839999999997</c:v>
                </c:pt>
                <c:pt idx="209">
                  <c:v>54.187859999999993</c:v>
                </c:pt>
                <c:pt idx="210">
                  <c:v>54.716120000000011</c:v>
                </c:pt>
                <c:pt idx="211">
                  <c:v>55.352510000000002</c:v>
                </c:pt>
                <c:pt idx="212">
                  <c:v>55.81812</c:v>
                </c:pt>
                <c:pt idx="213">
                  <c:v>56.224370000000008</c:v>
                </c:pt>
                <c:pt idx="214">
                  <c:v>56.536110000000008</c:v>
                </c:pt>
                <c:pt idx="215">
                  <c:v>57.039620000000006</c:v>
                </c:pt>
                <c:pt idx="216">
                  <c:v>57.487559999999995</c:v>
                </c:pt>
                <c:pt idx="217">
                  <c:v>57.928460000000001</c:v>
                </c:pt>
                <c:pt idx="218">
                  <c:v>58.319749999999999</c:v>
                </c:pt>
                <c:pt idx="219">
                  <c:v>58.792760000000008</c:v>
                </c:pt>
                <c:pt idx="220">
                  <c:v>59.164910000000006</c:v>
                </c:pt>
                <c:pt idx="221">
                  <c:v>59.656010000000002</c:v>
                </c:pt>
                <c:pt idx="222">
                  <c:v>60.112520000000011</c:v>
                </c:pt>
                <c:pt idx="223">
                  <c:v>60.475380000000001</c:v>
                </c:pt>
                <c:pt idx="224">
                  <c:v>60.763640000000002</c:v>
                </c:pt>
                <c:pt idx="225">
                  <c:v>61.164450000000002</c:v>
                </c:pt>
                <c:pt idx="226">
                  <c:v>61.60089</c:v>
                </c:pt>
                <c:pt idx="227">
                  <c:v>62.101230000000001</c:v>
                </c:pt>
                <c:pt idx="228">
                  <c:v>62.348889999999997</c:v>
                </c:pt>
                <c:pt idx="229">
                  <c:v>62.726310000000012</c:v>
                </c:pt>
                <c:pt idx="230">
                  <c:v>63.165920000000007</c:v>
                </c:pt>
                <c:pt idx="231">
                  <c:v>63.535290000000003</c:v>
                </c:pt>
                <c:pt idx="232">
                  <c:v>63.867079999999994</c:v>
                </c:pt>
                <c:pt idx="233">
                  <c:v>64.249600000000015</c:v>
                </c:pt>
                <c:pt idx="234">
                  <c:v>64.548400000000001</c:v>
                </c:pt>
                <c:pt idx="235">
                  <c:v>64.943760000000012</c:v>
                </c:pt>
                <c:pt idx="236">
                  <c:v>65.283910000000006</c:v>
                </c:pt>
                <c:pt idx="237">
                  <c:v>65.756260000000012</c:v>
                </c:pt>
                <c:pt idx="238">
                  <c:v>66.16125000000001</c:v>
                </c:pt>
                <c:pt idx="239">
                  <c:v>66.566940000000002</c:v>
                </c:pt>
                <c:pt idx="240">
                  <c:v>66.849779999999981</c:v>
                </c:pt>
                <c:pt idx="241">
                  <c:v>67.202469999999991</c:v>
                </c:pt>
                <c:pt idx="242">
                  <c:v>67.556089999999998</c:v>
                </c:pt>
                <c:pt idx="243">
                  <c:v>67.935180000000003</c:v>
                </c:pt>
                <c:pt idx="244">
                  <c:v>68.265170000000012</c:v>
                </c:pt>
                <c:pt idx="245">
                  <c:v>68.727100000000007</c:v>
                </c:pt>
                <c:pt idx="246">
                  <c:v>69.064980000000006</c:v>
                </c:pt>
                <c:pt idx="247">
                  <c:v>69.330309999999983</c:v>
                </c:pt>
                <c:pt idx="248">
                  <c:v>69.567560000000014</c:v>
                </c:pt>
                <c:pt idx="249">
                  <c:v>69.875309999999772</c:v>
                </c:pt>
                <c:pt idx="250">
                  <c:v>70.153179999999978</c:v>
                </c:pt>
                <c:pt idx="251">
                  <c:v>70.55104</c:v>
                </c:pt>
                <c:pt idx="252">
                  <c:v>70.847640000000013</c:v>
                </c:pt>
                <c:pt idx="253">
                  <c:v>71.170529999999985</c:v>
                </c:pt>
                <c:pt idx="254">
                  <c:v>71.464280000000016</c:v>
                </c:pt>
                <c:pt idx="255">
                  <c:v>71.723460000000003</c:v>
                </c:pt>
                <c:pt idx="256">
                  <c:v>71.948440000000005</c:v>
                </c:pt>
                <c:pt idx="257">
                  <c:v>72.259130000000013</c:v>
                </c:pt>
                <c:pt idx="258">
                  <c:v>72.527650000000008</c:v>
                </c:pt>
                <c:pt idx="259">
                  <c:v>72.768439999999998</c:v>
                </c:pt>
                <c:pt idx="260">
                  <c:v>73.034379999999999</c:v>
                </c:pt>
                <c:pt idx="261">
                  <c:v>73.33926000000001</c:v>
                </c:pt>
                <c:pt idx="262">
                  <c:v>73.567980000000006</c:v>
                </c:pt>
                <c:pt idx="263">
                  <c:v>73.893010000000004</c:v>
                </c:pt>
                <c:pt idx="264">
                  <c:v>74.181929999999994</c:v>
                </c:pt>
                <c:pt idx="265">
                  <c:v>74.401970000000006</c:v>
                </c:pt>
                <c:pt idx="266">
                  <c:v>74.678909999999846</c:v>
                </c:pt>
                <c:pt idx="267">
                  <c:v>74.945530000000005</c:v>
                </c:pt>
                <c:pt idx="268">
                  <c:v>75.072519999999983</c:v>
                </c:pt>
                <c:pt idx="269">
                  <c:v>75.254660000000015</c:v>
                </c:pt>
                <c:pt idx="270">
                  <c:v>75.466010000000011</c:v>
                </c:pt>
                <c:pt idx="271">
                  <c:v>75.733540000000005</c:v>
                </c:pt>
                <c:pt idx="272">
                  <c:v>75.989060000000009</c:v>
                </c:pt>
                <c:pt idx="273">
                  <c:v>76.264540000000011</c:v>
                </c:pt>
                <c:pt idx="274">
                  <c:v>76.440740000000005</c:v>
                </c:pt>
                <c:pt idx="275">
                  <c:v>76.623879999999772</c:v>
                </c:pt>
                <c:pt idx="276">
                  <c:v>76.810100000000006</c:v>
                </c:pt>
                <c:pt idx="277">
                  <c:v>76.704640000000012</c:v>
                </c:pt>
                <c:pt idx="278">
                  <c:v>76.095000000000013</c:v>
                </c:pt>
                <c:pt idx="279">
                  <c:v>77.03389</c:v>
                </c:pt>
                <c:pt idx="280">
                  <c:v>77.975650000000002</c:v>
                </c:pt>
                <c:pt idx="281">
                  <c:v>78.194060000000007</c:v>
                </c:pt>
                <c:pt idx="282">
                  <c:v>78.28519</c:v>
                </c:pt>
                <c:pt idx="283">
                  <c:v>78.438329999999993</c:v>
                </c:pt>
                <c:pt idx="284">
                  <c:v>78.563869999999994</c:v>
                </c:pt>
                <c:pt idx="285">
                  <c:v>78.719290000000015</c:v>
                </c:pt>
                <c:pt idx="286">
                  <c:v>78.843829999999997</c:v>
                </c:pt>
                <c:pt idx="287">
                  <c:v>79.00394</c:v>
                </c:pt>
                <c:pt idx="288">
                  <c:v>79.165779999999771</c:v>
                </c:pt>
                <c:pt idx="289">
                  <c:v>79.329429999999974</c:v>
                </c:pt>
                <c:pt idx="290">
                  <c:v>79.453800000000001</c:v>
                </c:pt>
                <c:pt idx="291">
                  <c:v>79.638249999999999</c:v>
                </c:pt>
                <c:pt idx="292">
                  <c:v>79.723600000000005</c:v>
                </c:pt>
                <c:pt idx="293">
                  <c:v>79.845129999999997</c:v>
                </c:pt>
                <c:pt idx="294">
                  <c:v>79.985510000000005</c:v>
                </c:pt>
                <c:pt idx="295">
                  <c:v>80.160510000000002</c:v>
                </c:pt>
                <c:pt idx="296">
                  <c:v>80.251820000000009</c:v>
                </c:pt>
                <c:pt idx="297">
                  <c:v>80.380329999999987</c:v>
                </c:pt>
                <c:pt idx="298">
                  <c:v>80.543680000000009</c:v>
                </c:pt>
                <c:pt idx="299">
                  <c:v>80.672489999999769</c:v>
                </c:pt>
                <c:pt idx="300">
                  <c:v>80.734820000000013</c:v>
                </c:pt>
                <c:pt idx="301">
                  <c:v>80.793220000000019</c:v>
                </c:pt>
                <c:pt idx="302">
                  <c:v>80.826689999999999</c:v>
                </c:pt>
                <c:pt idx="303">
                  <c:v>80.911080000000013</c:v>
                </c:pt>
                <c:pt idx="304">
                  <c:v>81.013560000000012</c:v>
                </c:pt>
                <c:pt idx="305">
                  <c:v>81.035610000000005</c:v>
                </c:pt>
                <c:pt idx="306">
                  <c:v>81.067570000000003</c:v>
                </c:pt>
                <c:pt idx="307">
                  <c:v>81.086270000000013</c:v>
                </c:pt>
                <c:pt idx="308">
                  <c:v>81.052379999999772</c:v>
                </c:pt>
                <c:pt idx="309">
                  <c:v>81.049960000000013</c:v>
                </c:pt>
                <c:pt idx="310">
                  <c:v>81.114650000000012</c:v>
                </c:pt>
                <c:pt idx="311">
                  <c:v>81.099360000000004</c:v>
                </c:pt>
                <c:pt idx="312">
                  <c:v>81.02328</c:v>
                </c:pt>
                <c:pt idx="313">
                  <c:v>81.150639999999981</c:v>
                </c:pt>
                <c:pt idx="314">
                  <c:v>81.142110000000002</c:v>
                </c:pt>
                <c:pt idx="315">
                  <c:v>81.057400000000001</c:v>
                </c:pt>
                <c:pt idx="316">
                  <c:v>81.095410000000001</c:v>
                </c:pt>
                <c:pt idx="317">
                  <c:v>81.201420000000013</c:v>
                </c:pt>
                <c:pt idx="318">
                  <c:v>81.314480000000003</c:v>
                </c:pt>
                <c:pt idx="319">
                  <c:v>81.407380000000003</c:v>
                </c:pt>
                <c:pt idx="320">
                  <c:v>81.528039999999947</c:v>
                </c:pt>
                <c:pt idx="321">
                  <c:v>81.686959999999999</c:v>
                </c:pt>
                <c:pt idx="322">
                  <c:v>81.833500000000001</c:v>
                </c:pt>
                <c:pt idx="323">
                  <c:v>81.999140000000011</c:v>
                </c:pt>
                <c:pt idx="324">
                  <c:v>82.088399999999979</c:v>
                </c:pt>
                <c:pt idx="325">
                  <c:v>82.134690000000006</c:v>
                </c:pt>
                <c:pt idx="326">
                  <c:v>82.192160000000001</c:v>
                </c:pt>
                <c:pt idx="327">
                  <c:v>82.228650000000002</c:v>
                </c:pt>
                <c:pt idx="328">
                  <c:v>82.181139999999999</c:v>
                </c:pt>
                <c:pt idx="329">
                  <c:v>82.181299999999993</c:v>
                </c:pt>
                <c:pt idx="330">
                  <c:v>82.203739999999982</c:v>
                </c:pt>
                <c:pt idx="331">
                  <c:v>82.273420000000002</c:v>
                </c:pt>
                <c:pt idx="332">
                  <c:v>82.240940000000009</c:v>
                </c:pt>
                <c:pt idx="333">
                  <c:v>82.184920000000005</c:v>
                </c:pt>
                <c:pt idx="334">
                  <c:v>82.159529999999975</c:v>
                </c:pt>
                <c:pt idx="335">
                  <c:v>82.022059999999982</c:v>
                </c:pt>
                <c:pt idx="336">
                  <c:v>81.916030000000006</c:v>
                </c:pt>
                <c:pt idx="337">
                  <c:v>81.940930000000009</c:v>
                </c:pt>
                <c:pt idx="338">
                  <c:v>81.854900000000001</c:v>
                </c:pt>
                <c:pt idx="339">
                  <c:v>81.713370000000012</c:v>
                </c:pt>
                <c:pt idx="340">
                  <c:v>81.68886999999998</c:v>
                </c:pt>
                <c:pt idx="341">
                  <c:v>81.755610000000004</c:v>
                </c:pt>
                <c:pt idx="342">
                  <c:v>81.788929999999993</c:v>
                </c:pt>
                <c:pt idx="343">
                  <c:v>81.785640000000001</c:v>
                </c:pt>
                <c:pt idx="344">
                  <c:v>81.789530000000013</c:v>
                </c:pt>
                <c:pt idx="345">
                  <c:v>81.888979999999947</c:v>
                </c:pt>
                <c:pt idx="346">
                  <c:v>81.97748</c:v>
                </c:pt>
                <c:pt idx="347">
                  <c:v>82.030389999999983</c:v>
                </c:pt>
                <c:pt idx="348">
                  <c:v>82.016010000000009</c:v>
                </c:pt>
                <c:pt idx="349">
                  <c:v>81.987530000000007</c:v>
                </c:pt>
                <c:pt idx="350">
                  <c:v>81.923580000000001</c:v>
                </c:pt>
                <c:pt idx="351">
                  <c:v>81.844370000000012</c:v>
                </c:pt>
                <c:pt idx="352">
                  <c:v>81.648829999999975</c:v>
                </c:pt>
                <c:pt idx="353">
                  <c:v>81.451160000000016</c:v>
                </c:pt>
                <c:pt idx="354">
                  <c:v>81.304829999999995</c:v>
                </c:pt>
                <c:pt idx="355">
                  <c:v>81.146660000000011</c:v>
                </c:pt>
                <c:pt idx="356">
                  <c:v>80.839060000000003</c:v>
                </c:pt>
                <c:pt idx="357">
                  <c:v>80.554280000000006</c:v>
                </c:pt>
                <c:pt idx="358">
                  <c:v>80.353260000000006</c:v>
                </c:pt>
                <c:pt idx="359">
                  <c:v>80.132479999999774</c:v>
                </c:pt>
                <c:pt idx="360">
                  <c:v>79.885789999999773</c:v>
                </c:pt>
                <c:pt idx="361">
                  <c:v>79.673129999999986</c:v>
                </c:pt>
                <c:pt idx="362">
                  <c:v>79.427270000000007</c:v>
                </c:pt>
                <c:pt idx="363">
                  <c:v>79.161450000000002</c:v>
                </c:pt>
                <c:pt idx="364">
                  <c:v>78.91904000000001</c:v>
                </c:pt>
                <c:pt idx="365">
                  <c:v>78.777439999999999</c:v>
                </c:pt>
                <c:pt idx="366">
                  <c:v>78.617000000000004</c:v>
                </c:pt>
                <c:pt idx="367">
                  <c:v>78.412800000000004</c:v>
                </c:pt>
                <c:pt idx="368">
                  <c:v>78.270379999999875</c:v>
                </c:pt>
                <c:pt idx="369">
                  <c:v>78.170549999999977</c:v>
                </c:pt>
                <c:pt idx="370">
                  <c:v>78.057320000000004</c:v>
                </c:pt>
                <c:pt idx="371">
                  <c:v>78.028419999999983</c:v>
                </c:pt>
                <c:pt idx="372">
                  <c:v>77.982320000000001</c:v>
                </c:pt>
                <c:pt idx="373">
                  <c:v>77.963070000000002</c:v>
                </c:pt>
                <c:pt idx="374">
                  <c:v>77.996380000000002</c:v>
                </c:pt>
                <c:pt idx="375">
                  <c:v>78.074520000000007</c:v>
                </c:pt>
                <c:pt idx="376">
                  <c:v>78.172369999999759</c:v>
                </c:pt>
                <c:pt idx="377">
                  <c:v>78.292820000000006</c:v>
                </c:pt>
                <c:pt idx="378">
                  <c:v>78.434490000000011</c:v>
                </c:pt>
                <c:pt idx="379">
                  <c:v>78.607190000000003</c:v>
                </c:pt>
                <c:pt idx="380">
                  <c:v>78.717790000000008</c:v>
                </c:pt>
                <c:pt idx="381">
                  <c:v>78.852419999999981</c:v>
                </c:pt>
                <c:pt idx="382">
                  <c:v>79.002690000000001</c:v>
                </c:pt>
                <c:pt idx="383">
                  <c:v>79.114930000000001</c:v>
                </c:pt>
                <c:pt idx="384">
                  <c:v>79.169369999999986</c:v>
                </c:pt>
                <c:pt idx="385">
                  <c:v>79.256160000000008</c:v>
                </c:pt>
                <c:pt idx="386">
                  <c:v>79.381769999999975</c:v>
                </c:pt>
                <c:pt idx="387">
                  <c:v>79.791820000000016</c:v>
                </c:pt>
                <c:pt idx="388">
                  <c:v>80.138849999999977</c:v>
                </c:pt>
                <c:pt idx="389">
                  <c:v>80.163969999999992</c:v>
                </c:pt>
                <c:pt idx="390">
                  <c:v>80.303449999999998</c:v>
                </c:pt>
                <c:pt idx="391">
                  <c:v>80.521140000000003</c:v>
                </c:pt>
                <c:pt idx="392">
                  <c:v>80.619290000000007</c:v>
                </c:pt>
                <c:pt idx="393">
                  <c:v>80.70620000000001</c:v>
                </c:pt>
                <c:pt idx="394">
                  <c:v>80.847370000000012</c:v>
                </c:pt>
                <c:pt idx="395">
                  <c:v>81.056179999999998</c:v>
                </c:pt>
                <c:pt idx="396">
                  <c:v>81.247910000000019</c:v>
                </c:pt>
                <c:pt idx="397">
                  <c:v>81.400050000000007</c:v>
                </c:pt>
                <c:pt idx="398">
                  <c:v>81.615160000000003</c:v>
                </c:pt>
                <c:pt idx="399">
                  <c:v>81.913990000000013</c:v>
                </c:pt>
                <c:pt idx="400">
                  <c:v>82.16516</c:v>
                </c:pt>
                <c:pt idx="401">
                  <c:v>82.40837999999998</c:v>
                </c:pt>
                <c:pt idx="402">
                  <c:v>82.713930000000005</c:v>
                </c:pt>
                <c:pt idx="403">
                  <c:v>83.0959</c:v>
                </c:pt>
                <c:pt idx="404">
                  <c:v>83.272089999999977</c:v>
                </c:pt>
                <c:pt idx="405">
                  <c:v>83.391140000000007</c:v>
                </c:pt>
                <c:pt idx="406">
                  <c:v>83.50203999999998</c:v>
                </c:pt>
                <c:pt idx="407">
                  <c:v>83.653019999999998</c:v>
                </c:pt>
                <c:pt idx="408">
                  <c:v>83.845309999999998</c:v>
                </c:pt>
                <c:pt idx="409">
                  <c:v>83.96793000000001</c:v>
                </c:pt>
                <c:pt idx="410">
                  <c:v>84.012290000000007</c:v>
                </c:pt>
                <c:pt idx="411">
                  <c:v>84.063079999999999</c:v>
                </c:pt>
                <c:pt idx="412">
                  <c:v>84.054810000000003</c:v>
                </c:pt>
                <c:pt idx="413">
                  <c:v>84.030460000000005</c:v>
                </c:pt>
                <c:pt idx="414">
                  <c:v>84.062429999999992</c:v>
                </c:pt>
                <c:pt idx="415">
                  <c:v>84.048720000000003</c:v>
                </c:pt>
                <c:pt idx="416">
                  <c:v>83.897260000000017</c:v>
                </c:pt>
                <c:pt idx="417">
                  <c:v>83.781170000000003</c:v>
                </c:pt>
                <c:pt idx="418">
                  <c:v>83.626979999999875</c:v>
                </c:pt>
                <c:pt idx="419">
                  <c:v>83.485489999999999</c:v>
                </c:pt>
                <c:pt idx="420">
                  <c:v>83.373889999999847</c:v>
                </c:pt>
                <c:pt idx="421">
                  <c:v>83.202640000000002</c:v>
                </c:pt>
                <c:pt idx="422">
                  <c:v>82.934750000000008</c:v>
                </c:pt>
                <c:pt idx="423">
                  <c:v>82.72508999999998</c:v>
                </c:pt>
                <c:pt idx="424">
                  <c:v>82.543930000000003</c:v>
                </c:pt>
                <c:pt idx="425">
                  <c:v>82.296390000000002</c:v>
                </c:pt>
                <c:pt idx="426">
                  <c:v>82.051120000000012</c:v>
                </c:pt>
                <c:pt idx="427">
                  <c:v>81.883279999999999</c:v>
                </c:pt>
                <c:pt idx="428">
                  <c:v>81.691510000000008</c:v>
                </c:pt>
                <c:pt idx="429">
                  <c:v>81.485569999999996</c:v>
                </c:pt>
                <c:pt idx="430">
                  <c:v>81.372029999999981</c:v>
                </c:pt>
                <c:pt idx="431">
                  <c:v>81.264710000000008</c:v>
                </c:pt>
                <c:pt idx="432">
                  <c:v>81.168639999999982</c:v>
                </c:pt>
                <c:pt idx="433">
                  <c:v>81.175459999999774</c:v>
                </c:pt>
                <c:pt idx="434">
                  <c:v>81.199539999999999</c:v>
                </c:pt>
                <c:pt idx="435">
                  <c:v>81.310500000000005</c:v>
                </c:pt>
                <c:pt idx="436">
                  <c:v>81.460460000000012</c:v>
                </c:pt>
                <c:pt idx="437">
                  <c:v>81.611789999999999</c:v>
                </c:pt>
                <c:pt idx="438">
                  <c:v>81.737960000000015</c:v>
                </c:pt>
                <c:pt idx="439">
                  <c:v>81.871769999999984</c:v>
                </c:pt>
                <c:pt idx="440">
                  <c:v>81.942540000000008</c:v>
                </c:pt>
                <c:pt idx="441">
                  <c:v>81.999820000000014</c:v>
                </c:pt>
                <c:pt idx="442">
                  <c:v>82.127529999999993</c:v>
                </c:pt>
                <c:pt idx="443">
                  <c:v>82.191760000000002</c:v>
                </c:pt>
                <c:pt idx="444">
                  <c:v>82.168669999999992</c:v>
                </c:pt>
                <c:pt idx="445">
                  <c:v>82.228620000000006</c:v>
                </c:pt>
                <c:pt idx="446">
                  <c:v>82.330010000000001</c:v>
                </c:pt>
                <c:pt idx="447">
                  <c:v>82.355939999999947</c:v>
                </c:pt>
                <c:pt idx="448">
                  <c:v>82.307879999999983</c:v>
                </c:pt>
                <c:pt idx="449">
                  <c:v>82.301389999999998</c:v>
                </c:pt>
                <c:pt idx="450">
                  <c:v>82.258620000000008</c:v>
                </c:pt>
                <c:pt idx="451">
                  <c:v>82.17338999999977</c:v>
                </c:pt>
                <c:pt idx="452">
                  <c:v>82.102260000000001</c:v>
                </c:pt>
                <c:pt idx="453">
                  <c:v>82.019040000000004</c:v>
                </c:pt>
                <c:pt idx="454">
                  <c:v>81.989769999999993</c:v>
                </c:pt>
                <c:pt idx="455">
                  <c:v>81.92004</c:v>
                </c:pt>
                <c:pt idx="456">
                  <c:v>81.805179999999979</c:v>
                </c:pt>
                <c:pt idx="457">
                  <c:v>81.73</c:v>
                </c:pt>
                <c:pt idx="458">
                  <c:v>81.632969999999986</c:v>
                </c:pt>
                <c:pt idx="459">
                  <c:v>81.499600000000015</c:v>
                </c:pt>
                <c:pt idx="460">
                  <c:v>81.354320000000001</c:v>
                </c:pt>
                <c:pt idx="461">
                  <c:v>81.300660000000008</c:v>
                </c:pt>
                <c:pt idx="462">
                  <c:v>81.254020000000011</c:v>
                </c:pt>
                <c:pt idx="463">
                  <c:v>81.187389999999979</c:v>
                </c:pt>
                <c:pt idx="464">
                  <c:v>81.103379999999845</c:v>
                </c:pt>
                <c:pt idx="465">
                  <c:v>81.015379999999979</c:v>
                </c:pt>
                <c:pt idx="466">
                  <c:v>80.9221</c:v>
                </c:pt>
                <c:pt idx="467">
                  <c:v>80.855289999999982</c:v>
                </c:pt>
                <c:pt idx="468">
                  <c:v>80.795460000000006</c:v>
                </c:pt>
                <c:pt idx="469">
                  <c:v>80.824399999999983</c:v>
                </c:pt>
                <c:pt idx="470">
                  <c:v>80.890260000000012</c:v>
                </c:pt>
                <c:pt idx="471">
                  <c:v>80.996200000000016</c:v>
                </c:pt>
                <c:pt idx="472">
                  <c:v>81.10136</c:v>
                </c:pt>
                <c:pt idx="473">
                  <c:v>81.260630000000006</c:v>
                </c:pt>
                <c:pt idx="474">
                  <c:v>81.404520000000019</c:v>
                </c:pt>
                <c:pt idx="475">
                  <c:v>81.474400000000003</c:v>
                </c:pt>
                <c:pt idx="476">
                  <c:v>81.521320000000003</c:v>
                </c:pt>
                <c:pt idx="477">
                  <c:v>81.639060000000001</c:v>
                </c:pt>
                <c:pt idx="478">
                  <c:v>81.691829999999996</c:v>
                </c:pt>
                <c:pt idx="479">
                  <c:v>81.610079999999982</c:v>
                </c:pt>
                <c:pt idx="480">
                  <c:v>81.565210000000008</c:v>
                </c:pt>
                <c:pt idx="481">
                  <c:v>81.616590000000002</c:v>
                </c:pt>
                <c:pt idx="482">
                  <c:v>81.622679999999846</c:v>
                </c:pt>
                <c:pt idx="483">
                  <c:v>81.615620000000007</c:v>
                </c:pt>
                <c:pt idx="484">
                  <c:v>81.590040000000002</c:v>
                </c:pt>
                <c:pt idx="485">
                  <c:v>81.609339999999875</c:v>
                </c:pt>
                <c:pt idx="486">
                  <c:v>81.536799999999999</c:v>
                </c:pt>
                <c:pt idx="487">
                  <c:v>81.503260000000012</c:v>
                </c:pt>
                <c:pt idx="488">
                  <c:v>81.518329999999992</c:v>
                </c:pt>
                <c:pt idx="489">
                  <c:v>81.544750000000008</c:v>
                </c:pt>
                <c:pt idx="490">
                  <c:v>81.501450000000006</c:v>
                </c:pt>
                <c:pt idx="491">
                  <c:v>81.458359999999999</c:v>
                </c:pt>
                <c:pt idx="492">
                  <c:v>81.408160000000009</c:v>
                </c:pt>
                <c:pt idx="493">
                  <c:v>81.401530000000008</c:v>
                </c:pt>
                <c:pt idx="494">
                  <c:v>81.395749999999978</c:v>
                </c:pt>
                <c:pt idx="495">
                  <c:v>81.325129999999973</c:v>
                </c:pt>
                <c:pt idx="496">
                  <c:v>81.299960000000013</c:v>
                </c:pt>
                <c:pt idx="497">
                  <c:v>81.338729999999984</c:v>
                </c:pt>
                <c:pt idx="498">
                  <c:v>81.258299999999991</c:v>
                </c:pt>
                <c:pt idx="499">
                  <c:v>81.166039999999981</c:v>
                </c:pt>
                <c:pt idx="500">
                  <c:v>81.135879999999773</c:v>
                </c:pt>
                <c:pt idx="501">
                  <c:v>81.184789999999978</c:v>
                </c:pt>
                <c:pt idx="502">
                  <c:v>81.19041</c:v>
                </c:pt>
                <c:pt idx="503">
                  <c:v>81.200910000000007</c:v>
                </c:pt>
                <c:pt idx="504">
                  <c:v>81.195329999999984</c:v>
                </c:pt>
                <c:pt idx="505">
                  <c:v>81.254720000000006</c:v>
                </c:pt>
                <c:pt idx="506">
                  <c:v>81.379660000000001</c:v>
                </c:pt>
                <c:pt idx="507">
                  <c:v>81.483879999999999</c:v>
                </c:pt>
                <c:pt idx="508">
                  <c:v>81.584479999999999</c:v>
                </c:pt>
                <c:pt idx="509">
                  <c:v>81.728569999999991</c:v>
                </c:pt>
                <c:pt idx="510">
                  <c:v>81.884900000000002</c:v>
                </c:pt>
                <c:pt idx="511">
                  <c:v>82.012839999999983</c:v>
                </c:pt>
                <c:pt idx="512">
                  <c:v>82.118469999999974</c:v>
                </c:pt>
                <c:pt idx="513">
                  <c:v>82.295540000000003</c:v>
                </c:pt>
                <c:pt idx="514">
                  <c:v>82.44747000000001</c:v>
                </c:pt>
                <c:pt idx="515">
                  <c:v>82.583660000000009</c:v>
                </c:pt>
                <c:pt idx="516">
                  <c:v>82.743580000000009</c:v>
                </c:pt>
                <c:pt idx="517">
                  <c:v>82.834850000000003</c:v>
                </c:pt>
                <c:pt idx="518">
                  <c:v>82.910630000000026</c:v>
                </c:pt>
                <c:pt idx="519">
                  <c:v>83.04404000000001</c:v>
                </c:pt>
                <c:pt idx="520">
                  <c:v>83.131260000000012</c:v>
                </c:pt>
                <c:pt idx="521">
                  <c:v>83.213840000000005</c:v>
                </c:pt>
                <c:pt idx="522">
                  <c:v>83.332399999999978</c:v>
                </c:pt>
                <c:pt idx="523">
                  <c:v>83.450200000000009</c:v>
                </c:pt>
                <c:pt idx="524">
                  <c:v>83.526379999999875</c:v>
                </c:pt>
                <c:pt idx="525">
                  <c:v>83.592220000000012</c:v>
                </c:pt>
                <c:pt idx="526">
                  <c:v>83.623239999999981</c:v>
                </c:pt>
                <c:pt idx="527">
                  <c:v>83.663449999999983</c:v>
                </c:pt>
                <c:pt idx="528">
                  <c:v>83.64828</c:v>
                </c:pt>
                <c:pt idx="529">
                  <c:v>83.690349999999981</c:v>
                </c:pt>
                <c:pt idx="530">
                  <c:v>83.767630000000011</c:v>
                </c:pt>
                <c:pt idx="531">
                  <c:v>83.830349999999981</c:v>
                </c:pt>
                <c:pt idx="532">
                  <c:v>83.843700000000013</c:v>
                </c:pt>
                <c:pt idx="533">
                  <c:v>83.854460000000003</c:v>
                </c:pt>
                <c:pt idx="534">
                  <c:v>83.875469999999979</c:v>
                </c:pt>
                <c:pt idx="535">
                  <c:v>83.897490000000005</c:v>
                </c:pt>
                <c:pt idx="536">
                  <c:v>83.908429999999996</c:v>
                </c:pt>
                <c:pt idx="537">
                  <c:v>83.913640000000015</c:v>
                </c:pt>
                <c:pt idx="538">
                  <c:v>83.900790000000001</c:v>
                </c:pt>
                <c:pt idx="539">
                  <c:v>83.912540000000007</c:v>
                </c:pt>
                <c:pt idx="540">
                  <c:v>83.932729999999992</c:v>
                </c:pt>
                <c:pt idx="541">
                  <c:v>83.974850000000004</c:v>
                </c:pt>
                <c:pt idx="542">
                  <c:v>84.02161000000001</c:v>
                </c:pt>
                <c:pt idx="543">
                  <c:v>84.047850000000011</c:v>
                </c:pt>
                <c:pt idx="544">
                  <c:v>84.065709999999982</c:v>
                </c:pt>
                <c:pt idx="545">
                  <c:v>84.135069999999985</c:v>
                </c:pt>
                <c:pt idx="546">
                  <c:v>84.195679999999982</c:v>
                </c:pt>
                <c:pt idx="547">
                  <c:v>84.200710000000001</c:v>
                </c:pt>
                <c:pt idx="548">
                  <c:v>84.218450000000004</c:v>
                </c:pt>
                <c:pt idx="549">
                  <c:v>84.23997</c:v>
                </c:pt>
                <c:pt idx="550">
                  <c:v>84.257480000000001</c:v>
                </c:pt>
                <c:pt idx="551">
                  <c:v>84.282389999999978</c:v>
                </c:pt>
                <c:pt idx="552">
                  <c:v>84.273789999999977</c:v>
                </c:pt>
                <c:pt idx="553">
                  <c:v>84.299520000000015</c:v>
                </c:pt>
                <c:pt idx="554">
                  <c:v>84.303160000000005</c:v>
                </c:pt>
                <c:pt idx="555">
                  <c:v>84.288520000000005</c:v>
                </c:pt>
                <c:pt idx="556">
                  <c:v>84.297380000000004</c:v>
                </c:pt>
                <c:pt idx="557">
                  <c:v>84.336839999999981</c:v>
                </c:pt>
                <c:pt idx="558">
                  <c:v>84.334920000000011</c:v>
                </c:pt>
                <c:pt idx="559">
                  <c:v>84.31759000000001</c:v>
                </c:pt>
                <c:pt idx="560">
                  <c:v>84.324299999999994</c:v>
                </c:pt>
                <c:pt idx="561">
                  <c:v>84.349580000000003</c:v>
                </c:pt>
                <c:pt idx="562">
                  <c:v>84.333550000000002</c:v>
                </c:pt>
                <c:pt idx="563">
                  <c:v>84.334850000000003</c:v>
                </c:pt>
                <c:pt idx="564">
                  <c:v>84.35132999999999</c:v>
                </c:pt>
                <c:pt idx="565">
                  <c:v>84.33292999999999</c:v>
                </c:pt>
                <c:pt idx="566">
                  <c:v>84.312520000000006</c:v>
                </c:pt>
                <c:pt idx="567">
                  <c:v>84.321439999999981</c:v>
                </c:pt>
                <c:pt idx="568">
                  <c:v>84.322569999999985</c:v>
                </c:pt>
                <c:pt idx="569">
                  <c:v>84.305789999999845</c:v>
                </c:pt>
                <c:pt idx="570">
                  <c:v>84.272969999999987</c:v>
                </c:pt>
                <c:pt idx="571">
                  <c:v>84.242869999999996</c:v>
                </c:pt>
                <c:pt idx="572">
                  <c:v>84.199210000000008</c:v>
                </c:pt>
                <c:pt idx="573">
                  <c:v>84.194180000000003</c:v>
                </c:pt>
                <c:pt idx="574">
                  <c:v>84.194410000000005</c:v>
                </c:pt>
                <c:pt idx="575">
                  <c:v>84.173529999999985</c:v>
                </c:pt>
                <c:pt idx="576">
                  <c:v>84.147220000000019</c:v>
                </c:pt>
                <c:pt idx="577">
                  <c:v>84.140799999999999</c:v>
                </c:pt>
                <c:pt idx="578">
                  <c:v>84.120049999999978</c:v>
                </c:pt>
                <c:pt idx="579">
                  <c:v>84.094950000000011</c:v>
                </c:pt>
                <c:pt idx="580">
                  <c:v>84.010170000000002</c:v>
                </c:pt>
                <c:pt idx="581">
                  <c:v>83.960110000000014</c:v>
                </c:pt>
                <c:pt idx="582">
                  <c:v>83.914170000000027</c:v>
                </c:pt>
                <c:pt idx="583">
                  <c:v>83.854060000000004</c:v>
                </c:pt>
                <c:pt idx="584">
                  <c:v>83.756950000000003</c:v>
                </c:pt>
                <c:pt idx="585">
                  <c:v>83.719430000000003</c:v>
                </c:pt>
                <c:pt idx="586">
                  <c:v>83.619670000000013</c:v>
                </c:pt>
                <c:pt idx="587">
                  <c:v>83.489080000000001</c:v>
                </c:pt>
                <c:pt idx="588">
                  <c:v>83.378129999999985</c:v>
                </c:pt>
                <c:pt idx="589">
                  <c:v>83.294920000000019</c:v>
                </c:pt>
                <c:pt idx="590">
                  <c:v>83.183819999999983</c:v>
                </c:pt>
                <c:pt idx="591">
                  <c:v>83.040470000000013</c:v>
                </c:pt>
                <c:pt idx="592">
                  <c:v>82.898650000000004</c:v>
                </c:pt>
                <c:pt idx="593">
                  <c:v>82.7851</c:v>
                </c:pt>
                <c:pt idx="594">
                  <c:v>82.64124000000001</c:v>
                </c:pt>
                <c:pt idx="595">
                  <c:v>82.448040000000006</c:v>
                </c:pt>
                <c:pt idx="596">
                  <c:v>82.250550000000004</c:v>
                </c:pt>
                <c:pt idx="597">
                  <c:v>82.107369999999975</c:v>
                </c:pt>
                <c:pt idx="598">
                  <c:v>81.90898</c:v>
                </c:pt>
                <c:pt idx="599">
                  <c:v>81.633989999999983</c:v>
                </c:pt>
                <c:pt idx="600">
                  <c:v>81.330469999999991</c:v>
                </c:pt>
                <c:pt idx="601">
                  <c:v>81.06562000000001</c:v>
                </c:pt>
                <c:pt idx="602">
                  <c:v>80.777050000000003</c:v>
                </c:pt>
                <c:pt idx="603">
                  <c:v>80.448060000000012</c:v>
                </c:pt>
                <c:pt idx="604">
                  <c:v>80.050260000000009</c:v>
                </c:pt>
                <c:pt idx="605">
                  <c:v>79.653269999999992</c:v>
                </c:pt>
                <c:pt idx="606">
                  <c:v>79.2393</c:v>
                </c:pt>
                <c:pt idx="607">
                  <c:v>78.776250000000005</c:v>
                </c:pt>
                <c:pt idx="608">
                  <c:v>78.310520000000011</c:v>
                </c:pt>
                <c:pt idx="609">
                  <c:v>77.859329999999986</c:v>
                </c:pt>
                <c:pt idx="610">
                  <c:v>77.403690000000012</c:v>
                </c:pt>
                <c:pt idx="611">
                  <c:v>76.977369999999993</c:v>
                </c:pt>
                <c:pt idx="612">
                  <c:v>76.52858999999998</c:v>
                </c:pt>
                <c:pt idx="613">
                  <c:v>76.088620000000006</c:v>
                </c:pt>
                <c:pt idx="614">
                  <c:v>75.654949999999999</c:v>
                </c:pt>
                <c:pt idx="615">
                  <c:v>75.257999999999996</c:v>
                </c:pt>
                <c:pt idx="616">
                  <c:v>74.910270000000011</c:v>
                </c:pt>
                <c:pt idx="617">
                  <c:v>74.602559999999983</c:v>
                </c:pt>
                <c:pt idx="618">
                  <c:v>74.270129999999995</c:v>
                </c:pt>
                <c:pt idx="619">
                  <c:v>74.004630000000006</c:v>
                </c:pt>
                <c:pt idx="620">
                  <c:v>73.740430000000003</c:v>
                </c:pt>
                <c:pt idx="621">
                  <c:v>73.487870000000001</c:v>
                </c:pt>
                <c:pt idx="622">
                  <c:v>73.256260000000012</c:v>
                </c:pt>
                <c:pt idx="623">
                  <c:v>73.016360000000006</c:v>
                </c:pt>
                <c:pt idx="624">
                  <c:v>72.759060000000005</c:v>
                </c:pt>
                <c:pt idx="625">
                  <c:v>72.531310000000005</c:v>
                </c:pt>
                <c:pt idx="626">
                  <c:v>72.336420000000004</c:v>
                </c:pt>
                <c:pt idx="627">
                  <c:v>72.115359999999981</c:v>
                </c:pt>
                <c:pt idx="628">
                  <c:v>71.839179999999999</c:v>
                </c:pt>
                <c:pt idx="629">
                  <c:v>71.568200000000004</c:v>
                </c:pt>
                <c:pt idx="630">
                  <c:v>71.277270000000001</c:v>
                </c:pt>
                <c:pt idx="631">
                  <c:v>70.980580000000003</c:v>
                </c:pt>
                <c:pt idx="632">
                  <c:v>70.648929999999993</c:v>
                </c:pt>
                <c:pt idx="633">
                  <c:v>70.305129999999991</c:v>
                </c:pt>
                <c:pt idx="634">
                  <c:v>69.879639999999981</c:v>
                </c:pt>
                <c:pt idx="635">
                  <c:v>69.456320000000005</c:v>
                </c:pt>
                <c:pt idx="636">
                  <c:v>69.069940000000003</c:v>
                </c:pt>
                <c:pt idx="637">
                  <c:v>68.738810000000001</c:v>
                </c:pt>
                <c:pt idx="638">
                  <c:v>68.375389999999754</c:v>
                </c:pt>
                <c:pt idx="639">
                  <c:v>68.054290000000009</c:v>
                </c:pt>
                <c:pt idx="640">
                  <c:v>67.765299999999996</c:v>
                </c:pt>
                <c:pt idx="641">
                  <c:v>67.543720000000008</c:v>
                </c:pt>
                <c:pt idx="642">
                  <c:v>67.390839999999983</c:v>
                </c:pt>
                <c:pt idx="643">
                  <c:v>67.337310000000002</c:v>
                </c:pt>
                <c:pt idx="644">
                  <c:v>67.29704000000001</c:v>
                </c:pt>
                <c:pt idx="645">
                  <c:v>67.313970000000012</c:v>
                </c:pt>
                <c:pt idx="646">
                  <c:v>67.436070000000001</c:v>
                </c:pt>
                <c:pt idx="647">
                  <c:v>67.631739999999979</c:v>
                </c:pt>
                <c:pt idx="648">
                  <c:v>67.849339999999998</c:v>
                </c:pt>
                <c:pt idx="649">
                  <c:v>68.11875999999998</c:v>
                </c:pt>
                <c:pt idx="650">
                  <c:v>68.421920000000014</c:v>
                </c:pt>
                <c:pt idx="651">
                  <c:v>68.792469999999994</c:v>
                </c:pt>
                <c:pt idx="652">
                  <c:v>69.156879999999774</c:v>
                </c:pt>
                <c:pt idx="653">
                  <c:v>69.477630000000005</c:v>
                </c:pt>
                <c:pt idx="654">
                  <c:v>69.778189999999981</c:v>
                </c:pt>
                <c:pt idx="655">
                  <c:v>70.099270000000004</c:v>
                </c:pt>
                <c:pt idx="656">
                  <c:v>70.399349999999998</c:v>
                </c:pt>
                <c:pt idx="657">
                  <c:v>70.714620000000025</c:v>
                </c:pt>
                <c:pt idx="658">
                  <c:v>71.023879999999977</c:v>
                </c:pt>
                <c:pt idx="659">
                  <c:v>71.340170000000001</c:v>
                </c:pt>
                <c:pt idx="660">
                  <c:v>71.645749999999978</c:v>
                </c:pt>
                <c:pt idx="661">
                  <c:v>71.943960000000018</c:v>
                </c:pt>
                <c:pt idx="662">
                  <c:v>72.23733</c:v>
                </c:pt>
                <c:pt idx="663">
                  <c:v>72.574010000000001</c:v>
                </c:pt>
                <c:pt idx="664">
                  <c:v>72.870319999999978</c:v>
                </c:pt>
                <c:pt idx="665">
                  <c:v>73.157389999999978</c:v>
                </c:pt>
                <c:pt idx="666">
                  <c:v>73.436550000000011</c:v>
                </c:pt>
                <c:pt idx="667">
                  <c:v>73.671559999999999</c:v>
                </c:pt>
                <c:pt idx="668">
                  <c:v>73.861720000000005</c:v>
                </c:pt>
                <c:pt idx="669">
                  <c:v>74.040320000000008</c:v>
                </c:pt>
                <c:pt idx="670">
                  <c:v>74.224040000000002</c:v>
                </c:pt>
                <c:pt idx="671">
                  <c:v>74.383510000000001</c:v>
                </c:pt>
                <c:pt idx="672">
                  <c:v>74.483120000000014</c:v>
                </c:pt>
                <c:pt idx="673">
                  <c:v>74.574650000000005</c:v>
                </c:pt>
                <c:pt idx="674">
                  <c:v>74.670099999999948</c:v>
                </c:pt>
                <c:pt idx="675">
                  <c:v>74.794430000000006</c:v>
                </c:pt>
                <c:pt idx="676">
                  <c:v>74.918210000000016</c:v>
                </c:pt>
                <c:pt idx="677">
                  <c:v>75.056520000000006</c:v>
                </c:pt>
                <c:pt idx="678">
                  <c:v>75.177469999999985</c:v>
                </c:pt>
                <c:pt idx="679">
                  <c:v>75.290160000000014</c:v>
                </c:pt>
                <c:pt idx="680">
                  <c:v>75.37543999999977</c:v>
                </c:pt>
                <c:pt idx="681">
                  <c:v>75.474290000000011</c:v>
                </c:pt>
                <c:pt idx="682">
                  <c:v>75.533969999999997</c:v>
                </c:pt>
                <c:pt idx="683">
                  <c:v>75.569090000000003</c:v>
                </c:pt>
                <c:pt idx="684">
                  <c:v>75.603739999999846</c:v>
                </c:pt>
                <c:pt idx="685">
                  <c:v>75.655299999999983</c:v>
                </c:pt>
                <c:pt idx="686">
                  <c:v>75.69641</c:v>
                </c:pt>
                <c:pt idx="687">
                  <c:v>75.774090000000001</c:v>
                </c:pt>
                <c:pt idx="688">
                  <c:v>75.822899999999947</c:v>
                </c:pt>
                <c:pt idx="689">
                  <c:v>75.849320000000006</c:v>
                </c:pt>
                <c:pt idx="690">
                  <c:v>75.877169999999992</c:v>
                </c:pt>
                <c:pt idx="691">
                  <c:v>75.945660000000018</c:v>
                </c:pt>
                <c:pt idx="692">
                  <c:v>75.943760000000012</c:v>
                </c:pt>
                <c:pt idx="693">
                  <c:v>75.928620000000009</c:v>
                </c:pt>
                <c:pt idx="694">
                  <c:v>75.888260000000002</c:v>
                </c:pt>
                <c:pt idx="695">
                  <c:v>75.900130000000004</c:v>
                </c:pt>
                <c:pt idx="696">
                  <c:v>75.910040000000009</c:v>
                </c:pt>
                <c:pt idx="697">
                  <c:v>75.88749</c:v>
                </c:pt>
                <c:pt idx="698">
                  <c:v>75.841440000000006</c:v>
                </c:pt>
                <c:pt idx="699">
                  <c:v>75.793940000000006</c:v>
                </c:pt>
                <c:pt idx="700">
                  <c:v>75.706120000000013</c:v>
                </c:pt>
                <c:pt idx="701">
                  <c:v>75.643990000000002</c:v>
                </c:pt>
                <c:pt idx="702">
                  <c:v>75.575909999999979</c:v>
                </c:pt>
                <c:pt idx="703">
                  <c:v>75.521709999999999</c:v>
                </c:pt>
                <c:pt idx="704">
                  <c:v>75.483520000000013</c:v>
                </c:pt>
                <c:pt idx="705">
                  <c:v>75.397769999999994</c:v>
                </c:pt>
                <c:pt idx="706">
                  <c:v>75.291110000000018</c:v>
                </c:pt>
                <c:pt idx="707">
                  <c:v>75.255579999999981</c:v>
                </c:pt>
                <c:pt idx="708">
                  <c:v>75.190250000000006</c:v>
                </c:pt>
                <c:pt idx="709">
                  <c:v>75.060420000000008</c:v>
                </c:pt>
                <c:pt idx="710">
                  <c:v>74.902220000000014</c:v>
                </c:pt>
                <c:pt idx="711">
                  <c:v>74.772419999999983</c:v>
                </c:pt>
                <c:pt idx="712">
                  <c:v>74.650369999999981</c:v>
                </c:pt>
                <c:pt idx="713">
                  <c:v>74.529560000000004</c:v>
                </c:pt>
                <c:pt idx="714">
                  <c:v>74.382529999999974</c:v>
                </c:pt>
                <c:pt idx="715">
                  <c:v>74.227650000000011</c:v>
                </c:pt>
                <c:pt idx="716">
                  <c:v>74.007800000000003</c:v>
                </c:pt>
                <c:pt idx="717">
                  <c:v>73.771709999999999</c:v>
                </c:pt>
                <c:pt idx="718">
                  <c:v>73.550169999999994</c:v>
                </c:pt>
                <c:pt idx="719">
                  <c:v>73.375919999999979</c:v>
                </c:pt>
                <c:pt idx="720">
                  <c:v>73.196069999999992</c:v>
                </c:pt>
                <c:pt idx="721">
                  <c:v>73.03931</c:v>
                </c:pt>
                <c:pt idx="722">
                  <c:v>72.873409999999978</c:v>
                </c:pt>
                <c:pt idx="723">
                  <c:v>72.680819999999983</c:v>
                </c:pt>
                <c:pt idx="724">
                  <c:v>72.486430000000013</c:v>
                </c:pt>
                <c:pt idx="725">
                  <c:v>72.244000000000014</c:v>
                </c:pt>
                <c:pt idx="726">
                  <c:v>72.006889999999999</c:v>
                </c:pt>
                <c:pt idx="727">
                  <c:v>71.81168000000001</c:v>
                </c:pt>
                <c:pt idx="728">
                  <c:v>71.544940000000011</c:v>
                </c:pt>
                <c:pt idx="729">
                  <c:v>71.276049999999998</c:v>
                </c:pt>
                <c:pt idx="730">
                  <c:v>71.027810000000002</c:v>
                </c:pt>
                <c:pt idx="731">
                  <c:v>70.806089999999998</c:v>
                </c:pt>
                <c:pt idx="732">
                  <c:v>70.532759999999982</c:v>
                </c:pt>
                <c:pt idx="733">
                  <c:v>70.273120000000006</c:v>
                </c:pt>
                <c:pt idx="734">
                  <c:v>70.034769999999995</c:v>
                </c:pt>
                <c:pt idx="735">
                  <c:v>69.800200000000004</c:v>
                </c:pt>
                <c:pt idx="736">
                  <c:v>69.522709999999947</c:v>
                </c:pt>
                <c:pt idx="737">
                  <c:v>69.306610000000006</c:v>
                </c:pt>
                <c:pt idx="738">
                  <c:v>69.08569</c:v>
                </c:pt>
                <c:pt idx="739">
                  <c:v>68.831890000000001</c:v>
                </c:pt>
                <c:pt idx="740">
                  <c:v>68.548320000000004</c:v>
                </c:pt>
                <c:pt idx="741">
                  <c:v>68.301760000000002</c:v>
                </c:pt>
                <c:pt idx="742">
                  <c:v>68.01849</c:v>
                </c:pt>
                <c:pt idx="743">
                  <c:v>67.707600000000014</c:v>
                </c:pt>
                <c:pt idx="744">
                  <c:v>67.37912</c:v>
                </c:pt>
                <c:pt idx="745">
                  <c:v>67.108509999999981</c:v>
                </c:pt>
                <c:pt idx="746">
                  <c:v>66.79610000000001</c:v>
                </c:pt>
                <c:pt idx="747">
                  <c:v>66.423469999999995</c:v>
                </c:pt>
                <c:pt idx="748">
                  <c:v>66.053829999999991</c:v>
                </c:pt>
                <c:pt idx="749">
                  <c:v>65.711230000000015</c:v>
                </c:pt>
                <c:pt idx="750">
                  <c:v>65.266460000000009</c:v>
                </c:pt>
                <c:pt idx="751">
                  <c:v>64.785250000000005</c:v>
                </c:pt>
                <c:pt idx="752">
                  <c:v>64.272620000000003</c:v>
                </c:pt>
                <c:pt idx="753">
                  <c:v>63.726620000000011</c:v>
                </c:pt>
                <c:pt idx="754">
                  <c:v>63.147500000000001</c:v>
                </c:pt>
                <c:pt idx="755">
                  <c:v>62.611239999999995</c:v>
                </c:pt>
                <c:pt idx="756">
                  <c:v>62.030700000000003</c:v>
                </c:pt>
                <c:pt idx="757">
                  <c:v>61.408879999999996</c:v>
                </c:pt>
                <c:pt idx="758">
                  <c:v>60.741130000000005</c:v>
                </c:pt>
                <c:pt idx="759">
                  <c:v>60.029210000000006</c:v>
                </c:pt>
                <c:pt idx="760">
                  <c:v>59.278310000000012</c:v>
                </c:pt>
                <c:pt idx="761">
                  <c:v>58.562670000000004</c:v>
                </c:pt>
                <c:pt idx="762">
                  <c:v>57.830689999999997</c:v>
                </c:pt>
                <c:pt idx="763">
                  <c:v>57.056350000000002</c:v>
                </c:pt>
                <c:pt idx="764">
                  <c:v>56.223450000000007</c:v>
                </c:pt>
                <c:pt idx="765">
                  <c:v>55.386819999999993</c:v>
                </c:pt>
                <c:pt idx="766">
                  <c:v>54.493910000000007</c:v>
                </c:pt>
                <c:pt idx="767">
                  <c:v>53.598260000000003</c:v>
                </c:pt>
                <c:pt idx="768">
                  <c:v>52.671780000000005</c:v>
                </c:pt>
                <c:pt idx="769">
                  <c:v>51.733380000000011</c:v>
                </c:pt>
                <c:pt idx="770">
                  <c:v>50.71687</c:v>
                </c:pt>
                <c:pt idx="771">
                  <c:v>49.663700000000006</c:v>
                </c:pt>
                <c:pt idx="772">
                  <c:v>48.541879999999992</c:v>
                </c:pt>
                <c:pt idx="773">
                  <c:v>47.418419999999998</c:v>
                </c:pt>
                <c:pt idx="774">
                  <c:v>46.254379999999998</c:v>
                </c:pt>
                <c:pt idx="775">
                  <c:v>45.052780000000006</c:v>
                </c:pt>
                <c:pt idx="776">
                  <c:v>43.79055000000001</c:v>
                </c:pt>
                <c:pt idx="777">
                  <c:v>42.526360000000011</c:v>
                </c:pt>
                <c:pt idx="778">
                  <c:v>41.269600000000011</c:v>
                </c:pt>
                <c:pt idx="779">
                  <c:v>40.031170000000003</c:v>
                </c:pt>
                <c:pt idx="780">
                  <c:v>38.750110000000006</c:v>
                </c:pt>
                <c:pt idx="781">
                  <c:v>37.540439999999997</c:v>
                </c:pt>
                <c:pt idx="782">
                  <c:v>36.386799999999994</c:v>
                </c:pt>
                <c:pt idx="783">
                  <c:v>35.331069999999997</c:v>
                </c:pt>
                <c:pt idx="784">
                  <c:v>34.294420000000002</c:v>
                </c:pt>
                <c:pt idx="785">
                  <c:v>33.329830000000001</c:v>
                </c:pt>
                <c:pt idx="786">
                  <c:v>32.372079999999997</c:v>
                </c:pt>
                <c:pt idx="787">
                  <c:v>31.52366</c:v>
                </c:pt>
                <c:pt idx="788">
                  <c:v>30.792179999999977</c:v>
                </c:pt>
                <c:pt idx="789">
                  <c:v>30.161639999999977</c:v>
                </c:pt>
                <c:pt idx="790">
                  <c:v>29.556800000000003</c:v>
                </c:pt>
                <c:pt idx="791">
                  <c:v>29.08099</c:v>
                </c:pt>
                <c:pt idx="792">
                  <c:v>28.700119999999977</c:v>
                </c:pt>
                <c:pt idx="793">
                  <c:v>28.444459999999999</c:v>
                </c:pt>
                <c:pt idx="794">
                  <c:v>28.287239999999997</c:v>
                </c:pt>
                <c:pt idx="795">
                  <c:v>28.29157</c:v>
                </c:pt>
                <c:pt idx="796">
                  <c:v>28.37208</c:v>
                </c:pt>
                <c:pt idx="797">
                  <c:v>28.602129999999999</c:v>
                </c:pt>
                <c:pt idx="798">
                  <c:v>28.955919999999999</c:v>
                </c:pt>
                <c:pt idx="799">
                  <c:v>29.441459999999999</c:v>
                </c:pt>
                <c:pt idx="800">
                  <c:v>30.035689999999999</c:v>
                </c:pt>
                <c:pt idx="801">
                  <c:v>30.783339999999921</c:v>
                </c:pt>
                <c:pt idx="802">
                  <c:v>31.630270000000003</c:v>
                </c:pt>
                <c:pt idx="803">
                  <c:v>32.576479999999997</c:v>
                </c:pt>
                <c:pt idx="804">
                  <c:v>33.549160000000001</c:v>
                </c:pt>
                <c:pt idx="805">
                  <c:v>34.611170000000001</c:v>
                </c:pt>
                <c:pt idx="806">
                  <c:v>35.689459999999997</c:v>
                </c:pt>
                <c:pt idx="807">
                  <c:v>36.790320000000008</c:v>
                </c:pt>
                <c:pt idx="808">
                  <c:v>37.810719999999996</c:v>
                </c:pt>
                <c:pt idx="809">
                  <c:v>38.750100000000003</c:v>
                </c:pt>
                <c:pt idx="810">
                  <c:v>39.563800000000001</c:v>
                </c:pt>
                <c:pt idx="811">
                  <c:v>40.226250000000007</c:v>
                </c:pt>
                <c:pt idx="812">
                  <c:v>40.626390000000008</c:v>
                </c:pt>
                <c:pt idx="813">
                  <c:v>40.786370000000005</c:v>
                </c:pt>
                <c:pt idx="814">
                  <c:v>40.617049999999999</c:v>
                </c:pt>
                <c:pt idx="815">
                  <c:v>40.194400000000002</c:v>
                </c:pt>
                <c:pt idx="816">
                  <c:v>39.482170000000011</c:v>
                </c:pt>
                <c:pt idx="817">
                  <c:v>38.562260000000002</c:v>
                </c:pt>
                <c:pt idx="818">
                  <c:v>37.520490000000002</c:v>
                </c:pt>
                <c:pt idx="819">
                  <c:v>36.481619999999992</c:v>
                </c:pt>
                <c:pt idx="820">
                  <c:v>35.484099999999998</c:v>
                </c:pt>
                <c:pt idx="821">
                  <c:v>34.640679999999996</c:v>
                </c:pt>
                <c:pt idx="822">
                  <c:v>33.990760000000002</c:v>
                </c:pt>
                <c:pt idx="823">
                  <c:v>33.613020000000006</c:v>
                </c:pt>
                <c:pt idx="824">
                  <c:v>33.457339999999995</c:v>
                </c:pt>
                <c:pt idx="825">
                  <c:v>33.561960000000006</c:v>
                </c:pt>
                <c:pt idx="826">
                  <c:v>33.829060000000005</c:v>
                </c:pt>
                <c:pt idx="827">
                  <c:v>34.256170000000004</c:v>
                </c:pt>
                <c:pt idx="828">
                  <c:v>34.810049999999997</c:v>
                </c:pt>
                <c:pt idx="829">
                  <c:v>35.496760000000002</c:v>
                </c:pt>
                <c:pt idx="830">
                  <c:v>36.239040000000003</c:v>
                </c:pt>
                <c:pt idx="831">
                  <c:v>37.05339</c:v>
                </c:pt>
                <c:pt idx="832">
                  <c:v>37.863600000000005</c:v>
                </c:pt>
                <c:pt idx="833">
                  <c:v>38.662920000000007</c:v>
                </c:pt>
                <c:pt idx="834">
                  <c:v>39.412059999999997</c:v>
                </c:pt>
                <c:pt idx="835">
                  <c:v>40.159259999999996</c:v>
                </c:pt>
                <c:pt idx="836">
                  <c:v>40.871409999999997</c:v>
                </c:pt>
                <c:pt idx="837">
                  <c:v>41.584539999999997</c:v>
                </c:pt>
                <c:pt idx="838">
                  <c:v>42.262360000000008</c:v>
                </c:pt>
                <c:pt idx="839">
                  <c:v>42.925600000000003</c:v>
                </c:pt>
                <c:pt idx="840">
                  <c:v>43.515540000000001</c:v>
                </c:pt>
                <c:pt idx="841">
                  <c:v>44.083750000000002</c:v>
                </c:pt>
                <c:pt idx="842">
                  <c:v>44.653819999999996</c:v>
                </c:pt>
                <c:pt idx="843">
                  <c:v>45.203880000000005</c:v>
                </c:pt>
                <c:pt idx="844">
                  <c:v>45.673810000000003</c:v>
                </c:pt>
                <c:pt idx="845">
                  <c:v>46.152670000000001</c:v>
                </c:pt>
                <c:pt idx="846">
                  <c:v>46.592330000000011</c:v>
                </c:pt>
                <c:pt idx="847">
                  <c:v>47.028990000000007</c:v>
                </c:pt>
                <c:pt idx="848">
                  <c:v>47.429550000000006</c:v>
                </c:pt>
                <c:pt idx="849">
                  <c:v>47.779550000000008</c:v>
                </c:pt>
                <c:pt idx="850">
                  <c:v>48.084289999999996</c:v>
                </c:pt>
                <c:pt idx="851">
                  <c:v>48.408090000000001</c:v>
                </c:pt>
                <c:pt idx="852">
                  <c:v>48.671239999999997</c:v>
                </c:pt>
                <c:pt idx="853">
                  <c:v>48.902450000000002</c:v>
                </c:pt>
                <c:pt idx="854">
                  <c:v>49.078200000000002</c:v>
                </c:pt>
                <c:pt idx="855">
                  <c:v>49.233940000000011</c:v>
                </c:pt>
                <c:pt idx="856">
                  <c:v>49.354589999999966</c:v>
                </c:pt>
                <c:pt idx="857">
                  <c:v>49.45993</c:v>
                </c:pt>
                <c:pt idx="858">
                  <c:v>49.487169999999999</c:v>
                </c:pt>
                <c:pt idx="859">
                  <c:v>49.494030000000002</c:v>
                </c:pt>
                <c:pt idx="860">
                  <c:v>49.457569999999997</c:v>
                </c:pt>
                <c:pt idx="861">
                  <c:v>49.424239999999998</c:v>
                </c:pt>
                <c:pt idx="862">
                  <c:v>49.37885</c:v>
                </c:pt>
                <c:pt idx="863">
                  <c:v>49.30339</c:v>
                </c:pt>
                <c:pt idx="864">
                  <c:v>49.187570000000001</c:v>
                </c:pt>
                <c:pt idx="865">
                  <c:v>49.076210000000003</c:v>
                </c:pt>
                <c:pt idx="866">
                  <c:v>48.911389999999997</c:v>
                </c:pt>
                <c:pt idx="867">
                  <c:v>48.704479999999997</c:v>
                </c:pt>
                <c:pt idx="868">
                  <c:v>48.489510000000003</c:v>
                </c:pt>
                <c:pt idx="869">
                  <c:v>48.300019999999996</c:v>
                </c:pt>
                <c:pt idx="870">
                  <c:v>48.051289999999966</c:v>
                </c:pt>
                <c:pt idx="871">
                  <c:v>47.7774</c:v>
                </c:pt>
                <c:pt idx="872">
                  <c:v>47.472620000000006</c:v>
                </c:pt>
                <c:pt idx="873">
                  <c:v>47.173960000000001</c:v>
                </c:pt>
                <c:pt idx="874">
                  <c:v>46.855170000000001</c:v>
                </c:pt>
                <c:pt idx="875">
                  <c:v>46.51876</c:v>
                </c:pt>
                <c:pt idx="876">
                  <c:v>46.128460000000011</c:v>
                </c:pt>
                <c:pt idx="877">
                  <c:v>45.781889999999997</c:v>
                </c:pt>
                <c:pt idx="878">
                  <c:v>45.44041</c:v>
                </c:pt>
                <c:pt idx="879">
                  <c:v>45.11692</c:v>
                </c:pt>
                <c:pt idx="880">
                  <c:v>44.825920000000011</c:v>
                </c:pt>
                <c:pt idx="881">
                  <c:v>44.574089999999998</c:v>
                </c:pt>
                <c:pt idx="882">
                  <c:v>44.343419999999995</c:v>
                </c:pt>
                <c:pt idx="883">
                  <c:v>44.156100000000002</c:v>
                </c:pt>
                <c:pt idx="884">
                  <c:v>43.961649999999999</c:v>
                </c:pt>
                <c:pt idx="885">
                  <c:v>43.828570000000006</c:v>
                </c:pt>
                <c:pt idx="886">
                  <c:v>43.755210000000005</c:v>
                </c:pt>
                <c:pt idx="887">
                  <c:v>43.746790000000004</c:v>
                </c:pt>
                <c:pt idx="888">
                  <c:v>43.762780000000014</c:v>
                </c:pt>
                <c:pt idx="889">
                  <c:v>43.814249999999966</c:v>
                </c:pt>
                <c:pt idx="890">
                  <c:v>43.891720000000007</c:v>
                </c:pt>
                <c:pt idx="891">
                  <c:v>44.064030000000002</c:v>
                </c:pt>
                <c:pt idx="892">
                  <c:v>44.266260000000003</c:v>
                </c:pt>
                <c:pt idx="893">
                  <c:v>44.49588</c:v>
                </c:pt>
                <c:pt idx="894">
                  <c:v>44.734340000000003</c:v>
                </c:pt>
                <c:pt idx="895">
                  <c:v>45.041039999999995</c:v>
                </c:pt>
                <c:pt idx="896">
                  <c:v>45.407449999999997</c:v>
                </c:pt>
                <c:pt idx="897">
                  <c:v>45.831589999999998</c:v>
                </c:pt>
                <c:pt idx="898">
                  <c:v>46.257360000000006</c:v>
                </c:pt>
                <c:pt idx="899">
                  <c:v>46.688000000000002</c:v>
                </c:pt>
                <c:pt idx="900">
                  <c:v>47.146390000000004</c:v>
                </c:pt>
                <c:pt idx="901">
                  <c:v>47.635320000000007</c:v>
                </c:pt>
                <c:pt idx="902">
                  <c:v>48.10831000000001</c:v>
                </c:pt>
                <c:pt idx="903">
                  <c:v>48.580799999999996</c:v>
                </c:pt>
                <c:pt idx="904">
                  <c:v>49.043089999999999</c:v>
                </c:pt>
                <c:pt idx="905">
                  <c:v>49.518839999999997</c:v>
                </c:pt>
                <c:pt idx="906">
                  <c:v>49.930040000000005</c:v>
                </c:pt>
                <c:pt idx="907">
                  <c:v>50.338920000000002</c:v>
                </c:pt>
                <c:pt idx="908">
                  <c:v>50.733240000000002</c:v>
                </c:pt>
                <c:pt idx="909">
                  <c:v>51.098080000000003</c:v>
                </c:pt>
                <c:pt idx="910">
                  <c:v>51.416279999999993</c:v>
                </c:pt>
                <c:pt idx="911">
                  <c:v>51.710310000000007</c:v>
                </c:pt>
                <c:pt idx="912">
                  <c:v>51.995160000000013</c:v>
                </c:pt>
                <c:pt idx="913">
                  <c:v>52.295280000000012</c:v>
                </c:pt>
                <c:pt idx="914">
                  <c:v>52.522950000000009</c:v>
                </c:pt>
                <c:pt idx="915">
                  <c:v>52.759990000000002</c:v>
                </c:pt>
                <c:pt idx="916">
                  <c:v>53.001330000000003</c:v>
                </c:pt>
                <c:pt idx="917">
                  <c:v>53.229830000000007</c:v>
                </c:pt>
                <c:pt idx="918">
                  <c:v>53.441130000000001</c:v>
                </c:pt>
                <c:pt idx="919">
                  <c:v>53.655640000000005</c:v>
                </c:pt>
                <c:pt idx="920">
                  <c:v>53.889269999999996</c:v>
                </c:pt>
                <c:pt idx="921">
                  <c:v>54.163950000000007</c:v>
                </c:pt>
                <c:pt idx="922">
                  <c:v>54.439859999999996</c:v>
                </c:pt>
                <c:pt idx="923">
                  <c:v>54.737400000000001</c:v>
                </c:pt>
                <c:pt idx="924">
                  <c:v>55.063920000000003</c:v>
                </c:pt>
                <c:pt idx="925">
                  <c:v>55.398470000000003</c:v>
                </c:pt>
                <c:pt idx="926">
                  <c:v>55.698060000000012</c:v>
                </c:pt>
                <c:pt idx="927">
                  <c:v>56.026180000000011</c:v>
                </c:pt>
                <c:pt idx="928">
                  <c:v>56.371089999999995</c:v>
                </c:pt>
                <c:pt idx="929">
                  <c:v>56.734790000000004</c:v>
                </c:pt>
                <c:pt idx="930">
                  <c:v>57.076800000000006</c:v>
                </c:pt>
                <c:pt idx="931">
                  <c:v>57.412400000000005</c:v>
                </c:pt>
                <c:pt idx="932">
                  <c:v>57.733800000000002</c:v>
                </c:pt>
                <c:pt idx="933">
                  <c:v>58.084029999999998</c:v>
                </c:pt>
                <c:pt idx="934">
                  <c:v>58.439700000000002</c:v>
                </c:pt>
                <c:pt idx="935">
                  <c:v>58.782650000000004</c:v>
                </c:pt>
                <c:pt idx="936">
                  <c:v>59.114179999999998</c:v>
                </c:pt>
                <c:pt idx="937">
                  <c:v>59.441510000000001</c:v>
                </c:pt>
                <c:pt idx="938">
                  <c:v>59.732690000000005</c:v>
                </c:pt>
                <c:pt idx="939">
                  <c:v>60.011599999999994</c:v>
                </c:pt>
                <c:pt idx="940">
                  <c:v>60.253170000000004</c:v>
                </c:pt>
                <c:pt idx="941">
                  <c:v>60.493340000000003</c:v>
                </c:pt>
                <c:pt idx="942">
                  <c:v>60.711000000000006</c:v>
                </c:pt>
                <c:pt idx="943">
                  <c:v>60.921760000000006</c:v>
                </c:pt>
                <c:pt idx="944">
                  <c:v>61.097130000000007</c:v>
                </c:pt>
                <c:pt idx="945">
                  <c:v>61.280720000000002</c:v>
                </c:pt>
                <c:pt idx="946">
                  <c:v>61.474719999999998</c:v>
                </c:pt>
                <c:pt idx="947">
                  <c:v>61.661630000000002</c:v>
                </c:pt>
                <c:pt idx="948">
                  <c:v>61.815559999999998</c:v>
                </c:pt>
                <c:pt idx="949">
                  <c:v>61.973879999999994</c:v>
                </c:pt>
                <c:pt idx="950">
                  <c:v>62.140689999999999</c:v>
                </c:pt>
                <c:pt idx="951">
                  <c:v>62.350110000000001</c:v>
                </c:pt>
                <c:pt idx="952">
                  <c:v>62.529070000000004</c:v>
                </c:pt>
                <c:pt idx="953">
                  <c:v>62.71922</c:v>
                </c:pt>
                <c:pt idx="954">
                  <c:v>62.88599</c:v>
                </c:pt>
                <c:pt idx="955">
                  <c:v>63.041739999999997</c:v>
                </c:pt>
                <c:pt idx="956">
                  <c:v>63.18732</c:v>
                </c:pt>
                <c:pt idx="957">
                  <c:v>63.319359999999996</c:v>
                </c:pt>
                <c:pt idx="958">
                  <c:v>63.448220000000006</c:v>
                </c:pt>
                <c:pt idx="959">
                  <c:v>63.598780000000012</c:v>
                </c:pt>
                <c:pt idx="960">
                  <c:v>63.738040000000012</c:v>
                </c:pt>
                <c:pt idx="961">
                  <c:v>63.831199999999995</c:v>
                </c:pt>
                <c:pt idx="962">
                  <c:v>63.892500000000005</c:v>
                </c:pt>
                <c:pt idx="963">
                  <c:v>63.991200000000006</c:v>
                </c:pt>
                <c:pt idx="964">
                  <c:v>64.052829999999986</c:v>
                </c:pt>
                <c:pt idx="965">
                  <c:v>64.093250000000012</c:v>
                </c:pt>
                <c:pt idx="966">
                  <c:v>64.146190000000004</c:v>
                </c:pt>
                <c:pt idx="967">
                  <c:v>64.212570000000014</c:v>
                </c:pt>
                <c:pt idx="968">
                  <c:v>64.265140000000002</c:v>
                </c:pt>
                <c:pt idx="969">
                  <c:v>64.32762000000001</c:v>
                </c:pt>
                <c:pt idx="970">
                  <c:v>64.39828</c:v>
                </c:pt>
                <c:pt idx="971">
                  <c:v>64.493290000000016</c:v>
                </c:pt>
                <c:pt idx="972">
                  <c:v>64.549360000000007</c:v>
                </c:pt>
                <c:pt idx="973">
                  <c:v>64.624779999999788</c:v>
                </c:pt>
                <c:pt idx="974">
                  <c:v>64.778069999999985</c:v>
                </c:pt>
                <c:pt idx="975">
                  <c:v>64.918690000000012</c:v>
                </c:pt>
                <c:pt idx="976">
                  <c:v>64.937680000000015</c:v>
                </c:pt>
                <c:pt idx="977">
                  <c:v>64.914440000000013</c:v>
                </c:pt>
                <c:pt idx="978">
                  <c:v>64.953250000000011</c:v>
                </c:pt>
                <c:pt idx="979">
                  <c:v>65.04028000000001</c:v>
                </c:pt>
                <c:pt idx="980">
                  <c:v>65.106319999999982</c:v>
                </c:pt>
                <c:pt idx="981">
                  <c:v>65.163759999999982</c:v>
                </c:pt>
                <c:pt idx="982">
                  <c:v>65.19753</c:v>
                </c:pt>
                <c:pt idx="983">
                  <c:v>65.166520000000006</c:v>
                </c:pt>
                <c:pt idx="984">
                  <c:v>65.128829999999979</c:v>
                </c:pt>
                <c:pt idx="985">
                  <c:v>65.08156000000001</c:v>
                </c:pt>
                <c:pt idx="986">
                  <c:v>65.001640000000009</c:v>
                </c:pt>
                <c:pt idx="987">
                  <c:v>64.939810000000008</c:v>
                </c:pt>
                <c:pt idx="988">
                  <c:v>64.889020000000002</c:v>
                </c:pt>
                <c:pt idx="989">
                  <c:v>64.82799</c:v>
                </c:pt>
                <c:pt idx="990">
                  <c:v>64.721220000000017</c:v>
                </c:pt>
                <c:pt idx="991">
                  <c:v>64.554749999999999</c:v>
                </c:pt>
                <c:pt idx="992">
                  <c:v>64.376479999999773</c:v>
                </c:pt>
                <c:pt idx="993">
                  <c:v>64.254040000000003</c:v>
                </c:pt>
                <c:pt idx="994">
                  <c:v>64.072039999999788</c:v>
                </c:pt>
                <c:pt idx="995">
                  <c:v>63.770980000000002</c:v>
                </c:pt>
                <c:pt idx="996">
                  <c:v>63.445830000000001</c:v>
                </c:pt>
                <c:pt idx="997">
                  <c:v>63.06758</c:v>
                </c:pt>
                <c:pt idx="998">
                  <c:v>62.587579999999996</c:v>
                </c:pt>
                <c:pt idx="999">
                  <c:v>62.131100000000011</c:v>
                </c:pt>
                <c:pt idx="1000">
                  <c:v>61.354299999999967</c:v>
                </c:pt>
                <c:pt idx="1001">
                  <c:v>60.71284</c:v>
                </c:pt>
                <c:pt idx="1002">
                  <c:v>60.242530000000009</c:v>
                </c:pt>
                <c:pt idx="1003">
                  <c:v>59.832679999999996</c:v>
                </c:pt>
                <c:pt idx="1004">
                  <c:v>59.465160000000012</c:v>
                </c:pt>
                <c:pt idx="1005">
                  <c:v>58.952279999999995</c:v>
                </c:pt>
                <c:pt idx="1006">
                  <c:v>58.159489999999998</c:v>
                </c:pt>
                <c:pt idx="1007">
                  <c:v>57.274100000000004</c:v>
                </c:pt>
                <c:pt idx="1008">
                  <c:v>56.230200000000011</c:v>
                </c:pt>
                <c:pt idx="1009">
                  <c:v>55.220630000000007</c:v>
                </c:pt>
                <c:pt idx="1010">
                  <c:v>54.286710000000006</c:v>
                </c:pt>
                <c:pt idx="1011">
                  <c:v>53.307939999999995</c:v>
                </c:pt>
                <c:pt idx="1012">
                  <c:v>52.503859999999996</c:v>
                </c:pt>
                <c:pt idx="1013">
                  <c:v>52.15634</c:v>
                </c:pt>
                <c:pt idx="1014">
                  <c:v>52.260190000000009</c:v>
                </c:pt>
                <c:pt idx="1015">
                  <c:v>52.883069999999996</c:v>
                </c:pt>
                <c:pt idx="1016">
                  <c:v>53.926430000000003</c:v>
                </c:pt>
                <c:pt idx="1017">
                  <c:v>55.383110000000002</c:v>
                </c:pt>
                <c:pt idx="1018">
                  <c:v>57.152370000000005</c:v>
                </c:pt>
                <c:pt idx="1019">
                  <c:v>59.190800000000003</c:v>
                </c:pt>
                <c:pt idx="1020">
                  <c:v>61.298350000000013</c:v>
                </c:pt>
                <c:pt idx="1021">
                  <c:v>63.43094</c:v>
                </c:pt>
                <c:pt idx="1022">
                  <c:v>65.571420000000003</c:v>
                </c:pt>
                <c:pt idx="1023">
                  <c:v>67.76221000000001</c:v>
                </c:pt>
                <c:pt idx="1024">
                  <c:v>69.895230000000012</c:v>
                </c:pt>
                <c:pt idx="1025">
                  <c:v>72.031140000000008</c:v>
                </c:pt>
                <c:pt idx="1026">
                  <c:v>73.703479999999999</c:v>
                </c:pt>
                <c:pt idx="1027">
                  <c:v>75.159620000000004</c:v>
                </c:pt>
                <c:pt idx="1028">
                  <c:v>76.498580000000004</c:v>
                </c:pt>
                <c:pt idx="1029">
                  <c:v>77.597710000000006</c:v>
                </c:pt>
                <c:pt idx="1030">
                  <c:v>78.512769999999975</c:v>
                </c:pt>
                <c:pt idx="1031">
                  <c:v>79.402950000000004</c:v>
                </c:pt>
                <c:pt idx="1032">
                  <c:v>80.121250000000003</c:v>
                </c:pt>
                <c:pt idx="1033">
                  <c:v>80.435879999999983</c:v>
                </c:pt>
                <c:pt idx="1034">
                  <c:v>80.586160000000007</c:v>
                </c:pt>
                <c:pt idx="1035">
                  <c:v>80.754390000000001</c:v>
                </c:pt>
                <c:pt idx="1036">
                  <c:v>80.933560000000014</c:v>
                </c:pt>
                <c:pt idx="1037">
                  <c:v>80.913020000000017</c:v>
                </c:pt>
                <c:pt idx="1038">
                  <c:v>80.806640000000002</c:v>
                </c:pt>
                <c:pt idx="1039">
                  <c:v>80.74663000000001</c:v>
                </c:pt>
                <c:pt idx="1040">
                  <c:v>80.608509999999981</c:v>
                </c:pt>
                <c:pt idx="1041">
                  <c:v>80.462000000000003</c:v>
                </c:pt>
                <c:pt idx="1042">
                  <c:v>80.388319999999979</c:v>
                </c:pt>
                <c:pt idx="1043">
                  <c:v>80.080100000000002</c:v>
                </c:pt>
                <c:pt idx="1044">
                  <c:v>79.635869999999983</c:v>
                </c:pt>
                <c:pt idx="1045">
                  <c:v>79.293840000000003</c:v>
                </c:pt>
                <c:pt idx="1046">
                  <c:v>78.833320000000001</c:v>
                </c:pt>
                <c:pt idx="1047">
                  <c:v>78.343820000000008</c:v>
                </c:pt>
                <c:pt idx="1048">
                  <c:v>77.828929999999986</c:v>
                </c:pt>
                <c:pt idx="1049">
                  <c:v>77.244740000000007</c:v>
                </c:pt>
                <c:pt idx="1050">
                  <c:v>76.596379999999982</c:v>
                </c:pt>
                <c:pt idx="1051">
                  <c:v>75.964340000000007</c:v>
                </c:pt>
                <c:pt idx="1052">
                  <c:v>75.38458</c:v>
                </c:pt>
                <c:pt idx="1053">
                  <c:v>74.897530000000003</c:v>
                </c:pt>
                <c:pt idx="1054">
                  <c:v>74.513980000000004</c:v>
                </c:pt>
                <c:pt idx="1055">
                  <c:v>74.170179999999846</c:v>
                </c:pt>
                <c:pt idx="1056">
                  <c:v>73.894240000000011</c:v>
                </c:pt>
                <c:pt idx="1057">
                  <c:v>73.77364</c:v>
                </c:pt>
                <c:pt idx="1058">
                  <c:v>72.876769999999979</c:v>
                </c:pt>
                <c:pt idx="1059">
                  <c:v>72.072919999999982</c:v>
                </c:pt>
                <c:pt idx="1060">
                  <c:v>71.522709999999947</c:v>
                </c:pt>
                <c:pt idx="1061">
                  <c:v>70.81122000000002</c:v>
                </c:pt>
                <c:pt idx="1062">
                  <c:v>69.849820000000008</c:v>
                </c:pt>
                <c:pt idx="1063">
                  <c:v>68.093990000000005</c:v>
                </c:pt>
                <c:pt idx="1064">
                  <c:v>66.153019999999998</c:v>
                </c:pt>
                <c:pt idx="1065">
                  <c:v>63.924720000000001</c:v>
                </c:pt>
                <c:pt idx="1066">
                  <c:v>61.054639999999992</c:v>
                </c:pt>
                <c:pt idx="1067">
                  <c:v>57.744810000000001</c:v>
                </c:pt>
                <c:pt idx="1068">
                  <c:v>54.177390000000003</c:v>
                </c:pt>
                <c:pt idx="1069">
                  <c:v>49.429330000000007</c:v>
                </c:pt>
                <c:pt idx="1070">
                  <c:v>44.864629999999998</c:v>
                </c:pt>
                <c:pt idx="1071">
                  <c:v>41.065000000000005</c:v>
                </c:pt>
                <c:pt idx="1072">
                  <c:v>37.767380000000003</c:v>
                </c:pt>
                <c:pt idx="1073">
                  <c:v>35.724220000000003</c:v>
                </c:pt>
                <c:pt idx="1074">
                  <c:v>35.160380000000011</c:v>
                </c:pt>
                <c:pt idx="1075">
                  <c:v>35.704700000000003</c:v>
                </c:pt>
                <c:pt idx="1076">
                  <c:v>37.457559999999994</c:v>
                </c:pt>
                <c:pt idx="1077">
                  <c:v>39.081120000000006</c:v>
                </c:pt>
                <c:pt idx="1078">
                  <c:v>40.394310000000004</c:v>
                </c:pt>
                <c:pt idx="1079">
                  <c:v>41.709370000000007</c:v>
                </c:pt>
                <c:pt idx="1080">
                  <c:v>42.600460000000005</c:v>
                </c:pt>
                <c:pt idx="1081">
                  <c:v>43.05283</c:v>
                </c:pt>
                <c:pt idx="1082">
                  <c:v>43.117570000000001</c:v>
                </c:pt>
                <c:pt idx="1083">
                  <c:v>42.917449999999995</c:v>
                </c:pt>
                <c:pt idx="1084">
                  <c:v>42.478870000000001</c:v>
                </c:pt>
                <c:pt idx="1085">
                  <c:v>41.991250000000001</c:v>
                </c:pt>
                <c:pt idx="1086">
                  <c:v>41.532650000000004</c:v>
                </c:pt>
                <c:pt idx="1087">
                  <c:v>41.101780000000005</c:v>
                </c:pt>
                <c:pt idx="1088">
                  <c:v>40.386759999999995</c:v>
                </c:pt>
                <c:pt idx="1089">
                  <c:v>39.811559999999993</c:v>
                </c:pt>
                <c:pt idx="1090">
                  <c:v>39.261370000000007</c:v>
                </c:pt>
                <c:pt idx="1091">
                  <c:v>38.766060000000003</c:v>
                </c:pt>
                <c:pt idx="1092">
                  <c:v>38.11927</c:v>
                </c:pt>
                <c:pt idx="1093">
                  <c:v>37.605400000000003</c:v>
                </c:pt>
                <c:pt idx="1094">
                  <c:v>37.202790000000007</c:v>
                </c:pt>
                <c:pt idx="1095">
                  <c:v>37.074750000000002</c:v>
                </c:pt>
                <c:pt idx="1096">
                  <c:v>36.992530000000009</c:v>
                </c:pt>
                <c:pt idx="1097">
                  <c:v>37.039300000000004</c:v>
                </c:pt>
                <c:pt idx="1098">
                  <c:v>37.09237000000001</c:v>
                </c:pt>
                <c:pt idx="1099">
                  <c:v>37.463030000000003</c:v>
                </c:pt>
                <c:pt idx="1100">
                  <c:v>37.842940000000006</c:v>
                </c:pt>
                <c:pt idx="1101">
                  <c:v>38.55894</c:v>
                </c:pt>
                <c:pt idx="1102">
                  <c:v>39.376180000000005</c:v>
                </c:pt>
                <c:pt idx="1103">
                  <c:v>40.551369999999999</c:v>
                </c:pt>
                <c:pt idx="1104">
                  <c:v>41.84111</c:v>
                </c:pt>
                <c:pt idx="1105">
                  <c:v>43.666870000000003</c:v>
                </c:pt>
                <c:pt idx="1106">
                  <c:v>45.235250000000008</c:v>
                </c:pt>
                <c:pt idx="1107">
                  <c:v>46.818310000000004</c:v>
                </c:pt>
                <c:pt idx="1108">
                  <c:v>48.690990000000006</c:v>
                </c:pt>
                <c:pt idx="1109">
                  <c:v>50.815100000000001</c:v>
                </c:pt>
                <c:pt idx="1110">
                  <c:v>52.898160000000011</c:v>
                </c:pt>
                <c:pt idx="1111">
                  <c:v>54.996930000000006</c:v>
                </c:pt>
                <c:pt idx="1112">
                  <c:v>57.096140000000013</c:v>
                </c:pt>
                <c:pt idx="1113">
                  <c:v>59.259300000000003</c:v>
                </c:pt>
                <c:pt idx="1114">
                  <c:v>60.739710000000009</c:v>
                </c:pt>
                <c:pt idx="1115">
                  <c:v>62.171960000000006</c:v>
                </c:pt>
                <c:pt idx="1116">
                  <c:v>63.51829</c:v>
                </c:pt>
                <c:pt idx="1117">
                  <c:v>65.224660000000014</c:v>
                </c:pt>
                <c:pt idx="1118">
                  <c:v>66.486810000000006</c:v>
                </c:pt>
                <c:pt idx="1119">
                  <c:v>67.759039999999999</c:v>
                </c:pt>
                <c:pt idx="1120">
                  <c:v>69.013470000000012</c:v>
                </c:pt>
                <c:pt idx="1121">
                  <c:v>70.31671</c:v>
                </c:pt>
                <c:pt idx="1122">
                  <c:v>71.523699999999991</c:v>
                </c:pt>
                <c:pt idx="1123">
                  <c:v>72.63109</c:v>
                </c:pt>
                <c:pt idx="1124">
                  <c:v>73.557540000000003</c:v>
                </c:pt>
                <c:pt idx="1125">
                  <c:v>74.47748</c:v>
                </c:pt>
                <c:pt idx="1126">
                  <c:v>75.258829999999975</c:v>
                </c:pt>
                <c:pt idx="1127">
                  <c:v>76.082859999999982</c:v>
                </c:pt>
                <c:pt idx="1128">
                  <c:v>76.736970000000014</c:v>
                </c:pt>
                <c:pt idx="1129">
                  <c:v>77.19171</c:v>
                </c:pt>
                <c:pt idx="1130">
                  <c:v>77.664150000000006</c:v>
                </c:pt>
                <c:pt idx="1131">
                  <c:v>78.175869999999875</c:v>
                </c:pt>
                <c:pt idx="1132">
                  <c:v>78.199969999999993</c:v>
                </c:pt>
                <c:pt idx="1133">
                  <c:v>78.322909999999979</c:v>
                </c:pt>
                <c:pt idx="1134">
                  <c:v>78.600610000000003</c:v>
                </c:pt>
                <c:pt idx="1135">
                  <c:v>79.052469999999985</c:v>
                </c:pt>
                <c:pt idx="1136">
                  <c:v>79.669600000000003</c:v>
                </c:pt>
                <c:pt idx="1137">
                  <c:v>80.458299999999994</c:v>
                </c:pt>
                <c:pt idx="1138">
                  <c:v>80.854739999999978</c:v>
                </c:pt>
                <c:pt idx="1139">
                  <c:v>81.271230000000003</c:v>
                </c:pt>
                <c:pt idx="1140">
                  <c:v>81.631739999999979</c:v>
                </c:pt>
                <c:pt idx="1141">
                  <c:v>81.77364</c:v>
                </c:pt>
                <c:pt idx="1142">
                  <c:v>81.950710000000001</c:v>
                </c:pt>
                <c:pt idx="1143">
                  <c:v>82.22666000000001</c:v>
                </c:pt>
                <c:pt idx="1144">
                  <c:v>82.481220000000022</c:v>
                </c:pt>
                <c:pt idx="1145">
                  <c:v>82.902749999999983</c:v>
                </c:pt>
                <c:pt idx="1146">
                  <c:v>83.54152000000002</c:v>
                </c:pt>
                <c:pt idx="1147">
                  <c:v>84.535969999999992</c:v>
                </c:pt>
                <c:pt idx="1148">
                  <c:v>85.318719999999999</c:v>
                </c:pt>
                <c:pt idx="1149">
                  <c:v>85.14564</c:v>
                </c:pt>
                <c:pt idx="1150">
                  <c:v>84.879309999999947</c:v>
                </c:pt>
                <c:pt idx="1151">
                  <c:v>84.909000000000006</c:v>
                </c:pt>
                <c:pt idx="1152">
                  <c:v>84.878449999999773</c:v>
                </c:pt>
                <c:pt idx="1153">
                  <c:v>85.021190000000004</c:v>
                </c:pt>
                <c:pt idx="1154">
                  <c:v>85.16607999999998</c:v>
                </c:pt>
                <c:pt idx="1155">
                  <c:v>85.127459999999999</c:v>
                </c:pt>
                <c:pt idx="1156">
                  <c:v>85.244260000000025</c:v>
                </c:pt>
                <c:pt idx="1157">
                  <c:v>85.568739999999977</c:v>
                </c:pt>
                <c:pt idx="1158">
                  <c:v>86.020290000000003</c:v>
                </c:pt>
                <c:pt idx="1159">
                  <c:v>86.428160000000005</c:v>
                </c:pt>
                <c:pt idx="1160">
                  <c:v>86.08963</c:v>
                </c:pt>
                <c:pt idx="1161">
                  <c:v>86.08117</c:v>
                </c:pt>
                <c:pt idx="1162">
                  <c:v>86.49457000000001</c:v>
                </c:pt>
                <c:pt idx="1163">
                  <c:v>86.968090000000004</c:v>
                </c:pt>
                <c:pt idx="1164">
                  <c:v>86.782389999999978</c:v>
                </c:pt>
                <c:pt idx="1165">
                  <c:v>86.550399999999982</c:v>
                </c:pt>
                <c:pt idx="1166">
                  <c:v>86.478799999999978</c:v>
                </c:pt>
                <c:pt idx="1167">
                  <c:v>86.757980000000003</c:v>
                </c:pt>
                <c:pt idx="1168">
                  <c:v>86.640560000000008</c:v>
                </c:pt>
                <c:pt idx="1169">
                  <c:v>86.541390000000007</c:v>
                </c:pt>
                <c:pt idx="1170">
                  <c:v>86.59423000000001</c:v>
                </c:pt>
                <c:pt idx="1171">
                  <c:v>86.490210000000019</c:v>
                </c:pt>
                <c:pt idx="1172">
                  <c:v>86.362869999999987</c:v>
                </c:pt>
                <c:pt idx="1173">
                  <c:v>86.460790000000003</c:v>
                </c:pt>
                <c:pt idx="1174">
                  <c:v>86.602629999999991</c:v>
                </c:pt>
                <c:pt idx="1175">
                  <c:v>86.903480000000002</c:v>
                </c:pt>
                <c:pt idx="1176">
                  <c:v>87.169899999999998</c:v>
                </c:pt>
                <c:pt idx="1177">
                  <c:v>86.818489999999983</c:v>
                </c:pt>
                <c:pt idx="1178">
                  <c:v>86.588709999999978</c:v>
                </c:pt>
                <c:pt idx="1179">
                  <c:v>86.623679999999979</c:v>
                </c:pt>
                <c:pt idx="1180">
                  <c:v>86.8536</c:v>
                </c:pt>
                <c:pt idx="1181">
                  <c:v>87.390050000000002</c:v>
                </c:pt>
                <c:pt idx="1182">
                  <c:v>87.927800000000005</c:v>
                </c:pt>
                <c:pt idx="1183">
                  <c:v>87.686969999999974</c:v>
                </c:pt>
                <c:pt idx="1184">
                  <c:v>87.475099999999998</c:v>
                </c:pt>
                <c:pt idx="1185">
                  <c:v>87.432749999999999</c:v>
                </c:pt>
                <c:pt idx="1186">
                  <c:v>87.17808999999977</c:v>
                </c:pt>
                <c:pt idx="1187">
                  <c:v>87.192439999999948</c:v>
                </c:pt>
                <c:pt idx="1188">
                  <c:v>87.093620000000016</c:v>
                </c:pt>
                <c:pt idx="1189">
                  <c:v>86.819879999999998</c:v>
                </c:pt>
                <c:pt idx="1190">
                  <c:v>86.70881</c:v>
                </c:pt>
                <c:pt idx="1191">
                  <c:v>86.753910000000005</c:v>
                </c:pt>
                <c:pt idx="1192">
                  <c:v>86.932720000000003</c:v>
                </c:pt>
                <c:pt idx="1193">
                  <c:v>87.129029999999986</c:v>
                </c:pt>
                <c:pt idx="1194">
                  <c:v>86.942890000000006</c:v>
                </c:pt>
                <c:pt idx="1195">
                  <c:v>86.926810000000003</c:v>
                </c:pt>
                <c:pt idx="1196">
                  <c:v>87.10957999999998</c:v>
                </c:pt>
                <c:pt idx="1197">
                  <c:v>87.36633999999998</c:v>
                </c:pt>
                <c:pt idx="1198">
                  <c:v>87.236550000000008</c:v>
                </c:pt>
                <c:pt idx="1199">
                  <c:v>87.043769999999995</c:v>
                </c:pt>
                <c:pt idx="1200">
                  <c:v>87.299970000000002</c:v>
                </c:pt>
                <c:pt idx="1201">
                  <c:v>87.97966000000001</c:v>
                </c:pt>
                <c:pt idx="1202">
                  <c:v>88.5929</c:v>
                </c:pt>
                <c:pt idx="1203">
                  <c:v>88.436070000000001</c:v>
                </c:pt>
                <c:pt idx="1204">
                  <c:v>87.256389999999982</c:v>
                </c:pt>
                <c:pt idx="1205">
                  <c:v>86.838129999999992</c:v>
                </c:pt>
                <c:pt idx="1206">
                  <c:v>86.750829999999993</c:v>
                </c:pt>
                <c:pt idx="1207">
                  <c:v>86.815879999999979</c:v>
                </c:pt>
                <c:pt idx="1208">
                  <c:v>87.014880000000005</c:v>
                </c:pt>
                <c:pt idx="1209">
                  <c:v>86.965580000000003</c:v>
                </c:pt>
                <c:pt idx="1210">
                  <c:v>86.689419999999998</c:v>
                </c:pt>
                <c:pt idx="1211">
                  <c:v>86.621479999999977</c:v>
                </c:pt>
                <c:pt idx="1212">
                  <c:v>86.76176000000001</c:v>
                </c:pt>
                <c:pt idx="1213">
                  <c:v>87.044950000000014</c:v>
                </c:pt>
                <c:pt idx="1214">
                  <c:v>86.717270000000028</c:v>
                </c:pt>
                <c:pt idx="1215">
                  <c:v>86.39528</c:v>
                </c:pt>
                <c:pt idx="1216">
                  <c:v>86.282510000000002</c:v>
                </c:pt>
                <c:pt idx="1217">
                  <c:v>86.259280000000004</c:v>
                </c:pt>
                <c:pt idx="1218">
                  <c:v>86.196359999999999</c:v>
                </c:pt>
                <c:pt idx="1219">
                  <c:v>86.358009999999979</c:v>
                </c:pt>
                <c:pt idx="1220">
                  <c:v>86.587240000000008</c:v>
                </c:pt>
                <c:pt idx="1221">
                  <c:v>86.161540000000002</c:v>
                </c:pt>
                <c:pt idx="1222">
                  <c:v>85.795200000000008</c:v>
                </c:pt>
                <c:pt idx="1223">
                  <c:v>85.66028</c:v>
                </c:pt>
                <c:pt idx="1224">
                  <c:v>85.57053999999998</c:v>
                </c:pt>
                <c:pt idx="1225">
                  <c:v>85.508660000000006</c:v>
                </c:pt>
                <c:pt idx="1226">
                  <c:v>85.439610000000016</c:v>
                </c:pt>
                <c:pt idx="1227">
                  <c:v>85.374409999999983</c:v>
                </c:pt>
                <c:pt idx="1228">
                  <c:v>85.260950000000008</c:v>
                </c:pt>
                <c:pt idx="1229">
                  <c:v>85.218860000000006</c:v>
                </c:pt>
                <c:pt idx="1230">
                  <c:v>85.219530000000006</c:v>
                </c:pt>
                <c:pt idx="1231">
                  <c:v>85.167469999999994</c:v>
                </c:pt>
                <c:pt idx="1232">
                  <c:v>85.120069999999984</c:v>
                </c:pt>
                <c:pt idx="1233">
                  <c:v>85.169550000000001</c:v>
                </c:pt>
                <c:pt idx="1234">
                  <c:v>85.187129999999996</c:v>
                </c:pt>
                <c:pt idx="1235">
                  <c:v>85.142230000000012</c:v>
                </c:pt>
                <c:pt idx="1236">
                  <c:v>85.029979999999981</c:v>
                </c:pt>
                <c:pt idx="1237">
                  <c:v>84.928550000000001</c:v>
                </c:pt>
                <c:pt idx="1238">
                  <c:v>84.906270000000006</c:v>
                </c:pt>
                <c:pt idx="1239">
                  <c:v>84.925339999999977</c:v>
                </c:pt>
                <c:pt idx="1240">
                  <c:v>84.847450000000009</c:v>
                </c:pt>
                <c:pt idx="1241">
                  <c:v>84.782820000000001</c:v>
                </c:pt>
                <c:pt idx="1242">
                  <c:v>84.682579999999845</c:v>
                </c:pt>
                <c:pt idx="1243">
                  <c:v>84.61724000000001</c:v>
                </c:pt>
                <c:pt idx="1244">
                  <c:v>84.59238999999998</c:v>
                </c:pt>
                <c:pt idx="1245">
                  <c:v>84.607140000000001</c:v>
                </c:pt>
                <c:pt idx="1246">
                  <c:v>84.589920000000006</c:v>
                </c:pt>
                <c:pt idx="1247">
                  <c:v>84.616349999999983</c:v>
                </c:pt>
                <c:pt idx="1248">
                  <c:v>84.597690000000014</c:v>
                </c:pt>
                <c:pt idx="1249">
                  <c:v>84.489750000000001</c:v>
                </c:pt>
                <c:pt idx="1250">
                  <c:v>84.383809999999983</c:v>
                </c:pt>
                <c:pt idx="1251">
                  <c:v>84.442210000000017</c:v>
                </c:pt>
                <c:pt idx="1252">
                  <c:v>84.538039999999981</c:v>
                </c:pt>
                <c:pt idx="1253">
                  <c:v>84.53522000000001</c:v>
                </c:pt>
                <c:pt idx="1254">
                  <c:v>84.494990000000016</c:v>
                </c:pt>
                <c:pt idx="1255">
                  <c:v>84.500020000000006</c:v>
                </c:pt>
                <c:pt idx="1256">
                  <c:v>84.49966000000002</c:v>
                </c:pt>
                <c:pt idx="1257">
                  <c:v>84.623829999999984</c:v>
                </c:pt>
                <c:pt idx="1258">
                  <c:v>84.768140000000002</c:v>
                </c:pt>
                <c:pt idx="1259">
                  <c:v>84.95984</c:v>
                </c:pt>
                <c:pt idx="1260">
                  <c:v>85.183679999999981</c:v>
                </c:pt>
                <c:pt idx="1261">
                  <c:v>85.611120000000014</c:v>
                </c:pt>
                <c:pt idx="1262">
                  <c:v>85.972369999999984</c:v>
                </c:pt>
                <c:pt idx="1263">
                  <c:v>85.911880000000011</c:v>
                </c:pt>
                <c:pt idx="1264">
                  <c:v>85.90346000000001</c:v>
                </c:pt>
                <c:pt idx="1265">
                  <c:v>86.007270000000005</c:v>
                </c:pt>
                <c:pt idx="1266">
                  <c:v>86.069680000000005</c:v>
                </c:pt>
                <c:pt idx="1267">
                  <c:v>86.110150000000004</c:v>
                </c:pt>
                <c:pt idx="1268">
                  <c:v>86.305309999999977</c:v>
                </c:pt>
                <c:pt idx="1269">
                  <c:v>86.545069999999996</c:v>
                </c:pt>
                <c:pt idx="1270">
                  <c:v>86.348020000000005</c:v>
                </c:pt>
                <c:pt idx="1271">
                  <c:v>86.123269999999991</c:v>
                </c:pt>
                <c:pt idx="1272">
                  <c:v>86.067670000000007</c:v>
                </c:pt>
                <c:pt idx="1273">
                  <c:v>86.202240000000003</c:v>
                </c:pt>
                <c:pt idx="1274">
                  <c:v>86.248990000000006</c:v>
                </c:pt>
                <c:pt idx="1275">
                  <c:v>86.202039999999982</c:v>
                </c:pt>
                <c:pt idx="1276">
                  <c:v>86.170759999999845</c:v>
                </c:pt>
                <c:pt idx="1277">
                  <c:v>86.109539999999981</c:v>
                </c:pt>
                <c:pt idx="1278">
                  <c:v>86.037260000000018</c:v>
                </c:pt>
                <c:pt idx="1279">
                  <c:v>86.09705000000001</c:v>
                </c:pt>
                <c:pt idx="1280">
                  <c:v>86.274439999999998</c:v>
                </c:pt>
                <c:pt idx="1281">
                  <c:v>86.696650000000005</c:v>
                </c:pt>
                <c:pt idx="1282">
                  <c:v>86.704080000000005</c:v>
                </c:pt>
                <c:pt idx="1283">
                  <c:v>86.38997999999998</c:v>
                </c:pt>
                <c:pt idx="1284">
                  <c:v>86.19974999999998</c:v>
                </c:pt>
                <c:pt idx="1285">
                  <c:v>85.841120000000018</c:v>
                </c:pt>
                <c:pt idx="1286">
                  <c:v>85.676809999999875</c:v>
                </c:pt>
                <c:pt idx="1287">
                  <c:v>85.68210999999998</c:v>
                </c:pt>
                <c:pt idx="1288">
                  <c:v>85.680369999999982</c:v>
                </c:pt>
                <c:pt idx="1289">
                  <c:v>85.648210000000006</c:v>
                </c:pt>
                <c:pt idx="1290">
                  <c:v>85.562479999999979</c:v>
                </c:pt>
                <c:pt idx="1291">
                  <c:v>85.632479999999774</c:v>
                </c:pt>
                <c:pt idx="1292">
                  <c:v>85.895210000000006</c:v>
                </c:pt>
                <c:pt idx="1293">
                  <c:v>86.089779999999948</c:v>
                </c:pt>
                <c:pt idx="1294">
                  <c:v>86.105869999999982</c:v>
                </c:pt>
                <c:pt idx="1295">
                  <c:v>85.891670000000005</c:v>
                </c:pt>
                <c:pt idx="1296">
                  <c:v>85.501960000000011</c:v>
                </c:pt>
                <c:pt idx="1297">
                  <c:v>85.429240000000007</c:v>
                </c:pt>
                <c:pt idx="1298">
                  <c:v>85.706400000000002</c:v>
                </c:pt>
                <c:pt idx="1299">
                  <c:v>86.25503999999998</c:v>
                </c:pt>
                <c:pt idx="1300">
                  <c:v>86.441530000000014</c:v>
                </c:pt>
                <c:pt idx="1301">
                  <c:v>86.041510000000017</c:v>
                </c:pt>
                <c:pt idx="1302">
                  <c:v>85.605869999999982</c:v>
                </c:pt>
                <c:pt idx="1303">
                  <c:v>85.372689999999977</c:v>
                </c:pt>
                <c:pt idx="1304">
                  <c:v>85.336460000000002</c:v>
                </c:pt>
                <c:pt idx="1305">
                  <c:v>85.361280000000008</c:v>
                </c:pt>
                <c:pt idx="1306">
                  <c:v>85.348050000000001</c:v>
                </c:pt>
                <c:pt idx="1307">
                  <c:v>85.383319999999998</c:v>
                </c:pt>
                <c:pt idx="1308">
                  <c:v>85.444110000000023</c:v>
                </c:pt>
                <c:pt idx="1309">
                  <c:v>85.590090000000004</c:v>
                </c:pt>
                <c:pt idx="1310">
                  <c:v>85.485950000000003</c:v>
                </c:pt>
                <c:pt idx="1311">
                  <c:v>85.166820000000001</c:v>
                </c:pt>
                <c:pt idx="1312">
                  <c:v>85.036920000000009</c:v>
                </c:pt>
                <c:pt idx="1313">
                  <c:v>85.003910000000005</c:v>
                </c:pt>
                <c:pt idx="1314">
                  <c:v>85.013510000000011</c:v>
                </c:pt>
                <c:pt idx="1315">
                  <c:v>85.041550000000015</c:v>
                </c:pt>
                <c:pt idx="1316">
                  <c:v>85.042210000000011</c:v>
                </c:pt>
                <c:pt idx="1317">
                  <c:v>84.652499999999876</c:v>
                </c:pt>
                <c:pt idx="1318">
                  <c:v>84.446270000000027</c:v>
                </c:pt>
                <c:pt idx="1319">
                  <c:v>84.358529999999973</c:v>
                </c:pt>
                <c:pt idx="1320">
                  <c:v>84.113280000000003</c:v>
                </c:pt>
                <c:pt idx="1321">
                  <c:v>84.032369999999986</c:v>
                </c:pt>
                <c:pt idx="1322">
                  <c:v>84.109859999999998</c:v>
                </c:pt>
                <c:pt idx="1323">
                  <c:v>83.909230000000008</c:v>
                </c:pt>
                <c:pt idx="1324">
                  <c:v>83.273479999999978</c:v>
                </c:pt>
                <c:pt idx="1325">
                  <c:v>83.100719999999981</c:v>
                </c:pt>
                <c:pt idx="1326">
                  <c:v>82.949570000000008</c:v>
                </c:pt>
                <c:pt idx="1327">
                  <c:v>82.877439999999979</c:v>
                </c:pt>
                <c:pt idx="1328">
                  <c:v>82.716220000000021</c:v>
                </c:pt>
                <c:pt idx="1329">
                  <c:v>82.353799999999978</c:v>
                </c:pt>
                <c:pt idx="1330">
                  <c:v>82.142650000000003</c:v>
                </c:pt>
                <c:pt idx="1331">
                  <c:v>82.162509999999983</c:v>
                </c:pt>
                <c:pt idx="1332">
                  <c:v>82.13421000000001</c:v>
                </c:pt>
                <c:pt idx="1333">
                  <c:v>81.311540000000008</c:v>
                </c:pt>
                <c:pt idx="1334">
                  <c:v>80.499840000000006</c:v>
                </c:pt>
                <c:pt idx="1335">
                  <c:v>80.131439999999998</c:v>
                </c:pt>
                <c:pt idx="1336">
                  <c:v>79.76276</c:v>
                </c:pt>
                <c:pt idx="1337">
                  <c:v>79.325999999999979</c:v>
                </c:pt>
                <c:pt idx="1338">
                  <c:v>78.840820000000008</c:v>
                </c:pt>
                <c:pt idx="1339">
                  <c:v>78.325859999999977</c:v>
                </c:pt>
                <c:pt idx="1340">
                  <c:v>77.750240000000005</c:v>
                </c:pt>
                <c:pt idx="1341">
                  <c:v>77.221530000000001</c:v>
                </c:pt>
                <c:pt idx="1342">
                  <c:v>76.766670000000005</c:v>
                </c:pt>
                <c:pt idx="1343">
                  <c:v>76.739140000000006</c:v>
                </c:pt>
                <c:pt idx="1344">
                  <c:v>76.543930000000003</c:v>
                </c:pt>
                <c:pt idx="1345">
                  <c:v>75.585779999999772</c:v>
                </c:pt>
                <c:pt idx="1346">
                  <c:v>75.195299999999975</c:v>
                </c:pt>
                <c:pt idx="1347">
                  <c:v>75.014460000000014</c:v>
                </c:pt>
                <c:pt idx="1348">
                  <c:v>75.110510000000005</c:v>
                </c:pt>
                <c:pt idx="1349">
                  <c:v>74.687429999999992</c:v>
                </c:pt>
                <c:pt idx="1350">
                  <c:v>73.252960000000002</c:v>
                </c:pt>
                <c:pt idx="1351">
                  <c:v>73.062929999999994</c:v>
                </c:pt>
                <c:pt idx="1352">
                  <c:v>72.722969999999975</c:v>
                </c:pt>
                <c:pt idx="1353">
                  <c:v>72.12748999999998</c:v>
                </c:pt>
                <c:pt idx="1354">
                  <c:v>71.291390000000007</c:v>
                </c:pt>
                <c:pt idx="1355">
                  <c:v>70.637500000000003</c:v>
                </c:pt>
                <c:pt idx="1356">
                  <c:v>69.461890000000011</c:v>
                </c:pt>
                <c:pt idx="1357">
                  <c:v>68.255290000000002</c:v>
                </c:pt>
                <c:pt idx="1358">
                  <c:v>67.11063</c:v>
                </c:pt>
                <c:pt idx="1359">
                  <c:v>65.868819999999999</c:v>
                </c:pt>
                <c:pt idx="1360">
                  <c:v>64.27452000000001</c:v>
                </c:pt>
                <c:pt idx="1361">
                  <c:v>62.699020000000012</c:v>
                </c:pt>
                <c:pt idx="1362">
                  <c:v>61.050059999999995</c:v>
                </c:pt>
                <c:pt idx="1363">
                  <c:v>59.481829999999995</c:v>
                </c:pt>
                <c:pt idx="1364">
                  <c:v>57.345479999999995</c:v>
                </c:pt>
                <c:pt idx="1365">
                  <c:v>54.835710000000006</c:v>
                </c:pt>
                <c:pt idx="1366">
                  <c:v>53.071469999999998</c:v>
                </c:pt>
                <c:pt idx="1367">
                  <c:v>50.559079999999994</c:v>
                </c:pt>
                <c:pt idx="1368">
                  <c:v>46.753970000000002</c:v>
                </c:pt>
                <c:pt idx="1369">
                  <c:v>43.944359999999996</c:v>
                </c:pt>
                <c:pt idx="1370">
                  <c:v>41.387479999999975</c:v>
                </c:pt>
                <c:pt idx="1371">
                  <c:v>38.615870000000001</c:v>
                </c:pt>
                <c:pt idx="1372">
                  <c:v>35.799960000000013</c:v>
                </c:pt>
                <c:pt idx="1373">
                  <c:v>32.954429999999967</c:v>
                </c:pt>
                <c:pt idx="1374">
                  <c:v>29.899480000000001</c:v>
                </c:pt>
                <c:pt idx="1375">
                  <c:v>27.073719999999998</c:v>
                </c:pt>
                <c:pt idx="1376">
                  <c:v>24.194250000000004</c:v>
                </c:pt>
                <c:pt idx="1377">
                  <c:v>21.50582</c:v>
                </c:pt>
                <c:pt idx="1378">
                  <c:v>18.956469999999999</c:v>
                </c:pt>
                <c:pt idx="1379">
                  <c:v>16.785779999999921</c:v>
                </c:pt>
                <c:pt idx="1380">
                  <c:v>14.526590000000001</c:v>
                </c:pt>
                <c:pt idx="1381">
                  <c:v>12.5579</c:v>
                </c:pt>
                <c:pt idx="1382">
                  <c:v>11.111009999999998</c:v>
                </c:pt>
                <c:pt idx="1383">
                  <c:v>10.04561</c:v>
                </c:pt>
                <c:pt idx="1384">
                  <c:v>8.9720880000000029</c:v>
                </c:pt>
                <c:pt idx="1385">
                  <c:v>7.9714220000000013</c:v>
                </c:pt>
                <c:pt idx="1386">
                  <c:v>7.4651119999999835</c:v>
                </c:pt>
                <c:pt idx="1387">
                  <c:v>7.2244499999999956</c:v>
                </c:pt>
                <c:pt idx="1388">
                  <c:v>6.9619819999999946</c:v>
                </c:pt>
                <c:pt idx="1389">
                  <c:v>6.8488939999999996</c:v>
                </c:pt>
                <c:pt idx="1390">
                  <c:v>7.3547979999999917</c:v>
                </c:pt>
                <c:pt idx="1391">
                  <c:v>8.0461939999999998</c:v>
                </c:pt>
                <c:pt idx="1392">
                  <c:v>8.4814570000000007</c:v>
                </c:pt>
                <c:pt idx="1393">
                  <c:v>9.4416330000000013</c:v>
                </c:pt>
                <c:pt idx="1394">
                  <c:v>11.247979999999998</c:v>
                </c:pt>
                <c:pt idx="1395">
                  <c:v>13.350720000000001</c:v>
                </c:pt>
                <c:pt idx="1396">
                  <c:v>15.552640000000002</c:v>
                </c:pt>
                <c:pt idx="1397">
                  <c:v>18.43591</c:v>
                </c:pt>
                <c:pt idx="1398">
                  <c:v>22.034380000000002</c:v>
                </c:pt>
                <c:pt idx="1399">
                  <c:v>26.202919999999999</c:v>
                </c:pt>
                <c:pt idx="1400">
                  <c:v>30.904619999999998</c:v>
                </c:pt>
                <c:pt idx="1401">
                  <c:v>34.807219999999994</c:v>
                </c:pt>
                <c:pt idx="1402">
                  <c:v>39.920840000000005</c:v>
                </c:pt>
                <c:pt idx="1403">
                  <c:v>44.710920000000002</c:v>
                </c:pt>
                <c:pt idx="1404">
                  <c:v>48.219300000000004</c:v>
                </c:pt>
                <c:pt idx="1405">
                  <c:v>51.939340000000001</c:v>
                </c:pt>
                <c:pt idx="1406">
                  <c:v>55.36083</c:v>
                </c:pt>
                <c:pt idx="1407">
                  <c:v>58.303340000000006</c:v>
                </c:pt>
                <c:pt idx="1408">
                  <c:v>61.192830000000008</c:v>
                </c:pt>
                <c:pt idx="1409">
                  <c:v>63.410429999999998</c:v>
                </c:pt>
                <c:pt idx="1410">
                  <c:v>65.359639999999999</c:v>
                </c:pt>
                <c:pt idx="1411">
                  <c:v>67.171149999999983</c:v>
                </c:pt>
                <c:pt idx="1412">
                  <c:v>68.776240000000001</c:v>
                </c:pt>
                <c:pt idx="1413">
                  <c:v>70.143010000000004</c:v>
                </c:pt>
                <c:pt idx="1414">
                  <c:v>71.264500000000012</c:v>
                </c:pt>
                <c:pt idx="1415">
                  <c:v>72.267400000000009</c:v>
                </c:pt>
                <c:pt idx="1416">
                  <c:v>73.256200000000007</c:v>
                </c:pt>
                <c:pt idx="1417">
                  <c:v>74.115409999999983</c:v>
                </c:pt>
                <c:pt idx="1418">
                  <c:v>75.015709999999999</c:v>
                </c:pt>
                <c:pt idx="1419">
                  <c:v>75.954480000000004</c:v>
                </c:pt>
                <c:pt idx="1420">
                  <c:v>76.662699999999987</c:v>
                </c:pt>
                <c:pt idx="1421">
                  <c:v>77.214360000000013</c:v>
                </c:pt>
                <c:pt idx="1422">
                  <c:v>78.052389999999846</c:v>
                </c:pt>
                <c:pt idx="1423">
                  <c:v>78.864329999999995</c:v>
                </c:pt>
                <c:pt idx="1424">
                  <c:v>79.207630000000009</c:v>
                </c:pt>
                <c:pt idx="1425">
                  <c:v>79.242490000000004</c:v>
                </c:pt>
                <c:pt idx="1426">
                  <c:v>79.712879999999998</c:v>
                </c:pt>
                <c:pt idx="1427">
                  <c:v>80.244230000000016</c:v>
                </c:pt>
                <c:pt idx="1428">
                  <c:v>80.556169999999995</c:v>
                </c:pt>
                <c:pt idx="1429">
                  <c:v>80.812299999999993</c:v>
                </c:pt>
                <c:pt idx="1430">
                  <c:v>81.184759999999983</c:v>
                </c:pt>
                <c:pt idx="1431">
                  <c:v>81.570469999999986</c:v>
                </c:pt>
                <c:pt idx="1432">
                  <c:v>81.965190000000007</c:v>
                </c:pt>
                <c:pt idx="1433">
                  <c:v>82.191450000000003</c:v>
                </c:pt>
                <c:pt idx="1434">
                  <c:v>82.419330000000002</c:v>
                </c:pt>
                <c:pt idx="1435">
                  <c:v>82.705569999999994</c:v>
                </c:pt>
                <c:pt idx="1436">
                  <c:v>83.130939999999981</c:v>
                </c:pt>
                <c:pt idx="1437">
                  <c:v>83.424000000000007</c:v>
                </c:pt>
                <c:pt idx="1438">
                  <c:v>83.579869999999985</c:v>
                </c:pt>
                <c:pt idx="1439">
                  <c:v>83.830680000000001</c:v>
                </c:pt>
                <c:pt idx="1440">
                  <c:v>84.107220000000012</c:v>
                </c:pt>
                <c:pt idx="1441">
                  <c:v>84.358989999999977</c:v>
                </c:pt>
                <c:pt idx="1442">
                  <c:v>84.771160000000009</c:v>
                </c:pt>
                <c:pt idx="1443">
                  <c:v>85.219190000000012</c:v>
                </c:pt>
                <c:pt idx="1444">
                  <c:v>85.596670000000003</c:v>
                </c:pt>
                <c:pt idx="1445">
                  <c:v>85.596970000000013</c:v>
                </c:pt>
                <c:pt idx="1446">
                  <c:v>85.387090000000001</c:v>
                </c:pt>
                <c:pt idx="1447">
                  <c:v>85.496280000000013</c:v>
                </c:pt>
                <c:pt idx="1448">
                  <c:v>85.78134</c:v>
                </c:pt>
                <c:pt idx="1449">
                  <c:v>85.942160000000015</c:v>
                </c:pt>
                <c:pt idx="1450">
                  <c:v>86.076529999999991</c:v>
                </c:pt>
                <c:pt idx="1451">
                  <c:v>86.331469999999996</c:v>
                </c:pt>
                <c:pt idx="1452">
                  <c:v>86.55171</c:v>
                </c:pt>
                <c:pt idx="1453">
                  <c:v>86.600929999999991</c:v>
                </c:pt>
                <c:pt idx="1454">
                  <c:v>86.798230000000004</c:v>
                </c:pt>
                <c:pt idx="1455">
                  <c:v>86.941240000000022</c:v>
                </c:pt>
                <c:pt idx="1456">
                  <c:v>86.939850000000007</c:v>
                </c:pt>
                <c:pt idx="1457">
                  <c:v>87.021500000000003</c:v>
                </c:pt>
                <c:pt idx="1458">
                  <c:v>87.167329999999993</c:v>
                </c:pt>
                <c:pt idx="1459">
                  <c:v>87.2898</c:v>
                </c:pt>
                <c:pt idx="1460">
                  <c:v>87.466700000000003</c:v>
                </c:pt>
                <c:pt idx="1461">
                  <c:v>87.57726000000001</c:v>
                </c:pt>
                <c:pt idx="1462">
                  <c:v>87.699600000000004</c:v>
                </c:pt>
                <c:pt idx="1463">
                  <c:v>87.834460000000007</c:v>
                </c:pt>
                <c:pt idx="1464">
                  <c:v>87.829479999999947</c:v>
                </c:pt>
                <c:pt idx="1465">
                  <c:v>87.84287999999998</c:v>
                </c:pt>
                <c:pt idx="1466">
                  <c:v>87.92110000000001</c:v>
                </c:pt>
                <c:pt idx="1467">
                  <c:v>88.005669999999995</c:v>
                </c:pt>
                <c:pt idx="1468">
                  <c:v>88.076679999999982</c:v>
                </c:pt>
                <c:pt idx="1469">
                  <c:v>88.107260000000011</c:v>
                </c:pt>
                <c:pt idx="1470">
                  <c:v>88.174299999999974</c:v>
                </c:pt>
                <c:pt idx="1471">
                  <c:v>88.265540000000001</c:v>
                </c:pt>
                <c:pt idx="1472">
                  <c:v>88.352009999999979</c:v>
                </c:pt>
                <c:pt idx="1473">
                  <c:v>88.441560000000024</c:v>
                </c:pt>
                <c:pt idx="1474">
                  <c:v>88.533110000000008</c:v>
                </c:pt>
                <c:pt idx="1475">
                  <c:v>88.594190000000012</c:v>
                </c:pt>
                <c:pt idx="1476">
                  <c:v>88.649829999999994</c:v>
                </c:pt>
                <c:pt idx="1477">
                  <c:v>88.782309999999981</c:v>
                </c:pt>
                <c:pt idx="1478">
                  <c:v>88.972499999999982</c:v>
                </c:pt>
                <c:pt idx="1479">
                  <c:v>88.893170000000012</c:v>
                </c:pt>
                <c:pt idx="1480">
                  <c:v>88.790440000000004</c:v>
                </c:pt>
                <c:pt idx="1481">
                  <c:v>88.858260000000001</c:v>
                </c:pt>
                <c:pt idx="1482">
                  <c:v>89.077910000000003</c:v>
                </c:pt>
                <c:pt idx="1483">
                  <c:v>89.314420000000013</c:v>
                </c:pt>
                <c:pt idx="1484">
                  <c:v>89.136749999999978</c:v>
                </c:pt>
                <c:pt idx="1485">
                  <c:v>88.936550000000011</c:v>
                </c:pt>
                <c:pt idx="1486">
                  <c:v>88.956040000000002</c:v>
                </c:pt>
                <c:pt idx="1487">
                  <c:v>88.992200000000011</c:v>
                </c:pt>
                <c:pt idx="1488">
                  <c:v>89.010010000000008</c:v>
                </c:pt>
                <c:pt idx="1489">
                  <c:v>89.075489999999846</c:v>
                </c:pt>
                <c:pt idx="1490">
                  <c:v>89.213730000000012</c:v>
                </c:pt>
                <c:pt idx="1491">
                  <c:v>89.253140000000002</c:v>
                </c:pt>
                <c:pt idx="1492">
                  <c:v>89.167100000000005</c:v>
                </c:pt>
                <c:pt idx="1493">
                  <c:v>89.123499999999979</c:v>
                </c:pt>
                <c:pt idx="1494">
                  <c:v>89.142809999999983</c:v>
                </c:pt>
                <c:pt idx="1495">
                  <c:v>89.237500000000011</c:v>
                </c:pt>
                <c:pt idx="1496">
                  <c:v>89.362889999999979</c:v>
                </c:pt>
                <c:pt idx="1497">
                  <c:v>89.553600000000003</c:v>
                </c:pt>
                <c:pt idx="1498">
                  <c:v>89.658129999999986</c:v>
                </c:pt>
                <c:pt idx="1499">
                  <c:v>89.308939999999978</c:v>
                </c:pt>
                <c:pt idx="1500">
                  <c:v>89.171999999999983</c:v>
                </c:pt>
                <c:pt idx="1501">
                  <c:v>89.24475000000001</c:v>
                </c:pt>
                <c:pt idx="1502">
                  <c:v>89.305469999999985</c:v>
                </c:pt>
                <c:pt idx="1503">
                  <c:v>89.228020000000001</c:v>
                </c:pt>
                <c:pt idx="1504">
                  <c:v>89.183599999999998</c:v>
                </c:pt>
                <c:pt idx="1505">
                  <c:v>89.187329999999974</c:v>
                </c:pt>
                <c:pt idx="1506">
                  <c:v>89.236850000000004</c:v>
                </c:pt>
                <c:pt idx="1507">
                  <c:v>89.256520000000009</c:v>
                </c:pt>
                <c:pt idx="1508">
                  <c:v>89.239650000000012</c:v>
                </c:pt>
                <c:pt idx="1509">
                  <c:v>89.235150000000004</c:v>
                </c:pt>
                <c:pt idx="1510">
                  <c:v>89.266590000000008</c:v>
                </c:pt>
                <c:pt idx="1511">
                  <c:v>89.308109999999999</c:v>
                </c:pt>
                <c:pt idx="1512">
                  <c:v>89.306139999999999</c:v>
                </c:pt>
                <c:pt idx="1513">
                  <c:v>89.255809999999983</c:v>
                </c:pt>
                <c:pt idx="1514">
                  <c:v>89.240750000000006</c:v>
                </c:pt>
                <c:pt idx="1515">
                  <c:v>89.285479999999978</c:v>
                </c:pt>
                <c:pt idx="1516">
                  <c:v>89.289630000000002</c:v>
                </c:pt>
                <c:pt idx="1517">
                  <c:v>89.254650000000012</c:v>
                </c:pt>
                <c:pt idx="1518">
                  <c:v>89.296640000000011</c:v>
                </c:pt>
                <c:pt idx="1519">
                  <c:v>89.32996</c:v>
                </c:pt>
                <c:pt idx="1520">
                  <c:v>89.37654999999998</c:v>
                </c:pt>
                <c:pt idx="1521">
                  <c:v>89.46062000000002</c:v>
                </c:pt>
                <c:pt idx="1522">
                  <c:v>89.535939999999982</c:v>
                </c:pt>
                <c:pt idx="1523">
                  <c:v>89.625669999999985</c:v>
                </c:pt>
                <c:pt idx="1524">
                  <c:v>89.651569999999992</c:v>
                </c:pt>
                <c:pt idx="1525">
                  <c:v>89.469830000000002</c:v>
                </c:pt>
                <c:pt idx="1526">
                  <c:v>89.332859999999982</c:v>
                </c:pt>
                <c:pt idx="1527">
                  <c:v>89.269970000000001</c:v>
                </c:pt>
                <c:pt idx="1528">
                  <c:v>89.267470000000003</c:v>
                </c:pt>
                <c:pt idx="1529">
                  <c:v>89.324150000000003</c:v>
                </c:pt>
                <c:pt idx="1530">
                  <c:v>89.393969999999996</c:v>
                </c:pt>
                <c:pt idx="1531">
                  <c:v>89.383859999999999</c:v>
                </c:pt>
                <c:pt idx="1532">
                  <c:v>89.333410000000001</c:v>
                </c:pt>
                <c:pt idx="1533">
                  <c:v>89.315260000000009</c:v>
                </c:pt>
                <c:pt idx="1534">
                  <c:v>89.328699999999984</c:v>
                </c:pt>
                <c:pt idx="1535">
                  <c:v>89.337739999999982</c:v>
                </c:pt>
                <c:pt idx="1536">
                  <c:v>89.336399999999998</c:v>
                </c:pt>
                <c:pt idx="1537">
                  <c:v>89.333979999999983</c:v>
                </c:pt>
                <c:pt idx="1538">
                  <c:v>89.337300000000013</c:v>
                </c:pt>
                <c:pt idx="1539">
                  <c:v>89.360759999999999</c:v>
                </c:pt>
                <c:pt idx="1540">
                  <c:v>89.397369999999995</c:v>
                </c:pt>
                <c:pt idx="1541">
                  <c:v>89.392629999999997</c:v>
                </c:pt>
                <c:pt idx="1542">
                  <c:v>89.39246</c:v>
                </c:pt>
                <c:pt idx="1543">
                  <c:v>89.401920000000018</c:v>
                </c:pt>
                <c:pt idx="1544">
                  <c:v>89.512960000000007</c:v>
                </c:pt>
                <c:pt idx="1545">
                  <c:v>89.607999999999976</c:v>
                </c:pt>
                <c:pt idx="1546">
                  <c:v>89.494810000000015</c:v>
                </c:pt>
                <c:pt idx="1547">
                  <c:v>89.377369999999985</c:v>
                </c:pt>
                <c:pt idx="1548">
                  <c:v>89.356920000000002</c:v>
                </c:pt>
                <c:pt idx="1549">
                  <c:v>89.388469999999984</c:v>
                </c:pt>
                <c:pt idx="1550">
                  <c:v>89.471890000000002</c:v>
                </c:pt>
                <c:pt idx="1551">
                  <c:v>89.491090000000014</c:v>
                </c:pt>
                <c:pt idx="1552">
                  <c:v>89.417880000000011</c:v>
                </c:pt>
                <c:pt idx="1553">
                  <c:v>89.380549999999999</c:v>
                </c:pt>
                <c:pt idx="1554">
                  <c:v>89.401280000000014</c:v>
                </c:pt>
                <c:pt idx="1555">
                  <c:v>89.425539999999998</c:v>
                </c:pt>
                <c:pt idx="1556">
                  <c:v>89.440340000000006</c:v>
                </c:pt>
                <c:pt idx="1557">
                  <c:v>89.417590000000018</c:v>
                </c:pt>
                <c:pt idx="1558">
                  <c:v>89.402160000000009</c:v>
                </c:pt>
                <c:pt idx="1559">
                  <c:v>89.417610000000025</c:v>
                </c:pt>
                <c:pt idx="1560">
                  <c:v>89.431670000000011</c:v>
                </c:pt>
                <c:pt idx="1561">
                  <c:v>89.431090000000012</c:v>
                </c:pt>
                <c:pt idx="1562">
                  <c:v>89.431810000000013</c:v>
                </c:pt>
                <c:pt idx="1563">
                  <c:v>89.452510000000004</c:v>
                </c:pt>
                <c:pt idx="1564">
                  <c:v>89.494090000000014</c:v>
                </c:pt>
                <c:pt idx="1565">
                  <c:v>89.520479999999978</c:v>
                </c:pt>
                <c:pt idx="1566">
                  <c:v>89.504779999999982</c:v>
                </c:pt>
                <c:pt idx="1567">
                  <c:v>89.434280000000015</c:v>
                </c:pt>
                <c:pt idx="1568">
                  <c:v>89.398160000000004</c:v>
                </c:pt>
                <c:pt idx="1569">
                  <c:v>89.420329999999993</c:v>
                </c:pt>
                <c:pt idx="1570">
                  <c:v>89.443730000000002</c:v>
                </c:pt>
                <c:pt idx="1571">
                  <c:v>89.452929999999995</c:v>
                </c:pt>
                <c:pt idx="1572">
                  <c:v>89.439910000000012</c:v>
                </c:pt>
                <c:pt idx="1573">
                  <c:v>89.500779999999978</c:v>
                </c:pt>
                <c:pt idx="1574">
                  <c:v>89.649320000000003</c:v>
                </c:pt>
                <c:pt idx="1575">
                  <c:v>89.640240000000006</c:v>
                </c:pt>
                <c:pt idx="1576">
                  <c:v>89.514020000000016</c:v>
                </c:pt>
                <c:pt idx="1577">
                  <c:v>89.48827</c:v>
                </c:pt>
                <c:pt idx="1578">
                  <c:v>89.541030000000006</c:v>
                </c:pt>
                <c:pt idx="1579">
                  <c:v>89.620789999999772</c:v>
                </c:pt>
                <c:pt idx="1580">
                  <c:v>89.623419999999982</c:v>
                </c:pt>
                <c:pt idx="1581">
                  <c:v>89.524450000000002</c:v>
                </c:pt>
                <c:pt idx="1582">
                  <c:v>89.496530000000007</c:v>
                </c:pt>
                <c:pt idx="1583">
                  <c:v>89.498700000000014</c:v>
                </c:pt>
                <c:pt idx="1584">
                  <c:v>89.513080000000002</c:v>
                </c:pt>
                <c:pt idx="1585">
                  <c:v>89.528269999999992</c:v>
                </c:pt>
                <c:pt idx="1586">
                  <c:v>89.529200000000003</c:v>
                </c:pt>
                <c:pt idx="1587">
                  <c:v>89.538799999999981</c:v>
                </c:pt>
                <c:pt idx="1588">
                  <c:v>89.552620000000005</c:v>
                </c:pt>
                <c:pt idx="1589">
                  <c:v>89.557990000000004</c:v>
                </c:pt>
                <c:pt idx="1590">
                  <c:v>89.552859999999981</c:v>
                </c:pt>
                <c:pt idx="1591">
                  <c:v>89.546080000000003</c:v>
                </c:pt>
                <c:pt idx="1592">
                  <c:v>89.544330000000002</c:v>
                </c:pt>
                <c:pt idx="1593">
                  <c:v>89.543790000000001</c:v>
                </c:pt>
                <c:pt idx="1594">
                  <c:v>89.551069999999996</c:v>
                </c:pt>
                <c:pt idx="1595">
                  <c:v>89.568420000000003</c:v>
                </c:pt>
                <c:pt idx="1596">
                  <c:v>89.595349999999982</c:v>
                </c:pt>
                <c:pt idx="1597">
                  <c:v>89.583630000000014</c:v>
                </c:pt>
                <c:pt idx="1598">
                  <c:v>89.57911</c:v>
                </c:pt>
                <c:pt idx="1599">
                  <c:v>89.671859999999981</c:v>
                </c:pt>
                <c:pt idx="1600">
                  <c:v>89.758160000000004</c:v>
                </c:pt>
                <c:pt idx="1601">
                  <c:v>89.663150000000002</c:v>
                </c:pt>
                <c:pt idx="1602">
                  <c:v>89.580379999999977</c:v>
                </c:pt>
                <c:pt idx="1603">
                  <c:v>89.591640000000012</c:v>
                </c:pt>
                <c:pt idx="1604">
                  <c:v>89.592190000000002</c:v>
                </c:pt>
                <c:pt idx="1605">
                  <c:v>89.56474</c:v>
                </c:pt>
                <c:pt idx="1606">
                  <c:v>89.543290000000013</c:v>
                </c:pt>
                <c:pt idx="1607">
                  <c:v>89.55959</c:v>
                </c:pt>
                <c:pt idx="1608">
                  <c:v>89.56110000000001</c:v>
                </c:pt>
                <c:pt idx="1609">
                  <c:v>89.541530000000009</c:v>
                </c:pt>
                <c:pt idx="1610">
                  <c:v>89.524640000000005</c:v>
                </c:pt>
                <c:pt idx="1611">
                  <c:v>89.530210000000011</c:v>
                </c:pt>
                <c:pt idx="1612">
                  <c:v>89.537720000000007</c:v>
                </c:pt>
                <c:pt idx="1613">
                  <c:v>89.524060000000006</c:v>
                </c:pt>
                <c:pt idx="1614">
                  <c:v>89.53886</c:v>
                </c:pt>
                <c:pt idx="1615">
                  <c:v>89.538539999999998</c:v>
                </c:pt>
                <c:pt idx="1616">
                  <c:v>89.518720000000002</c:v>
                </c:pt>
                <c:pt idx="1617">
                  <c:v>89.503410000000002</c:v>
                </c:pt>
                <c:pt idx="1618">
                  <c:v>89.507670000000005</c:v>
                </c:pt>
                <c:pt idx="1619">
                  <c:v>89.515100000000004</c:v>
                </c:pt>
                <c:pt idx="1620">
                  <c:v>89.519650000000013</c:v>
                </c:pt>
                <c:pt idx="1621">
                  <c:v>89.511260000000021</c:v>
                </c:pt>
                <c:pt idx="1622">
                  <c:v>89.503739999999979</c:v>
                </c:pt>
                <c:pt idx="1623">
                  <c:v>89.479550000000003</c:v>
                </c:pt>
                <c:pt idx="1624">
                  <c:v>89.48360000000001</c:v>
                </c:pt>
                <c:pt idx="1625">
                  <c:v>89.529949999999999</c:v>
                </c:pt>
                <c:pt idx="1626">
                  <c:v>89.532579999999982</c:v>
                </c:pt>
                <c:pt idx="1627">
                  <c:v>89.473550000000003</c:v>
                </c:pt>
                <c:pt idx="1628">
                  <c:v>89.435389999999998</c:v>
                </c:pt>
                <c:pt idx="1629">
                  <c:v>89.414370000000005</c:v>
                </c:pt>
                <c:pt idx="1630">
                  <c:v>89.394410000000008</c:v>
                </c:pt>
                <c:pt idx="1631">
                  <c:v>89.39143</c:v>
                </c:pt>
                <c:pt idx="1632">
                  <c:v>89.386729999999986</c:v>
                </c:pt>
                <c:pt idx="1633">
                  <c:v>89.387410000000003</c:v>
                </c:pt>
                <c:pt idx="1634">
                  <c:v>89.371769999999984</c:v>
                </c:pt>
                <c:pt idx="1635">
                  <c:v>89.357220000000012</c:v>
                </c:pt>
                <c:pt idx="1636">
                  <c:v>89.35273999999977</c:v>
                </c:pt>
                <c:pt idx="1637">
                  <c:v>89.330759999999998</c:v>
                </c:pt>
                <c:pt idx="1638">
                  <c:v>89.321910000000003</c:v>
                </c:pt>
                <c:pt idx="1639">
                  <c:v>89.314810000000008</c:v>
                </c:pt>
                <c:pt idx="1640">
                  <c:v>89.324939999999998</c:v>
                </c:pt>
                <c:pt idx="1641">
                  <c:v>89.33926000000001</c:v>
                </c:pt>
                <c:pt idx="1642">
                  <c:v>89.320229999999995</c:v>
                </c:pt>
                <c:pt idx="1643">
                  <c:v>89.297320000000013</c:v>
                </c:pt>
                <c:pt idx="1644">
                  <c:v>89.270389999999978</c:v>
                </c:pt>
                <c:pt idx="1645">
                  <c:v>89.250250000000008</c:v>
                </c:pt>
                <c:pt idx="1646">
                  <c:v>89.264450000000011</c:v>
                </c:pt>
                <c:pt idx="1647">
                  <c:v>89.291620000000023</c:v>
                </c:pt>
                <c:pt idx="1648">
                  <c:v>89.288210000000007</c:v>
                </c:pt>
                <c:pt idx="1649">
                  <c:v>89.268100000000004</c:v>
                </c:pt>
                <c:pt idx="1650">
                  <c:v>89.290180000000007</c:v>
                </c:pt>
                <c:pt idx="1651">
                  <c:v>89.336779999999948</c:v>
                </c:pt>
                <c:pt idx="1652">
                  <c:v>89.30932</c:v>
                </c:pt>
                <c:pt idx="1653">
                  <c:v>89.245869999999996</c:v>
                </c:pt>
                <c:pt idx="1654">
                  <c:v>89.179659999999998</c:v>
                </c:pt>
                <c:pt idx="1655">
                  <c:v>89.094580000000008</c:v>
                </c:pt>
                <c:pt idx="1656">
                  <c:v>89.060220000000015</c:v>
                </c:pt>
                <c:pt idx="1657">
                  <c:v>89.131110000000007</c:v>
                </c:pt>
                <c:pt idx="1658">
                  <c:v>89.172149999999846</c:v>
                </c:pt>
                <c:pt idx="1659">
                  <c:v>89.157240000000002</c:v>
                </c:pt>
                <c:pt idx="1660">
                  <c:v>89.145479999999978</c:v>
                </c:pt>
                <c:pt idx="1661">
                  <c:v>89.14661000000001</c:v>
                </c:pt>
                <c:pt idx="1662">
                  <c:v>89.137270000000001</c:v>
                </c:pt>
                <c:pt idx="1663">
                  <c:v>89.13121000000001</c:v>
                </c:pt>
                <c:pt idx="1664">
                  <c:v>89.13048999999998</c:v>
                </c:pt>
                <c:pt idx="1665">
                  <c:v>89.136189999999999</c:v>
                </c:pt>
                <c:pt idx="1666">
                  <c:v>89.131290000000007</c:v>
                </c:pt>
                <c:pt idx="1667">
                  <c:v>89.120009999999979</c:v>
                </c:pt>
                <c:pt idx="1668">
                  <c:v>89.104600000000005</c:v>
                </c:pt>
                <c:pt idx="1669">
                  <c:v>89.095290000000006</c:v>
                </c:pt>
                <c:pt idx="1670">
                  <c:v>89.089960000000005</c:v>
                </c:pt>
                <c:pt idx="1671">
                  <c:v>89.084789999999998</c:v>
                </c:pt>
                <c:pt idx="1672">
                  <c:v>89.067750000000004</c:v>
                </c:pt>
                <c:pt idx="1673">
                  <c:v>89.059169999999995</c:v>
                </c:pt>
                <c:pt idx="1674">
                  <c:v>89.069200000000009</c:v>
                </c:pt>
                <c:pt idx="1675">
                  <c:v>89.072349999999773</c:v>
                </c:pt>
                <c:pt idx="1676">
                  <c:v>89.078939999999847</c:v>
                </c:pt>
                <c:pt idx="1677">
                  <c:v>89.094820000000013</c:v>
                </c:pt>
                <c:pt idx="1678">
                  <c:v>89.074799999999982</c:v>
                </c:pt>
                <c:pt idx="1679">
                  <c:v>89.052999999999983</c:v>
                </c:pt>
                <c:pt idx="1680">
                  <c:v>89.036900000000003</c:v>
                </c:pt>
                <c:pt idx="1681">
                  <c:v>89.006709999999998</c:v>
                </c:pt>
                <c:pt idx="1682">
                  <c:v>88.980030000000014</c:v>
                </c:pt>
                <c:pt idx="1683">
                  <c:v>88.966920000000016</c:v>
                </c:pt>
                <c:pt idx="1684">
                  <c:v>88.965270000000004</c:v>
                </c:pt>
                <c:pt idx="1685">
                  <c:v>88.95741000000001</c:v>
                </c:pt>
                <c:pt idx="1686">
                  <c:v>88.965320000000006</c:v>
                </c:pt>
                <c:pt idx="1687">
                  <c:v>88.976240000000004</c:v>
                </c:pt>
                <c:pt idx="1688">
                  <c:v>88.949760000000012</c:v>
                </c:pt>
                <c:pt idx="1689">
                  <c:v>88.914200000000022</c:v>
                </c:pt>
                <c:pt idx="1690">
                  <c:v>88.913570000000007</c:v>
                </c:pt>
                <c:pt idx="1691">
                  <c:v>88.911720000000017</c:v>
                </c:pt>
                <c:pt idx="1692">
                  <c:v>88.896930000000012</c:v>
                </c:pt>
                <c:pt idx="1693">
                  <c:v>88.900300000000001</c:v>
                </c:pt>
                <c:pt idx="1694">
                  <c:v>88.909090000000006</c:v>
                </c:pt>
                <c:pt idx="1695">
                  <c:v>88.909050000000008</c:v>
                </c:pt>
                <c:pt idx="1696">
                  <c:v>88.922600000000003</c:v>
                </c:pt>
                <c:pt idx="1697">
                  <c:v>88.938540000000003</c:v>
                </c:pt>
                <c:pt idx="1698">
                  <c:v>88.93638</c:v>
                </c:pt>
                <c:pt idx="1699">
                  <c:v>88.938690000000008</c:v>
                </c:pt>
                <c:pt idx="1700">
                  <c:v>88.927910000000011</c:v>
                </c:pt>
                <c:pt idx="1701">
                  <c:v>88.93404000000001</c:v>
                </c:pt>
                <c:pt idx="1702">
                  <c:v>88.967700000000008</c:v>
                </c:pt>
                <c:pt idx="1703">
                  <c:v>88.965100000000007</c:v>
                </c:pt>
                <c:pt idx="1704">
                  <c:v>88.934750000000008</c:v>
                </c:pt>
                <c:pt idx="1705">
                  <c:v>88.931600000000017</c:v>
                </c:pt>
                <c:pt idx="1706">
                  <c:v>88.930890000000005</c:v>
                </c:pt>
                <c:pt idx="1707">
                  <c:v>88.941820000000021</c:v>
                </c:pt>
                <c:pt idx="1708">
                  <c:v>88.964010000000016</c:v>
                </c:pt>
                <c:pt idx="1709">
                  <c:v>88.98199000000001</c:v>
                </c:pt>
                <c:pt idx="1710">
                  <c:v>88.995920000000012</c:v>
                </c:pt>
                <c:pt idx="1711">
                  <c:v>88.992200000000011</c:v>
                </c:pt>
                <c:pt idx="1712">
                  <c:v>89.011400000000009</c:v>
                </c:pt>
                <c:pt idx="1713">
                  <c:v>89.021130000000014</c:v>
                </c:pt>
                <c:pt idx="1714">
                  <c:v>89.010050000000007</c:v>
                </c:pt>
                <c:pt idx="1715">
                  <c:v>89.011020000000016</c:v>
                </c:pt>
                <c:pt idx="1716">
                  <c:v>89.024120000000011</c:v>
                </c:pt>
                <c:pt idx="1717">
                  <c:v>89.038489999999982</c:v>
                </c:pt>
                <c:pt idx="1718">
                  <c:v>89.063369999999992</c:v>
                </c:pt>
                <c:pt idx="1719">
                  <c:v>89.064290000000014</c:v>
                </c:pt>
                <c:pt idx="1720">
                  <c:v>89.047740000000005</c:v>
                </c:pt>
                <c:pt idx="1721">
                  <c:v>89.064430000000002</c:v>
                </c:pt>
                <c:pt idx="1722">
                  <c:v>89.089200000000005</c:v>
                </c:pt>
                <c:pt idx="1723">
                  <c:v>89.099540000000005</c:v>
                </c:pt>
                <c:pt idx="1724">
                  <c:v>89.097800000000007</c:v>
                </c:pt>
                <c:pt idx="1725">
                  <c:v>89.112979999999979</c:v>
                </c:pt>
                <c:pt idx="1726">
                  <c:v>89.128779999999637</c:v>
                </c:pt>
                <c:pt idx="1727">
                  <c:v>89.142240000000001</c:v>
                </c:pt>
                <c:pt idx="1728">
                  <c:v>89.128319999999846</c:v>
                </c:pt>
                <c:pt idx="1729">
                  <c:v>89.097950000000012</c:v>
                </c:pt>
                <c:pt idx="1730">
                  <c:v>89.090500000000006</c:v>
                </c:pt>
                <c:pt idx="1731">
                  <c:v>89.115920000000003</c:v>
                </c:pt>
                <c:pt idx="1732">
                  <c:v>89.130189999999999</c:v>
                </c:pt>
                <c:pt idx="1733">
                  <c:v>89.137469999999993</c:v>
                </c:pt>
                <c:pt idx="1734">
                  <c:v>89.135809999999978</c:v>
                </c:pt>
                <c:pt idx="1735">
                  <c:v>89.132109999999983</c:v>
                </c:pt>
                <c:pt idx="1736">
                  <c:v>89.135210000000001</c:v>
                </c:pt>
                <c:pt idx="1737">
                  <c:v>89.137309999999999</c:v>
                </c:pt>
                <c:pt idx="1738">
                  <c:v>89.125469999999979</c:v>
                </c:pt>
                <c:pt idx="1739">
                  <c:v>89.125709999999771</c:v>
                </c:pt>
                <c:pt idx="1740">
                  <c:v>89.123749999999774</c:v>
                </c:pt>
                <c:pt idx="1741">
                  <c:v>89.129049999999978</c:v>
                </c:pt>
                <c:pt idx="1742">
                  <c:v>89.137389999999982</c:v>
                </c:pt>
                <c:pt idx="1743">
                  <c:v>89.141220000000018</c:v>
                </c:pt>
                <c:pt idx="1744">
                  <c:v>89.147610000000014</c:v>
                </c:pt>
                <c:pt idx="1745">
                  <c:v>89.155169999999984</c:v>
                </c:pt>
                <c:pt idx="1746">
                  <c:v>89.157779999999846</c:v>
                </c:pt>
                <c:pt idx="1747">
                  <c:v>89.177309999999977</c:v>
                </c:pt>
                <c:pt idx="1748">
                  <c:v>89.181029999999993</c:v>
                </c:pt>
                <c:pt idx="1749">
                  <c:v>89.193520000000007</c:v>
                </c:pt>
                <c:pt idx="1750">
                  <c:v>89.207840000000004</c:v>
                </c:pt>
                <c:pt idx="1751">
                  <c:v>89.205290000000005</c:v>
                </c:pt>
                <c:pt idx="1752">
                  <c:v>89.204860000000011</c:v>
                </c:pt>
                <c:pt idx="1753">
                  <c:v>89.222079999999977</c:v>
                </c:pt>
                <c:pt idx="1754">
                  <c:v>89.226439999999982</c:v>
                </c:pt>
                <c:pt idx="1755">
                  <c:v>89.23218</c:v>
                </c:pt>
                <c:pt idx="1756">
                  <c:v>89.24672000000001</c:v>
                </c:pt>
                <c:pt idx="1757">
                  <c:v>89.267490000000009</c:v>
                </c:pt>
                <c:pt idx="1758">
                  <c:v>89.272129999999976</c:v>
                </c:pt>
                <c:pt idx="1759">
                  <c:v>89.27852</c:v>
                </c:pt>
                <c:pt idx="1760">
                  <c:v>89.280270000000002</c:v>
                </c:pt>
                <c:pt idx="1761">
                  <c:v>89.292510000000007</c:v>
                </c:pt>
                <c:pt idx="1762">
                  <c:v>89.301829999999995</c:v>
                </c:pt>
                <c:pt idx="1763">
                  <c:v>89.320479999999876</c:v>
                </c:pt>
                <c:pt idx="1764">
                  <c:v>89.334950000000006</c:v>
                </c:pt>
                <c:pt idx="1765">
                  <c:v>89.348369999999974</c:v>
                </c:pt>
                <c:pt idx="1766">
                  <c:v>89.35008999999998</c:v>
                </c:pt>
                <c:pt idx="1767">
                  <c:v>89.369769999999974</c:v>
                </c:pt>
                <c:pt idx="1768">
                  <c:v>89.382709999999875</c:v>
                </c:pt>
                <c:pt idx="1769">
                  <c:v>89.375479999999754</c:v>
                </c:pt>
                <c:pt idx="1770">
                  <c:v>89.365429999999975</c:v>
                </c:pt>
                <c:pt idx="1771">
                  <c:v>89.382539999999977</c:v>
                </c:pt>
                <c:pt idx="1772">
                  <c:v>89.414680000000018</c:v>
                </c:pt>
                <c:pt idx="1773">
                  <c:v>89.432720000000003</c:v>
                </c:pt>
                <c:pt idx="1774">
                  <c:v>89.433400000000006</c:v>
                </c:pt>
                <c:pt idx="1775">
                  <c:v>89.447300000000027</c:v>
                </c:pt>
                <c:pt idx="1776">
                  <c:v>89.466400000000007</c:v>
                </c:pt>
                <c:pt idx="1777">
                  <c:v>89.486190000000008</c:v>
                </c:pt>
                <c:pt idx="1778">
                  <c:v>89.497850000000014</c:v>
                </c:pt>
                <c:pt idx="1779">
                  <c:v>89.500560000000007</c:v>
                </c:pt>
                <c:pt idx="1780">
                  <c:v>89.514580000000009</c:v>
                </c:pt>
                <c:pt idx="1781">
                  <c:v>89.538150000000002</c:v>
                </c:pt>
                <c:pt idx="1782">
                  <c:v>89.549310000000006</c:v>
                </c:pt>
                <c:pt idx="1783">
                  <c:v>89.550829999999991</c:v>
                </c:pt>
                <c:pt idx="1784">
                  <c:v>89.552149999999983</c:v>
                </c:pt>
                <c:pt idx="1785">
                  <c:v>89.579009999999982</c:v>
                </c:pt>
                <c:pt idx="1786">
                  <c:v>89.586950000000002</c:v>
                </c:pt>
                <c:pt idx="1787">
                  <c:v>89.587640000000007</c:v>
                </c:pt>
                <c:pt idx="1788">
                  <c:v>89.610900000000001</c:v>
                </c:pt>
                <c:pt idx="1789">
                  <c:v>89.630210000000005</c:v>
                </c:pt>
                <c:pt idx="1790">
                  <c:v>89.634379999999979</c:v>
                </c:pt>
                <c:pt idx="1791">
                  <c:v>89.657309999999981</c:v>
                </c:pt>
                <c:pt idx="1792">
                  <c:v>89.671939999999978</c:v>
                </c:pt>
                <c:pt idx="1793">
                  <c:v>89.686999999999998</c:v>
                </c:pt>
                <c:pt idx="1794">
                  <c:v>89.679649999999981</c:v>
                </c:pt>
                <c:pt idx="1795">
                  <c:v>89.672869999999875</c:v>
                </c:pt>
                <c:pt idx="1796">
                  <c:v>89.685509999999979</c:v>
                </c:pt>
                <c:pt idx="1797">
                  <c:v>89.702460000000002</c:v>
                </c:pt>
                <c:pt idx="1798">
                  <c:v>89.707740000000001</c:v>
                </c:pt>
                <c:pt idx="1799">
                  <c:v>89.713970000000003</c:v>
                </c:pt>
                <c:pt idx="1800">
                  <c:v>89.721310000000003</c:v>
                </c:pt>
                <c:pt idx="1801">
                  <c:v>89.721080000000001</c:v>
                </c:pt>
                <c:pt idx="1802">
                  <c:v>89.717210000000023</c:v>
                </c:pt>
                <c:pt idx="1803">
                  <c:v>89.718610000000012</c:v>
                </c:pt>
                <c:pt idx="1804">
                  <c:v>89.719960000000015</c:v>
                </c:pt>
                <c:pt idx="1805">
                  <c:v>89.719570000000004</c:v>
                </c:pt>
                <c:pt idx="1806">
                  <c:v>89.723179999999999</c:v>
                </c:pt>
                <c:pt idx="1807">
                  <c:v>89.741940000000014</c:v>
                </c:pt>
                <c:pt idx="1808">
                  <c:v>89.744560000000021</c:v>
                </c:pt>
                <c:pt idx="1809">
                  <c:v>89.742450000000005</c:v>
                </c:pt>
                <c:pt idx="1810">
                  <c:v>89.757640000000009</c:v>
                </c:pt>
                <c:pt idx="1811">
                  <c:v>89.76494000000001</c:v>
                </c:pt>
                <c:pt idx="1812">
                  <c:v>89.753140000000002</c:v>
                </c:pt>
                <c:pt idx="1813">
                  <c:v>89.750739999999979</c:v>
                </c:pt>
                <c:pt idx="1814">
                  <c:v>89.767430000000004</c:v>
                </c:pt>
                <c:pt idx="1815">
                  <c:v>89.777530000000013</c:v>
                </c:pt>
                <c:pt idx="1816">
                  <c:v>89.78870999999998</c:v>
                </c:pt>
                <c:pt idx="1817">
                  <c:v>89.799720000000008</c:v>
                </c:pt>
                <c:pt idx="1818">
                  <c:v>89.790950000000009</c:v>
                </c:pt>
                <c:pt idx="1819">
                  <c:v>89.782910000000001</c:v>
                </c:pt>
                <c:pt idx="1820">
                  <c:v>89.778559999999999</c:v>
                </c:pt>
                <c:pt idx="1821">
                  <c:v>89.784230000000008</c:v>
                </c:pt>
                <c:pt idx="1822">
                  <c:v>89.790140000000008</c:v>
                </c:pt>
                <c:pt idx="1823">
                  <c:v>89.796250000000015</c:v>
                </c:pt>
                <c:pt idx="1824">
                  <c:v>89.810670000000002</c:v>
                </c:pt>
                <c:pt idx="1825">
                  <c:v>89.825449999999947</c:v>
                </c:pt>
                <c:pt idx="1826">
                  <c:v>89.836699999999993</c:v>
                </c:pt>
                <c:pt idx="1827">
                  <c:v>89.837879999999998</c:v>
                </c:pt>
                <c:pt idx="1828">
                  <c:v>89.84587999999998</c:v>
                </c:pt>
                <c:pt idx="1829">
                  <c:v>89.840230000000005</c:v>
                </c:pt>
                <c:pt idx="1830">
                  <c:v>89.832879999999875</c:v>
                </c:pt>
                <c:pt idx="1831">
                  <c:v>89.844560000000016</c:v>
                </c:pt>
                <c:pt idx="1832">
                  <c:v>89.852319999999978</c:v>
                </c:pt>
                <c:pt idx="1833">
                  <c:v>89.85599999999998</c:v>
                </c:pt>
                <c:pt idx="1834">
                  <c:v>89.868099999999998</c:v>
                </c:pt>
                <c:pt idx="1835">
                  <c:v>89.870629999999991</c:v>
                </c:pt>
                <c:pt idx="1836">
                  <c:v>89.869</c:v>
                </c:pt>
                <c:pt idx="1837">
                  <c:v>89.852449999999948</c:v>
                </c:pt>
                <c:pt idx="1838">
                  <c:v>89.839779999999948</c:v>
                </c:pt>
                <c:pt idx="1839">
                  <c:v>89.836060000000003</c:v>
                </c:pt>
                <c:pt idx="1840">
                  <c:v>89.831420000000008</c:v>
                </c:pt>
                <c:pt idx="1841">
                  <c:v>89.822809999999947</c:v>
                </c:pt>
                <c:pt idx="1842">
                  <c:v>89.826269999999994</c:v>
                </c:pt>
                <c:pt idx="1843">
                  <c:v>89.84866000000001</c:v>
                </c:pt>
                <c:pt idx="1844">
                  <c:v>89.859859999999998</c:v>
                </c:pt>
                <c:pt idx="1845">
                  <c:v>89.86142000000001</c:v>
                </c:pt>
                <c:pt idx="1846">
                  <c:v>89.867360000000005</c:v>
                </c:pt>
                <c:pt idx="1847">
                  <c:v>89.860309999999998</c:v>
                </c:pt>
                <c:pt idx="1848">
                  <c:v>89.854439999999983</c:v>
                </c:pt>
                <c:pt idx="1849">
                  <c:v>89.872959999999978</c:v>
                </c:pt>
                <c:pt idx="1850">
                  <c:v>89.883510000000001</c:v>
                </c:pt>
                <c:pt idx="1851">
                  <c:v>89.890729999999991</c:v>
                </c:pt>
                <c:pt idx="1852">
                  <c:v>89.887230000000002</c:v>
                </c:pt>
                <c:pt idx="1853">
                  <c:v>89.877329999999986</c:v>
                </c:pt>
                <c:pt idx="1854">
                  <c:v>89.887839999999983</c:v>
                </c:pt>
                <c:pt idx="1855">
                  <c:v>89.901320000000013</c:v>
                </c:pt>
                <c:pt idx="1856">
                  <c:v>89.891300000000001</c:v>
                </c:pt>
                <c:pt idx="1857">
                  <c:v>89.889369999999985</c:v>
                </c:pt>
                <c:pt idx="1858">
                  <c:v>89.882729999999981</c:v>
                </c:pt>
                <c:pt idx="1859">
                  <c:v>89.896839999999983</c:v>
                </c:pt>
                <c:pt idx="1860">
                  <c:v>89.913470000000004</c:v>
                </c:pt>
                <c:pt idx="1861">
                  <c:v>89.916560000000018</c:v>
                </c:pt>
                <c:pt idx="1862">
                  <c:v>89.909680000000009</c:v>
                </c:pt>
                <c:pt idx="1863">
                  <c:v>89.915850000000006</c:v>
                </c:pt>
                <c:pt idx="1864">
                  <c:v>89.910540000000012</c:v>
                </c:pt>
                <c:pt idx="1865">
                  <c:v>89.910350000000008</c:v>
                </c:pt>
                <c:pt idx="1866">
                  <c:v>89.923950000000005</c:v>
                </c:pt>
                <c:pt idx="1867">
                  <c:v>89.93125000000002</c:v>
                </c:pt>
                <c:pt idx="1868">
                  <c:v>89.927180000000007</c:v>
                </c:pt>
                <c:pt idx="1869">
                  <c:v>89.925899999999999</c:v>
                </c:pt>
                <c:pt idx="1870">
                  <c:v>89.926050000000004</c:v>
                </c:pt>
                <c:pt idx="1871">
                  <c:v>89.916060000000016</c:v>
                </c:pt>
                <c:pt idx="1872">
                  <c:v>89.931100000000015</c:v>
                </c:pt>
                <c:pt idx="1873">
                  <c:v>89.942700000000002</c:v>
                </c:pt>
                <c:pt idx="1874">
                  <c:v>89.94259000000001</c:v>
                </c:pt>
                <c:pt idx="1875">
                  <c:v>89.952820000000003</c:v>
                </c:pt>
                <c:pt idx="1876">
                  <c:v>89.95911000000001</c:v>
                </c:pt>
                <c:pt idx="1877">
                  <c:v>89.943640000000016</c:v>
                </c:pt>
                <c:pt idx="1878">
                  <c:v>89.923060000000007</c:v>
                </c:pt>
                <c:pt idx="1879">
                  <c:v>89.926479999999998</c:v>
                </c:pt>
                <c:pt idx="1880">
                  <c:v>89.948630000000009</c:v>
                </c:pt>
                <c:pt idx="1881">
                  <c:v>89.954910000000012</c:v>
                </c:pt>
                <c:pt idx="1882">
                  <c:v>89.933620000000019</c:v>
                </c:pt>
                <c:pt idx="1883">
                  <c:v>89.933850000000007</c:v>
                </c:pt>
                <c:pt idx="1884">
                  <c:v>89.92710000000001</c:v>
                </c:pt>
                <c:pt idx="1885">
                  <c:v>89.910130000000009</c:v>
                </c:pt>
                <c:pt idx="1886">
                  <c:v>89.899979999999999</c:v>
                </c:pt>
                <c:pt idx="1887">
                  <c:v>89.911200000000022</c:v>
                </c:pt>
                <c:pt idx="1888">
                  <c:v>89.918820000000011</c:v>
                </c:pt>
                <c:pt idx="1889">
                  <c:v>89.903960000000012</c:v>
                </c:pt>
                <c:pt idx="1890">
                  <c:v>89.903670000000005</c:v>
                </c:pt>
                <c:pt idx="1891">
                  <c:v>89.906010000000009</c:v>
                </c:pt>
                <c:pt idx="1892">
                  <c:v>89.8994</c:v>
                </c:pt>
                <c:pt idx="1893">
                  <c:v>89.912729999999996</c:v>
                </c:pt>
                <c:pt idx="1894">
                  <c:v>89.912090000000006</c:v>
                </c:pt>
                <c:pt idx="1895">
                  <c:v>89.919270000000012</c:v>
                </c:pt>
                <c:pt idx="1896">
                  <c:v>89.916170000000008</c:v>
                </c:pt>
                <c:pt idx="1897">
                  <c:v>89.923270000000002</c:v>
                </c:pt>
                <c:pt idx="1898">
                  <c:v>89.943720000000013</c:v>
                </c:pt>
                <c:pt idx="1899">
                  <c:v>89.943670000000012</c:v>
                </c:pt>
                <c:pt idx="1900">
                  <c:v>89.921590000000009</c:v>
                </c:pt>
                <c:pt idx="1901">
                  <c:v>89.930660000000017</c:v>
                </c:pt>
                <c:pt idx="1902">
                  <c:v>89.926829999999995</c:v>
                </c:pt>
                <c:pt idx="1903">
                  <c:v>89.91528000000001</c:v>
                </c:pt>
                <c:pt idx="1904">
                  <c:v>89.918880000000001</c:v>
                </c:pt>
                <c:pt idx="1905">
                  <c:v>89.913440000000008</c:v>
                </c:pt>
                <c:pt idx="1906">
                  <c:v>89.905200000000008</c:v>
                </c:pt>
                <c:pt idx="1907">
                  <c:v>89.896280000000004</c:v>
                </c:pt>
                <c:pt idx="1908">
                  <c:v>89.897990000000007</c:v>
                </c:pt>
                <c:pt idx="1909">
                  <c:v>89.899799999999999</c:v>
                </c:pt>
                <c:pt idx="1910">
                  <c:v>89.905479999999983</c:v>
                </c:pt>
                <c:pt idx="1911">
                  <c:v>89.918110000000013</c:v>
                </c:pt>
                <c:pt idx="1912">
                  <c:v>89.926789999999983</c:v>
                </c:pt>
                <c:pt idx="1913">
                  <c:v>89.948190000000011</c:v>
                </c:pt>
                <c:pt idx="1914">
                  <c:v>89.937500000000014</c:v>
                </c:pt>
                <c:pt idx="1915">
                  <c:v>89.924710000000005</c:v>
                </c:pt>
                <c:pt idx="1916">
                  <c:v>89.930880000000002</c:v>
                </c:pt>
                <c:pt idx="1917">
                  <c:v>89.925250000000005</c:v>
                </c:pt>
                <c:pt idx="1918">
                  <c:v>89.907460000000015</c:v>
                </c:pt>
                <c:pt idx="1919">
                  <c:v>89.892939999999982</c:v>
                </c:pt>
                <c:pt idx="1920">
                  <c:v>89.873660000000001</c:v>
                </c:pt>
                <c:pt idx="1921">
                  <c:v>89.857920000000007</c:v>
                </c:pt>
                <c:pt idx="1922">
                  <c:v>89.846869999999996</c:v>
                </c:pt>
                <c:pt idx="1923">
                  <c:v>89.829639999999998</c:v>
                </c:pt>
                <c:pt idx="1924">
                  <c:v>89.82029</c:v>
                </c:pt>
                <c:pt idx="1925">
                  <c:v>89.817020000000014</c:v>
                </c:pt>
                <c:pt idx="1926">
                  <c:v>89.81071</c:v>
                </c:pt>
                <c:pt idx="1927">
                  <c:v>89.802379999999772</c:v>
                </c:pt>
                <c:pt idx="1928">
                  <c:v>89.788779999999846</c:v>
                </c:pt>
                <c:pt idx="1929">
                  <c:v>89.78673999999998</c:v>
                </c:pt>
                <c:pt idx="1930">
                  <c:v>89.770960000000002</c:v>
                </c:pt>
                <c:pt idx="1931">
                  <c:v>89.74769000000002</c:v>
                </c:pt>
                <c:pt idx="1932">
                  <c:v>89.728250000000003</c:v>
                </c:pt>
                <c:pt idx="1933">
                  <c:v>89.69926000000001</c:v>
                </c:pt>
                <c:pt idx="1934">
                  <c:v>89.690160000000006</c:v>
                </c:pt>
                <c:pt idx="1935">
                  <c:v>89.698009999999982</c:v>
                </c:pt>
                <c:pt idx="1936">
                  <c:v>89.666979999999981</c:v>
                </c:pt>
                <c:pt idx="1937">
                  <c:v>89.653049999999979</c:v>
                </c:pt>
                <c:pt idx="1938">
                  <c:v>89.653109999999998</c:v>
                </c:pt>
                <c:pt idx="1939">
                  <c:v>89.653849999999977</c:v>
                </c:pt>
                <c:pt idx="1940">
                  <c:v>89.647280000000009</c:v>
                </c:pt>
                <c:pt idx="1941">
                  <c:v>89.654949999999999</c:v>
                </c:pt>
                <c:pt idx="1942">
                  <c:v>89.658359999999846</c:v>
                </c:pt>
                <c:pt idx="1943">
                  <c:v>89.653839999999846</c:v>
                </c:pt>
                <c:pt idx="1944">
                  <c:v>89.632349999999846</c:v>
                </c:pt>
                <c:pt idx="1945">
                  <c:v>89.63227999999998</c:v>
                </c:pt>
                <c:pt idx="1946">
                  <c:v>89.631029999999996</c:v>
                </c:pt>
                <c:pt idx="1947">
                  <c:v>89.638909999999981</c:v>
                </c:pt>
                <c:pt idx="1948">
                  <c:v>89.633759999999981</c:v>
                </c:pt>
                <c:pt idx="1949">
                  <c:v>89.646900000000002</c:v>
                </c:pt>
                <c:pt idx="1950">
                  <c:v>89.621250000000003</c:v>
                </c:pt>
                <c:pt idx="1951">
                  <c:v>89.614270000000005</c:v>
                </c:pt>
                <c:pt idx="1952">
                  <c:v>89.602599999999981</c:v>
                </c:pt>
                <c:pt idx="1953">
                  <c:v>89.582260000000005</c:v>
                </c:pt>
                <c:pt idx="1954">
                  <c:v>89.574550000000002</c:v>
                </c:pt>
                <c:pt idx="1955">
                  <c:v>89.55922000000001</c:v>
                </c:pt>
                <c:pt idx="1956">
                  <c:v>89.541980000000009</c:v>
                </c:pt>
                <c:pt idx="1957">
                  <c:v>89.508829999999975</c:v>
                </c:pt>
                <c:pt idx="1958">
                  <c:v>89.492100000000008</c:v>
                </c:pt>
                <c:pt idx="1959">
                  <c:v>89.481710000000007</c:v>
                </c:pt>
                <c:pt idx="1960">
                  <c:v>89.456130000000002</c:v>
                </c:pt>
                <c:pt idx="1961">
                  <c:v>89.437450000000013</c:v>
                </c:pt>
                <c:pt idx="1962">
                  <c:v>89.422489999999982</c:v>
                </c:pt>
                <c:pt idx="1963">
                  <c:v>89.414920000000023</c:v>
                </c:pt>
                <c:pt idx="1964">
                  <c:v>89.400240000000011</c:v>
                </c:pt>
                <c:pt idx="1965">
                  <c:v>89.37063999999998</c:v>
                </c:pt>
                <c:pt idx="1966">
                  <c:v>89.340829999999997</c:v>
                </c:pt>
                <c:pt idx="1967">
                  <c:v>89.296840000000003</c:v>
                </c:pt>
                <c:pt idx="1968">
                  <c:v>89.316829999999996</c:v>
                </c:pt>
                <c:pt idx="1969">
                  <c:v>89.296560000000014</c:v>
                </c:pt>
                <c:pt idx="1970">
                  <c:v>89.2851</c:v>
                </c:pt>
                <c:pt idx="1971">
                  <c:v>89.265130000000013</c:v>
                </c:pt>
                <c:pt idx="1972">
                  <c:v>89.230810000000005</c:v>
                </c:pt>
                <c:pt idx="1973">
                  <c:v>89.208469999999991</c:v>
                </c:pt>
                <c:pt idx="1974">
                  <c:v>89.182329999999979</c:v>
                </c:pt>
                <c:pt idx="1975">
                  <c:v>89.22402000000001</c:v>
                </c:pt>
                <c:pt idx="1976">
                  <c:v>89.141810000000007</c:v>
                </c:pt>
                <c:pt idx="1977">
                  <c:v>89.167920000000009</c:v>
                </c:pt>
                <c:pt idx="1978">
                  <c:v>89.093310000000002</c:v>
                </c:pt>
                <c:pt idx="1979">
                  <c:v>89.115369999999984</c:v>
                </c:pt>
                <c:pt idx="1980">
                  <c:v>89.033620000000013</c:v>
                </c:pt>
                <c:pt idx="1981">
                  <c:v>89.062669999999997</c:v>
                </c:pt>
                <c:pt idx="1982">
                  <c:v>89.014200000000017</c:v>
                </c:pt>
                <c:pt idx="1983">
                  <c:v>88.978429999999975</c:v>
                </c:pt>
                <c:pt idx="1984">
                  <c:v>88.951420000000013</c:v>
                </c:pt>
                <c:pt idx="1985">
                  <c:v>88.908500000000004</c:v>
                </c:pt>
                <c:pt idx="1986">
                  <c:v>88.944920000000025</c:v>
                </c:pt>
                <c:pt idx="1987">
                  <c:v>88.894000000000005</c:v>
                </c:pt>
                <c:pt idx="1988">
                  <c:v>88.938260000000014</c:v>
                </c:pt>
                <c:pt idx="1989">
                  <c:v>88.842250000000007</c:v>
                </c:pt>
                <c:pt idx="1990">
                  <c:v>88.82833999999977</c:v>
                </c:pt>
                <c:pt idx="1991">
                  <c:v>88.700680000000006</c:v>
                </c:pt>
                <c:pt idx="1992">
                  <c:v>88.722699999999975</c:v>
                </c:pt>
                <c:pt idx="1993">
                  <c:v>88.61575999999998</c:v>
                </c:pt>
                <c:pt idx="1994">
                  <c:v>88.67310999999998</c:v>
                </c:pt>
                <c:pt idx="1995">
                  <c:v>88.597580000000008</c:v>
                </c:pt>
                <c:pt idx="1996">
                  <c:v>88.645089999999982</c:v>
                </c:pt>
                <c:pt idx="1997">
                  <c:v>88.584779999999981</c:v>
                </c:pt>
                <c:pt idx="1998">
                  <c:v>88.647240000000011</c:v>
                </c:pt>
                <c:pt idx="1999">
                  <c:v>88.588579999999979</c:v>
                </c:pt>
                <c:pt idx="2000">
                  <c:v>88.60975999999998</c:v>
                </c:pt>
                <c:pt idx="2001">
                  <c:v>88.506410000000002</c:v>
                </c:pt>
                <c:pt idx="2002">
                  <c:v>88.484560000000016</c:v>
                </c:pt>
                <c:pt idx="2003">
                  <c:v>88.407520000000019</c:v>
                </c:pt>
                <c:pt idx="2004">
                  <c:v>88.441250000000025</c:v>
                </c:pt>
                <c:pt idx="2005">
                  <c:v>88.383799999999979</c:v>
                </c:pt>
                <c:pt idx="2006">
                  <c:v>88.437970000000007</c:v>
                </c:pt>
                <c:pt idx="2007">
                  <c:v>88.461660000000023</c:v>
                </c:pt>
                <c:pt idx="2008">
                  <c:v>88.491310000000013</c:v>
                </c:pt>
                <c:pt idx="2009">
                  <c:v>88.404500000000013</c:v>
                </c:pt>
                <c:pt idx="2010">
                  <c:v>88.428779999999875</c:v>
                </c:pt>
                <c:pt idx="2011">
                  <c:v>88.368339999999876</c:v>
                </c:pt>
                <c:pt idx="2012">
                  <c:v>88.367200000000011</c:v>
                </c:pt>
                <c:pt idx="2013">
                  <c:v>88.362499999999983</c:v>
                </c:pt>
                <c:pt idx="2014">
                  <c:v>88.395449999999983</c:v>
                </c:pt>
                <c:pt idx="2015">
                  <c:v>88.359469999999973</c:v>
                </c:pt>
                <c:pt idx="2016">
                  <c:v>88.323149999999998</c:v>
                </c:pt>
                <c:pt idx="2017">
                  <c:v>88.289920000000009</c:v>
                </c:pt>
                <c:pt idx="2018">
                  <c:v>88.309270000000012</c:v>
                </c:pt>
                <c:pt idx="2019">
                  <c:v>88.396349999999998</c:v>
                </c:pt>
                <c:pt idx="2020">
                  <c:v>88.500769999999974</c:v>
                </c:pt>
                <c:pt idx="2021">
                  <c:v>88.680849999999978</c:v>
                </c:pt>
                <c:pt idx="2022">
                  <c:v>88.80771</c:v>
                </c:pt>
                <c:pt idx="2023">
                  <c:v>88.708339999999978</c:v>
                </c:pt>
                <c:pt idx="2024">
                  <c:v>88.585660000000004</c:v>
                </c:pt>
                <c:pt idx="2025">
                  <c:v>88.492430000000013</c:v>
                </c:pt>
                <c:pt idx="2026">
                  <c:v>88.458020000000005</c:v>
                </c:pt>
                <c:pt idx="2027">
                  <c:v>88.362749999999977</c:v>
                </c:pt>
                <c:pt idx="2028">
                  <c:v>88.250820000000004</c:v>
                </c:pt>
                <c:pt idx="2029">
                  <c:v>88.174129999999991</c:v>
                </c:pt>
                <c:pt idx="2030">
                  <c:v>88.189959999999999</c:v>
                </c:pt>
                <c:pt idx="2031">
                  <c:v>88.147010000000009</c:v>
                </c:pt>
                <c:pt idx="2032">
                  <c:v>88.104190000000003</c:v>
                </c:pt>
                <c:pt idx="2033">
                  <c:v>88.040080000000003</c:v>
                </c:pt>
                <c:pt idx="2034">
                  <c:v>88.054950000000005</c:v>
                </c:pt>
                <c:pt idx="2035">
                  <c:v>88.070829999999987</c:v>
                </c:pt>
                <c:pt idx="2036">
                  <c:v>88.103279999999998</c:v>
                </c:pt>
                <c:pt idx="2037">
                  <c:v>88.130549999999999</c:v>
                </c:pt>
                <c:pt idx="2038">
                  <c:v>88.217040000000011</c:v>
                </c:pt>
                <c:pt idx="2039">
                  <c:v>88.288729999999987</c:v>
                </c:pt>
                <c:pt idx="2040">
                  <c:v>88.335869999999986</c:v>
                </c:pt>
                <c:pt idx="2041">
                  <c:v>88.38172999999999</c:v>
                </c:pt>
                <c:pt idx="2042">
                  <c:v>88.429210000000012</c:v>
                </c:pt>
                <c:pt idx="2043">
                  <c:v>88.480789999999999</c:v>
                </c:pt>
                <c:pt idx="2044">
                  <c:v>88.566670000000002</c:v>
                </c:pt>
                <c:pt idx="2045">
                  <c:v>88.62824999999998</c:v>
                </c:pt>
                <c:pt idx="2046">
                  <c:v>88.679989999999947</c:v>
                </c:pt>
                <c:pt idx="2047">
                  <c:v>88.720640000000003</c:v>
                </c:pt>
                <c:pt idx="2048">
                  <c:v>88.771280000000004</c:v>
                </c:pt>
                <c:pt idx="2049">
                  <c:v>88.82233999999977</c:v>
                </c:pt>
                <c:pt idx="2050">
                  <c:v>88.88655</c:v>
                </c:pt>
                <c:pt idx="2051">
                  <c:v>88.951310000000007</c:v>
                </c:pt>
                <c:pt idx="2052">
                  <c:v>89.005250000000004</c:v>
                </c:pt>
                <c:pt idx="2053">
                  <c:v>89.053739999999948</c:v>
                </c:pt>
                <c:pt idx="2054">
                  <c:v>89.11966000000001</c:v>
                </c:pt>
                <c:pt idx="2055">
                  <c:v>89.179699999999983</c:v>
                </c:pt>
                <c:pt idx="2056">
                  <c:v>89.218610000000012</c:v>
                </c:pt>
                <c:pt idx="2057">
                  <c:v>89.238290000000006</c:v>
                </c:pt>
                <c:pt idx="2058">
                  <c:v>89.282759999999982</c:v>
                </c:pt>
                <c:pt idx="2059">
                  <c:v>89.321560000000005</c:v>
                </c:pt>
                <c:pt idx="2060">
                  <c:v>89.333160000000007</c:v>
                </c:pt>
                <c:pt idx="2061">
                  <c:v>89.330359999999999</c:v>
                </c:pt>
                <c:pt idx="2062">
                  <c:v>89.339759999999998</c:v>
                </c:pt>
                <c:pt idx="2063">
                  <c:v>89.356110000000001</c:v>
                </c:pt>
                <c:pt idx="2064">
                  <c:v>89.372259999999983</c:v>
                </c:pt>
                <c:pt idx="2065">
                  <c:v>89.362139999999982</c:v>
                </c:pt>
                <c:pt idx="2066">
                  <c:v>89.357150000000004</c:v>
                </c:pt>
                <c:pt idx="2067">
                  <c:v>89.366230000000002</c:v>
                </c:pt>
                <c:pt idx="2068">
                  <c:v>89.364750000000001</c:v>
                </c:pt>
                <c:pt idx="2069">
                  <c:v>89.365120000000005</c:v>
                </c:pt>
                <c:pt idx="2070">
                  <c:v>89.368829999999974</c:v>
                </c:pt>
                <c:pt idx="2071">
                  <c:v>89.370149999999981</c:v>
                </c:pt>
                <c:pt idx="2072">
                  <c:v>89.37654999999998</c:v>
                </c:pt>
                <c:pt idx="2073">
                  <c:v>89.369349999999983</c:v>
                </c:pt>
                <c:pt idx="2074">
                  <c:v>89.354550000000003</c:v>
                </c:pt>
                <c:pt idx="2075">
                  <c:v>89.367360000000005</c:v>
                </c:pt>
                <c:pt idx="2076">
                  <c:v>89.379439999999846</c:v>
                </c:pt>
                <c:pt idx="2077">
                  <c:v>89.376409999999979</c:v>
                </c:pt>
                <c:pt idx="2078">
                  <c:v>89.379789999999772</c:v>
                </c:pt>
                <c:pt idx="2079">
                  <c:v>89.386629999999997</c:v>
                </c:pt>
                <c:pt idx="2080">
                  <c:v>89.387050000000002</c:v>
                </c:pt>
                <c:pt idx="2081">
                  <c:v>89.376929999999973</c:v>
                </c:pt>
                <c:pt idx="2082">
                  <c:v>89.364329999999995</c:v>
                </c:pt>
                <c:pt idx="2083">
                  <c:v>89.372879999999725</c:v>
                </c:pt>
                <c:pt idx="2084">
                  <c:v>89.392660000000006</c:v>
                </c:pt>
                <c:pt idx="2085">
                  <c:v>89.393280000000004</c:v>
                </c:pt>
                <c:pt idx="2086">
                  <c:v>89.404880000000006</c:v>
                </c:pt>
                <c:pt idx="2087">
                  <c:v>89.40421000000002</c:v>
                </c:pt>
                <c:pt idx="2088">
                  <c:v>89.393410000000003</c:v>
                </c:pt>
                <c:pt idx="2089">
                  <c:v>89.400590000000008</c:v>
                </c:pt>
                <c:pt idx="2090">
                  <c:v>89.415360000000007</c:v>
                </c:pt>
                <c:pt idx="2091">
                  <c:v>89.412700000000001</c:v>
                </c:pt>
                <c:pt idx="2092">
                  <c:v>89.395449999999983</c:v>
                </c:pt>
                <c:pt idx="2093">
                  <c:v>89.376879999999773</c:v>
                </c:pt>
                <c:pt idx="2094">
                  <c:v>89.374120000000005</c:v>
                </c:pt>
                <c:pt idx="2095">
                  <c:v>89.369620000000012</c:v>
                </c:pt>
                <c:pt idx="2096">
                  <c:v>89.386809999999983</c:v>
                </c:pt>
                <c:pt idx="2097">
                  <c:v>89.376529999999974</c:v>
                </c:pt>
                <c:pt idx="2098">
                  <c:v>89.360150000000004</c:v>
                </c:pt>
                <c:pt idx="2099">
                  <c:v>89.368929999999992</c:v>
                </c:pt>
                <c:pt idx="2100">
                  <c:v>89.397220000000019</c:v>
                </c:pt>
                <c:pt idx="2101">
                  <c:v>89.411450000000016</c:v>
                </c:pt>
                <c:pt idx="2102">
                  <c:v>89.426220000000015</c:v>
                </c:pt>
                <c:pt idx="2103">
                  <c:v>89.434390000000008</c:v>
                </c:pt>
                <c:pt idx="2104">
                  <c:v>89.442170000000004</c:v>
                </c:pt>
                <c:pt idx="2105">
                  <c:v>89.454769999999996</c:v>
                </c:pt>
                <c:pt idx="2106">
                  <c:v>89.444630000000018</c:v>
                </c:pt>
                <c:pt idx="2107">
                  <c:v>89.433000000000007</c:v>
                </c:pt>
                <c:pt idx="2108">
                  <c:v>89.438200000000009</c:v>
                </c:pt>
                <c:pt idx="2109">
                  <c:v>89.439880000000002</c:v>
                </c:pt>
                <c:pt idx="2110">
                  <c:v>89.435069999999996</c:v>
                </c:pt>
                <c:pt idx="2111">
                  <c:v>89.425820000000002</c:v>
                </c:pt>
                <c:pt idx="2112">
                  <c:v>89.422389999999979</c:v>
                </c:pt>
                <c:pt idx="2113">
                  <c:v>89.416530000000009</c:v>
                </c:pt>
                <c:pt idx="2114">
                  <c:v>89.425339999999977</c:v>
                </c:pt>
                <c:pt idx="2115">
                  <c:v>89.429260000000014</c:v>
                </c:pt>
                <c:pt idx="2116">
                  <c:v>89.414510000000021</c:v>
                </c:pt>
                <c:pt idx="2117">
                  <c:v>89.397960000000012</c:v>
                </c:pt>
                <c:pt idx="2118">
                  <c:v>89.40137</c:v>
                </c:pt>
                <c:pt idx="2119">
                  <c:v>89.40137</c:v>
                </c:pt>
                <c:pt idx="2120">
                  <c:v>89.381020000000007</c:v>
                </c:pt>
                <c:pt idx="2121">
                  <c:v>89.370559999999998</c:v>
                </c:pt>
                <c:pt idx="2122">
                  <c:v>89.374829999999974</c:v>
                </c:pt>
                <c:pt idx="2123">
                  <c:v>89.384250000000009</c:v>
                </c:pt>
                <c:pt idx="2124">
                  <c:v>89.394110000000012</c:v>
                </c:pt>
                <c:pt idx="2125">
                  <c:v>89.375099999999875</c:v>
                </c:pt>
                <c:pt idx="2126">
                  <c:v>89.364070000000012</c:v>
                </c:pt>
                <c:pt idx="2127">
                  <c:v>89.364810000000006</c:v>
                </c:pt>
                <c:pt idx="2128">
                  <c:v>89.356129999999993</c:v>
                </c:pt>
                <c:pt idx="2129">
                  <c:v>89.347930000000005</c:v>
                </c:pt>
                <c:pt idx="2130">
                  <c:v>89.343829999999997</c:v>
                </c:pt>
                <c:pt idx="2131">
                  <c:v>89.345349999999982</c:v>
                </c:pt>
                <c:pt idx="2132">
                  <c:v>89.347950000000012</c:v>
                </c:pt>
                <c:pt idx="2133">
                  <c:v>89.351620000000011</c:v>
                </c:pt>
                <c:pt idx="2134">
                  <c:v>89.36066000000001</c:v>
                </c:pt>
                <c:pt idx="2135">
                  <c:v>89.390180000000001</c:v>
                </c:pt>
                <c:pt idx="2136">
                  <c:v>89.393620000000013</c:v>
                </c:pt>
                <c:pt idx="2137">
                  <c:v>89.387220000000013</c:v>
                </c:pt>
                <c:pt idx="2138">
                  <c:v>89.397580000000005</c:v>
                </c:pt>
                <c:pt idx="2139">
                  <c:v>89.398020000000002</c:v>
                </c:pt>
                <c:pt idx="2140">
                  <c:v>89.390749999999983</c:v>
                </c:pt>
                <c:pt idx="2141">
                  <c:v>89.398939999999982</c:v>
                </c:pt>
                <c:pt idx="2142">
                  <c:v>89.39879999999998</c:v>
                </c:pt>
                <c:pt idx="2143">
                  <c:v>89.379779999999769</c:v>
                </c:pt>
                <c:pt idx="2144">
                  <c:v>89.382159999999999</c:v>
                </c:pt>
                <c:pt idx="2145">
                  <c:v>89.408729999999991</c:v>
                </c:pt>
                <c:pt idx="2146">
                  <c:v>89.408420000000007</c:v>
                </c:pt>
                <c:pt idx="2147">
                  <c:v>89.390190000000004</c:v>
                </c:pt>
                <c:pt idx="2148">
                  <c:v>89.380420000000001</c:v>
                </c:pt>
                <c:pt idx="2149">
                  <c:v>89.388449999999978</c:v>
                </c:pt>
                <c:pt idx="2150">
                  <c:v>89.398220000000009</c:v>
                </c:pt>
                <c:pt idx="2151">
                  <c:v>89.398029999999991</c:v>
                </c:pt>
                <c:pt idx="2152">
                  <c:v>89.406379999999999</c:v>
                </c:pt>
                <c:pt idx="2153">
                  <c:v>89.398230000000012</c:v>
                </c:pt>
                <c:pt idx="2154">
                  <c:v>89.379599999999982</c:v>
                </c:pt>
                <c:pt idx="2155">
                  <c:v>89.391500000000008</c:v>
                </c:pt>
                <c:pt idx="2156">
                  <c:v>89.399379999999979</c:v>
                </c:pt>
                <c:pt idx="2157">
                  <c:v>89.394240000000011</c:v>
                </c:pt>
                <c:pt idx="2158">
                  <c:v>89.394850000000005</c:v>
                </c:pt>
                <c:pt idx="2159">
                  <c:v>89.378649999999979</c:v>
                </c:pt>
                <c:pt idx="2160">
                  <c:v>89.352359999999948</c:v>
                </c:pt>
                <c:pt idx="2161">
                  <c:v>89.358929999999987</c:v>
                </c:pt>
                <c:pt idx="2162">
                  <c:v>89.373919999999998</c:v>
                </c:pt>
                <c:pt idx="2163">
                  <c:v>89.36054</c:v>
                </c:pt>
                <c:pt idx="2164">
                  <c:v>89.344010000000011</c:v>
                </c:pt>
                <c:pt idx="2165">
                  <c:v>89.362549999999999</c:v>
                </c:pt>
                <c:pt idx="2166">
                  <c:v>89.367120000000014</c:v>
                </c:pt>
                <c:pt idx="2167">
                  <c:v>89.359379999999845</c:v>
                </c:pt>
                <c:pt idx="2168">
                  <c:v>89.368869999999987</c:v>
                </c:pt>
                <c:pt idx="2169">
                  <c:v>89.367520000000013</c:v>
                </c:pt>
                <c:pt idx="2170">
                  <c:v>89.357529999999997</c:v>
                </c:pt>
                <c:pt idx="2171">
                  <c:v>89.370139999999978</c:v>
                </c:pt>
                <c:pt idx="2172">
                  <c:v>89.38069999999999</c:v>
                </c:pt>
                <c:pt idx="2173">
                  <c:v>89.377920000000003</c:v>
                </c:pt>
                <c:pt idx="2174">
                  <c:v>89.388499999999979</c:v>
                </c:pt>
                <c:pt idx="2175">
                  <c:v>89.383129999999994</c:v>
                </c:pt>
                <c:pt idx="2176">
                  <c:v>89.380759999999981</c:v>
                </c:pt>
                <c:pt idx="2177">
                  <c:v>89.389499999999998</c:v>
                </c:pt>
                <c:pt idx="2178">
                  <c:v>89.38885999999998</c:v>
                </c:pt>
                <c:pt idx="2179">
                  <c:v>89.389379999999846</c:v>
                </c:pt>
                <c:pt idx="2180">
                  <c:v>89.391420000000011</c:v>
                </c:pt>
                <c:pt idx="2181">
                  <c:v>89.408779999999979</c:v>
                </c:pt>
                <c:pt idx="2182">
                  <c:v>89.406779999999998</c:v>
                </c:pt>
                <c:pt idx="2183">
                  <c:v>89.398610000000005</c:v>
                </c:pt>
                <c:pt idx="2184">
                  <c:v>89.394420000000011</c:v>
                </c:pt>
                <c:pt idx="2185">
                  <c:v>89.38133999999998</c:v>
                </c:pt>
                <c:pt idx="2186">
                  <c:v>89.36142000000001</c:v>
                </c:pt>
                <c:pt idx="2187">
                  <c:v>89.352099999999979</c:v>
                </c:pt>
                <c:pt idx="2188">
                  <c:v>89.359389999999948</c:v>
                </c:pt>
                <c:pt idx="2189">
                  <c:v>89.365879999999947</c:v>
                </c:pt>
                <c:pt idx="2190">
                  <c:v>89.363200000000006</c:v>
                </c:pt>
                <c:pt idx="2191">
                  <c:v>89.360640000000004</c:v>
                </c:pt>
                <c:pt idx="2192">
                  <c:v>89.345210000000009</c:v>
                </c:pt>
                <c:pt idx="2193">
                  <c:v>89.34348</c:v>
                </c:pt>
                <c:pt idx="2194">
                  <c:v>89.352549999999979</c:v>
                </c:pt>
                <c:pt idx="2195">
                  <c:v>89.338260000000005</c:v>
                </c:pt>
                <c:pt idx="2196">
                  <c:v>89.321010000000001</c:v>
                </c:pt>
                <c:pt idx="2197">
                  <c:v>89.320599999999999</c:v>
                </c:pt>
                <c:pt idx="2198">
                  <c:v>89.320089999999979</c:v>
                </c:pt>
                <c:pt idx="2199">
                  <c:v>89.29995000000001</c:v>
                </c:pt>
                <c:pt idx="2200">
                  <c:v>89.277050000000003</c:v>
                </c:pt>
                <c:pt idx="2201">
                  <c:v>89.279120000000006</c:v>
                </c:pt>
                <c:pt idx="2202">
                  <c:v>89.294000000000011</c:v>
                </c:pt>
                <c:pt idx="2203">
                  <c:v>89.286779999999979</c:v>
                </c:pt>
                <c:pt idx="2204">
                  <c:v>89.262950000000004</c:v>
                </c:pt>
                <c:pt idx="2205">
                  <c:v>89.254850000000005</c:v>
                </c:pt>
                <c:pt idx="2206">
                  <c:v>89.25612000000001</c:v>
                </c:pt>
                <c:pt idx="2207">
                  <c:v>89.256200000000007</c:v>
                </c:pt>
                <c:pt idx="2208">
                  <c:v>89.231240000000014</c:v>
                </c:pt>
                <c:pt idx="2209">
                  <c:v>89.214610000000022</c:v>
                </c:pt>
                <c:pt idx="2210">
                  <c:v>89.226399999999998</c:v>
                </c:pt>
                <c:pt idx="2211">
                  <c:v>89.238320000000002</c:v>
                </c:pt>
                <c:pt idx="2212">
                  <c:v>89.226650000000006</c:v>
                </c:pt>
                <c:pt idx="2213">
                  <c:v>89.204800000000006</c:v>
                </c:pt>
                <c:pt idx="2214">
                  <c:v>89.195779999999772</c:v>
                </c:pt>
                <c:pt idx="2215">
                  <c:v>89.196719999999999</c:v>
                </c:pt>
                <c:pt idx="2216">
                  <c:v>89.189210000000003</c:v>
                </c:pt>
                <c:pt idx="2217">
                  <c:v>89.166759999999982</c:v>
                </c:pt>
                <c:pt idx="2218">
                  <c:v>89.147630000000007</c:v>
                </c:pt>
                <c:pt idx="2219">
                  <c:v>89.153660000000002</c:v>
                </c:pt>
                <c:pt idx="2220">
                  <c:v>89.154679999999999</c:v>
                </c:pt>
                <c:pt idx="2221">
                  <c:v>89.14312000000001</c:v>
                </c:pt>
                <c:pt idx="2222">
                  <c:v>89.134910000000005</c:v>
                </c:pt>
                <c:pt idx="2223">
                  <c:v>89.138660000000002</c:v>
                </c:pt>
                <c:pt idx="2224">
                  <c:v>89.140230000000003</c:v>
                </c:pt>
                <c:pt idx="2225">
                  <c:v>89.131220000000013</c:v>
                </c:pt>
                <c:pt idx="2226">
                  <c:v>89.125009999999875</c:v>
                </c:pt>
                <c:pt idx="2227">
                  <c:v>89.118319999999983</c:v>
                </c:pt>
                <c:pt idx="2228">
                  <c:v>89.11169000000001</c:v>
                </c:pt>
                <c:pt idx="2229">
                  <c:v>89.102220000000003</c:v>
                </c:pt>
                <c:pt idx="2230">
                  <c:v>89.079610000000002</c:v>
                </c:pt>
                <c:pt idx="2231">
                  <c:v>89.064350000000005</c:v>
                </c:pt>
                <c:pt idx="2232">
                  <c:v>89.053379999999947</c:v>
                </c:pt>
                <c:pt idx="2233">
                  <c:v>89.041760000000011</c:v>
                </c:pt>
                <c:pt idx="2234">
                  <c:v>89.017910000000015</c:v>
                </c:pt>
                <c:pt idx="2235">
                  <c:v>88.993140000000011</c:v>
                </c:pt>
                <c:pt idx="2236">
                  <c:v>88.999600000000015</c:v>
                </c:pt>
                <c:pt idx="2237">
                  <c:v>88.995930000000001</c:v>
                </c:pt>
                <c:pt idx="2238">
                  <c:v>88.977460000000008</c:v>
                </c:pt>
                <c:pt idx="2239">
                  <c:v>88.945760000000007</c:v>
                </c:pt>
                <c:pt idx="2240">
                  <c:v>88.917880000000011</c:v>
                </c:pt>
                <c:pt idx="2241">
                  <c:v>88.912530000000004</c:v>
                </c:pt>
                <c:pt idx="2242">
                  <c:v>88.881889999999999</c:v>
                </c:pt>
                <c:pt idx="2243">
                  <c:v>88.861120000000014</c:v>
                </c:pt>
                <c:pt idx="2244">
                  <c:v>88.865039999999979</c:v>
                </c:pt>
                <c:pt idx="2245">
                  <c:v>88.838879999999875</c:v>
                </c:pt>
                <c:pt idx="2246">
                  <c:v>88.788839999999979</c:v>
                </c:pt>
                <c:pt idx="2247">
                  <c:v>88.771590000000003</c:v>
                </c:pt>
                <c:pt idx="2248">
                  <c:v>88.766769999999994</c:v>
                </c:pt>
                <c:pt idx="2249">
                  <c:v>88.748950000000008</c:v>
                </c:pt>
                <c:pt idx="2250">
                  <c:v>88.705020000000005</c:v>
                </c:pt>
                <c:pt idx="2251">
                  <c:v>88.674969999999973</c:v>
                </c:pt>
                <c:pt idx="2252">
                  <c:v>88.659669999999991</c:v>
                </c:pt>
                <c:pt idx="2253">
                  <c:v>88.652319999999875</c:v>
                </c:pt>
                <c:pt idx="2254">
                  <c:v>88.624859999999998</c:v>
                </c:pt>
                <c:pt idx="2255">
                  <c:v>88.588319999999982</c:v>
                </c:pt>
                <c:pt idx="2256">
                  <c:v>88.563879999999983</c:v>
                </c:pt>
                <c:pt idx="2257">
                  <c:v>88.541290000000018</c:v>
                </c:pt>
                <c:pt idx="2258">
                  <c:v>88.513420000000011</c:v>
                </c:pt>
                <c:pt idx="2259">
                  <c:v>88.475329999999985</c:v>
                </c:pt>
                <c:pt idx="2260">
                  <c:v>88.45214</c:v>
                </c:pt>
                <c:pt idx="2261">
                  <c:v>88.432130000000001</c:v>
                </c:pt>
                <c:pt idx="2262">
                  <c:v>88.400379999999998</c:v>
                </c:pt>
                <c:pt idx="2263">
                  <c:v>88.360820000000004</c:v>
                </c:pt>
                <c:pt idx="2264">
                  <c:v>88.337660000000014</c:v>
                </c:pt>
                <c:pt idx="2265">
                  <c:v>88.32483999999998</c:v>
                </c:pt>
                <c:pt idx="2266">
                  <c:v>88.299420000000012</c:v>
                </c:pt>
                <c:pt idx="2267">
                  <c:v>88.25694</c:v>
                </c:pt>
                <c:pt idx="2268">
                  <c:v>88.222220000000007</c:v>
                </c:pt>
                <c:pt idx="2269">
                  <c:v>88.202349999999981</c:v>
                </c:pt>
                <c:pt idx="2270">
                  <c:v>88.173969999999983</c:v>
                </c:pt>
                <c:pt idx="2271">
                  <c:v>88.13691</c:v>
                </c:pt>
                <c:pt idx="2272">
                  <c:v>88.110010000000003</c:v>
                </c:pt>
                <c:pt idx="2273">
                  <c:v>88.103879999999947</c:v>
                </c:pt>
                <c:pt idx="2274">
                  <c:v>88.095749999999981</c:v>
                </c:pt>
                <c:pt idx="2275">
                  <c:v>88.077560000000005</c:v>
                </c:pt>
                <c:pt idx="2276">
                  <c:v>88.051860000000005</c:v>
                </c:pt>
                <c:pt idx="2277">
                  <c:v>88.024760000000001</c:v>
                </c:pt>
                <c:pt idx="2278">
                  <c:v>88.012680000000003</c:v>
                </c:pt>
                <c:pt idx="2279">
                  <c:v>88.002829999999975</c:v>
                </c:pt>
                <c:pt idx="2280">
                  <c:v>87.98766000000002</c:v>
                </c:pt>
                <c:pt idx="2281">
                  <c:v>87.966190000000012</c:v>
                </c:pt>
                <c:pt idx="2282">
                  <c:v>87.967610000000022</c:v>
                </c:pt>
                <c:pt idx="2283">
                  <c:v>87.965970000000013</c:v>
                </c:pt>
                <c:pt idx="2284">
                  <c:v>87.965879999999999</c:v>
                </c:pt>
                <c:pt idx="2285">
                  <c:v>87.967280000000017</c:v>
                </c:pt>
                <c:pt idx="2286">
                  <c:v>87.955280000000002</c:v>
                </c:pt>
                <c:pt idx="2287">
                  <c:v>87.954250000000016</c:v>
                </c:pt>
                <c:pt idx="2288">
                  <c:v>87.945650000000015</c:v>
                </c:pt>
                <c:pt idx="2289">
                  <c:v>87.938900000000004</c:v>
                </c:pt>
                <c:pt idx="2290">
                  <c:v>87.947150000000022</c:v>
                </c:pt>
                <c:pt idx="2291">
                  <c:v>87.941090000000017</c:v>
                </c:pt>
                <c:pt idx="2292">
                  <c:v>87.917770000000004</c:v>
                </c:pt>
                <c:pt idx="2293">
                  <c:v>87.903130000000004</c:v>
                </c:pt>
                <c:pt idx="2294">
                  <c:v>87.926900000000003</c:v>
                </c:pt>
                <c:pt idx="2295">
                  <c:v>87.94238</c:v>
                </c:pt>
                <c:pt idx="2296">
                  <c:v>87.919580000000011</c:v>
                </c:pt>
                <c:pt idx="2297">
                  <c:v>87.894760000000005</c:v>
                </c:pt>
                <c:pt idx="2298">
                  <c:v>87.882549999999981</c:v>
                </c:pt>
                <c:pt idx="2299">
                  <c:v>87.868389999999977</c:v>
                </c:pt>
                <c:pt idx="2300">
                  <c:v>87.856909999999999</c:v>
                </c:pt>
                <c:pt idx="2301">
                  <c:v>87.850079999999977</c:v>
                </c:pt>
                <c:pt idx="2302">
                  <c:v>87.834010000000006</c:v>
                </c:pt>
                <c:pt idx="2303">
                  <c:v>87.831890000000001</c:v>
                </c:pt>
                <c:pt idx="2304">
                  <c:v>87.829779999999772</c:v>
                </c:pt>
                <c:pt idx="2305">
                  <c:v>87.804339999999982</c:v>
                </c:pt>
                <c:pt idx="2306">
                  <c:v>87.785110000000003</c:v>
                </c:pt>
                <c:pt idx="2307">
                  <c:v>87.792240000000007</c:v>
                </c:pt>
                <c:pt idx="2308">
                  <c:v>87.797190000000015</c:v>
                </c:pt>
                <c:pt idx="2309">
                  <c:v>87.786709999999999</c:v>
                </c:pt>
                <c:pt idx="2310">
                  <c:v>87.770449999999983</c:v>
                </c:pt>
                <c:pt idx="2311">
                  <c:v>87.76634</c:v>
                </c:pt>
                <c:pt idx="2312">
                  <c:v>87.754500000000007</c:v>
                </c:pt>
                <c:pt idx="2313">
                  <c:v>87.746060000000014</c:v>
                </c:pt>
                <c:pt idx="2314">
                  <c:v>87.727230000000006</c:v>
                </c:pt>
                <c:pt idx="2315">
                  <c:v>87.697850000000003</c:v>
                </c:pt>
                <c:pt idx="2316">
                  <c:v>87.680469999999985</c:v>
                </c:pt>
                <c:pt idx="2317">
                  <c:v>87.668939999999978</c:v>
                </c:pt>
                <c:pt idx="2318">
                  <c:v>87.679249999999982</c:v>
                </c:pt>
                <c:pt idx="2319">
                  <c:v>87.688759999999846</c:v>
                </c:pt>
                <c:pt idx="2320">
                  <c:v>87.674339999999773</c:v>
                </c:pt>
                <c:pt idx="2321">
                  <c:v>87.644510000000011</c:v>
                </c:pt>
                <c:pt idx="2322">
                  <c:v>87.616979999999998</c:v>
                </c:pt>
                <c:pt idx="2323">
                  <c:v>87.613739999999979</c:v>
                </c:pt>
                <c:pt idx="2324">
                  <c:v>87.605439999999845</c:v>
                </c:pt>
                <c:pt idx="2325">
                  <c:v>87.584630000000004</c:v>
                </c:pt>
                <c:pt idx="2326">
                  <c:v>87.580929999999995</c:v>
                </c:pt>
                <c:pt idx="2327">
                  <c:v>87.576579999999979</c:v>
                </c:pt>
                <c:pt idx="2328">
                  <c:v>87.574469999999991</c:v>
                </c:pt>
                <c:pt idx="2329">
                  <c:v>87.574489999999983</c:v>
                </c:pt>
                <c:pt idx="2330">
                  <c:v>87.565569999999994</c:v>
                </c:pt>
                <c:pt idx="2331">
                  <c:v>87.545490000000001</c:v>
                </c:pt>
                <c:pt idx="2332">
                  <c:v>87.533709999999999</c:v>
                </c:pt>
                <c:pt idx="2333">
                  <c:v>87.533230000000003</c:v>
                </c:pt>
                <c:pt idx="2334">
                  <c:v>87.534570000000002</c:v>
                </c:pt>
                <c:pt idx="2335">
                  <c:v>87.531110000000012</c:v>
                </c:pt>
                <c:pt idx="2336">
                  <c:v>87.52055</c:v>
                </c:pt>
                <c:pt idx="2337">
                  <c:v>87.516490000000005</c:v>
                </c:pt>
                <c:pt idx="2338">
                  <c:v>87.503810000000001</c:v>
                </c:pt>
                <c:pt idx="2339">
                  <c:v>87.478359999999981</c:v>
                </c:pt>
                <c:pt idx="2340">
                  <c:v>87.464500000000015</c:v>
                </c:pt>
                <c:pt idx="2341">
                  <c:v>87.472239999999999</c:v>
                </c:pt>
                <c:pt idx="2342">
                  <c:v>87.471469999999997</c:v>
                </c:pt>
                <c:pt idx="2343">
                  <c:v>87.449510000000018</c:v>
                </c:pt>
                <c:pt idx="2344">
                  <c:v>87.417720000000017</c:v>
                </c:pt>
                <c:pt idx="2345">
                  <c:v>87.405749999999998</c:v>
                </c:pt>
                <c:pt idx="2346">
                  <c:v>87.400610000000015</c:v>
                </c:pt>
                <c:pt idx="2347">
                  <c:v>87.405850000000001</c:v>
                </c:pt>
                <c:pt idx="2348">
                  <c:v>87.393439999999998</c:v>
                </c:pt>
                <c:pt idx="2349">
                  <c:v>87.388909999999981</c:v>
                </c:pt>
                <c:pt idx="2350">
                  <c:v>87.394940000000005</c:v>
                </c:pt>
                <c:pt idx="2351">
                  <c:v>87.393940000000001</c:v>
                </c:pt>
                <c:pt idx="2352">
                  <c:v>87.403090000000006</c:v>
                </c:pt>
                <c:pt idx="2353">
                  <c:v>87.399969999999996</c:v>
                </c:pt>
                <c:pt idx="2354">
                  <c:v>87.398579999999981</c:v>
                </c:pt>
                <c:pt idx="2355">
                  <c:v>87.406329999999997</c:v>
                </c:pt>
                <c:pt idx="2356">
                  <c:v>87.408260000000013</c:v>
                </c:pt>
                <c:pt idx="2357">
                  <c:v>87.412490000000005</c:v>
                </c:pt>
                <c:pt idx="2358">
                  <c:v>87.424820000000011</c:v>
                </c:pt>
                <c:pt idx="2359">
                  <c:v>87.428910000000002</c:v>
                </c:pt>
                <c:pt idx="2360">
                  <c:v>87.433150000000012</c:v>
                </c:pt>
                <c:pt idx="2361">
                  <c:v>87.454730000000012</c:v>
                </c:pt>
                <c:pt idx="2362">
                  <c:v>87.487880000000004</c:v>
                </c:pt>
                <c:pt idx="2363">
                  <c:v>87.488020000000006</c:v>
                </c:pt>
                <c:pt idx="2364">
                  <c:v>87.491490000000013</c:v>
                </c:pt>
                <c:pt idx="2365">
                  <c:v>87.515410000000003</c:v>
                </c:pt>
                <c:pt idx="2366">
                  <c:v>87.535029999999992</c:v>
                </c:pt>
                <c:pt idx="2367">
                  <c:v>87.53631</c:v>
                </c:pt>
                <c:pt idx="2368">
                  <c:v>87.531160000000014</c:v>
                </c:pt>
                <c:pt idx="2369">
                  <c:v>87.535160000000005</c:v>
                </c:pt>
                <c:pt idx="2370">
                  <c:v>87.557720000000003</c:v>
                </c:pt>
                <c:pt idx="2371">
                  <c:v>87.575629999999975</c:v>
                </c:pt>
                <c:pt idx="2372">
                  <c:v>87.569990000000004</c:v>
                </c:pt>
                <c:pt idx="2373">
                  <c:v>87.555279999999982</c:v>
                </c:pt>
                <c:pt idx="2374">
                  <c:v>87.549910000000011</c:v>
                </c:pt>
                <c:pt idx="2375">
                  <c:v>87.576809999999981</c:v>
                </c:pt>
                <c:pt idx="2376">
                  <c:v>87.588809999999981</c:v>
                </c:pt>
                <c:pt idx="2377">
                  <c:v>87.566400000000002</c:v>
                </c:pt>
                <c:pt idx="2378">
                  <c:v>87.571769999999987</c:v>
                </c:pt>
                <c:pt idx="2379">
                  <c:v>87.590610000000012</c:v>
                </c:pt>
                <c:pt idx="2380">
                  <c:v>87.596800000000002</c:v>
                </c:pt>
                <c:pt idx="2381">
                  <c:v>87.589640000000003</c:v>
                </c:pt>
                <c:pt idx="2382">
                  <c:v>87.596410000000006</c:v>
                </c:pt>
                <c:pt idx="2383">
                  <c:v>87.598920000000007</c:v>
                </c:pt>
                <c:pt idx="2384">
                  <c:v>87.593050000000005</c:v>
                </c:pt>
                <c:pt idx="2385">
                  <c:v>87.586660000000009</c:v>
                </c:pt>
                <c:pt idx="2386">
                  <c:v>87.57523999999998</c:v>
                </c:pt>
                <c:pt idx="2387">
                  <c:v>87.566200000000009</c:v>
                </c:pt>
                <c:pt idx="2388">
                  <c:v>87.5518</c:v>
                </c:pt>
                <c:pt idx="2389">
                  <c:v>87.538820000000001</c:v>
                </c:pt>
                <c:pt idx="2390">
                  <c:v>87.533760000000001</c:v>
                </c:pt>
                <c:pt idx="2391">
                  <c:v>87.525660000000002</c:v>
                </c:pt>
                <c:pt idx="2392">
                  <c:v>87.496480000000005</c:v>
                </c:pt>
                <c:pt idx="2393">
                  <c:v>87.45759000000001</c:v>
                </c:pt>
                <c:pt idx="2394">
                  <c:v>87.437150000000017</c:v>
                </c:pt>
                <c:pt idx="2395">
                  <c:v>87.40440000000001</c:v>
                </c:pt>
                <c:pt idx="2396">
                  <c:v>87.362220000000008</c:v>
                </c:pt>
                <c:pt idx="2397">
                  <c:v>87.316980000000001</c:v>
                </c:pt>
                <c:pt idx="2398">
                  <c:v>87.274889999999999</c:v>
                </c:pt>
                <c:pt idx="2399">
                  <c:v>87.229079999999982</c:v>
                </c:pt>
                <c:pt idx="2400">
                  <c:v>87.170929999999984</c:v>
                </c:pt>
                <c:pt idx="2401">
                  <c:v>87.09787</c:v>
                </c:pt>
                <c:pt idx="2402">
                  <c:v>87.020420000000001</c:v>
                </c:pt>
                <c:pt idx="2403">
                  <c:v>86.942000000000007</c:v>
                </c:pt>
                <c:pt idx="2404">
                  <c:v>86.869280000000003</c:v>
                </c:pt>
                <c:pt idx="2405">
                  <c:v>86.799890000000005</c:v>
                </c:pt>
                <c:pt idx="2406">
                  <c:v>86.731870000000001</c:v>
                </c:pt>
                <c:pt idx="2407">
                  <c:v>86.638869999999983</c:v>
                </c:pt>
                <c:pt idx="2408">
                  <c:v>86.56692000000001</c:v>
                </c:pt>
                <c:pt idx="2409">
                  <c:v>86.512530000000012</c:v>
                </c:pt>
                <c:pt idx="2410">
                  <c:v>86.460300000000004</c:v>
                </c:pt>
                <c:pt idx="2411">
                  <c:v>86.415670000000006</c:v>
                </c:pt>
                <c:pt idx="2412">
                  <c:v>86.361469999999997</c:v>
                </c:pt>
                <c:pt idx="2413">
                  <c:v>86.309719999999999</c:v>
                </c:pt>
                <c:pt idx="2414">
                  <c:v>86.265010000000004</c:v>
                </c:pt>
                <c:pt idx="2415">
                  <c:v>86.229060000000004</c:v>
                </c:pt>
                <c:pt idx="2416">
                  <c:v>86.217180000000013</c:v>
                </c:pt>
                <c:pt idx="2417">
                  <c:v>86.226969999999994</c:v>
                </c:pt>
                <c:pt idx="2418">
                  <c:v>86.255690000000001</c:v>
                </c:pt>
                <c:pt idx="2419">
                  <c:v>86.299720000000008</c:v>
                </c:pt>
                <c:pt idx="2420">
                  <c:v>86.353539999999981</c:v>
                </c:pt>
                <c:pt idx="2421">
                  <c:v>86.42474</c:v>
                </c:pt>
                <c:pt idx="2422">
                  <c:v>86.491460000000018</c:v>
                </c:pt>
                <c:pt idx="2423">
                  <c:v>86.563260000000014</c:v>
                </c:pt>
                <c:pt idx="2424">
                  <c:v>86.645399999999981</c:v>
                </c:pt>
                <c:pt idx="2425">
                  <c:v>86.741490000000013</c:v>
                </c:pt>
                <c:pt idx="2426">
                  <c:v>86.827150000000003</c:v>
                </c:pt>
                <c:pt idx="2427">
                  <c:v>86.904690000000016</c:v>
                </c:pt>
                <c:pt idx="2428">
                  <c:v>86.975789999999947</c:v>
                </c:pt>
                <c:pt idx="2429">
                  <c:v>87.045640000000006</c:v>
                </c:pt>
                <c:pt idx="2430">
                  <c:v>87.107379999999978</c:v>
                </c:pt>
                <c:pt idx="2431">
                  <c:v>87.152429999999981</c:v>
                </c:pt>
                <c:pt idx="2432">
                  <c:v>87.190100000000001</c:v>
                </c:pt>
                <c:pt idx="2433">
                  <c:v>87.218060000000008</c:v>
                </c:pt>
                <c:pt idx="2434">
                  <c:v>87.239140000000006</c:v>
                </c:pt>
                <c:pt idx="2435">
                  <c:v>87.253650000000007</c:v>
                </c:pt>
                <c:pt idx="2436">
                  <c:v>87.27988999999998</c:v>
                </c:pt>
                <c:pt idx="2437">
                  <c:v>87.301620000000014</c:v>
                </c:pt>
                <c:pt idx="2438">
                  <c:v>87.300539999999998</c:v>
                </c:pt>
                <c:pt idx="2439">
                  <c:v>87.285389999999978</c:v>
                </c:pt>
                <c:pt idx="2440">
                  <c:v>87.291730000000001</c:v>
                </c:pt>
                <c:pt idx="2441">
                  <c:v>87.303309999999982</c:v>
                </c:pt>
                <c:pt idx="2442">
                  <c:v>87.305029999999974</c:v>
                </c:pt>
                <c:pt idx="2443">
                  <c:v>87.292690000000007</c:v>
                </c:pt>
                <c:pt idx="2444">
                  <c:v>87.27655</c:v>
                </c:pt>
                <c:pt idx="2445">
                  <c:v>87.265510000000006</c:v>
                </c:pt>
                <c:pt idx="2446">
                  <c:v>87.243930000000006</c:v>
                </c:pt>
                <c:pt idx="2447">
                  <c:v>87.213700000000003</c:v>
                </c:pt>
                <c:pt idx="2448">
                  <c:v>87.19683999999998</c:v>
                </c:pt>
                <c:pt idx="2449">
                  <c:v>87.203769999999992</c:v>
                </c:pt>
                <c:pt idx="2450">
                  <c:v>87.185509999999979</c:v>
                </c:pt>
                <c:pt idx="2451">
                  <c:v>87.152399999999773</c:v>
                </c:pt>
                <c:pt idx="2452">
                  <c:v>87.131450000000001</c:v>
                </c:pt>
                <c:pt idx="2453">
                  <c:v>87.113799999999998</c:v>
                </c:pt>
                <c:pt idx="2454">
                  <c:v>87.087879999999998</c:v>
                </c:pt>
                <c:pt idx="2455">
                  <c:v>87.056329999999974</c:v>
                </c:pt>
                <c:pt idx="2456">
                  <c:v>87.020099999999999</c:v>
                </c:pt>
                <c:pt idx="2457">
                  <c:v>86.980200000000011</c:v>
                </c:pt>
                <c:pt idx="2458">
                  <c:v>86.933310000000006</c:v>
                </c:pt>
                <c:pt idx="2459">
                  <c:v>86.882929999999973</c:v>
                </c:pt>
                <c:pt idx="2460">
                  <c:v>86.85393999999998</c:v>
                </c:pt>
                <c:pt idx="2461">
                  <c:v>86.826639999999998</c:v>
                </c:pt>
                <c:pt idx="2462">
                  <c:v>86.767150000000015</c:v>
                </c:pt>
                <c:pt idx="2463">
                  <c:v>86.692789999999846</c:v>
                </c:pt>
                <c:pt idx="2464">
                  <c:v>86.625149999999948</c:v>
                </c:pt>
                <c:pt idx="2465">
                  <c:v>86.560670000000002</c:v>
                </c:pt>
                <c:pt idx="2466">
                  <c:v>86.497660000000025</c:v>
                </c:pt>
                <c:pt idx="2467">
                  <c:v>86.437030000000007</c:v>
                </c:pt>
                <c:pt idx="2468">
                  <c:v>86.365539999999982</c:v>
                </c:pt>
                <c:pt idx="2469">
                  <c:v>86.277069999999995</c:v>
                </c:pt>
                <c:pt idx="2470">
                  <c:v>86.196280000000002</c:v>
                </c:pt>
                <c:pt idx="2471">
                  <c:v>86.117590000000007</c:v>
                </c:pt>
                <c:pt idx="2472">
                  <c:v>86.024889999999999</c:v>
                </c:pt>
                <c:pt idx="2473">
                  <c:v>85.926000000000002</c:v>
                </c:pt>
                <c:pt idx="2474">
                  <c:v>85.838099999999983</c:v>
                </c:pt>
                <c:pt idx="2475">
                  <c:v>85.746250000000018</c:v>
                </c:pt>
                <c:pt idx="2476">
                  <c:v>85.669269999999997</c:v>
                </c:pt>
                <c:pt idx="2477">
                  <c:v>85.578679999999977</c:v>
                </c:pt>
                <c:pt idx="2478">
                  <c:v>85.450240000000008</c:v>
                </c:pt>
                <c:pt idx="2479">
                  <c:v>85.325369999999978</c:v>
                </c:pt>
                <c:pt idx="2480">
                  <c:v>85.214940000000013</c:v>
                </c:pt>
                <c:pt idx="2481">
                  <c:v>85.080150000000003</c:v>
                </c:pt>
                <c:pt idx="2482">
                  <c:v>84.953379999999981</c:v>
                </c:pt>
                <c:pt idx="2483">
                  <c:v>84.847370000000012</c:v>
                </c:pt>
                <c:pt idx="2484">
                  <c:v>84.747710000000012</c:v>
                </c:pt>
                <c:pt idx="2485">
                  <c:v>84.63537999999977</c:v>
                </c:pt>
                <c:pt idx="2486">
                  <c:v>84.492450000000005</c:v>
                </c:pt>
                <c:pt idx="2487">
                  <c:v>84.337650000000011</c:v>
                </c:pt>
                <c:pt idx="2488">
                  <c:v>84.153849999999977</c:v>
                </c:pt>
                <c:pt idx="2489">
                  <c:v>83.967450000000014</c:v>
                </c:pt>
                <c:pt idx="2490">
                  <c:v>83.82174999999998</c:v>
                </c:pt>
                <c:pt idx="2491">
                  <c:v>83.680669999999992</c:v>
                </c:pt>
                <c:pt idx="2492">
                  <c:v>83.497580000000013</c:v>
                </c:pt>
                <c:pt idx="2493">
                  <c:v>83.285899999999998</c:v>
                </c:pt>
                <c:pt idx="2494">
                  <c:v>83.091560000000015</c:v>
                </c:pt>
                <c:pt idx="2495">
                  <c:v>82.909810000000007</c:v>
                </c:pt>
                <c:pt idx="2496">
                  <c:v>82.705560000000006</c:v>
                </c:pt>
                <c:pt idx="2497">
                  <c:v>82.478189999999998</c:v>
                </c:pt>
                <c:pt idx="2498">
                  <c:v>82.24333</c:v>
                </c:pt>
                <c:pt idx="2499">
                  <c:v>81.997250000000022</c:v>
                </c:pt>
                <c:pt idx="2500">
                  <c:v>81.69511</c:v>
                </c:pt>
                <c:pt idx="2501">
                  <c:v>81.378129999999985</c:v>
                </c:pt>
                <c:pt idx="2502">
                  <c:v>81.089210000000008</c:v>
                </c:pt>
                <c:pt idx="2503">
                  <c:v>80.783860000000004</c:v>
                </c:pt>
                <c:pt idx="2504">
                  <c:v>80.469520000000017</c:v>
                </c:pt>
                <c:pt idx="2505">
                  <c:v>80.131349999999998</c:v>
                </c:pt>
                <c:pt idx="2506">
                  <c:v>79.771349999999998</c:v>
                </c:pt>
                <c:pt idx="2507">
                  <c:v>79.381</c:v>
                </c:pt>
                <c:pt idx="2508">
                  <c:v>78.966670000000008</c:v>
                </c:pt>
                <c:pt idx="2509">
                  <c:v>78.544510000000017</c:v>
                </c:pt>
                <c:pt idx="2510">
                  <c:v>78.091130000000007</c:v>
                </c:pt>
                <c:pt idx="2511">
                  <c:v>77.59254</c:v>
                </c:pt>
                <c:pt idx="2512">
                  <c:v>77.074520000000007</c:v>
                </c:pt>
                <c:pt idx="2513">
                  <c:v>76.512879999999981</c:v>
                </c:pt>
                <c:pt idx="2514">
                  <c:v>75.883960000000002</c:v>
                </c:pt>
                <c:pt idx="2515">
                  <c:v>75.194900000000004</c:v>
                </c:pt>
                <c:pt idx="2516">
                  <c:v>74.47217999999998</c:v>
                </c:pt>
                <c:pt idx="2517">
                  <c:v>73.687200000000004</c:v>
                </c:pt>
                <c:pt idx="2518">
                  <c:v>72.813450000000003</c:v>
                </c:pt>
                <c:pt idx="2519">
                  <c:v>71.853589999999983</c:v>
                </c:pt>
                <c:pt idx="2520">
                  <c:v>70.794590000000014</c:v>
                </c:pt>
                <c:pt idx="2521">
                  <c:v>69.612789999999947</c:v>
                </c:pt>
                <c:pt idx="2522">
                  <c:v>68.334339999999983</c:v>
                </c:pt>
                <c:pt idx="2523">
                  <c:v>66.950900000000004</c:v>
                </c:pt>
                <c:pt idx="2524">
                  <c:v>65.42389</c:v>
                </c:pt>
                <c:pt idx="2525">
                  <c:v>63.751599999999996</c:v>
                </c:pt>
                <c:pt idx="2526">
                  <c:v>61.97869</c:v>
                </c:pt>
                <c:pt idx="2527">
                  <c:v>60.143260000000005</c:v>
                </c:pt>
                <c:pt idx="2528">
                  <c:v>58.256819999999998</c:v>
                </c:pt>
                <c:pt idx="2529">
                  <c:v>56.320350000000005</c:v>
                </c:pt>
                <c:pt idx="2530">
                  <c:v>54.406239999999997</c:v>
                </c:pt>
                <c:pt idx="2531">
                  <c:v>52.610430000000001</c:v>
                </c:pt>
                <c:pt idx="2532">
                  <c:v>50.97542</c:v>
                </c:pt>
                <c:pt idx="2533">
                  <c:v>49.478550000000006</c:v>
                </c:pt>
                <c:pt idx="2534">
                  <c:v>48.087019999999995</c:v>
                </c:pt>
                <c:pt idx="2535">
                  <c:v>46.77311000000001</c:v>
                </c:pt>
                <c:pt idx="2536">
                  <c:v>45.54627</c:v>
                </c:pt>
                <c:pt idx="2537">
                  <c:v>44.361919999999998</c:v>
                </c:pt>
                <c:pt idx="2538">
                  <c:v>43.210260000000005</c:v>
                </c:pt>
                <c:pt idx="2539">
                  <c:v>42.044029999999999</c:v>
                </c:pt>
                <c:pt idx="2540">
                  <c:v>40.909459999999996</c:v>
                </c:pt>
                <c:pt idx="2541">
                  <c:v>39.839859999999994</c:v>
                </c:pt>
                <c:pt idx="2542">
                  <c:v>38.840320000000006</c:v>
                </c:pt>
                <c:pt idx="2543">
                  <c:v>37.861899999999999</c:v>
                </c:pt>
                <c:pt idx="2544">
                  <c:v>36.935490000000001</c:v>
                </c:pt>
                <c:pt idx="2545">
                  <c:v>36.055889999999998</c:v>
                </c:pt>
                <c:pt idx="2546">
                  <c:v>35.218590000000006</c:v>
                </c:pt>
                <c:pt idx="2547">
                  <c:v>34.380249999999997</c:v>
                </c:pt>
                <c:pt idx="2548">
                  <c:v>33.58361</c:v>
                </c:pt>
                <c:pt idx="2549">
                  <c:v>32.816029999999998</c:v>
                </c:pt>
                <c:pt idx="2550">
                  <c:v>32.075630000000004</c:v>
                </c:pt>
                <c:pt idx="2551">
                  <c:v>31.304150000000003</c:v>
                </c:pt>
                <c:pt idx="2552">
                  <c:v>30.538070000000001</c:v>
                </c:pt>
                <c:pt idx="2553">
                  <c:v>29.777970000000003</c:v>
                </c:pt>
                <c:pt idx="2554">
                  <c:v>29.059810000000002</c:v>
                </c:pt>
                <c:pt idx="2555">
                  <c:v>28.364800000000002</c:v>
                </c:pt>
                <c:pt idx="2556">
                  <c:v>27.729239999999997</c:v>
                </c:pt>
                <c:pt idx="2557">
                  <c:v>27.154910000000005</c:v>
                </c:pt>
                <c:pt idx="2558">
                  <c:v>26.70298</c:v>
                </c:pt>
                <c:pt idx="2559">
                  <c:v>26.365960000000001</c:v>
                </c:pt>
                <c:pt idx="2560">
                  <c:v>26.173660000000012</c:v>
                </c:pt>
                <c:pt idx="2561">
                  <c:v>26.091090000000001</c:v>
                </c:pt>
                <c:pt idx="2562">
                  <c:v>26.158329999999999</c:v>
                </c:pt>
                <c:pt idx="2563">
                  <c:v>26.358870000000003</c:v>
                </c:pt>
                <c:pt idx="2564">
                  <c:v>26.732739999999996</c:v>
                </c:pt>
                <c:pt idx="2565">
                  <c:v>27.246779999999998</c:v>
                </c:pt>
                <c:pt idx="2566">
                  <c:v>27.903609999999997</c:v>
                </c:pt>
                <c:pt idx="2567">
                  <c:v>28.655339999999999</c:v>
                </c:pt>
                <c:pt idx="2568">
                  <c:v>29.467549999999921</c:v>
                </c:pt>
                <c:pt idx="2569">
                  <c:v>30.275179999999999</c:v>
                </c:pt>
                <c:pt idx="2570">
                  <c:v>31.054860000000005</c:v>
                </c:pt>
                <c:pt idx="2571">
                  <c:v>31.751339999999999</c:v>
                </c:pt>
                <c:pt idx="2572">
                  <c:v>32.35819</c:v>
                </c:pt>
                <c:pt idx="2573">
                  <c:v>32.831419999999994</c:v>
                </c:pt>
                <c:pt idx="2574">
                  <c:v>33.18927</c:v>
                </c:pt>
                <c:pt idx="2575">
                  <c:v>33.406360000000006</c:v>
                </c:pt>
                <c:pt idx="2576">
                  <c:v>33.507239999999996</c:v>
                </c:pt>
                <c:pt idx="2577">
                  <c:v>33.46416</c:v>
                </c:pt>
                <c:pt idx="2578">
                  <c:v>33.311469999999986</c:v>
                </c:pt>
                <c:pt idx="2579">
                  <c:v>33.063400000000001</c:v>
                </c:pt>
                <c:pt idx="2580">
                  <c:v>32.739910000000009</c:v>
                </c:pt>
                <c:pt idx="2581">
                  <c:v>32.333629999999999</c:v>
                </c:pt>
                <c:pt idx="2582">
                  <c:v>31.876760000000001</c:v>
                </c:pt>
                <c:pt idx="2583">
                  <c:v>31.343509999999977</c:v>
                </c:pt>
                <c:pt idx="2584">
                  <c:v>30.75929</c:v>
                </c:pt>
                <c:pt idx="2585">
                  <c:v>30.135010000000001</c:v>
                </c:pt>
                <c:pt idx="2586">
                  <c:v>29.5076</c:v>
                </c:pt>
                <c:pt idx="2587">
                  <c:v>28.858339999999977</c:v>
                </c:pt>
                <c:pt idx="2588">
                  <c:v>28.197550000000003</c:v>
                </c:pt>
                <c:pt idx="2589">
                  <c:v>27.506689999999999</c:v>
                </c:pt>
                <c:pt idx="2590">
                  <c:v>26.839360000000003</c:v>
                </c:pt>
                <c:pt idx="2591">
                  <c:v>26.19567</c:v>
                </c:pt>
                <c:pt idx="2592">
                  <c:v>25.585769999999997</c:v>
                </c:pt>
                <c:pt idx="2593">
                  <c:v>24.958229999999997</c:v>
                </c:pt>
                <c:pt idx="2594">
                  <c:v>24.36337</c:v>
                </c:pt>
                <c:pt idx="2595">
                  <c:v>23.797450000000001</c:v>
                </c:pt>
                <c:pt idx="2596">
                  <c:v>23.260039999999996</c:v>
                </c:pt>
                <c:pt idx="2597">
                  <c:v>22.716329999999999</c:v>
                </c:pt>
                <c:pt idx="2598">
                  <c:v>22.216170000000012</c:v>
                </c:pt>
                <c:pt idx="2599">
                  <c:v>21.75311</c:v>
                </c:pt>
                <c:pt idx="2600">
                  <c:v>21.31203</c:v>
                </c:pt>
                <c:pt idx="2601">
                  <c:v>20.873150000000003</c:v>
                </c:pt>
                <c:pt idx="2602">
                  <c:v>20.450629999999997</c:v>
                </c:pt>
                <c:pt idx="2603">
                  <c:v>20.023579999999999</c:v>
                </c:pt>
                <c:pt idx="2604">
                  <c:v>19.611270000000005</c:v>
                </c:pt>
                <c:pt idx="2605">
                  <c:v>19.189920000000001</c:v>
                </c:pt>
                <c:pt idx="2606">
                  <c:v>18.784890000000001</c:v>
                </c:pt>
                <c:pt idx="2607">
                  <c:v>18.375389999999999</c:v>
                </c:pt>
                <c:pt idx="2608">
                  <c:v>17.962379999999996</c:v>
                </c:pt>
                <c:pt idx="2609">
                  <c:v>17.53518</c:v>
                </c:pt>
                <c:pt idx="2610">
                  <c:v>17.138590000000001</c:v>
                </c:pt>
                <c:pt idx="2611">
                  <c:v>16.745299999999997</c:v>
                </c:pt>
                <c:pt idx="2612">
                  <c:v>16.383860000000002</c:v>
                </c:pt>
                <c:pt idx="2613">
                  <c:v>16.016170000000002</c:v>
                </c:pt>
                <c:pt idx="2614">
                  <c:v>15.693009999999999</c:v>
                </c:pt>
                <c:pt idx="2615">
                  <c:v>15.398009999999999</c:v>
                </c:pt>
                <c:pt idx="2616">
                  <c:v>15.138989999999998</c:v>
                </c:pt>
                <c:pt idx="2617">
                  <c:v>14.897780000000001</c:v>
                </c:pt>
                <c:pt idx="2618">
                  <c:v>14.718949999999998</c:v>
                </c:pt>
                <c:pt idx="2619">
                  <c:v>14.5661</c:v>
                </c:pt>
                <c:pt idx="2620">
                  <c:v>14.47331</c:v>
                </c:pt>
                <c:pt idx="2621">
                  <c:v>14.428129999999999</c:v>
                </c:pt>
                <c:pt idx="2622">
                  <c:v>14.42267</c:v>
                </c:pt>
                <c:pt idx="2623">
                  <c:v>14.430619999999999</c:v>
                </c:pt>
                <c:pt idx="2624">
                  <c:v>14.467130000000001</c:v>
                </c:pt>
                <c:pt idx="2625">
                  <c:v>14.53763</c:v>
                </c:pt>
                <c:pt idx="2626">
                  <c:v>14.659430000000002</c:v>
                </c:pt>
                <c:pt idx="2627">
                  <c:v>14.792540000000001</c:v>
                </c:pt>
                <c:pt idx="2628">
                  <c:v>14.967090000000001</c:v>
                </c:pt>
                <c:pt idx="2629">
                  <c:v>15.14668</c:v>
                </c:pt>
                <c:pt idx="2630">
                  <c:v>15.337619999999999</c:v>
                </c:pt>
                <c:pt idx="2631">
                  <c:v>15.508229999999999</c:v>
                </c:pt>
                <c:pt idx="2632">
                  <c:v>15.68763</c:v>
                </c:pt>
                <c:pt idx="2633">
                  <c:v>15.828909999999999</c:v>
                </c:pt>
                <c:pt idx="2634">
                  <c:v>15.919410000000001</c:v>
                </c:pt>
                <c:pt idx="2635">
                  <c:v>15.92141</c:v>
                </c:pt>
                <c:pt idx="2636">
                  <c:v>15.856550000000002</c:v>
                </c:pt>
                <c:pt idx="2637">
                  <c:v>15.698129999999999</c:v>
                </c:pt>
                <c:pt idx="2638">
                  <c:v>15.42939</c:v>
                </c:pt>
                <c:pt idx="2639">
                  <c:v>15.056700000000001</c:v>
                </c:pt>
                <c:pt idx="2640">
                  <c:v>14.658989999999999</c:v>
                </c:pt>
                <c:pt idx="2641">
                  <c:v>14.230049999999999</c:v>
                </c:pt>
                <c:pt idx="2642">
                  <c:v>13.816480000000002</c:v>
                </c:pt>
                <c:pt idx="2643">
                  <c:v>13.462180000000002</c:v>
                </c:pt>
                <c:pt idx="2644">
                  <c:v>13.246769999999998</c:v>
                </c:pt>
                <c:pt idx="2645">
                  <c:v>13.142749999999999</c:v>
                </c:pt>
                <c:pt idx="2646">
                  <c:v>13.152990000000001</c:v>
                </c:pt>
                <c:pt idx="2647">
                  <c:v>13.218509999999998</c:v>
                </c:pt>
                <c:pt idx="2648">
                  <c:v>13.339219999999999</c:v>
                </c:pt>
                <c:pt idx="2649">
                  <c:v>13.58893</c:v>
                </c:pt>
                <c:pt idx="2650">
                  <c:v>14.013259999999999</c:v>
                </c:pt>
                <c:pt idx="2651">
                  <c:v>14.50567</c:v>
                </c:pt>
                <c:pt idx="2652">
                  <c:v>15.069330000000001</c:v>
                </c:pt>
                <c:pt idx="2653">
                  <c:v>15.680999999999999</c:v>
                </c:pt>
                <c:pt idx="2654">
                  <c:v>16.380689999999998</c:v>
                </c:pt>
                <c:pt idx="2655">
                  <c:v>17.162379999999999</c:v>
                </c:pt>
                <c:pt idx="2656">
                  <c:v>18.025870000000001</c:v>
                </c:pt>
                <c:pt idx="2657">
                  <c:v>18.921150000000001</c:v>
                </c:pt>
                <c:pt idx="2658">
                  <c:v>19.886779999999998</c:v>
                </c:pt>
                <c:pt idx="2659">
                  <c:v>20.940169999999977</c:v>
                </c:pt>
                <c:pt idx="2660">
                  <c:v>22.108329999999999</c:v>
                </c:pt>
                <c:pt idx="2661">
                  <c:v>23.363900000000001</c:v>
                </c:pt>
                <c:pt idx="2662">
                  <c:v>24.71041</c:v>
                </c:pt>
                <c:pt idx="2663">
                  <c:v>26.116210000000002</c:v>
                </c:pt>
                <c:pt idx="2664">
                  <c:v>27.619430000000001</c:v>
                </c:pt>
                <c:pt idx="2665">
                  <c:v>29.19219</c:v>
                </c:pt>
                <c:pt idx="2666">
                  <c:v>30.842549999999921</c:v>
                </c:pt>
                <c:pt idx="2667">
                  <c:v>32.583010000000002</c:v>
                </c:pt>
                <c:pt idx="2668">
                  <c:v>34.373649999999998</c:v>
                </c:pt>
                <c:pt idx="2669">
                  <c:v>36.163750000000007</c:v>
                </c:pt>
                <c:pt idx="2670">
                  <c:v>37.971719999999998</c:v>
                </c:pt>
                <c:pt idx="2671">
                  <c:v>39.733230000000006</c:v>
                </c:pt>
                <c:pt idx="2672">
                  <c:v>41.538380000000011</c:v>
                </c:pt>
                <c:pt idx="2673">
                  <c:v>43.382199999999997</c:v>
                </c:pt>
                <c:pt idx="2674">
                  <c:v>45.152450000000002</c:v>
                </c:pt>
                <c:pt idx="2675">
                  <c:v>46.820720000000001</c:v>
                </c:pt>
                <c:pt idx="2676">
                  <c:v>48.419559999999997</c:v>
                </c:pt>
                <c:pt idx="2677">
                  <c:v>49.921410000000002</c:v>
                </c:pt>
                <c:pt idx="2678">
                  <c:v>51.313429999999997</c:v>
                </c:pt>
                <c:pt idx="2679">
                  <c:v>52.614559999999997</c:v>
                </c:pt>
                <c:pt idx="2680">
                  <c:v>53.875430000000001</c:v>
                </c:pt>
                <c:pt idx="2681">
                  <c:v>55.058390000000003</c:v>
                </c:pt>
                <c:pt idx="2682">
                  <c:v>56.167770000000004</c:v>
                </c:pt>
                <c:pt idx="2683">
                  <c:v>57.153770000000002</c:v>
                </c:pt>
                <c:pt idx="2684">
                  <c:v>58.068340000000013</c:v>
                </c:pt>
                <c:pt idx="2685">
                  <c:v>58.943520000000007</c:v>
                </c:pt>
                <c:pt idx="2686">
                  <c:v>59.796410000000009</c:v>
                </c:pt>
                <c:pt idx="2687">
                  <c:v>60.600390000000004</c:v>
                </c:pt>
                <c:pt idx="2688">
                  <c:v>61.362859999999998</c:v>
                </c:pt>
                <c:pt idx="2689">
                  <c:v>62.053899999999999</c:v>
                </c:pt>
                <c:pt idx="2690">
                  <c:v>62.70288</c:v>
                </c:pt>
                <c:pt idx="2691">
                  <c:v>63.404359999999997</c:v>
                </c:pt>
                <c:pt idx="2692">
                  <c:v>64.139290000000003</c:v>
                </c:pt>
                <c:pt idx="2693">
                  <c:v>64.837789999999998</c:v>
                </c:pt>
                <c:pt idx="2694">
                  <c:v>65.462460000000007</c:v>
                </c:pt>
                <c:pt idx="2695">
                  <c:v>66.03031</c:v>
                </c:pt>
                <c:pt idx="2696">
                  <c:v>66.642589999999998</c:v>
                </c:pt>
                <c:pt idx="2697">
                  <c:v>67.263440000000003</c:v>
                </c:pt>
                <c:pt idx="2698">
                  <c:v>67.84920000000001</c:v>
                </c:pt>
                <c:pt idx="2699">
                  <c:v>68.426690000000008</c:v>
                </c:pt>
                <c:pt idx="2700">
                  <c:v>68.987130000000008</c:v>
                </c:pt>
                <c:pt idx="2701">
                  <c:v>69.490470000000002</c:v>
                </c:pt>
                <c:pt idx="2702">
                  <c:v>69.974400000000003</c:v>
                </c:pt>
                <c:pt idx="2703">
                  <c:v>70.449870000000004</c:v>
                </c:pt>
                <c:pt idx="2704">
                  <c:v>70.895110000000003</c:v>
                </c:pt>
                <c:pt idx="2705">
                  <c:v>71.309339999999978</c:v>
                </c:pt>
                <c:pt idx="2706">
                  <c:v>71.688479999999771</c:v>
                </c:pt>
                <c:pt idx="2707">
                  <c:v>72.012990000000002</c:v>
                </c:pt>
                <c:pt idx="2708">
                  <c:v>72.263050000000007</c:v>
                </c:pt>
                <c:pt idx="2709">
                  <c:v>72.440990000000014</c:v>
                </c:pt>
                <c:pt idx="2710">
                  <c:v>72.593190000000007</c:v>
                </c:pt>
                <c:pt idx="2711">
                  <c:v>72.688609999999983</c:v>
                </c:pt>
                <c:pt idx="2712">
                  <c:v>72.754170000000002</c:v>
                </c:pt>
                <c:pt idx="2713">
                  <c:v>72.831140000000005</c:v>
                </c:pt>
                <c:pt idx="2714">
                  <c:v>72.929810000000003</c:v>
                </c:pt>
                <c:pt idx="2715">
                  <c:v>73.064990000000009</c:v>
                </c:pt>
                <c:pt idx="2716">
                  <c:v>73.263369999999995</c:v>
                </c:pt>
                <c:pt idx="2717">
                  <c:v>73.461520000000021</c:v>
                </c:pt>
                <c:pt idx="2718">
                  <c:v>73.679319999999947</c:v>
                </c:pt>
                <c:pt idx="2719">
                  <c:v>74.006839999999983</c:v>
                </c:pt>
                <c:pt idx="2720">
                  <c:v>74.376629999999992</c:v>
                </c:pt>
                <c:pt idx="2721">
                  <c:v>74.763470000000012</c:v>
                </c:pt>
                <c:pt idx="2722">
                  <c:v>75.127869999999973</c:v>
                </c:pt>
                <c:pt idx="2723">
                  <c:v>75.497520000000023</c:v>
                </c:pt>
                <c:pt idx="2724">
                  <c:v>75.914530000000028</c:v>
                </c:pt>
                <c:pt idx="2725">
                  <c:v>76.343850000000003</c:v>
                </c:pt>
                <c:pt idx="2726">
                  <c:v>76.772539999999978</c:v>
                </c:pt>
                <c:pt idx="2727">
                  <c:v>77.205729999999974</c:v>
                </c:pt>
                <c:pt idx="2728">
                  <c:v>77.611050000000006</c:v>
                </c:pt>
                <c:pt idx="2729">
                  <c:v>77.979200000000006</c:v>
                </c:pt>
                <c:pt idx="2730">
                  <c:v>78.349260000000015</c:v>
                </c:pt>
                <c:pt idx="2731">
                  <c:v>78.689669999999992</c:v>
                </c:pt>
                <c:pt idx="2732">
                  <c:v>78.969880000000003</c:v>
                </c:pt>
                <c:pt idx="2733">
                  <c:v>79.221150000000009</c:v>
                </c:pt>
                <c:pt idx="2734">
                  <c:v>79.474320000000006</c:v>
                </c:pt>
                <c:pt idx="2735">
                  <c:v>79.778149999999982</c:v>
                </c:pt>
                <c:pt idx="2736">
                  <c:v>80.093860000000006</c:v>
                </c:pt>
                <c:pt idx="2737">
                  <c:v>80.396450000000002</c:v>
                </c:pt>
                <c:pt idx="2738">
                  <c:v>80.66713</c:v>
                </c:pt>
                <c:pt idx="2739">
                  <c:v>80.891869999999997</c:v>
                </c:pt>
                <c:pt idx="2740">
                  <c:v>81.100079999999977</c:v>
                </c:pt>
                <c:pt idx="2741">
                  <c:v>81.285160000000005</c:v>
                </c:pt>
                <c:pt idx="2742">
                  <c:v>81.468700000000013</c:v>
                </c:pt>
                <c:pt idx="2743">
                  <c:v>81.670679999999948</c:v>
                </c:pt>
                <c:pt idx="2744">
                  <c:v>81.856359999999981</c:v>
                </c:pt>
                <c:pt idx="2745">
                  <c:v>82.054829999999995</c:v>
                </c:pt>
                <c:pt idx="2746">
                  <c:v>82.293790000000001</c:v>
                </c:pt>
                <c:pt idx="2747">
                  <c:v>82.546510000000012</c:v>
                </c:pt>
                <c:pt idx="2748">
                  <c:v>82.754010000000008</c:v>
                </c:pt>
                <c:pt idx="2749">
                  <c:v>82.899299999999997</c:v>
                </c:pt>
                <c:pt idx="2750">
                  <c:v>82.996320000000011</c:v>
                </c:pt>
                <c:pt idx="2751">
                  <c:v>83.11842</c:v>
                </c:pt>
                <c:pt idx="2752">
                  <c:v>83.279160000000005</c:v>
                </c:pt>
                <c:pt idx="2753">
                  <c:v>83.417780000000008</c:v>
                </c:pt>
                <c:pt idx="2754">
                  <c:v>83.508319999999998</c:v>
                </c:pt>
                <c:pt idx="2755">
                  <c:v>83.578609999999998</c:v>
                </c:pt>
                <c:pt idx="2756">
                  <c:v>83.616329999999991</c:v>
                </c:pt>
                <c:pt idx="2757">
                  <c:v>83.637140000000002</c:v>
                </c:pt>
                <c:pt idx="2758">
                  <c:v>83.718670000000003</c:v>
                </c:pt>
                <c:pt idx="2759">
                  <c:v>83.806979999999982</c:v>
                </c:pt>
                <c:pt idx="2760">
                  <c:v>83.873629999999991</c:v>
                </c:pt>
                <c:pt idx="2761">
                  <c:v>83.961210000000023</c:v>
                </c:pt>
                <c:pt idx="2762">
                  <c:v>84.037090000000006</c:v>
                </c:pt>
                <c:pt idx="2763">
                  <c:v>84.092660000000009</c:v>
                </c:pt>
                <c:pt idx="2764">
                  <c:v>84.170079999999771</c:v>
                </c:pt>
                <c:pt idx="2765">
                  <c:v>84.261390000000006</c:v>
                </c:pt>
                <c:pt idx="2766">
                  <c:v>84.30683999999998</c:v>
                </c:pt>
                <c:pt idx="2767">
                  <c:v>84.317840000000004</c:v>
                </c:pt>
                <c:pt idx="2768">
                  <c:v>84.364140000000006</c:v>
                </c:pt>
                <c:pt idx="2769">
                  <c:v>84.475359999999981</c:v>
                </c:pt>
                <c:pt idx="2770">
                  <c:v>84.624049999999983</c:v>
                </c:pt>
                <c:pt idx="2771">
                  <c:v>84.757310000000004</c:v>
                </c:pt>
                <c:pt idx="2772">
                  <c:v>84.923680000000004</c:v>
                </c:pt>
                <c:pt idx="2773">
                  <c:v>85.125309999999772</c:v>
                </c:pt>
                <c:pt idx="2774">
                  <c:v>85.331030000000013</c:v>
                </c:pt>
                <c:pt idx="2775">
                  <c:v>85.519180000000006</c:v>
                </c:pt>
                <c:pt idx="2776">
                  <c:v>85.69347999999998</c:v>
                </c:pt>
                <c:pt idx="2777">
                  <c:v>85.831879999999998</c:v>
                </c:pt>
                <c:pt idx="2778">
                  <c:v>85.96059000000001</c:v>
                </c:pt>
                <c:pt idx="2779">
                  <c:v>86.080650000000006</c:v>
                </c:pt>
                <c:pt idx="2780">
                  <c:v>86.175659999999979</c:v>
                </c:pt>
                <c:pt idx="2781">
                  <c:v>86.265389999999982</c:v>
                </c:pt>
                <c:pt idx="2782">
                  <c:v>86.404790000000006</c:v>
                </c:pt>
                <c:pt idx="2783">
                  <c:v>86.556479999999979</c:v>
                </c:pt>
                <c:pt idx="2784">
                  <c:v>86.618949999999998</c:v>
                </c:pt>
                <c:pt idx="2785">
                  <c:v>86.655299999999983</c:v>
                </c:pt>
                <c:pt idx="2786">
                  <c:v>86.749860000000012</c:v>
                </c:pt>
                <c:pt idx="2787">
                  <c:v>86.839359999999999</c:v>
                </c:pt>
                <c:pt idx="2788">
                  <c:v>86.897999999999996</c:v>
                </c:pt>
                <c:pt idx="2789">
                  <c:v>86.986789999999999</c:v>
                </c:pt>
                <c:pt idx="2790">
                  <c:v>87.055379999999772</c:v>
                </c:pt>
                <c:pt idx="2791">
                  <c:v>87.08347999999998</c:v>
                </c:pt>
                <c:pt idx="2792">
                  <c:v>87.116990000000001</c:v>
                </c:pt>
                <c:pt idx="2793">
                  <c:v>87.184690000000003</c:v>
                </c:pt>
                <c:pt idx="2794">
                  <c:v>87.262789999999981</c:v>
                </c:pt>
                <c:pt idx="2795">
                  <c:v>87.327699999999993</c:v>
                </c:pt>
                <c:pt idx="2796">
                  <c:v>87.385329999999982</c:v>
                </c:pt>
                <c:pt idx="2797">
                  <c:v>87.434400000000011</c:v>
                </c:pt>
                <c:pt idx="2798">
                  <c:v>87.473179999999999</c:v>
                </c:pt>
                <c:pt idx="2799">
                  <c:v>87.526679999999999</c:v>
                </c:pt>
                <c:pt idx="2800">
                  <c:v>87.553280000000001</c:v>
                </c:pt>
                <c:pt idx="2801">
                  <c:v>87.557980000000001</c:v>
                </c:pt>
                <c:pt idx="2802">
                  <c:v>87.553600000000003</c:v>
                </c:pt>
                <c:pt idx="2803">
                  <c:v>87.578349999999773</c:v>
                </c:pt>
                <c:pt idx="2804">
                  <c:v>87.599410000000006</c:v>
                </c:pt>
                <c:pt idx="2805">
                  <c:v>87.648250000000004</c:v>
                </c:pt>
                <c:pt idx="2806">
                  <c:v>87.723280000000003</c:v>
                </c:pt>
                <c:pt idx="2807">
                  <c:v>87.793140000000008</c:v>
                </c:pt>
                <c:pt idx="2808">
                  <c:v>87.842889999999983</c:v>
                </c:pt>
                <c:pt idx="2809">
                  <c:v>87.846550000000008</c:v>
                </c:pt>
                <c:pt idx="2810">
                  <c:v>87.810069999999996</c:v>
                </c:pt>
                <c:pt idx="2811">
                  <c:v>87.81795000000001</c:v>
                </c:pt>
                <c:pt idx="2812">
                  <c:v>87.890560000000008</c:v>
                </c:pt>
                <c:pt idx="2813">
                  <c:v>87.953250000000011</c:v>
                </c:pt>
                <c:pt idx="2814">
                  <c:v>87.996800000000007</c:v>
                </c:pt>
                <c:pt idx="2815">
                  <c:v>88.057379999999981</c:v>
                </c:pt>
                <c:pt idx="2816">
                  <c:v>88.092650000000006</c:v>
                </c:pt>
                <c:pt idx="2817">
                  <c:v>88.102159999999998</c:v>
                </c:pt>
                <c:pt idx="2818">
                  <c:v>88.111040000000003</c:v>
                </c:pt>
                <c:pt idx="2819">
                  <c:v>88.092650000000006</c:v>
                </c:pt>
                <c:pt idx="2820">
                  <c:v>88.083240000000004</c:v>
                </c:pt>
                <c:pt idx="2821">
                  <c:v>88.086749999999981</c:v>
                </c:pt>
                <c:pt idx="2822">
                  <c:v>88.050169999999994</c:v>
                </c:pt>
                <c:pt idx="2823">
                  <c:v>88.044390000000007</c:v>
                </c:pt>
                <c:pt idx="2824">
                  <c:v>88.093160000000012</c:v>
                </c:pt>
                <c:pt idx="2825">
                  <c:v>88.133260000000007</c:v>
                </c:pt>
                <c:pt idx="2826">
                  <c:v>88.158869999999979</c:v>
                </c:pt>
                <c:pt idx="2827">
                  <c:v>88.218540000000004</c:v>
                </c:pt>
                <c:pt idx="2828">
                  <c:v>88.266470000000012</c:v>
                </c:pt>
                <c:pt idx="2829">
                  <c:v>88.283469999999994</c:v>
                </c:pt>
                <c:pt idx="2830">
                  <c:v>88.295760000000001</c:v>
                </c:pt>
                <c:pt idx="2831">
                  <c:v>88.289400000000001</c:v>
                </c:pt>
                <c:pt idx="2832">
                  <c:v>88.265789999999981</c:v>
                </c:pt>
                <c:pt idx="2833">
                  <c:v>88.281320000000008</c:v>
                </c:pt>
                <c:pt idx="2834">
                  <c:v>88.300620000000009</c:v>
                </c:pt>
                <c:pt idx="2835">
                  <c:v>88.30192000000001</c:v>
                </c:pt>
                <c:pt idx="2836">
                  <c:v>88.292860000000005</c:v>
                </c:pt>
                <c:pt idx="2837">
                  <c:v>88.334500000000006</c:v>
                </c:pt>
                <c:pt idx="2838">
                  <c:v>88.399110000000007</c:v>
                </c:pt>
                <c:pt idx="2839">
                  <c:v>88.446790000000007</c:v>
                </c:pt>
                <c:pt idx="2840">
                  <c:v>88.432450000000003</c:v>
                </c:pt>
                <c:pt idx="2841">
                  <c:v>88.395220000000009</c:v>
                </c:pt>
                <c:pt idx="2842">
                  <c:v>88.342280000000002</c:v>
                </c:pt>
                <c:pt idx="2843">
                  <c:v>88.305889999999977</c:v>
                </c:pt>
                <c:pt idx="2844">
                  <c:v>88.310580000000002</c:v>
                </c:pt>
                <c:pt idx="2845">
                  <c:v>88.32786999999999</c:v>
                </c:pt>
                <c:pt idx="2846">
                  <c:v>88.343510000000009</c:v>
                </c:pt>
                <c:pt idx="2847">
                  <c:v>88.356029999999976</c:v>
                </c:pt>
                <c:pt idx="2848">
                  <c:v>88.383660000000006</c:v>
                </c:pt>
                <c:pt idx="2849">
                  <c:v>88.390079999999998</c:v>
                </c:pt>
                <c:pt idx="2850">
                  <c:v>88.384829999999994</c:v>
                </c:pt>
                <c:pt idx="2851">
                  <c:v>88.415760000000006</c:v>
                </c:pt>
                <c:pt idx="2852">
                  <c:v>88.47157</c:v>
                </c:pt>
                <c:pt idx="2853">
                  <c:v>88.483240000000009</c:v>
                </c:pt>
                <c:pt idx="2854">
                  <c:v>88.459820000000008</c:v>
                </c:pt>
                <c:pt idx="2855">
                  <c:v>88.397030000000001</c:v>
                </c:pt>
                <c:pt idx="2856">
                  <c:v>88.31847999999998</c:v>
                </c:pt>
                <c:pt idx="2857">
                  <c:v>88.289150000000006</c:v>
                </c:pt>
                <c:pt idx="2858">
                  <c:v>88.308579999999978</c:v>
                </c:pt>
                <c:pt idx="2859">
                  <c:v>88.320160000000001</c:v>
                </c:pt>
                <c:pt idx="2860">
                  <c:v>88.330469999999991</c:v>
                </c:pt>
                <c:pt idx="2861">
                  <c:v>88.31992000000001</c:v>
                </c:pt>
                <c:pt idx="2862">
                  <c:v>88.327200000000005</c:v>
                </c:pt>
                <c:pt idx="2863">
                  <c:v>88.341190000000012</c:v>
                </c:pt>
                <c:pt idx="2864">
                  <c:v>88.333110000000005</c:v>
                </c:pt>
                <c:pt idx="2865">
                  <c:v>88.324550000000002</c:v>
                </c:pt>
                <c:pt idx="2866">
                  <c:v>88.33005</c:v>
                </c:pt>
                <c:pt idx="2867">
                  <c:v>88.348640000000003</c:v>
                </c:pt>
                <c:pt idx="2868">
                  <c:v>88.352549999999979</c:v>
                </c:pt>
                <c:pt idx="2869">
                  <c:v>88.346530000000001</c:v>
                </c:pt>
                <c:pt idx="2870">
                  <c:v>88.305789999999845</c:v>
                </c:pt>
                <c:pt idx="2871">
                  <c:v>88.293900000000008</c:v>
                </c:pt>
                <c:pt idx="2872">
                  <c:v>88.301900000000003</c:v>
                </c:pt>
                <c:pt idx="2873">
                  <c:v>88.310200000000009</c:v>
                </c:pt>
                <c:pt idx="2874">
                  <c:v>88.309420000000003</c:v>
                </c:pt>
                <c:pt idx="2875">
                  <c:v>88.309979999999982</c:v>
                </c:pt>
                <c:pt idx="2876">
                  <c:v>88.320499999999981</c:v>
                </c:pt>
                <c:pt idx="2877">
                  <c:v>88.340879999999999</c:v>
                </c:pt>
                <c:pt idx="2878">
                  <c:v>88.352769999999978</c:v>
                </c:pt>
                <c:pt idx="2879">
                  <c:v>88.359220000000008</c:v>
                </c:pt>
                <c:pt idx="2880">
                  <c:v>88.387749999999983</c:v>
                </c:pt>
                <c:pt idx="2881">
                  <c:v>88.411730000000006</c:v>
                </c:pt>
                <c:pt idx="2882">
                  <c:v>88.395969999999991</c:v>
                </c:pt>
                <c:pt idx="2883">
                  <c:v>88.390170000000012</c:v>
                </c:pt>
                <c:pt idx="2884">
                  <c:v>88.403540000000007</c:v>
                </c:pt>
                <c:pt idx="2885">
                  <c:v>88.428359999999998</c:v>
                </c:pt>
                <c:pt idx="2886">
                  <c:v>88.454640000000012</c:v>
                </c:pt>
                <c:pt idx="2887">
                  <c:v>88.48499000000001</c:v>
                </c:pt>
                <c:pt idx="2888">
                  <c:v>88.510710000000003</c:v>
                </c:pt>
                <c:pt idx="2889">
                  <c:v>88.512820000000005</c:v>
                </c:pt>
                <c:pt idx="2890">
                  <c:v>88.516250000000014</c:v>
                </c:pt>
                <c:pt idx="2891">
                  <c:v>88.545210000000012</c:v>
                </c:pt>
                <c:pt idx="2892">
                  <c:v>88.57174999999998</c:v>
                </c:pt>
                <c:pt idx="2893">
                  <c:v>88.576229999999995</c:v>
                </c:pt>
                <c:pt idx="2894">
                  <c:v>88.561810000000008</c:v>
                </c:pt>
                <c:pt idx="2895">
                  <c:v>88.570479999999947</c:v>
                </c:pt>
                <c:pt idx="2896">
                  <c:v>88.601590000000002</c:v>
                </c:pt>
                <c:pt idx="2897">
                  <c:v>88.61242</c:v>
                </c:pt>
                <c:pt idx="2898">
                  <c:v>88.620699999999985</c:v>
                </c:pt>
                <c:pt idx="2899">
                  <c:v>88.665639999999982</c:v>
                </c:pt>
                <c:pt idx="2900">
                  <c:v>88.690550000000002</c:v>
                </c:pt>
                <c:pt idx="2901">
                  <c:v>88.706850000000003</c:v>
                </c:pt>
                <c:pt idx="2902">
                  <c:v>88.716720000000009</c:v>
                </c:pt>
                <c:pt idx="2903">
                  <c:v>88.719450000000009</c:v>
                </c:pt>
                <c:pt idx="2904">
                  <c:v>88.732739999999978</c:v>
                </c:pt>
                <c:pt idx="2905">
                  <c:v>88.770319999999998</c:v>
                </c:pt>
                <c:pt idx="2906">
                  <c:v>88.782329999999973</c:v>
                </c:pt>
                <c:pt idx="2907">
                  <c:v>88.784999999999997</c:v>
                </c:pt>
                <c:pt idx="2908">
                  <c:v>88.777090000000001</c:v>
                </c:pt>
                <c:pt idx="2909">
                  <c:v>88.791710000000009</c:v>
                </c:pt>
                <c:pt idx="2910">
                  <c:v>88.831090000000003</c:v>
                </c:pt>
                <c:pt idx="2911">
                  <c:v>88.863569999999996</c:v>
                </c:pt>
                <c:pt idx="2912">
                  <c:v>88.880849999999981</c:v>
                </c:pt>
                <c:pt idx="2913">
                  <c:v>88.899569999999997</c:v>
                </c:pt>
                <c:pt idx="2914">
                  <c:v>88.919530000000009</c:v>
                </c:pt>
                <c:pt idx="2915">
                  <c:v>88.933690000000013</c:v>
                </c:pt>
                <c:pt idx="2916">
                  <c:v>88.943350000000009</c:v>
                </c:pt>
                <c:pt idx="2917">
                  <c:v>88.968180000000004</c:v>
                </c:pt>
                <c:pt idx="2918">
                  <c:v>88.991860000000017</c:v>
                </c:pt>
                <c:pt idx="2919">
                  <c:v>88.996990000000011</c:v>
                </c:pt>
                <c:pt idx="2920">
                  <c:v>89.012180000000001</c:v>
                </c:pt>
                <c:pt idx="2921">
                  <c:v>89.037000000000006</c:v>
                </c:pt>
                <c:pt idx="2922">
                  <c:v>89.053250000000006</c:v>
                </c:pt>
                <c:pt idx="2923">
                  <c:v>89.079920000000001</c:v>
                </c:pt>
                <c:pt idx="2924">
                  <c:v>89.08475</c:v>
                </c:pt>
                <c:pt idx="2925">
                  <c:v>89.07774999999998</c:v>
                </c:pt>
                <c:pt idx="2926">
                  <c:v>89.082579999999979</c:v>
                </c:pt>
                <c:pt idx="2927">
                  <c:v>89.095210000000009</c:v>
                </c:pt>
                <c:pt idx="2928">
                  <c:v>89.097670000000008</c:v>
                </c:pt>
                <c:pt idx="2929">
                  <c:v>89.109189999999998</c:v>
                </c:pt>
                <c:pt idx="2930">
                  <c:v>89.150829999999985</c:v>
                </c:pt>
                <c:pt idx="2931">
                  <c:v>89.178829999999948</c:v>
                </c:pt>
                <c:pt idx="2932">
                  <c:v>89.190969999999993</c:v>
                </c:pt>
                <c:pt idx="2933">
                  <c:v>89.237530000000007</c:v>
                </c:pt>
                <c:pt idx="2934">
                  <c:v>89.258539999999982</c:v>
                </c:pt>
                <c:pt idx="2935">
                  <c:v>89.277050000000003</c:v>
                </c:pt>
                <c:pt idx="2936">
                  <c:v>89.31371</c:v>
                </c:pt>
                <c:pt idx="2937">
                  <c:v>89.337640000000007</c:v>
                </c:pt>
                <c:pt idx="2938">
                  <c:v>89.351680000000002</c:v>
                </c:pt>
                <c:pt idx="2939">
                  <c:v>89.312210000000007</c:v>
                </c:pt>
                <c:pt idx="2940">
                  <c:v>89.240390000000005</c:v>
                </c:pt>
                <c:pt idx="2941">
                  <c:v>89.226240000000004</c:v>
                </c:pt>
                <c:pt idx="2942">
                  <c:v>89.254490000000004</c:v>
                </c:pt>
                <c:pt idx="2943">
                  <c:v>89.253779999999978</c:v>
                </c:pt>
                <c:pt idx="2944">
                  <c:v>89.268299999999996</c:v>
                </c:pt>
                <c:pt idx="2945">
                  <c:v>89.301389999999998</c:v>
                </c:pt>
                <c:pt idx="2946">
                  <c:v>89.331069999999997</c:v>
                </c:pt>
                <c:pt idx="2947">
                  <c:v>89.356449999999981</c:v>
                </c:pt>
                <c:pt idx="2948">
                  <c:v>89.38388999999998</c:v>
                </c:pt>
                <c:pt idx="2949">
                  <c:v>89.424390000000002</c:v>
                </c:pt>
                <c:pt idx="2950">
                  <c:v>89.455460000000002</c:v>
                </c:pt>
                <c:pt idx="2951">
                  <c:v>89.48696000000001</c:v>
                </c:pt>
                <c:pt idx="2952">
                  <c:v>89.486290000000011</c:v>
                </c:pt>
                <c:pt idx="2953">
                  <c:v>89.410500000000013</c:v>
                </c:pt>
                <c:pt idx="2954">
                  <c:v>89.330309999999983</c:v>
                </c:pt>
                <c:pt idx="2955">
                  <c:v>89.33686999999999</c:v>
                </c:pt>
                <c:pt idx="2956">
                  <c:v>89.363529999999997</c:v>
                </c:pt>
                <c:pt idx="2957">
                  <c:v>89.396510000000006</c:v>
                </c:pt>
                <c:pt idx="2958">
                  <c:v>89.422569999999993</c:v>
                </c:pt>
                <c:pt idx="2959">
                  <c:v>89.450360000000003</c:v>
                </c:pt>
                <c:pt idx="2960">
                  <c:v>89.478359999999981</c:v>
                </c:pt>
                <c:pt idx="2961">
                  <c:v>89.501500000000007</c:v>
                </c:pt>
                <c:pt idx="2962">
                  <c:v>89.466130000000007</c:v>
                </c:pt>
                <c:pt idx="2963">
                  <c:v>89.430270000000007</c:v>
                </c:pt>
                <c:pt idx="2964">
                  <c:v>89.44850000000001</c:v>
                </c:pt>
                <c:pt idx="2965">
                  <c:v>89.455280000000002</c:v>
                </c:pt>
                <c:pt idx="2966">
                  <c:v>89.440670000000011</c:v>
                </c:pt>
                <c:pt idx="2967">
                  <c:v>89.43659000000001</c:v>
                </c:pt>
                <c:pt idx="2968">
                  <c:v>89.440440000000009</c:v>
                </c:pt>
                <c:pt idx="2969">
                  <c:v>89.453320000000005</c:v>
                </c:pt>
                <c:pt idx="2970">
                  <c:v>89.480890000000002</c:v>
                </c:pt>
                <c:pt idx="2971">
                  <c:v>89.4833</c:v>
                </c:pt>
                <c:pt idx="2972">
                  <c:v>89.499320000000012</c:v>
                </c:pt>
                <c:pt idx="2973">
                  <c:v>89.528009999999981</c:v>
                </c:pt>
                <c:pt idx="2974">
                  <c:v>89.567790000000002</c:v>
                </c:pt>
                <c:pt idx="2975">
                  <c:v>89.611350000000002</c:v>
                </c:pt>
                <c:pt idx="2976">
                  <c:v>89.635329999999982</c:v>
                </c:pt>
                <c:pt idx="2977">
                  <c:v>89.602899999999977</c:v>
                </c:pt>
                <c:pt idx="2978">
                  <c:v>89.530069999999995</c:v>
                </c:pt>
                <c:pt idx="2979">
                  <c:v>89.469020000000015</c:v>
                </c:pt>
                <c:pt idx="2980">
                  <c:v>89.482590000000002</c:v>
                </c:pt>
                <c:pt idx="2981">
                  <c:v>89.50897999999998</c:v>
                </c:pt>
                <c:pt idx="2982">
                  <c:v>89.504680000000008</c:v>
                </c:pt>
                <c:pt idx="2983">
                  <c:v>89.505139999999983</c:v>
                </c:pt>
                <c:pt idx="2984">
                  <c:v>89.509789999999981</c:v>
                </c:pt>
                <c:pt idx="2985">
                  <c:v>89.505809999999983</c:v>
                </c:pt>
                <c:pt idx="2986">
                  <c:v>89.495160000000013</c:v>
                </c:pt>
                <c:pt idx="2987">
                  <c:v>89.485079999999982</c:v>
                </c:pt>
                <c:pt idx="2988">
                  <c:v>89.486369999999994</c:v>
                </c:pt>
                <c:pt idx="2989">
                  <c:v>89.502079999999978</c:v>
                </c:pt>
                <c:pt idx="2990">
                  <c:v>89.533329999999992</c:v>
                </c:pt>
                <c:pt idx="2991">
                  <c:v>89.550910000000002</c:v>
                </c:pt>
                <c:pt idx="2992">
                  <c:v>89.562769999999986</c:v>
                </c:pt>
                <c:pt idx="2993">
                  <c:v>89.589089999999999</c:v>
                </c:pt>
                <c:pt idx="2994">
                  <c:v>89.583759999999998</c:v>
                </c:pt>
                <c:pt idx="2995">
                  <c:v>89.579699999999974</c:v>
                </c:pt>
                <c:pt idx="2996">
                  <c:v>89.618089999999981</c:v>
                </c:pt>
                <c:pt idx="2997">
                  <c:v>89.643320000000003</c:v>
                </c:pt>
                <c:pt idx="2998">
                  <c:v>89.659719999999979</c:v>
                </c:pt>
                <c:pt idx="2999">
                  <c:v>89.651989999999998</c:v>
                </c:pt>
                <c:pt idx="3000">
                  <c:v>89.592069999999993</c:v>
                </c:pt>
                <c:pt idx="3001">
                  <c:v>89.54704000000001</c:v>
                </c:pt>
                <c:pt idx="3002">
                  <c:v>89.521200000000007</c:v>
                </c:pt>
                <c:pt idx="3003">
                  <c:v>89.498990000000006</c:v>
                </c:pt>
                <c:pt idx="3004">
                  <c:v>89.479759999999999</c:v>
                </c:pt>
                <c:pt idx="3005">
                  <c:v>89.451720000000009</c:v>
                </c:pt>
                <c:pt idx="3006">
                  <c:v>89.476050000000001</c:v>
                </c:pt>
                <c:pt idx="3007">
                  <c:v>89.538319999999999</c:v>
                </c:pt>
                <c:pt idx="3008">
                  <c:v>89.565929999999994</c:v>
                </c:pt>
                <c:pt idx="3009">
                  <c:v>89.579029999999975</c:v>
                </c:pt>
                <c:pt idx="3010">
                  <c:v>89.599460000000008</c:v>
                </c:pt>
                <c:pt idx="3011">
                  <c:v>89.667110000000008</c:v>
                </c:pt>
                <c:pt idx="3012">
                  <c:v>89.717510000000019</c:v>
                </c:pt>
                <c:pt idx="3013">
                  <c:v>89.679889999999773</c:v>
                </c:pt>
                <c:pt idx="3014">
                  <c:v>89.616029999999995</c:v>
                </c:pt>
                <c:pt idx="3015">
                  <c:v>89.565349999999981</c:v>
                </c:pt>
                <c:pt idx="3016">
                  <c:v>89.536570000000012</c:v>
                </c:pt>
                <c:pt idx="3017">
                  <c:v>89.516250000000014</c:v>
                </c:pt>
                <c:pt idx="3018">
                  <c:v>89.472979999999978</c:v>
                </c:pt>
                <c:pt idx="3019">
                  <c:v>89.483550000000008</c:v>
                </c:pt>
                <c:pt idx="3020">
                  <c:v>89.53613</c:v>
                </c:pt>
                <c:pt idx="3021">
                  <c:v>89.534830000000014</c:v>
                </c:pt>
                <c:pt idx="3022">
                  <c:v>89.530250000000009</c:v>
                </c:pt>
                <c:pt idx="3023">
                  <c:v>89.549510000000012</c:v>
                </c:pt>
                <c:pt idx="3024">
                  <c:v>89.547530000000009</c:v>
                </c:pt>
                <c:pt idx="3025">
                  <c:v>89.54477</c:v>
                </c:pt>
                <c:pt idx="3026">
                  <c:v>89.543850000000006</c:v>
                </c:pt>
                <c:pt idx="3027">
                  <c:v>89.544620000000023</c:v>
                </c:pt>
                <c:pt idx="3028">
                  <c:v>89.552379999999772</c:v>
                </c:pt>
                <c:pt idx="3029">
                  <c:v>89.575149999999979</c:v>
                </c:pt>
                <c:pt idx="3030">
                  <c:v>89.588389999999947</c:v>
                </c:pt>
                <c:pt idx="3031">
                  <c:v>89.611760000000004</c:v>
                </c:pt>
                <c:pt idx="3032">
                  <c:v>89.642399999999981</c:v>
                </c:pt>
                <c:pt idx="3033">
                  <c:v>89.645220000000009</c:v>
                </c:pt>
                <c:pt idx="3034">
                  <c:v>89.628709999999771</c:v>
                </c:pt>
                <c:pt idx="3035">
                  <c:v>89.58</c:v>
                </c:pt>
                <c:pt idx="3036">
                  <c:v>89.532829999999976</c:v>
                </c:pt>
                <c:pt idx="3037">
                  <c:v>89.523299999999992</c:v>
                </c:pt>
                <c:pt idx="3038">
                  <c:v>89.519880000000001</c:v>
                </c:pt>
                <c:pt idx="3039">
                  <c:v>89.525889999999947</c:v>
                </c:pt>
                <c:pt idx="3040">
                  <c:v>89.522699999999986</c:v>
                </c:pt>
                <c:pt idx="3041">
                  <c:v>89.556110000000004</c:v>
                </c:pt>
                <c:pt idx="3042">
                  <c:v>89.593820000000008</c:v>
                </c:pt>
                <c:pt idx="3043">
                  <c:v>89.615620000000007</c:v>
                </c:pt>
                <c:pt idx="3044">
                  <c:v>89.648329999999973</c:v>
                </c:pt>
                <c:pt idx="3045">
                  <c:v>89.703620000000015</c:v>
                </c:pt>
                <c:pt idx="3046">
                  <c:v>89.69032</c:v>
                </c:pt>
                <c:pt idx="3047">
                  <c:v>89.647170000000003</c:v>
                </c:pt>
                <c:pt idx="3048">
                  <c:v>89.587010000000006</c:v>
                </c:pt>
                <c:pt idx="3049">
                  <c:v>89.53464000000001</c:v>
                </c:pt>
                <c:pt idx="3050">
                  <c:v>89.531940000000006</c:v>
                </c:pt>
                <c:pt idx="3051">
                  <c:v>89.562969999999993</c:v>
                </c:pt>
                <c:pt idx="3052">
                  <c:v>89.57629</c:v>
                </c:pt>
                <c:pt idx="3053">
                  <c:v>89.536620000000013</c:v>
                </c:pt>
                <c:pt idx="3054">
                  <c:v>89.521200000000007</c:v>
                </c:pt>
                <c:pt idx="3055">
                  <c:v>89.540720000000007</c:v>
                </c:pt>
                <c:pt idx="3056">
                  <c:v>89.573409999999981</c:v>
                </c:pt>
                <c:pt idx="3057">
                  <c:v>89.625019999999978</c:v>
                </c:pt>
                <c:pt idx="3058">
                  <c:v>89.67584999999977</c:v>
                </c:pt>
                <c:pt idx="3059">
                  <c:v>89.709789999999998</c:v>
                </c:pt>
                <c:pt idx="3060">
                  <c:v>89.66213999999998</c:v>
                </c:pt>
                <c:pt idx="3061">
                  <c:v>89.551140000000004</c:v>
                </c:pt>
                <c:pt idx="3062">
                  <c:v>89.499710000000007</c:v>
                </c:pt>
                <c:pt idx="3063">
                  <c:v>89.518869999999993</c:v>
                </c:pt>
                <c:pt idx="3064">
                  <c:v>89.554369999999992</c:v>
                </c:pt>
                <c:pt idx="3065">
                  <c:v>89.586329999999975</c:v>
                </c:pt>
                <c:pt idx="3066">
                  <c:v>89.603769999999983</c:v>
                </c:pt>
                <c:pt idx="3067">
                  <c:v>89.610200000000006</c:v>
                </c:pt>
                <c:pt idx="3068">
                  <c:v>89.616829999999993</c:v>
                </c:pt>
                <c:pt idx="3069">
                  <c:v>89.617200000000011</c:v>
                </c:pt>
                <c:pt idx="3070">
                  <c:v>89.605719999999977</c:v>
                </c:pt>
                <c:pt idx="3071">
                  <c:v>89.579889999999978</c:v>
                </c:pt>
                <c:pt idx="3072">
                  <c:v>89.563890000000001</c:v>
                </c:pt>
                <c:pt idx="3073">
                  <c:v>89.591220000000021</c:v>
                </c:pt>
                <c:pt idx="3074">
                  <c:v>89.623089999999948</c:v>
                </c:pt>
                <c:pt idx="3075">
                  <c:v>89.66804999999998</c:v>
                </c:pt>
                <c:pt idx="3076">
                  <c:v>89.70984</c:v>
                </c:pt>
                <c:pt idx="3077">
                  <c:v>89.692879999999846</c:v>
                </c:pt>
                <c:pt idx="3078">
                  <c:v>89.64597999999998</c:v>
                </c:pt>
                <c:pt idx="3079">
                  <c:v>89.621539999999982</c:v>
                </c:pt>
                <c:pt idx="3080">
                  <c:v>89.573279999999983</c:v>
                </c:pt>
                <c:pt idx="3081">
                  <c:v>89.49033</c:v>
                </c:pt>
                <c:pt idx="3082">
                  <c:v>89.478679999999983</c:v>
                </c:pt>
                <c:pt idx="3083">
                  <c:v>89.528969999999987</c:v>
                </c:pt>
                <c:pt idx="3084">
                  <c:v>89.538699999999992</c:v>
                </c:pt>
                <c:pt idx="3085">
                  <c:v>89.541180000000011</c:v>
                </c:pt>
                <c:pt idx="3086">
                  <c:v>89.566050000000004</c:v>
                </c:pt>
                <c:pt idx="3087">
                  <c:v>89.557379999999981</c:v>
                </c:pt>
                <c:pt idx="3088">
                  <c:v>89.552999999999983</c:v>
                </c:pt>
                <c:pt idx="3089">
                  <c:v>89.562539999999998</c:v>
                </c:pt>
                <c:pt idx="3090">
                  <c:v>89.557290000000009</c:v>
                </c:pt>
                <c:pt idx="3091">
                  <c:v>89.566100000000006</c:v>
                </c:pt>
                <c:pt idx="3092">
                  <c:v>89.561550000000011</c:v>
                </c:pt>
                <c:pt idx="3093">
                  <c:v>89.551120000000012</c:v>
                </c:pt>
                <c:pt idx="3094">
                  <c:v>89.55531999999998</c:v>
                </c:pt>
                <c:pt idx="3095">
                  <c:v>89.562510000000003</c:v>
                </c:pt>
                <c:pt idx="3096">
                  <c:v>89.584920000000011</c:v>
                </c:pt>
                <c:pt idx="3097">
                  <c:v>89.588389999999947</c:v>
                </c:pt>
                <c:pt idx="3098">
                  <c:v>89.58796000000001</c:v>
                </c:pt>
                <c:pt idx="3099">
                  <c:v>89.592320000000001</c:v>
                </c:pt>
                <c:pt idx="3100">
                  <c:v>89.593410000000006</c:v>
                </c:pt>
                <c:pt idx="3101">
                  <c:v>89.625019999999978</c:v>
                </c:pt>
                <c:pt idx="3102">
                  <c:v>89.620489999999947</c:v>
                </c:pt>
                <c:pt idx="3103">
                  <c:v>89.588149999999999</c:v>
                </c:pt>
                <c:pt idx="3104">
                  <c:v>89.563250000000011</c:v>
                </c:pt>
                <c:pt idx="3105">
                  <c:v>89.538899999999998</c:v>
                </c:pt>
                <c:pt idx="3106">
                  <c:v>89.545779999999979</c:v>
                </c:pt>
                <c:pt idx="3107">
                  <c:v>89.53595</c:v>
                </c:pt>
                <c:pt idx="3108">
                  <c:v>89.526660000000007</c:v>
                </c:pt>
                <c:pt idx="3109">
                  <c:v>89.562869999999975</c:v>
                </c:pt>
                <c:pt idx="3110">
                  <c:v>89.574129999999997</c:v>
                </c:pt>
                <c:pt idx="3111">
                  <c:v>89.577280000000002</c:v>
                </c:pt>
                <c:pt idx="3112">
                  <c:v>89.564250000000015</c:v>
                </c:pt>
                <c:pt idx="3113">
                  <c:v>89.532610000000005</c:v>
                </c:pt>
                <c:pt idx="3114">
                  <c:v>89.492810000000006</c:v>
                </c:pt>
                <c:pt idx="3115">
                  <c:v>89.445660000000018</c:v>
                </c:pt>
                <c:pt idx="3116">
                  <c:v>89.435200000000009</c:v>
                </c:pt>
                <c:pt idx="3117">
                  <c:v>89.430890000000005</c:v>
                </c:pt>
                <c:pt idx="3118">
                  <c:v>89.439130000000006</c:v>
                </c:pt>
                <c:pt idx="3119">
                  <c:v>89.436030000000002</c:v>
                </c:pt>
                <c:pt idx="3120">
                  <c:v>89.436720000000008</c:v>
                </c:pt>
                <c:pt idx="3121">
                  <c:v>89.457190000000011</c:v>
                </c:pt>
                <c:pt idx="3122">
                  <c:v>89.463760000000008</c:v>
                </c:pt>
                <c:pt idx="3123">
                  <c:v>89.465030000000013</c:v>
                </c:pt>
                <c:pt idx="3124">
                  <c:v>89.45872</c:v>
                </c:pt>
                <c:pt idx="3125">
                  <c:v>89.462280000000007</c:v>
                </c:pt>
                <c:pt idx="3126">
                  <c:v>89.422329999999974</c:v>
                </c:pt>
                <c:pt idx="3127">
                  <c:v>89.370609999999999</c:v>
                </c:pt>
                <c:pt idx="3128">
                  <c:v>89.337230000000005</c:v>
                </c:pt>
                <c:pt idx="3129">
                  <c:v>89.354290000000006</c:v>
                </c:pt>
                <c:pt idx="3130">
                  <c:v>89.37073999999977</c:v>
                </c:pt>
                <c:pt idx="3131">
                  <c:v>89.370329999999981</c:v>
                </c:pt>
                <c:pt idx="3132">
                  <c:v>89.347840000000005</c:v>
                </c:pt>
                <c:pt idx="3133">
                  <c:v>89.306789999999978</c:v>
                </c:pt>
                <c:pt idx="3134">
                  <c:v>89.250820000000004</c:v>
                </c:pt>
                <c:pt idx="3135">
                  <c:v>89.229979999999998</c:v>
                </c:pt>
                <c:pt idx="3136">
                  <c:v>89.207860000000011</c:v>
                </c:pt>
                <c:pt idx="3137">
                  <c:v>89.191040000000001</c:v>
                </c:pt>
                <c:pt idx="3138">
                  <c:v>89.14676</c:v>
                </c:pt>
                <c:pt idx="3139">
                  <c:v>89.092610000000008</c:v>
                </c:pt>
                <c:pt idx="3140">
                  <c:v>89.048290000000009</c:v>
                </c:pt>
                <c:pt idx="3141">
                  <c:v>89.017330000000001</c:v>
                </c:pt>
                <c:pt idx="3142">
                  <c:v>88.99663000000001</c:v>
                </c:pt>
                <c:pt idx="3143">
                  <c:v>88.977640000000008</c:v>
                </c:pt>
                <c:pt idx="3144">
                  <c:v>88.942250000000016</c:v>
                </c:pt>
                <c:pt idx="3145">
                  <c:v>88.909200000000013</c:v>
                </c:pt>
                <c:pt idx="3146">
                  <c:v>88.863010000000003</c:v>
                </c:pt>
                <c:pt idx="3147">
                  <c:v>88.810720000000003</c:v>
                </c:pt>
                <c:pt idx="3148">
                  <c:v>88.762309999999999</c:v>
                </c:pt>
                <c:pt idx="3149">
                  <c:v>88.734950000000012</c:v>
                </c:pt>
                <c:pt idx="3150">
                  <c:v>88.720660000000009</c:v>
                </c:pt>
                <c:pt idx="3151">
                  <c:v>88.705590000000001</c:v>
                </c:pt>
                <c:pt idx="3152">
                  <c:v>88.640560000000008</c:v>
                </c:pt>
                <c:pt idx="3153">
                  <c:v>88.55513999999998</c:v>
                </c:pt>
                <c:pt idx="3154">
                  <c:v>88.489710000000002</c:v>
                </c:pt>
                <c:pt idx="3155">
                  <c:v>88.418620000000018</c:v>
                </c:pt>
                <c:pt idx="3156">
                  <c:v>88.327939999999998</c:v>
                </c:pt>
                <c:pt idx="3157">
                  <c:v>88.235020000000006</c:v>
                </c:pt>
                <c:pt idx="3158">
                  <c:v>88.161570000000012</c:v>
                </c:pt>
                <c:pt idx="3159">
                  <c:v>88.142869999999974</c:v>
                </c:pt>
                <c:pt idx="3160">
                  <c:v>88.130389999999977</c:v>
                </c:pt>
                <c:pt idx="3161">
                  <c:v>88.037670000000006</c:v>
                </c:pt>
                <c:pt idx="3162">
                  <c:v>87.918950000000009</c:v>
                </c:pt>
                <c:pt idx="3163">
                  <c:v>87.867170000000002</c:v>
                </c:pt>
                <c:pt idx="3164">
                  <c:v>87.832520000000002</c:v>
                </c:pt>
                <c:pt idx="3165">
                  <c:v>87.824569999999994</c:v>
                </c:pt>
                <c:pt idx="3166">
                  <c:v>87.806809999999999</c:v>
                </c:pt>
                <c:pt idx="3167">
                  <c:v>87.759540000000001</c:v>
                </c:pt>
                <c:pt idx="3168">
                  <c:v>87.726079999999982</c:v>
                </c:pt>
                <c:pt idx="3169">
                  <c:v>87.708369999999974</c:v>
                </c:pt>
                <c:pt idx="3170">
                  <c:v>87.706630000000004</c:v>
                </c:pt>
                <c:pt idx="3171">
                  <c:v>87.715520000000012</c:v>
                </c:pt>
                <c:pt idx="3172">
                  <c:v>87.709389999999999</c:v>
                </c:pt>
                <c:pt idx="3173">
                  <c:v>87.729810000000001</c:v>
                </c:pt>
                <c:pt idx="3174">
                  <c:v>87.816090000000003</c:v>
                </c:pt>
                <c:pt idx="3175">
                  <c:v>87.873829999999984</c:v>
                </c:pt>
                <c:pt idx="3176">
                  <c:v>87.870220000000003</c:v>
                </c:pt>
                <c:pt idx="3177">
                  <c:v>87.885819999999981</c:v>
                </c:pt>
                <c:pt idx="3178">
                  <c:v>87.917880000000011</c:v>
                </c:pt>
                <c:pt idx="3179">
                  <c:v>87.96135000000001</c:v>
                </c:pt>
                <c:pt idx="3180">
                  <c:v>88.026660000000007</c:v>
                </c:pt>
                <c:pt idx="3181">
                  <c:v>88.135589999999979</c:v>
                </c:pt>
                <c:pt idx="3182">
                  <c:v>88.216610000000017</c:v>
                </c:pt>
                <c:pt idx="3183">
                  <c:v>88.355759999999947</c:v>
                </c:pt>
                <c:pt idx="3184">
                  <c:v>88.520869999999974</c:v>
                </c:pt>
                <c:pt idx="3185">
                  <c:v>88.613720000000001</c:v>
                </c:pt>
                <c:pt idx="3186">
                  <c:v>88.651729999999986</c:v>
                </c:pt>
                <c:pt idx="3187">
                  <c:v>88.688009999999977</c:v>
                </c:pt>
                <c:pt idx="3188">
                  <c:v>88.73809</c:v>
                </c:pt>
                <c:pt idx="3189">
                  <c:v>88.791840000000008</c:v>
                </c:pt>
                <c:pt idx="3190">
                  <c:v>88.865039999999979</c:v>
                </c:pt>
                <c:pt idx="3191">
                  <c:v>88.902180000000001</c:v>
                </c:pt>
                <c:pt idx="3192">
                  <c:v>88.915390000000002</c:v>
                </c:pt>
                <c:pt idx="3193">
                  <c:v>88.960350000000005</c:v>
                </c:pt>
                <c:pt idx="3194">
                  <c:v>89.053620000000009</c:v>
                </c:pt>
                <c:pt idx="3195">
                  <c:v>89.195099999999982</c:v>
                </c:pt>
                <c:pt idx="3196">
                  <c:v>89.276839999999979</c:v>
                </c:pt>
                <c:pt idx="3197">
                  <c:v>89.277339999999981</c:v>
                </c:pt>
                <c:pt idx="3198">
                  <c:v>89.259950000000003</c:v>
                </c:pt>
                <c:pt idx="3199">
                  <c:v>89.250250000000008</c:v>
                </c:pt>
                <c:pt idx="3200">
                  <c:v>89.23827</c:v>
                </c:pt>
                <c:pt idx="3201">
                  <c:v>89.275019999999998</c:v>
                </c:pt>
                <c:pt idx="3202">
                  <c:v>89.377539999999982</c:v>
                </c:pt>
                <c:pt idx="3203">
                  <c:v>89.421080000000003</c:v>
                </c:pt>
                <c:pt idx="3204">
                  <c:v>89.367010000000008</c:v>
                </c:pt>
                <c:pt idx="3205">
                  <c:v>89.328859999999978</c:v>
                </c:pt>
                <c:pt idx="3206">
                  <c:v>89.286969999999997</c:v>
                </c:pt>
                <c:pt idx="3207">
                  <c:v>89.307850000000002</c:v>
                </c:pt>
                <c:pt idx="3208">
                  <c:v>89.354160000000007</c:v>
                </c:pt>
                <c:pt idx="3209">
                  <c:v>89.376660000000001</c:v>
                </c:pt>
                <c:pt idx="3210">
                  <c:v>89.392269999999996</c:v>
                </c:pt>
                <c:pt idx="3211">
                  <c:v>89.37600999999998</c:v>
                </c:pt>
                <c:pt idx="3212">
                  <c:v>89.370409999999978</c:v>
                </c:pt>
                <c:pt idx="3213">
                  <c:v>89.408260000000013</c:v>
                </c:pt>
                <c:pt idx="3214">
                  <c:v>89.473299999999995</c:v>
                </c:pt>
                <c:pt idx="3215">
                  <c:v>89.514820000000014</c:v>
                </c:pt>
                <c:pt idx="3216">
                  <c:v>89.505779999999845</c:v>
                </c:pt>
                <c:pt idx="3217">
                  <c:v>89.603079999999977</c:v>
                </c:pt>
                <c:pt idx="3218">
                  <c:v>89.690650000000005</c:v>
                </c:pt>
                <c:pt idx="3219">
                  <c:v>89.662799999999947</c:v>
                </c:pt>
                <c:pt idx="3220">
                  <c:v>89.559879999999978</c:v>
                </c:pt>
                <c:pt idx="3221">
                  <c:v>89.509779999999978</c:v>
                </c:pt>
                <c:pt idx="3222">
                  <c:v>89.45468000000001</c:v>
                </c:pt>
                <c:pt idx="3223">
                  <c:v>89.463490000000007</c:v>
                </c:pt>
                <c:pt idx="3224">
                  <c:v>89.502079999999978</c:v>
                </c:pt>
                <c:pt idx="3225">
                  <c:v>89.467770000000002</c:v>
                </c:pt>
                <c:pt idx="3226">
                  <c:v>89.392690000000002</c:v>
                </c:pt>
                <c:pt idx="3227">
                  <c:v>89.338809999999981</c:v>
                </c:pt>
                <c:pt idx="3228">
                  <c:v>89.357010000000002</c:v>
                </c:pt>
                <c:pt idx="3229">
                  <c:v>89.402569999999997</c:v>
                </c:pt>
                <c:pt idx="3230">
                  <c:v>89.392049999999998</c:v>
                </c:pt>
                <c:pt idx="3231">
                  <c:v>89.385049999999978</c:v>
                </c:pt>
                <c:pt idx="3232">
                  <c:v>89.348429999999993</c:v>
                </c:pt>
                <c:pt idx="3233">
                  <c:v>89.352969999999985</c:v>
                </c:pt>
                <c:pt idx="3234">
                  <c:v>89.395510000000002</c:v>
                </c:pt>
                <c:pt idx="3235">
                  <c:v>89.449840000000009</c:v>
                </c:pt>
                <c:pt idx="3236">
                  <c:v>89.455690000000004</c:v>
                </c:pt>
                <c:pt idx="3237">
                  <c:v>89.40758000000001</c:v>
                </c:pt>
                <c:pt idx="3238">
                  <c:v>89.433840000000004</c:v>
                </c:pt>
                <c:pt idx="3239">
                  <c:v>89.464310000000012</c:v>
                </c:pt>
                <c:pt idx="3240">
                  <c:v>89.414440000000013</c:v>
                </c:pt>
                <c:pt idx="3241">
                  <c:v>89.373199999999983</c:v>
                </c:pt>
                <c:pt idx="3242">
                  <c:v>89.397030000000001</c:v>
                </c:pt>
                <c:pt idx="3243">
                  <c:v>89.415220000000019</c:v>
                </c:pt>
                <c:pt idx="3244">
                  <c:v>89.387280000000004</c:v>
                </c:pt>
                <c:pt idx="3245">
                  <c:v>89.347270000000009</c:v>
                </c:pt>
                <c:pt idx="3246">
                  <c:v>89.304729999999992</c:v>
                </c:pt>
                <c:pt idx="3247">
                  <c:v>89.288160000000005</c:v>
                </c:pt>
                <c:pt idx="3248">
                  <c:v>89.287390000000002</c:v>
                </c:pt>
                <c:pt idx="3249">
                  <c:v>89.266840000000002</c:v>
                </c:pt>
                <c:pt idx="3250">
                  <c:v>89.280110000000008</c:v>
                </c:pt>
                <c:pt idx="3251">
                  <c:v>89.324539999999999</c:v>
                </c:pt>
                <c:pt idx="3252">
                  <c:v>89.394230000000007</c:v>
                </c:pt>
                <c:pt idx="3253">
                  <c:v>89.437580000000011</c:v>
                </c:pt>
                <c:pt idx="3254">
                  <c:v>89.308009999999982</c:v>
                </c:pt>
                <c:pt idx="3255">
                  <c:v>89.220910000000003</c:v>
                </c:pt>
                <c:pt idx="3256">
                  <c:v>89.271450000000002</c:v>
                </c:pt>
                <c:pt idx="3257">
                  <c:v>89.315069999999992</c:v>
                </c:pt>
                <c:pt idx="3258">
                  <c:v>89.286029999999997</c:v>
                </c:pt>
                <c:pt idx="3259">
                  <c:v>89.267360000000011</c:v>
                </c:pt>
                <c:pt idx="3260">
                  <c:v>89.300409999999999</c:v>
                </c:pt>
                <c:pt idx="3261">
                  <c:v>89.36045</c:v>
                </c:pt>
                <c:pt idx="3262">
                  <c:v>89.414070000000009</c:v>
                </c:pt>
                <c:pt idx="3263">
                  <c:v>89.412030000000001</c:v>
                </c:pt>
                <c:pt idx="3264">
                  <c:v>89.30777999999998</c:v>
                </c:pt>
                <c:pt idx="3265">
                  <c:v>89.193950000000001</c:v>
                </c:pt>
                <c:pt idx="3266">
                  <c:v>89.142839999999978</c:v>
                </c:pt>
                <c:pt idx="3267">
                  <c:v>89.183979999999977</c:v>
                </c:pt>
                <c:pt idx="3268">
                  <c:v>89.261770000000013</c:v>
                </c:pt>
                <c:pt idx="3269">
                  <c:v>89.277230000000003</c:v>
                </c:pt>
                <c:pt idx="3270">
                  <c:v>89.23827</c:v>
                </c:pt>
                <c:pt idx="3271">
                  <c:v>89.157039999999981</c:v>
                </c:pt>
                <c:pt idx="3272">
                  <c:v>89.076729999999984</c:v>
                </c:pt>
                <c:pt idx="3273">
                  <c:v>89.066760000000002</c:v>
                </c:pt>
                <c:pt idx="3274">
                  <c:v>89.153539999999978</c:v>
                </c:pt>
                <c:pt idx="3275">
                  <c:v>89.269040000000004</c:v>
                </c:pt>
                <c:pt idx="3276">
                  <c:v>89.362729999999985</c:v>
                </c:pt>
                <c:pt idx="3277">
                  <c:v>89.44495000000002</c:v>
                </c:pt>
                <c:pt idx="3278">
                  <c:v>89.483410000000006</c:v>
                </c:pt>
                <c:pt idx="3279">
                  <c:v>89.400440000000003</c:v>
                </c:pt>
                <c:pt idx="3280">
                  <c:v>89.351590000000002</c:v>
                </c:pt>
                <c:pt idx="3281">
                  <c:v>89.464210000000023</c:v>
                </c:pt>
                <c:pt idx="3282">
                  <c:v>89.633989999999983</c:v>
                </c:pt>
                <c:pt idx="3283">
                  <c:v>89.872489999999772</c:v>
                </c:pt>
                <c:pt idx="3284">
                  <c:v>90.044270000000012</c:v>
                </c:pt>
                <c:pt idx="3285">
                  <c:v>89.955120000000008</c:v>
                </c:pt>
                <c:pt idx="3286">
                  <c:v>89.674220000000005</c:v>
                </c:pt>
                <c:pt idx="3287">
                  <c:v>89.485000000000014</c:v>
                </c:pt>
                <c:pt idx="3288">
                  <c:v>89.346329999999995</c:v>
                </c:pt>
                <c:pt idx="3289">
                  <c:v>89.318329999999975</c:v>
                </c:pt>
                <c:pt idx="3290">
                  <c:v>89.32714</c:v>
                </c:pt>
                <c:pt idx="3291">
                  <c:v>89.32183999999998</c:v>
                </c:pt>
                <c:pt idx="3292">
                  <c:v>89.276690000000002</c:v>
                </c:pt>
                <c:pt idx="3293">
                  <c:v>89.214950000000016</c:v>
                </c:pt>
                <c:pt idx="3294">
                  <c:v>89.2029</c:v>
                </c:pt>
                <c:pt idx="3295">
                  <c:v>89.26773</c:v>
                </c:pt>
                <c:pt idx="3296">
                  <c:v>89.36027</c:v>
                </c:pt>
                <c:pt idx="3297">
                  <c:v>89.326629999999994</c:v>
                </c:pt>
                <c:pt idx="3298">
                  <c:v>89.234820000000013</c:v>
                </c:pt>
                <c:pt idx="3299">
                  <c:v>89.098039999999983</c:v>
                </c:pt>
                <c:pt idx="3300">
                  <c:v>88.80198</c:v>
                </c:pt>
                <c:pt idx="3301">
                  <c:v>88.421670000000006</c:v>
                </c:pt>
                <c:pt idx="3302">
                  <c:v>88.220889999999983</c:v>
                </c:pt>
                <c:pt idx="3303">
                  <c:v>88.395179999999982</c:v>
                </c:pt>
                <c:pt idx="3304">
                  <c:v>88.78443</c:v>
                </c:pt>
                <c:pt idx="3305">
                  <c:v>89.132049999999978</c:v>
                </c:pt>
                <c:pt idx="3306">
                  <c:v>89.420360000000002</c:v>
                </c:pt>
                <c:pt idx="3307">
                  <c:v>89.405200000000008</c:v>
                </c:pt>
                <c:pt idx="3308">
                  <c:v>89.487680000000012</c:v>
                </c:pt>
                <c:pt idx="3309">
                  <c:v>89.634</c:v>
                </c:pt>
                <c:pt idx="3310">
                  <c:v>89.746900000000011</c:v>
                </c:pt>
                <c:pt idx="3311">
                  <c:v>89.802699999999973</c:v>
                </c:pt>
                <c:pt idx="3312">
                  <c:v>89.86469000000001</c:v>
                </c:pt>
                <c:pt idx="3313">
                  <c:v>89.948030000000003</c:v>
                </c:pt>
                <c:pt idx="3314">
                  <c:v>89.909810000000007</c:v>
                </c:pt>
                <c:pt idx="3315">
                  <c:v>89.792879999999982</c:v>
                </c:pt>
                <c:pt idx="3316">
                  <c:v>89.806329999999974</c:v>
                </c:pt>
                <c:pt idx="3317">
                  <c:v>89.876589999999979</c:v>
                </c:pt>
                <c:pt idx="3318">
                  <c:v>89.852859999999978</c:v>
                </c:pt>
                <c:pt idx="3319">
                  <c:v>89.783329999999992</c:v>
                </c:pt>
                <c:pt idx="3320">
                  <c:v>89.732130000000012</c:v>
                </c:pt>
                <c:pt idx="3321">
                  <c:v>89.730030000000014</c:v>
                </c:pt>
                <c:pt idx="3322">
                  <c:v>89.663759999999982</c:v>
                </c:pt>
                <c:pt idx="3323">
                  <c:v>89.674220000000005</c:v>
                </c:pt>
                <c:pt idx="3324">
                  <c:v>89.72439</c:v>
                </c:pt>
                <c:pt idx="3325">
                  <c:v>89.792950000000005</c:v>
                </c:pt>
                <c:pt idx="3326">
                  <c:v>89.820879999999846</c:v>
                </c:pt>
                <c:pt idx="3327">
                  <c:v>89.945250000000016</c:v>
                </c:pt>
                <c:pt idx="3328">
                  <c:v>89.937260000000023</c:v>
                </c:pt>
                <c:pt idx="3329">
                  <c:v>89.751640000000009</c:v>
                </c:pt>
                <c:pt idx="3330">
                  <c:v>89.800989999999999</c:v>
                </c:pt>
                <c:pt idx="3331">
                  <c:v>89.945510000000013</c:v>
                </c:pt>
                <c:pt idx="3332">
                  <c:v>89.986130000000003</c:v>
                </c:pt>
                <c:pt idx="3333">
                  <c:v>89.976900000000001</c:v>
                </c:pt>
                <c:pt idx="3334">
                  <c:v>89.932170000000013</c:v>
                </c:pt>
                <c:pt idx="3335">
                  <c:v>89.814190000000011</c:v>
                </c:pt>
                <c:pt idx="3336">
                  <c:v>89.754379999999998</c:v>
                </c:pt>
                <c:pt idx="3337">
                  <c:v>89.807620000000014</c:v>
                </c:pt>
                <c:pt idx="3338">
                  <c:v>89.925420000000003</c:v>
                </c:pt>
                <c:pt idx="3339">
                  <c:v>89.943130000000011</c:v>
                </c:pt>
                <c:pt idx="3340">
                  <c:v>89.929760000000002</c:v>
                </c:pt>
                <c:pt idx="3341">
                  <c:v>89.805260000000004</c:v>
                </c:pt>
                <c:pt idx="3342">
                  <c:v>89.685129999999987</c:v>
                </c:pt>
                <c:pt idx="3343">
                  <c:v>89.611500000000007</c:v>
                </c:pt>
                <c:pt idx="3344">
                  <c:v>89.699950000000001</c:v>
                </c:pt>
                <c:pt idx="3345">
                  <c:v>89.777389999999983</c:v>
                </c:pt>
                <c:pt idx="3346">
                  <c:v>89.858919999999998</c:v>
                </c:pt>
                <c:pt idx="3347">
                  <c:v>90.071610000000007</c:v>
                </c:pt>
                <c:pt idx="3348">
                  <c:v>90.243610000000018</c:v>
                </c:pt>
                <c:pt idx="3349">
                  <c:v>90.124339999999947</c:v>
                </c:pt>
                <c:pt idx="3350">
                  <c:v>89.669240000000002</c:v>
                </c:pt>
                <c:pt idx="3351">
                  <c:v>89.549470000000014</c:v>
                </c:pt>
                <c:pt idx="3352">
                  <c:v>89.563500000000005</c:v>
                </c:pt>
                <c:pt idx="3353">
                  <c:v>89.636069999999975</c:v>
                </c:pt>
                <c:pt idx="3354">
                  <c:v>89.666250000000005</c:v>
                </c:pt>
                <c:pt idx="3355">
                  <c:v>89.605929999999987</c:v>
                </c:pt>
                <c:pt idx="3356">
                  <c:v>89.530630000000002</c:v>
                </c:pt>
                <c:pt idx="3357">
                  <c:v>89.526240000000001</c:v>
                </c:pt>
                <c:pt idx="3358">
                  <c:v>89.514920000000018</c:v>
                </c:pt>
                <c:pt idx="3359">
                  <c:v>89.608569999999986</c:v>
                </c:pt>
                <c:pt idx="3360">
                  <c:v>89.660319999999999</c:v>
                </c:pt>
                <c:pt idx="3361">
                  <c:v>89.708200000000005</c:v>
                </c:pt>
                <c:pt idx="3362">
                  <c:v>89.745379999999983</c:v>
                </c:pt>
                <c:pt idx="3363">
                  <c:v>89.631769999999975</c:v>
                </c:pt>
                <c:pt idx="3364">
                  <c:v>89.458529999999996</c:v>
                </c:pt>
                <c:pt idx="3365">
                  <c:v>89.449580000000012</c:v>
                </c:pt>
                <c:pt idx="3366">
                  <c:v>89.743280000000013</c:v>
                </c:pt>
                <c:pt idx="3367">
                  <c:v>90.132159999999999</c:v>
                </c:pt>
                <c:pt idx="3368">
                  <c:v>90.374979999999979</c:v>
                </c:pt>
                <c:pt idx="3369">
                  <c:v>90.332120000000003</c:v>
                </c:pt>
                <c:pt idx="3370">
                  <c:v>90.202709999999982</c:v>
                </c:pt>
                <c:pt idx="3371">
                  <c:v>90.168299999999974</c:v>
                </c:pt>
                <c:pt idx="3372">
                  <c:v>89.786620000000013</c:v>
                </c:pt>
                <c:pt idx="3373">
                  <c:v>89.602509999999981</c:v>
                </c:pt>
                <c:pt idx="3374">
                  <c:v>89.618889999999979</c:v>
                </c:pt>
                <c:pt idx="3375">
                  <c:v>89.748320000000007</c:v>
                </c:pt>
                <c:pt idx="3376">
                  <c:v>89.957210000000018</c:v>
                </c:pt>
                <c:pt idx="3377">
                  <c:v>89.938829999999996</c:v>
                </c:pt>
                <c:pt idx="3378">
                  <c:v>89.767240000000015</c:v>
                </c:pt>
                <c:pt idx="3379">
                  <c:v>89.73254</c:v>
                </c:pt>
                <c:pt idx="3380">
                  <c:v>89.841310000000007</c:v>
                </c:pt>
                <c:pt idx="3381">
                  <c:v>89.871889999999979</c:v>
                </c:pt>
                <c:pt idx="3382">
                  <c:v>89.670039999999773</c:v>
                </c:pt>
                <c:pt idx="3383">
                  <c:v>89.510410000000007</c:v>
                </c:pt>
                <c:pt idx="3384">
                  <c:v>89.488620000000012</c:v>
                </c:pt>
                <c:pt idx="3385">
                  <c:v>89.500550000000004</c:v>
                </c:pt>
                <c:pt idx="3386">
                  <c:v>89.537360000000007</c:v>
                </c:pt>
                <c:pt idx="3387">
                  <c:v>89.666769999999985</c:v>
                </c:pt>
                <c:pt idx="3388">
                  <c:v>89.747080000000011</c:v>
                </c:pt>
                <c:pt idx="3389">
                  <c:v>89.930170000000004</c:v>
                </c:pt>
                <c:pt idx="3390">
                  <c:v>90.12037999999977</c:v>
                </c:pt>
                <c:pt idx="3391">
                  <c:v>90.285429999999991</c:v>
                </c:pt>
                <c:pt idx="3392">
                  <c:v>90.034729999999996</c:v>
                </c:pt>
                <c:pt idx="3393">
                  <c:v>89.81495000000001</c:v>
                </c:pt>
                <c:pt idx="3394">
                  <c:v>89.871229999999997</c:v>
                </c:pt>
                <c:pt idx="3395">
                  <c:v>90.048739999999981</c:v>
                </c:pt>
                <c:pt idx="3396">
                  <c:v>90.273529999999994</c:v>
                </c:pt>
                <c:pt idx="3397">
                  <c:v>90.153569999999974</c:v>
                </c:pt>
                <c:pt idx="3398">
                  <c:v>89.786420000000007</c:v>
                </c:pt>
                <c:pt idx="3399">
                  <c:v>89.739140000000006</c:v>
                </c:pt>
                <c:pt idx="3400">
                  <c:v>89.797750000000008</c:v>
                </c:pt>
                <c:pt idx="3401">
                  <c:v>89.743940000000009</c:v>
                </c:pt>
                <c:pt idx="3402">
                  <c:v>89.701090000000008</c:v>
                </c:pt>
                <c:pt idx="3403">
                  <c:v>89.687929999999994</c:v>
                </c:pt>
                <c:pt idx="3404">
                  <c:v>89.733720000000005</c:v>
                </c:pt>
                <c:pt idx="3405">
                  <c:v>89.818439999999981</c:v>
                </c:pt>
                <c:pt idx="3406">
                  <c:v>89.801680000000005</c:v>
                </c:pt>
                <c:pt idx="3407">
                  <c:v>89.783820000000006</c:v>
                </c:pt>
                <c:pt idx="3408">
                  <c:v>89.93938</c:v>
                </c:pt>
                <c:pt idx="3409">
                  <c:v>90.316729999999993</c:v>
                </c:pt>
                <c:pt idx="3410">
                  <c:v>90.506860000000003</c:v>
                </c:pt>
                <c:pt idx="3411">
                  <c:v>90.26082000000001</c:v>
                </c:pt>
                <c:pt idx="3412">
                  <c:v>90.24139000000001</c:v>
                </c:pt>
                <c:pt idx="3413">
                  <c:v>90.116140000000001</c:v>
                </c:pt>
                <c:pt idx="3414">
                  <c:v>89.873469999999983</c:v>
                </c:pt>
                <c:pt idx="3415">
                  <c:v>89.828179999999875</c:v>
                </c:pt>
                <c:pt idx="3416">
                  <c:v>89.843720000000005</c:v>
                </c:pt>
                <c:pt idx="3417">
                  <c:v>89.847640000000013</c:v>
                </c:pt>
                <c:pt idx="3418">
                  <c:v>89.880650000000003</c:v>
                </c:pt>
                <c:pt idx="3419">
                  <c:v>89.932210000000012</c:v>
                </c:pt>
                <c:pt idx="3420">
                  <c:v>89.892479999999978</c:v>
                </c:pt>
                <c:pt idx="3421">
                  <c:v>89.774829999999994</c:v>
                </c:pt>
                <c:pt idx="3422">
                  <c:v>89.762929999999997</c:v>
                </c:pt>
                <c:pt idx="3423">
                  <c:v>89.928439999999981</c:v>
                </c:pt>
                <c:pt idx="3424">
                  <c:v>90.151569999999992</c:v>
                </c:pt>
                <c:pt idx="3425">
                  <c:v>90.185859999999977</c:v>
                </c:pt>
                <c:pt idx="3426">
                  <c:v>90.023839999999979</c:v>
                </c:pt>
                <c:pt idx="3427">
                  <c:v>89.898839999999979</c:v>
                </c:pt>
                <c:pt idx="3428">
                  <c:v>89.878289999999978</c:v>
                </c:pt>
                <c:pt idx="3429">
                  <c:v>89.968460000000007</c:v>
                </c:pt>
                <c:pt idx="3430">
                  <c:v>90.087360000000004</c:v>
                </c:pt>
                <c:pt idx="3431">
                  <c:v>90.209379999999982</c:v>
                </c:pt>
                <c:pt idx="3432">
                  <c:v>90.255510000000001</c:v>
                </c:pt>
                <c:pt idx="3433">
                  <c:v>90.30204999999998</c:v>
                </c:pt>
                <c:pt idx="3434">
                  <c:v>90.46062000000002</c:v>
                </c:pt>
                <c:pt idx="3435">
                  <c:v>90.247550000000018</c:v>
                </c:pt>
                <c:pt idx="3436">
                  <c:v>90.052610000000001</c:v>
                </c:pt>
                <c:pt idx="3437">
                  <c:v>90.034360000000007</c:v>
                </c:pt>
                <c:pt idx="3438">
                  <c:v>90.101739999999978</c:v>
                </c:pt>
                <c:pt idx="3439">
                  <c:v>90.17756</c:v>
                </c:pt>
                <c:pt idx="3440">
                  <c:v>90.103339999999847</c:v>
                </c:pt>
                <c:pt idx="3441">
                  <c:v>90.050379999999947</c:v>
                </c:pt>
                <c:pt idx="3442">
                  <c:v>90.114560000000012</c:v>
                </c:pt>
                <c:pt idx="3443">
                  <c:v>90.218729999999994</c:v>
                </c:pt>
                <c:pt idx="3444">
                  <c:v>90.275539999999978</c:v>
                </c:pt>
                <c:pt idx="3445">
                  <c:v>90.38</c:v>
                </c:pt>
                <c:pt idx="3446">
                  <c:v>90.326089999999979</c:v>
                </c:pt>
                <c:pt idx="3447">
                  <c:v>90.248910000000009</c:v>
                </c:pt>
                <c:pt idx="3448">
                  <c:v>90.225620000000006</c:v>
                </c:pt>
                <c:pt idx="3449">
                  <c:v>90.215970000000013</c:v>
                </c:pt>
                <c:pt idx="3450">
                  <c:v>90.204960000000014</c:v>
                </c:pt>
                <c:pt idx="3451">
                  <c:v>90.084800000000001</c:v>
                </c:pt>
                <c:pt idx="3452">
                  <c:v>89.893929999999997</c:v>
                </c:pt>
                <c:pt idx="3453">
                  <c:v>89.834610000000012</c:v>
                </c:pt>
                <c:pt idx="3454">
                  <c:v>89.918640000000011</c:v>
                </c:pt>
                <c:pt idx="3455">
                  <c:v>90.065349999999981</c:v>
                </c:pt>
                <c:pt idx="3456">
                  <c:v>90.119280000000003</c:v>
                </c:pt>
                <c:pt idx="3457">
                  <c:v>90.420140000000004</c:v>
                </c:pt>
                <c:pt idx="3458">
                  <c:v>90.690250000000006</c:v>
                </c:pt>
                <c:pt idx="3459">
                  <c:v>90.892789999999977</c:v>
                </c:pt>
                <c:pt idx="3460">
                  <c:v>90.668429999999987</c:v>
                </c:pt>
                <c:pt idx="3461">
                  <c:v>90.292860000000005</c:v>
                </c:pt>
                <c:pt idx="3462">
                  <c:v>90.144750000000002</c:v>
                </c:pt>
                <c:pt idx="3463">
                  <c:v>89.981030000000004</c:v>
                </c:pt>
                <c:pt idx="3464">
                  <c:v>89.949520000000021</c:v>
                </c:pt>
                <c:pt idx="3465">
                  <c:v>90.081879999999998</c:v>
                </c:pt>
                <c:pt idx="3466">
                  <c:v>90.249160000000018</c:v>
                </c:pt>
                <c:pt idx="3467">
                  <c:v>90.539590000000004</c:v>
                </c:pt>
                <c:pt idx="3468">
                  <c:v>90.895910000000001</c:v>
                </c:pt>
                <c:pt idx="3469">
                  <c:v>90.558819999999983</c:v>
                </c:pt>
                <c:pt idx="3470">
                  <c:v>90.288579999999982</c:v>
                </c:pt>
                <c:pt idx="3471">
                  <c:v>90.304660000000013</c:v>
                </c:pt>
                <c:pt idx="3472">
                  <c:v>90.409360000000007</c:v>
                </c:pt>
                <c:pt idx="3473">
                  <c:v>90.494770000000003</c:v>
                </c:pt>
                <c:pt idx="3474">
                  <c:v>90.473150000000004</c:v>
                </c:pt>
                <c:pt idx="3475">
                  <c:v>90.704550000000012</c:v>
                </c:pt>
                <c:pt idx="3476">
                  <c:v>90.616650000000007</c:v>
                </c:pt>
                <c:pt idx="3477">
                  <c:v>90.155289999999979</c:v>
                </c:pt>
                <c:pt idx="3478">
                  <c:v>90.151089999999982</c:v>
                </c:pt>
                <c:pt idx="3479">
                  <c:v>90.24366000000002</c:v>
                </c:pt>
                <c:pt idx="3480">
                  <c:v>90.231310000000008</c:v>
                </c:pt>
                <c:pt idx="3481">
                  <c:v>90.207670000000007</c:v>
                </c:pt>
                <c:pt idx="3482">
                  <c:v>90.179229999999976</c:v>
                </c:pt>
                <c:pt idx="3483">
                  <c:v>90.182579999999845</c:v>
                </c:pt>
                <c:pt idx="3484">
                  <c:v>90.171879999999845</c:v>
                </c:pt>
                <c:pt idx="3485">
                  <c:v>90.028299999999973</c:v>
                </c:pt>
                <c:pt idx="3486">
                  <c:v>89.907970000000006</c:v>
                </c:pt>
                <c:pt idx="3487">
                  <c:v>89.924170000000004</c:v>
                </c:pt>
                <c:pt idx="3488">
                  <c:v>89.987920000000017</c:v>
                </c:pt>
                <c:pt idx="3489">
                  <c:v>89.998779999999982</c:v>
                </c:pt>
                <c:pt idx="3490">
                  <c:v>90.030510000000007</c:v>
                </c:pt>
                <c:pt idx="3491">
                  <c:v>90.036650000000009</c:v>
                </c:pt>
                <c:pt idx="3492">
                  <c:v>89.973200000000006</c:v>
                </c:pt>
                <c:pt idx="3493">
                  <c:v>90.013470000000012</c:v>
                </c:pt>
                <c:pt idx="3494">
                  <c:v>90.19383999999998</c:v>
                </c:pt>
                <c:pt idx="3495">
                  <c:v>90.218610000000012</c:v>
                </c:pt>
                <c:pt idx="3496">
                  <c:v>90.123919999999998</c:v>
                </c:pt>
                <c:pt idx="3497">
                  <c:v>90.054670000000002</c:v>
                </c:pt>
                <c:pt idx="3498">
                  <c:v>89.991260000000025</c:v>
                </c:pt>
                <c:pt idx="3499">
                  <c:v>89.898650000000004</c:v>
                </c:pt>
                <c:pt idx="3500">
                  <c:v>89.882679999999979</c:v>
                </c:pt>
                <c:pt idx="3501">
                  <c:v>89.924440000000004</c:v>
                </c:pt>
                <c:pt idx="3502">
                  <c:v>89.931960000000018</c:v>
                </c:pt>
                <c:pt idx="3503">
                  <c:v>89.973039999999983</c:v>
                </c:pt>
                <c:pt idx="3504">
                  <c:v>90.06186000000001</c:v>
                </c:pt>
                <c:pt idx="3505">
                  <c:v>89.954710000000006</c:v>
                </c:pt>
                <c:pt idx="3506">
                  <c:v>89.901020000000017</c:v>
                </c:pt>
                <c:pt idx="3507">
                  <c:v>89.818829999999991</c:v>
                </c:pt>
                <c:pt idx="3508">
                  <c:v>89.717280000000017</c:v>
                </c:pt>
                <c:pt idx="3509">
                  <c:v>89.819369999999992</c:v>
                </c:pt>
                <c:pt idx="3510">
                  <c:v>89.888019999999983</c:v>
                </c:pt>
                <c:pt idx="3511">
                  <c:v>89.854769999999974</c:v>
                </c:pt>
                <c:pt idx="3512">
                  <c:v>89.874839999999978</c:v>
                </c:pt>
                <c:pt idx="3513">
                  <c:v>89.916080000000008</c:v>
                </c:pt>
                <c:pt idx="3514">
                  <c:v>89.895629999999997</c:v>
                </c:pt>
                <c:pt idx="3515">
                  <c:v>89.866969999999995</c:v>
                </c:pt>
                <c:pt idx="3516">
                  <c:v>89.831890000000001</c:v>
                </c:pt>
                <c:pt idx="3517">
                  <c:v>89.875559999999979</c:v>
                </c:pt>
                <c:pt idx="3518">
                  <c:v>89.910820000000015</c:v>
                </c:pt>
                <c:pt idx="3519">
                  <c:v>89.839329999999975</c:v>
                </c:pt>
                <c:pt idx="3520">
                  <c:v>89.741360000000014</c:v>
                </c:pt>
                <c:pt idx="3521">
                  <c:v>89.720660000000009</c:v>
                </c:pt>
                <c:pt idx="3522">
                  <c:v>89.823739999999773</c:v>
                </c:pt>
                <c:pt idx="3523">
                  <c:v>89.979620000000011</c:v>
                </c:pt>
                <c:pt idx="3524">
                  <c:v>89.994780000000006</c:v>
                </c:pt>
                <c:pt idx="3525">
                  <c:v>89.867310000000003</c:v>
                </c:pt>
                <c:pt idx="3526">
                  <c:v>89.900680000000008</c:v>
                </c:pt>
                <c:pt idx="3527">
                  <c:v>90.035769999999985</c:v>
                </c:pt>
                <c:pt idx="3528">
                  <c:v>90.06677999999998</c:v>
                </c:pt>
                <c:pt idx="3529">
                  <c:v>90.063550000000006</c:v>
                </c:pt>
                <c:pt idx="3530">
                  <c:v>89.972629999999995</c:v>
                </c:pt>
                <c:pt idx="3531">
                  <c:v>89.934590000000014</c:v>
                </c:pt>
                <c:pt idx="3532">
                  <c:v>90.124859999999998</c:v>
                </c:pt>
                <c:pt idx="3533">
                  <c:v>90.21662000000002</c:v>
                </c:pt>
                <c:pt idx="3534">
                  <c:v>90.062309999999982</c:v>
                </c:pt>
                <c:pt idx="3535">
                  <c:v>89.983820000000009</c:v>
                </c:pt>
                <c:pt idx="3536">
                  <c:v>89.878169999999983</c:v>
                </c:pt>
                <c:pt idx="3537">
                  <c:v>89.80852999999999</c:v>
                </c:pt>
                <c:pt idx="3538">
                  <c:v>89.7654</c:v>
                </c:pt>
                <c:pt idx="3539">
                  <c:v>89.742020000000011</c:v>
                </c:pt>
                <c:pt idx="3540">
                  <c:v>89.792029999999997</c:v>
                </c:pt>
                <c:pt idx="3541">
                  <c:v>90.049110000000013</c:v>
                </c:pt>
                <c:pt idx="3542">
                  <c:v>90.258079999999978</c:v>
                </c:pt>
                <c:pt idx="3543">
                  <c:v>90.072959999999981</c:v>
                </c:pt>
                <c:pt idx="3544">
                  <c:v>89.924800000000005</c:v>
                </c:pt>
                <c:pt idx="3545">
                  <c:v>89.988439999999983</c:v>
                </c:pt>
                <c:pt idx="3546">
                  <c:v>90.102649999999983</c:v>
                </c:pt>
                <c:pt idx="3547">
                  <c:v>90.297500000000014</c:v>
                </c:pt>
                <c:pt idx="3548">
                  <c:v>90.329909999999998</c:v>
                </c:pt>
                <c:pt idx="3549">
                  <c:v>90.055689999999998</c:v>
                </c:pt>
                <c:pt idx="3550">
                  <c:v>89.912980000000005</c:v>
                </c:pt>
                <c:pt idx="3551">
                  <c:v>89.812950000000001</c:v>
                </c:pt>
                <c:pt idx="3552">
                  <c:v>89.675539999999771</c:v>
                </c:pt>
                <c:pt idx="3553">
                  <c:v>89.713360000000009</c:v>
                </c:pt>
                <c:pt idx="3554">
                  <c:v>89.829899999999981</c:v>
                </c:pt>
                <c:pt idx="3555">
                  <c:v>89.889809999999983</c:v>
                </c:pt>
                <c:pt idx="3556">
                  <c:v>89.865960000000001</c:v>
                </c:pt>
                <c:pt idx="3557">
                  <c:v>89.681669999999997</c:v>
                </c:pt>
                <c:pt idx="3558">
                  <c:v>89.580709999999982</c:v>
                </c:pt>
                <c:pt idx="3559">
                  <c:v>89.594540000000009</c:v>
                </c:pt>
                <c:pt idx="3560">
                  <c:v>89.674839999999875</c:v>
                </c:pt>
                <c:pt idx="3561">
                  <c:v>89.809779999999947</c:v>
                </c:pt>
                <c:pt idx="3562">
                  <c:v>89.941890000000015</c:v>
                </c:pt>
                <c:pt idx="3563">
                  <c:v>89.955460000000002</c:v>
                </c:pt>
                <c:pt idx="3564">
                  <c:v>89.989469999999997</c:v>
                </c:pt>
                <c:pt idx="3565">
                  <c:v>89.947170000000014</c:v>
                </c:pt>
                <c:pt idx="3566">
                  <c:v>89.967870000000005</c:v>
                </c:pt>
                <c:pt idx="3567">
                  <c:v>90.107190000000003</c:v>
                </c:pt>
                <c:pt idx="3568">
                  <c:v>90.129639999999981</c:v>
                </c:pt>
                <c:pt idx="3569">
                  <c:v>89.927580000000006</c:v>
                </c:pt>
                <c:pt idx="3570">
                  <c:v>89.791120000000021</c:v>
                </c:pt>
                <c:pt idx="3571">
                  <c:v>89.742200000000011</c:v>
                </c:pt>
                <c:pt idx="3572">
                  <c:v>89.799890000000005</c:v>
                </c:pt>
                <c:pt idx="3573">
                  <c:v>89.774280000000005</c:v>
                </c:pt>
                <c:pt idx="3574">
                  <c:v>89.622739999999652</c:v>
                </c:pt>
                <c:pt idx="3575">
                  <c:v>89.610280000000003</c:v>
                </c:pt>
                <c:pt idx="3576">
                  <c:v>89.642329999999987</c:v>
                </c:pt>
                <c:pt idx="3577">
                  <c:v>89.688979999999773</c:v>
                </c:pt>
                <c:pt idx="3578">
                  <c:v>89.814440000000005</c:v>
                </c:pt>
                <c:pt idx="3579">
                  <c:v>90.090710000000001</c:v>
                </c:pt>
                <c:pt idx="3580">
                  <c:v>90.222879999999947</c:v>
                </c:pt>
                <c:pt idx="3581">
                  <c:v>90.48096000000001</c:v>
                </c:pt>
                <c:pt idx="3582">
                  <c:v>90.09693</c:v>
                </c:pt>
                <c:pt idx="3583">
                  <c:v>89.27773999999998</c:v>
                </c:pt>
                <c:pt idx="3584">
                  <c:v>89.532699999999991</c:v>
                </c:pt>
                <c:pt idx="3585">
                  <c:v>89.75791000000001</c:v>
                </c:pt>
                <c:pt idx="3586">
                  <c:v>89.803139999999999</c:v>
                </c:pt>
                <c:pt idx="3587">
                  <c:v>89.729590000000002</c:v>
                </c:pt>
                <c:pt idx="3588">
                  <c:v>89.708979999999983</c:v>
                </c:pt>
                <c:pt idx="3589">
                  <c:v>89.725459999999998</c:v>
                </c:pt>
                <c:pt idx="3590">
                  <c:v>89.72345</c:v>
                </c:pt>
                <c:pt idx="3591">
                  <c:v>89.721630000000005</c:v>
                </c:pt>
                <c:pt idx="3592">
                  <c:v>89.784470000000013</c:v>
                </c:pt>
                <c:pt idx="3593">
                  <c:v>89.941920000000025</c:v>
                </c:pt>
                <c:pt idx="3594">
                  <c:v>90.062250000000006</c:v>
                </c:pt>
                <c:pt idx="3595">
                  <c:v>89.883579999999981</c:v>
                </c:pt>
                <c:pt idx="3596">
                  <c:v>89.696579999999983</c:v>
                </c:pt>
                <c:pt idx="3597">
                  <c:v>89.85466000000001</c:v>
                </c:pt>
                <c:pt idx="3598">
                  <c:v>90.149699999999996</c:v>
                </c:pt>
                <c:pt idx="3599">
                  <c:v>90.158039999999772</c:v>
                </c:pt>
                <c:pt idx="3600">
                  <c:v>90.050910000000002</c:v>
                </c:pt>
                <c:pt idx="3601">
                  <c:v>89.97054</c:v>
                </c:pt>
                <c:pt idx="3602">
                  <c:v>89.869050000000001</c:v>
                </c:pt>
                <c:pt idx="3603">
                  <c:v>89.807029999999997</c:v>
                </c:pt>
                <c:pt idx="3604">
                  <c:v>89.846210000000013</c:v>
                </c:pt>
                <c:pt idx="3605">
                  <c:v>89.81183</c:v>
                </c:pt>
                <c:pt idx="3606">
                  <c:v>89.836739999999978</c:v>
                </c:pt>
                <c:pt idx="3607">
                  <c:v>89.823269999999994</c:v>
                </c:pt>
                <c:pt idx="3608">
                  <c:v>89.836200000000005</c:v>
                </c:pt>
                <c:pt idx="3609">
                  <c:v>89.838329999999985</c:v>
                </c:pt>
                <c:pt idx="3610">
                  <c:v>89.845550000000003</c:v>
                </c:pt>
                <c:pt idx="3611">
                  <c:v>89.901130000000009</c:v>
                </c:pt>
                <c:pt idx="3612">
                  <c:v>89.914760000000015</c:v>
                </c:pt>
                <c:pt idx="3613">
                  <c:v>89.958529999999996</c:v>
                </c:pt>
                <c:pt idx="3614">
                  <c:v>89.93038</c:v>
                </c:pt>
                <c:pt idx="3615">
                  <c:v>89.69511</c:v>
                </c:pt>
                <c:pt idx="3616">
                  <c:v>89.589579999999998</c:v>
                </c:pt>
                <c:pt idx="3617">
                  <c:v>89.688079999999772</c:v>
                </c:pt>
                <c:pt idx="3618">
                  <c:v>89.71914000000001</c:v>
                </c:pt>
                <c:pt idx="3619">
                  <c:v>89.744450000000015</c:v>
                </c:pt>
                <c:pt idx="3620">
                  <c:v>89.872929999999982</c:v>
                </c:pt>
                <c:pt idx="3621">
                  <c:v>89.969670000000008</c:v>
                </c:pt>
                <c:pt idx="3622">
                  <c:v>89.954910000000012</c:v>
                </c:pt>
                <c:pt idx="3623">
                  <c:v>89.838969999999975</c:v>
                </c:pt>
                <c:pt idx="3624">
                  <c:v>89.694500000000005</c:v>
                </c:pt>
                <c:pt idx="3625">
                  <c:v>89.635579999999948</c:v>
                </c:pt>
                <c:pt idx="3626">
                  <c:v>89.715450000000004</c:v>
                </c:pt>
                <c:pt idx="3627">
                  <c:v>89.796610000000015</c:v>
                </c:pt>
                <c:pt idx="3628">
                  <c:v>89.87106</c:v>
                </c:pt>
                <c:pt idx="3629">
                  <c:v>89.898069999999976</c:v>
                </c:pt>
                <c:pt idx="3630">
                  <c:v>89.896420000000006</c:v>
                </c:pt>
                <c:pt idx="3631">
                  <c:v>89.96350000000001</c:v>
                </c:pt>
                <c:pt idx="3632">
                  <c:v>89.963170000000005</c:v>
                </c:pt>
                <c:pt idx="3633">
                  <c:v>90.022069999999985</c:v>
                </c:pt>
                <c:pt idx="3634">
                  <c:v>89.88776</c:v>
                </c:pt>
                <c:pt idx="3635">
                  <c:v>89.870329999999981</c:v>
                </c:pt>
                <c:pt idx="3636">
                  <c:v>89.792050000000003</c:v>
                </c:pt>
                <c:pt idx="3637">
                  <c:v>89.698260000000005</c:v>
                </c:pt>
                <c:pt idx="3638">
                  <c:v>89.649600000000007</c:v>
                </c:pt>
                <c:pt idx="3639">
                  <c:v>89.626639999999981</c:v>
                </c:pt>
                <c:pt idx="3640">
                  <c:v>89.625269999999986</c:v>
                </c:pt>
                <c:pt idx="3641">
                  <c:v>89.664530000000013</c:v>
                </c:pt>
                <c:pt idx="3642">
                  <c:v>89.652539999999846</c:v>
                </c:pt>
                <c:pt idx="3643">
                  <c:v>89.679169999999985</c:v>
                </c:pt>
                <c:pt idx="3644">
                  <c:v>89.66592</c:v>
                </c:pt>
                <c:pt idx="3645">
                  <c:v>89.614490000000004</c:v>
                </c:pt>
                <c:pt idx="3646">
                  <c:v>89.685349999999772</c:v>
                </c:pt>
                <c:pt idx="3647">
                  <c:v>89.748369999999994</c:v>
                </c:pt>
                <c:pt idx="3648">
                  <c:v>89.615290000000002</c:v>
                </c:pt>
                <c:pt idx="3649">
                  <c:v>89.579169999999991</c:v>
                </c:pt>
                <c:pt idx="3650">
                  <c:v>89.607120000000009</c:v>
                </c:pt>
                <c:pt idx="3651">
                  <c:v>89.572049999999948</c:v>
                </c:pt>
                <c:pt idx="3652">
                  <c:v>89.539100000000005</c:v>
                </c:pt>
                <c:pt idx="3653">
                  <c:v>89.630420000000001</c:v>
                </c:pt>
                <c:pt idx="3654">
                  <c:v>89.766769999999994</c:v>
                </c:pt>
                <c:pt idx="3655">
                  <c:v>89.835290000000001</c:v>
                </c:pt>
                <c:pt idx="3656">
                  <c:v>89.802359999999979</c:v>
                </c:pt>
                <c:pt idx="3657">
                  <c:v>89.672649999999948</c:v>
                </c:pt>
                <c:pt idx="3658">
                  <c:v>89.600429999999974</c:v>
                </c:pt>
                <c:pt idx="3659">
                  <c:v>89.570769999999982</c:v>
                </c:pt>
                <c:pt idx="3660">
                  <c:v>89.662019999999998</c:v>
                </c:pt>
                <c:pt idx="3661">
                  <c:v>89.764820000000014</c:v>
                </c:pt>
                <c:pt idx="3662">
                  <c:v>89.737580000000008</c:v>
                </c:pt>
                <c:pt idx="3663">
                  <c:v>89.610349999999983</c:v>
                </c:pt>
                <c:pt idx="3664">
                  <c:v>89.547300000000007</c:v>
                </c:pt>
                <c:pt idx="3665">
                  <c:v>89.524810000000002</c:v>
                </c:pt>
                <c:pt idx="3666">
                  <c:v>89.426369999999991</c:v>
                </c:pt>
                <c:pt idx="3667">
                  <c:v>89.372409999999846</c:v>
                </c:pt>
                <c:pt idx="3668">
                  <c:v>89.422769999999986</c:v>
                </c:pt>
                <c:pt idx="3669">
                  <c:v>89.494540000000015</c:v>
                </c:pt>
                <c:pt idx="3670">
                  <c:v>89.555879999999846</c:v>
                </c:pt>
                <c:pt idx="3671">
                  <c:v>89.579669999999993</c:v>
                </c:pt>
                <c:pt idx="3672">
                  <c:v>89.558779999999771</c:v>
                </c:pt>
                <c:pt idx="3673">
                  <c:v>89.613569999999996</c:v>
                </c:pt>
                <c:pt idx="3674">
                  <c:v>89.693489999999983</c:v>
                </c:pt>
                <c:pt idx="3675">
                  <c:v>89.69280999999998</c:v>
                </c:pt>
                <c:pt idx="3676">
                  <c:v>89.64479</c:v>
                </c:pt>
                <c:pt idx="3677">
                  <c:v>89.517140000000012</c:v>
                </c:pt>
                <c:pt idx="3678">
                  <c:v>89.452179999999998</c:v>
                </c:pt>
                <c:pt idx="3679">
                  <c:v>89.496380000000002</c:v>
                </c:pt>
                <c:pt idx="3680">
                  <c:v>89.484250000000017</c:v>
                </c:pt>
                <c:pt idx="3681">
                  <c:v>89.47469000000001</c:v>
                </c:pt>
                <c:pt idx="3682">
                  <c:v>89.430960000000013</c:v>
                </c:pt>
                <c:pt idx="3683">
                  <c:v>89.379109999999983</c:v>
                </c:pt>
                <c:pt idx="3684">
                  <c:v>89.366320000000002</c:v>
                </c:pt>
                <c:pt idx="3685">
                  <c:v>89.360979999999998</c:v>
                </c:pt>
                <c:pt idx="3686">
                  <c:v>89.350220000000007</c:v>
                </c:pt>
                <c:pt idx="3687">
                  <c:v>89.414090000000016</c:v>
                </c:pt>
                <c:pt idx="3688">
                  <c:v>89.521879999999982</c:v>
                </c:pt>
                <c:pt idx="3689">
                  <c:v>89.53398</c:v>
                </c:pt>
                <c:pt idx="3690">
                  <c:v>89.494820000000018</c:v>
                </c:pt>
                <c:pt idx="3691">
                  <c:v>89.422820000000002</c:v>
                </c:pt>
                <c:pt idx="3692">
                  <c:v>89.422789999999978</c:v>
                </c:pt>
                <c:pt idx="3693">
                  <c:v>89.504190000000008</c:v>
                </c:pt>
                <c:pt idx="3694">
                  <c:v>89.45214</c:v>
                </c:pt>
                <c:pt idx="3695">
                  <c:v>89.366190000000003</c:v>
                </c:pt>
                <c:pt idx="3696">
                  <c:v>89.325019999999981</c:v>
                </c:pt>
                <c:pt idx="3697">
                  <c:v>89.256240000000005</c:v>
                </c:pt>
                <c:pt idx="3698">
                  <c:v>89.26118000000001</c:v>
                </c:pt>
                <c:pt idx="3699">
                  <c:v>89.278809999999979</c:v>
                </c:pt>
                <c:pt idx="3700">
                  <c:v>89.288989999999998</c:v>
                </c:pt>
                <c:pt idx="3701">
                  <c:v>89.333329999999975</c:v>
                </c:pt>
                <c:pt idx="3702">
                  <c:v>89.366</c:v>
                </c:pt>
                <c:pt idx="3703">
                  <c:v>89.402479999999983</c:v>
                </c:pt>
                <c:pt idx="3704">
                  <c:v>89.412680000000009</c:v>
                </c:pt>
                <c:pt idx="3705">
                  <c:v>89.394390000000001</c:v>
                </c:pt>
                <c:pt idx="3706">
                  <c:v>89.420090000000002</c:v>
                </c:pt>
                <c:pt idx="3707">
                  <c:v>89.424410000000009</c:v>
                </c:pt>
                <c:pt idx="3708">
                  <c:v>89.381349999999998</c:v>
                </c:pt>
                <c:pt idx="3709">
                  <c:v>89.393270000000001</c:v>
                </c:pt>
                <c:pt idx="3710">
                  <c:v>89.402479999999983</c:v>
                </c:pt>
                <c:pt idx="3711">
                  <c:v>89.359319999999983</c:v>
                </c:pt>
                <c:pt idx="3712">
                  <c:v>89.310110000000009</c:v>
                </c:pt>
                <c:pt idx="3713">
                  <c:v>89.230010000000007</c:v>
                </c:pt>
                <c:pt idx="3714">
                  <c:v>89.232709999999983</c:v>
                </c:pt>
                <c:pt idx="3715">
                  <c:v>89.285250000000005</c:v>
                </c:pt>
                <c:pt idx="3716">
                  <c:v>89.263550000000009</c:v>
                </c:pt>
                <c:pt idx="3717">
                  <c:v>89.1374</c:v>
                </c:pt>
                <c:pt idx="3718">
                  <c:v>89.064480000000003</c:v>
                </c:pt>
                <c:pt idx="3719">
                  <c:v>89.136589999999998</c:v>
                </c:pt>
                <c:pt idx="3720">
                  <c:v>89.259810000000002</c:v>
                </c:pt>
                <c:pt idx="3721">
                  <c:v>89.320579999999978</c:v>
                </c:pt>
                <c:pt idx="3722">
                  <c:v>89.335610000000003</c:v>
                </c:pt>
                <c:pt idx="3723">
                  <c:v>89.307969999999997</c:v>
                </c:pt>
                <c:pt idx="3724">
                  <c:v>89.288260000000008</c:v>
                </c:pt>
                <c:pt idx="3725">
                  <c:v>89.307120000000012</c:v>
                </c:pt>
                <c:pt idx="3726">
                  <c:v>89.30646999999999</c:v>
                </c:pt>
                <c:pt idx="3727">
                  <c:v>89.318640000000002</c:v>
                </c:pt>
                <c:pt idx="3728">
                  <c:v>89.300610000000006</c:v>
                </c:pt>
                <c:pt idx="3729">
                  <c:v>89.265150000000006</c:v>
                </c:pt>
                <c:pt idx="3730">
                  <c:v>89.21429000000002</c:v>
                </c:pt>
                <c:pt idx="3731">
                  <c:v>89.202439999999982</c:v>
                </c:pt>
                <c:pt idx="3732">
                  <c:v>89.219410000000011</c:v>
                </c:pt>
                <c:pt idx="3733">
                  <c:v>89.226600000000005</c:v>
                </c:pt>
                <c:pt idx="3734">
                  <c:v>89.211100000000016</c:v>
                </c:pt>
                <c:pt idx="3735">
                  <c:v>0</c:v>
                </c:pt>
              </c:numCache>
            </c:numRef>
          </c:yVal>
          <c:smooth val="1"/>
        </c:ser>
        <c:axId val="83750272"/>
        <c:axId val="84018688"/>
      </c:scatterChart>
      <c:valAx>
        <c:axId val="83750272"/>
        <c:scaling>
          <c:orientation val="maxMin"/>
          <c:max val="3950"/>
          <c:min val="750"/>
        </c:scaling>
        <c:axPos val="b"/>
        <c:title>
          <c:tx>
            <c:rich>
              <a:bodyPr/>
              <a:lstStyle/>
              <a:p>
                <a:pPr>
                  <a:defRPr lang="en-GB"/>
                </a:pPr>
                <a:r>
                  <a:rPr lang="en-GB" sz="1200"/>
                  <a:t>Wavenumber</a:t>
                </a:r>
                <a:r>
                  <a:rPr lang="en-GB" sz="1200" baseline="0"/>
                  <a:t> (cm</a:t>
                </a:r>
                <a:r>
                  <a:rPr lang="en-GB" sz="1200" baseline="30000"/>
                  <a:t>-1</a:t>
                </a:r>
                <a:r>
                  <a:rPr lang="en-GB" sz="1200" baseline="0"/>
                  <a:t>)</a:t>
                </a:r>
                <a:endParaRPr lang="en-GB" sz="1200"/>
              </a:p>
            </c:rich>
          </c:tx>
          <c:layout/>
          <c:spPr>
            <a:noFill/>
            <a:ln w="25400">
              <a:noFill/>
            </a:ln>
          </c:spPr>
        </c:title>
        <c:numFmt formatCode="General" sourceLinked="0"/>
        <c:minorTickMark val="out"/>
        <c:tickLblPos val="nextTo"/>
        <c:spPr>
          <a:ln w="12700">
            <a:solidFill>
              <a:srgbClr val="000000"/>
            </a:solidFill>
            <a:prstDash val="solid"/>
          </a:ln>
        </c:spPr>
        <c:txPr>
          <a:bodyPr rot="0" vert="horz"/>
          <a:lstStyle/>
          <a:p>
            <a:pPr>
              <a:defRPr lang="en-GB" sz="1000" b="0" i="0" u="none" strike="noStrike" baseline="0">
                <a:solidFill>
                  <a:srgbClr val="000000"/>
                </a:solidFill>
                <a:latin typeface="Calibri"/>
                <a:ea typeface="Calibri"/>
                <a:cs typeface="Calibri"/>
              </a:defRPr>
            </a:pPr>
            <a:endParaRPr lang="en-US"/>
          </a:p>
        </c:txPr>
        <c:crossAx val="84018688"/>
        <c:crosses val="autoZero"/>
        <c:crossBetween val="midCat"/>
      </c:valAx>
      <c:valAx>
        <c:axId val="84018688"/>
        <c:scaling>
          <c:orientation val="minMax"/>
          <c:max val="100"/>
          <c:min val="0"/>
        </c:scaling>
        <c:axPos val="r"/>
        <c:title>
          <c:tx>
            <c:rich>
              <a:bodyPr/>
              <a:lstStyle/>
              <a:p>
                <a:pPr>
                  <a:defRPr lang="en-GB"/>
                </a:pPr>
                <a:r>
                  <a:rPr lang="en-GB" sz="1200"/>
                  <a:t>% Transmittance</a:t>
                </a:r>
              </a:p>
            </c:rich>
          </c:tx>
          <c:layout/>
          <c:spPr>
            <a:noFill/>
            <a:ln w="25400">
              <a:noFill/>
            </a:ln>
          </c:spPr>
        </c:title>
        <c:numFmt formatCode="General" sourceLinked="0"/>
        <c:minorTickMark val="out"/>
        <c:tickLblPos val="nextTo"/>
        <c:spPr>
          <a:ln w="3175">
            <a:solidFill>
              <a:srgbClr val="000000"/>
            </a:solidFill>
            <a:prstDash val="solid"/>
          </a:ln>
        </c:spPr>
        <c:txPr>
          <a:bodyPr/>
          <a:lstStyle/>
          <a:p>
            <a:pPr>
              <a:defRPr lang="en-GB"/>
            </a:pPr>
            <a:endParaRPr lang="en-US"/>
          </a:p>
        </c:txPr>
        <c:crossAx val="83750272"/>
        <c:crosses val="autoZero"/>
        <c:crossBetween val="midCat"/>
      </c:valAx>
      <c:spPr>
        <a:solidFill>
          <a:srgbClr val="FFFFFF"/>
        </a:solidFill>
        <a:ln w="12700">
          <a:solidFill>
            <a:srgbClr val="000000"/>
          </a:solidFill>
          <a:prstDash val="solid"/>
        </a:ln>
      </c:spPr>
    </c:plotArea>
    <c:plotVisOnly val="1"/>
    <c:dispBlanksAs val="gap"/>
  </c:chart>
  <c:spPr>
    <a:solidFill>
      <a:srgbClr val="FFFFFF"/>
    </a:solidFill>
    <a:ln w="9525">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109289402349297"/>
          <c:y val="0.12013050452026801"/>
          <c:w val="0.85245787912787208"/>
          <c:h val="0.78703792661079308"/>
        </c:manualLayout>
      </c:layout>
      <c:scatterChart>
        <c:scatterStyle val="lineMarker"/>
        <c:ser>
          <c:idx val="0"/>
          <c:order val="0"/>
          <c:tx>
            <c:v>SPE Fraction 1</c:v>
          </c:tx>
          <c:spPr>
            <a:ln w="12700">
              <a:solidFill>
                <a:srgbClr val="000000"/>
              </a:solidFill>
              <a:prstDash val="solid"/>
            </a:ln>
          </c:spPr>
          <c:marker>
            <c:symbol val="none"/>
          </c:marker>
          <c:xVal>
            <c:numRef>
              <c:f>'[1]UV Vis Data'!$A$12:$A$614</c:f>
              <c:numCache>
                <c:formatCode>General</c:formatCode>
                <c:ptCount val="603"/>
                <c:pt idx="0">
                  <c:v>200</c:v>
                </c:pt>
                <c:pt idx="1">
                  <c:v>201</c:v>
                </c:pt>
                <c:pt idx="2">
                  <c:v>202</c:v>
                </c:pt>
                <c:pt idx="3">
                  <c:v>203</c:v>
                </c:pt>
                <c:pt idx="4">
                  <c:v>204</c:v>
                </c:pt>
                <c:pt idx="5">
                  <c:v>205</c:v>
                </c:pt>
                <c:pt idx="6">
                  <c:v>206</c:v>
                </c:pt>
                <c:pt idx="7">
                  <c:v>207</c:v>
                </c:pt>
                <c:pt idx="8">
                  <c:v>208</c:v>
                </c:pt>
                <c:pt idx="9">
                  <c:v>209</c:v>
                </c:pt>
                <c:pt idx="10">
                  <c:v>210</c:v>
                </c:pt>
                <c:pt idx="11">
                  <c:v>211</c:v>
                </c:pt>
                <c:pt idx="12">
                  <c:v>212</c:v>
                </c:pt>
                <c:pt idx="13">
                  <c:v>213</c:v>
                </c:pt>
                <c:pt idx="14">
                  <c:v>214</c:v>
                </c:pt>
                <c:pt idx="15">
                  <c:v>215</c:v>
                </c:pt>
                <c:pt idx="16">
                  <c:v>216</c:v>
                </c:pt>
                <c:pt idx="17">
                  <c:v>217</c:v>
                </c:pt>
                <c:pt idx="18">
                  <c:v>218</c:v>
                </c:pt>
                <c:pt idx="19">
                  <c:v>219</c:v>
                </c:pt>
                <c:pt idx="20">
                  <c:v>220</c:v>
                </c:pt>
                <c:pt idx="21">
                  <c:v>221</c:v>
                </c:pt>
                <c:pt idx="22">
                  <c:v>222</c:v>
                </c:pt>
                <c:pt idx="23">
                  <c:v>223</c:v>
                </c:pt>
                <c:pt idx="24">
                  <c:v>224</c:v>
                </c:pt>
                <c:pt idx="25">
                  <c:v>225</c:v>
                </c:pt>
                <c:pt idx="26">
                  <c:v>226</c:v>
                </c:pt>
                <c:pt idx="27">
                  <c:v>227</c:v>
                </c:pt>
                <c:pt idx="28">
                  <c:v>228</c:v>
                </c:pt>
                <c:pt idx="29">
                  <c:v>229</c:v>
                </c:pt>
                <c:pt idx="30">
                  <c:v>230</c:v>
                </c:pt>
                <c:pt idx="31">
                  <c:v>231</c:v>
                </c:pt>
                <c:pt idx="32">
                  <c:v>232</c:v>
                </c:pt>
                <c:pt idx="33">
                  <c:v>233</c:v>
                </c:pt>
                <c:pt idx="34">
                  <c:v>234</c:v>
                </c:pt>
                <c:pt idx="35">
                  <c:v>235</c:v>
                </c:pt>
                <c:pt idx="36">
                  <c:v>236</c:v>
                </c:pt>
                <c:pt idx="37">
                  <c:v>237</c:v>
                </c:pt>
                <c:pt idx="38">
                  <c:v>238</c:v>
                </c:pt>
                <c:pt idx="39">
                  <c:v>239</c:v>
                </c:pt>
                <c:pt idx="40">
                  <c:v>240</c:v>
                </c:pt>
                <c:pt idx="41">
                  <c:v>241</c:v>
                </c:pt>
                <c:pt idx="42">
                  <c:v>242</c:v>
                </c:pt>
                <c:pt idx="43">
                  <c:v>243</c:v>
                </c:pt>
                <c:pt idx="44">
                  <c:v>244</c:v>
                </c:pt>
                <c:pt idx="45">
                  <c:v>245</c:v>
                </c:pt>
                <c:pt idx="46">
                  <c:v>246</c:v>
                </c:pt>
                <c:pt idx="47">
                  <c:v>247</c:v>
                </c:pt>
                <c:pt idx="48">
                  <c:v>248</c:v>
                </c:pt>
                <c:pt idx="49">
                  <c:v>249</c:v>
                </c:pt>
                <c:pt idx="50">
                  <c:v>250</c:v>
                </c:pt>
                <c:pt idx="51">
                  <c:v>251</c:v>
                </c:pt>
                <c:pt idx="52">
                  <c:v>252</c:v>
                </c:pt>
                <c:pt idx="53">
                  <c:v>253</c:v>
                </c:pt>
                <c:pt idx="54">
                  <c:v>254</c:v>
                </c:pt>
                <c:pt idx="55">
                  <c:v>255</c:v>
                </c:pt>
                <c:pt idx="56">
                  <c:v>256</c:v>
                </c:pt>
                <c:pt idx="57">
                  <c:v>257</c:v>
                </c:pt>
                <c:pt idx="58">
                  <c:v>258</c:v>
                </c:pt>
                <c:pt idx="59">
                  <c:v>259</c:v>
                </c:pt>
                <c:pt idx="60">
                  <c:v>260</c:v>
                </c:pt>
                <c:pt idx="61">
                  <c:v>261</c:v>
                </c:pt>
                <c:pt idx="62">
                  <c:v>262</c:v>
                </c:pt>
                <c:pt idx="63">
                  <c:v>263</c:v>
                </c:pt>
                <c:pt idx="64">
                  <c:v>264</c:v>
                </c:pt>
                <c:pt idx="65">
                  <c:v>265</c:v>
                </c:pt>
                <c:pt idx="66">
                  <c:v>266</c:v>
                </c:pt>
                <c:pt idx="67">
                  <c:v>267</c:v>
                </c:pt>
                <c:pt idx="68">
                  <c:v>268</c:v>
                </c:pt>
                <c:pt idx="69">
                  <c:v>269</c:v>
                </c:pt>
                <c:pt idx="70">
                  <c:v>270</c:v>
                </c:pt>
                <c:pt idx="71">
                  <c:v>271</c:v>
                </c:pt>
                <c:pt idx="72">
                  <c:v>272</c:v>
                </c:pt>
                <c:pt idx="73">
                  <c:v>273</c:v>
                </c:pt>
                <c:pt idx="74">
                  <c:v>274</c:v>
                </c:pt>
                <c:pt idx="75">
                  <c:v>275</c:v>
                </c:pt>
                <c:pt idx="76">
                  <c:v>276</c:v>
                </c:pt>
                <c:pt idx="77">
                  <c:v>277</c:v>
                </c:pt>
                <c:pt idx="78">
                  <c:v>278</c:v>
                </c:pt>
                <c:pt idx="79">
                  <c:v>279</c:v>
                </c:pt>
                <c:pt idx="80">
                  <c:v>280</c:v>
                </c:pt>
                <c:pt idx="81">
                  <c:v>281</c:v>
                </c:pt>
                <c:pt idx="82">
                  <c:v>282</c:v>
                </c:pt>
                <c:pt idx="83">
                  <c:v>283</c:v>
                </c:pt>
                <c:pt idx="84">
                  <c:v>284</c:v>
                </c:pt>
                <c:pt idx="85">
                  <c:v>285</c:v>
                </c:pt>
                <c:pt idx="86">
                  <c:v>286</c:v>
                </c:pt>
                <c:pt idx="87">
                  <c:v>287</c:v>
                </c:pt>
                <c:pt idx="88">
                  <c:v>288</c:v>
                </c:pt>
                <c:pt idx="89">
                  <c:v>289</c:v>
                </c:pt>
                <c:pt idx="90">
                  <c:v>290</c:v>
                </c:pt>
                <c:pt idx="91">
                  <c:v>291</c:v>
                </c:pt>
                <c:pt idx="92">
                  <c:v>292</c:v>
                </c:pt>
                <c:pt idx="93">
                  <c:v>293</c:v>
                </c:pt>
                <c:pt idx="94">
                  <c:v>294</c:v>
                </c:pt>
                <c:pt idx="95">
                  <c:v>295</c:v>
                </c:pt>
                <c:pt idx="96">
                  <c:v>296</c:v>
                </c:pt>
                <c:pt idx="97">
                  <c:v>297</c:v>
                </c:pt>
                <c:pt idx="98">
                  <c:v>298</c:v>
                </c:pt>
                <c:pt idx="99">
                  <c:v>299</c:v>
                </c:pt>
                <c:pt idx="100">
                  <c:v>300</c:v>
                </c:pt>
                <c:pt idx="101">
                  <c:v>301</c:v>
                </c:pt>
                <c:pt idx="102">
                  <c:v>302</c:v>
                </c:pt>
                <c:pt idx="103">
                  <c:v>303</c:v>
                </c:pt>
                <c:pt idx="104">
                  <c:v>304</c:v>
                </c:pt>
                <c:pt idx="105">
                  <c:v>305</c:v>
                </c:pt>
                <c:pt idx="106">
                  <c:v>306</c:v>
                </c:pt>
                <c:pt idx="107">
                  <c:v>307</c:v>
                </c:pt>
                <c:pt idx="108">
                  <c:v>308</c:v>
                </c:pt>
                <c:pt idx="109">
                  <c:v>309</c:v>
                </c:pt>
                <c:pt idx="110">
                  <c:v>310</c:v>
                </c:pt>
                <c:pt idx="111">
                  <c:v>311</c:v>
                </c:pt>
                <c:pt idx="112">
                  <c:v>312</c:v>
                </c:pt>
                <c:pt idx="113">
                  <c:v>313</c:v>
                </c:pt>
                <c:pt idx="114">
                  <c:v>314</c:v>
                </c:pt>
                <c:pt idx="115">
                  <c:v>315</c:v>
                </c:pt>
                <c:pt idx="116">
                  <c:v>316</c:v>
                </c:pt>
                <c:pt idx="117">
                  <c:v>317</c:v>
                </c:pt>
                <c:pt idx="118">
                  <c:v>318</c:v>
                </c:pt>
                <c:pt idx="119">
                  <c:v>319</c:v>
                </c:pt>
                <c:pt idx="120">
                  <c:v>320</c:v>
                </c:pt>
                <c:pt idx="121">
                  <c:v>321</c:v>
                </c:pt>
                <c:pt idx="122">
                  <c:v>322</c:v>
                </c:pt>
                <c:pt idx="123">
                  <c:v>323</c:v>
                </c:pt>
                <c:pt idx="124">
                  <c:v>324</c:v>
                </c:pt>
                <c:pt idx="125">
                  <c:v>325</c:v>
                </c:pt>
                <c:pt idx="126">
                  <c:v>326</c:v>
                </c:pt>
                <c:pt idx="127">
                  <c:v>327</c:v>
                </c:pt>
                <c:pt idx="128">
                  <c:v>328</c:v>
                </c:pt>
                <c:pt idx="129">
                  <c:v>329</c:v>
                </c:pt>
                <c:pt idx="130">
                  <c:v>330</c:v>
                </c:pt>
                <c:pt idx="131">
                  <c:v>331</c:v>
                </c:pt>
                <c:pt idx="132">
                  <c:v>332</c:v>
                </c:pt>
                <c:pt idx="133">
                  <c:v>333</c:v>
                </c:pt>
                <c:pt idx="134">
                  <c:v>334</c:v>
                </c:pt>
                <c:pt idx="135">
                  <c:v>335</c:v>
                </c:pt>
                <c:pt idx="136">
                  <c:v>336</c:v>
                </c:pt>
                <c:pt idx="137">
                  <c:v>337</c:v>
                </c:pt>
                <c:pt idx="138">
                  <c:v>338</c:v>
                </c:pt>
                <c:pt idx="139">
                  <c:v>339</c:v>
                </c:pt>
                <c:pt idx="140">
                  <c:v>340</c:v>
                </c:pt>
                <c:pt idx="141">
                  <c:v>341</c:v>
                </c:pt>
                <c:pt idx="142">
                  <c:v>342</c:v>
                </c:pt>
                <c:pt idx="143">
                  <c:v>343</c:v>
                </c:pt>
                <c:pt idx="144">
                  <c:v>344</c:v>
                </c:pt>
                <c:pt idx="145">
                  <c:v>345</c:v>
                </c:pt>
                <c:pt idx="146">
                  <c:v>346</c:v>
                </c:pt>
                <c:pt idx="147">
                  <c:v>347</c:v>
                </c:pt>
                <c:pt idx="148">
                  <c:v>348</c:v>
                </c:pt>
                <c:pt idx="149">
                  <c:v>349</c:v>
                </c:pt>
                <c:pt idx="150">
                  <c:v>350</c:v>
                </c:pt>
                <c:pt idx="151">
                  <c:v>351</c:v>
                </c:pt>
                <c:pt idx="152">
                  <c:v>352</c:v>
                </c:pt>
                <c:pt idx="153">
                  <c:v>353</c:v>
                </c:pt>
                <c:pt idx="154">
                  <c:v>354</c:v>
                </c:pt>
                <c:pt idx="155">
                  <c:v>355</c:v>
                </c:pt>
                <c:pt idx="156">
                  <c:v>356</c:v>
                </c:pt>
                <c:pt idx="157">
                  <c:v>357</c:v>
                </c:pt>
                <c:pt idx="158">
                  <c:v>358</c:v>
                </c:pt>
                <c:pt idx="159">
                  <c:v>359</c:v>
                </c:pt>
                <c:pt idx="160">
                  <c:v>360</c:v>
                </c:pt>
                <c:pt idx="161">
                  <c:v>361</c:v>
                </c:pt>
                <c:pt idx="162">
                  <c:v>362</c:v>
                </c:pt>
                <c:pt idx="163">
                  <c:v>363</c:v>
                </c:pt>
                <c:pt idx="164">
                  <c:v>364</c:v>
                </c:pt>
                <c:pt idx="165">
                  <c:v>365</c:v>
                </c:pt>
                <c:pt idx="166">
                  <c:v>366</c:v>
                </c:pt>
                <c:pt idx="167">
                  <c:v>367</c:v>
                </c:pt>
                <c:pt idx="168">
                  <c:v>368</c:v>
                </c:pt>
                <c:pt idx="169">
                  <c:v>369</c:v>
                </c:pt>
                <c:pt idx="170">
                  <c:v>370</c:v>
                </c:pt>
                <c:pt idx="171">
                  <c:v>371</c:v>
                </c:pt>
                <c:pt idx="172">
                  <c:v>372</c:v>
                </c:pt>
                <c:pt idx="173">
                  <c:v>373</c:v>
                </c:pt>
                <c:pt idx="174">
                  <c:v>374</c:v>
                </c:pt>
                <c:pt idx="175">
                  <c:v>375</c:v>
                </c:pt>
                <c:pt idx="176">
                  <c:v>376</c:v>
                </c:pt>
                <c:pt idx="177">
                  <c:v>377</c:v>
                </c:pt>
                <c:pt idx="178">
                  <c:v>378</c:v>
                </c:pt>
                <c:pt idx="179">
                  <c:v>379</c:v>
                </c:pt>
                <c:pt idx="180">
                  <c:v>380</c:v>
                </c:pt>
                <c:pt idx="181">
                  <c:v>381</c:v>
                </c:pt>
                <c:pt idx="182">
                  <c:v>382</c:v>
                </c:pt>
                <c:pt idx="183">
                  <c:v>383</c:v>
                </c:pt>
                <c:pt idx="184">
                  <c:v>384</c:v>
                </c:pt>
                <c:pt idx="185">
                  <c:v>385</c:v>
                </c:pt>
                <c:pt idx="186">
                  <c:v>386</c:v>
                </c:pt>
                <c:pt idx="187">
                  <c:v>387</c:v>
                </c:pt>
                <c:pt idx="188">
                  <c:v>388</c:v>
                </c:pt>
                <c:pt idx="189">
                  <c:v>389</c:v>
                </c:pt>
                <c:pt idx="190">
                  <c:v>390</c:v>
                </c:pt>
                <c:pt idx="191">
                  <c:v>391</c:v>
                </c:pt>
                <c:pt idx="192">
                  <c:v>392</c:v>
                </c:pt>
                <c:pt idx="193">
                  <c:v>393</c:v>
                </c:pt>
                <c:pt idx="194">
                  <c:v>394</c:v>
                </c:pt>
                <c:pt idx="195">
                  <c:v>395</c:v>
                </c:pt>
                <c:pt idx="196">
                  <c:v>396</c:v>
                </c:pt>
                <c:pt idx="197">
                  <c:v>397</c:v>
                </c:pt>
                <c:pt idx="198">
                  <c:v>398</c:v>
                </c:pt>
                <c:pt idx="199">
                  <c:v>399</c:v>
                </c:pt>
                <c:pt idx="200">
                  <c:v>400</c:v>
                </c:pt>
                <c:pt idx="201">
                  <c:v>401</c:v>
                </c:pt>
                <c:pt idx="202">
                  <c:v>402</c:v>
                </c:pt>
                <c:pt idx="203">
                  <c:v>403</c:v>
                </c:pt>
                <c:pt idx="204">
                  <c:v>404</c:v>
                </c:pt>
                <c:pt idx="205">
                  <c:v>405</c:v>
                </c:pt>
                <c:pt idx="206">
                  <c:v>406</c:v>
                </c:pt>
                <c:pt idx="207">
                  <c:v>407</c:v>
                </c:pt>
                <c:pt idx="208">
                  <c:v>408</c:v>
                </c:pt>
                <c:pt idx="209">
                  <c:v>409</c:v>
                </c:pt>
                <c:pt idx="210">
                  <c:v>410</c:v>
                </c:pt>
                <c:pt idx="211">
                  <c:v>411</c:v>
                </c:pt>
                <c:pt idx="212">
                  <c:v>412</c:v>
                </c:pt>
                <c:pt idx="213">
                  <c:v>413</c:v>
                </c:pt>
                <c:pt idx="214">
                  <c:v>414</c:v>
                </c:pt>
                <c:pt idx="215">
                  <c:v>415</c:v>
                </c:pt>
                <c:pt idx="216">
                  <c:v>416</c:v>
                </c:pt>
                <c:pt idx="217">
                  <c:v>417</c:v>
                </c:pt>
                <c:pt idx="218">
                  <c:v>418</c:v>
                </c:pt>
                <c:pt idx="219">
                  <c:v>419</c:v>
                </c:pt>
                <c:pt idx="220">
                  <c:v>420</c:v>
                </c:pt>
                <c:pt idx="221">
                  <c:v>421</c:v>
                </c:pt>
                <c:pt idx="222">
                  <c:v>422</c:v>
                </c:pt>
                <c:pt idx="223">
                  <c:v>423</c:v>
                </c:pt>
                <c:pt idx="224">
                  <c:v>424</c:v>
                </c:pt>
                <c:pt idx="225">
                  <c:v>425</c:v>
                </c:pt>
                <c:pt idx="226">
                  <c:v>426</c:v>
                </c:pt>
                <c:pt idx="227">
                  <c:v>427</c:v>
                </c:pt>
                <c:pt idx="228">
                  <c:v>428</c:v>
                </c:pt>
                <c:pt idx="229">
                  <c:v>429</c:v>
                </c:pt>
                <c:pt idx="230">
                  <c:v>430</c:v>
                </c:pt>
                <c:pt idx="231">
                  <c:v>431</c:v>
                </c:pt>
                <c:pt idx="232">
                  <c:v>432</c:v>
                </c:pt>
                <c:pt idx="233">
                  <c:v>433</c:v>
                </c:pt>
                <c:pt idx="234">
                  <c:v>434</c:v>
                </c:pt>
                <c:pt idx="235">
                  <c:v>435</c:v>
                </c:pt>
                <c:pt idx="236">
                  <c:v>436</c:v>
                </c:pt>
                <c:pt idx="237">
                  <c:v>437</c:v>
                </c:pt>
                <c:pt idx="238">
                  <c:v>438</c:v>
                </c:pt>
                <c:pt idx="239">
                  <c:v>439</c:v>
                </c:pt>
                <c:pt idx="240">
                  <c:v>440</c:v>
                </c:pt>
                <c:pt idx="241">
                  <c:v>441</c:v>
                </c:pt>
                <c:pt idx="242">
                  <c:v>442</c:v>
                </c:pt>
                <c:pt idx="243">
                  <c:v>443</c:v>
                </c:pt>
                <c:pt idx="244">
                  <c:v>444</c:v>
                </c:pt>
                <c:pt idx="245">
                  <c:v>445</c:v>
                </c:pt>
                <c:pt idx="246">
                  <c:v>446</c:v>
                </c:pt>
                <c:pt idx="247">
                  <c:v>447</c:v>
                </c:pt>
                <c:pt idx="248">
                  <c:v>448</c:v>
                </c:pt>
                <c:pt idx="249">
                  <c:v>449</c:v>
                </c:pt>
                <c:pt idx="250">
                  <c:v>450</c:v>
                </c:pt>
                <c:pt idx="251">
                  <c:v>451</c:v>
                </c:pt>
                <c:pt idx="252">
                  <c:v>452</c:v>
                </c:pt>
                <c:pt idx="253">
                  <c:v>453</c:v>
                </c:pt>
                <c:pt idx="254">
                  <c:v>454</c:v>
                </c:pt>
                <c:pt idx="255">
                  <c:v>455</c:v>
                </c:pt>
                <c:pt idx="256">
                  <c:v>456</c:v>
                </c:pt>
                <c:pt idx="257">
                  <c:v>457</c:v>
                </c:pt>
                <c:pt idx="258">
                  <c:v>458</c:v>
                </c:pt>
                <c:pt idx="259">
                  <c:v>459</c:v>
                </c:pt>
                <c:pt idx="260">
                  <c:v>460</c:v>
                </c:pt>
                <c:pt idx="261">
                  <c:v>461</c:v>
                </c:pt>
                <c:pt idx="262">
                  <c:v>462</c:v>
                </c:pt>
                <c:pt idx="263">
                  <c:v>463</c:v>
                </c:pt>
                <c:pt idx="264">
                  <c:v>464</c:v>
                </c:pt>
                <c:pt idx="265">
                  <c:v>465</c:v>
                </c:pt>
                <c:pt idx="266">
                  <c:v>466</c:v>
                </c:pt>
                <c:pt idx="267">
                  <c:v>467</c:v>
                </c:pt>
                <c:pt idx="268">
                  <c:v>468</c:v>
                </c:pt>
                <c:pt idx="269">
                  <c:v>469</c:v>
                </c:pt>
                <c:pt idx="270">
                  <c:v>470</c:v>
                </c:pt>
                <c:pt idx="271">
                  <c:v>471</c:v>
                </c:pt>
                <c:pt idx="272">
                  <c:v>472</c:v>
                </c:pt>
                <c:pt idx="273">
                  <c:v>473</c:v>
                </c:pt>
                <c:pt idx="274">
                  <c:v>474</c:v>
                </c:pt>
                <c:pt idx="275">
                  <c:v>475</c:v>
                </c:pt>
                <c:pt idx="276">
                  <c:v>476</c:v>
                </c:pt>
                <c:pt idx="277">
                  <c:v>477</c:v>
                </c:pt>
                <c:pt idx="278">
                  <c:v>478</c:v>
                </c:pt>
                <c:pt idx="279">
                  <c:v>479</c:v>
                </c:pt>
                <c:pt idx="280">
                  <c:v>480</c:v>
                </c:pt>
                <c:pt idx="281">
                  <c:v>481</c:v>
                </c:pt>
                <c:pt idx="282">
                  <c:v>482</c:v>
                </c:pt>
                <c:pt idx="283">
                  <c:v>483</c:v>
                </c:pt>
                <c:pt idx="284">
                  <c:v>484</c:v>
                </c:pt>
                <c:pt idx="285">
                  <c:v>485</c:v>
                </c:pt>
                <c:pt idx="286">
                  <c:v>486</c:v>
                </c:pt>
                <c:pt idx="287">
                  <c:v>487</c:v>
                </c:pt>
                <c:pt idx="288">
                  <c:v>488</c:v>
                </c:pt>
                <c:pt idx="289">
                  <c:v>489</c:v>
                </c:pt>
                <c:pt idx="290">
                  <c:v>490</c:v>
                </c:pt>
                <c:pt idx="291">
                  <c:v>491</c:v>
                </c:pt>
                <c:pt idx="292">
                  <c:v>492</c:v>
                </c:pt>
                <c:pt idx="293">
                  <c:v>493</c:v>
                </c:pt>
                <c:pt idx="294">
                  <c:v>494</c:v>
                </c:pt>
                <c:pt idx="295">
                  <c:v>495</c:v>
                </c:pt>
                <c:pt idx="296">
                  <c:v>496</c:v>
                </c:pt>
                <c:pt idx="297">
                  <c:v>497</c:v>
                </c:pt>
                <c:pt idx="298">
                  <c:v>498</c:v>
                </c:pt>
                <c:pt idx="299">
                  <c:v>499</c:v>
                </c:pt>
                <c:pt idx="300">
                  <c:v>500</c:v>
                </c:pt>
                <c:pt idx="301">
                  <c:v>501</c:v>
                </c:pt>
                <c:pt idx="302">
                  <c:v>502</c:v>
                </c:pt>
                <c:pt idx="303">
                  <c:v>503</c:v>
                </c:pt>
                <c:pt idx="304">
                  <c:v>504</c:v>
                </c:pt>
                <c:pt idx="305">
                  <c:v>505</c:v>
                </c:pt>
                <c:pt idx="306">
                  <c:v>506</c:v>
                </c:pt>
                <c:pt idx="307">
                  <c:v>507</c:v>
                </c:pt>
                <c:pt idx="308">
                  <c:v>508</c:v>
                </c:pt>
                <c:pt idx="309">
                  <c:v>509</c:v>
                </c:pt>
                <c:pt idx="310">
                  <c:v>510</c:v>
                </c:pt>
                <c:pt idx="311">
                  <c:v>511</c:v>
                </c:pt>
                <c:pt idx="312">
                  <c:v>512</c:v>
                </c:pt>
                <c:pt idx="313">
                  <c:v>513</c:v>
                </c:pt>
                <c:pt idx="314">
                  <c:v>514</c:v>
                </c:pt>
                <c:pt idx="315">
                  <c:v>515</c:v>
                </c:pt>
                <c:pt idx="316">
                  <c:v>516</c:v>
                </c:pt>
                <c:pt idx="317">
                  <c:v>517</c:v>
                </c:pt>
                <c:pt idx="318">
                  <c:v>518</c:v>
                </c:pt>
                <c:pt idx="319">
                  <c:v>519</c:v>
                </c:pt>
                <c:pt idx="320">
                  <c:v>520</c:v>
                </c:pt>
                <c:pt idx="321">
                  <c:v>521</c:v>
                </c:pt>
                <c:pt idx="322">
                  <c:v>522</c:v>
                </c:pt>
                <c:pt idx="323">
                  <c:v>523</c:v>
                </c:pt>
                <c:pt idx="324">
                  <c:v>524</c:v>
                </c:pt>
                <c:pt idx="325">
                  <c:v>525</c:v>
                </c:pt>
                <c:pt idx="326">
                  <c:v>526</c:v>
                </c:pt>
                <c:pt idx="327">
                  <c:v>527</c:v>
                </c:pt>
                <c:pt idx="328">
                  <c:v>528</c:v>
                </c:pt>
                <c:pt idx="329">
                  <c:v>529</c:v>
                </c:pt>
                <c:pt idx="330">
                  <c:v>530</c:v>
                </c:pt>
                <c:pt idx="331">
                  <c:v>531</c:v>
                </c:pt>
                <c:pt idx="332">
                  <c:v>532</c:v>
                </c:pt>
                <c:pt idx="333">
                  <c:v>533</c:v>
                </c:pt>
                <c:pt idx="334">
                  <c:v>534</c:v>
                </c:pt>
                <c:pt idx="335">
                  <c:v>535</c:v>
                </c:pt>
                <c:pt idx="336">
                  <c:v>536</c:v>
                </c:pt>
                <c:pt idx="337">
                  <c:v>537</c:v>
                </c:pt>
                <c:pt idx="338">
                  <c:v>538</c:v>
                </c:pt>
                <c:pt idx="339">
                  <c:v>539</c:v>
                </c:pt>
                <c:pt idx="340">
                  <c:v>540</c:v>
                </c:pt>
                <c:pt idx="341">
                  <c:v>541</c:v>
                </c:pt>
                <c:pt idx="342">
                  <c:v>542</c:v>
                </c:pt>
                <c:pt idx="343">
                  <c:v>543</c:v>
                </c:pt>
                <c:pt idx="344">
                  <c:v>544</c:v>
                </c:pt>
                <c:pt idx="345">
                  <c:v>545</c:v>
                </c:pt>
                <c:pt idx="346">
                  <c:v>546</c:v>
                </c:pt>
                <c:pt idx="347">
                  <c:v>547</c:v>
                </c:pt>
                <c:pt idx="348">
                  <c:v>548</c:v>
                </c:pt>
                <c:pt idx="349">
                  <c:v>549</c:v>
                </c:pt>
                <c:pt idx="350">
                  <c:v>550</c:v>
                </c:pt>
                <c:pt idx="351">
                  <c:v>551</c:v>
                </c:pt>
                <c:pt idx="352">
                  <c:v>552</c:v>
                </c:pt>
                <c:pt idx="353">
                  <c:v>553</c:v>
                </c:pt>
                <c:pt idx="354">
                  <c:v>554</c:v>
                </c:pt>
                <c:pt idx="355">
                  <c:v>555</c:v>
                </c:pt>
                <c:pt idx="356">
                  <c:v>556</c:v>
                </c:pt>
                <c:pt idx="357">
                  <c:v>557</c:v>
                </c:pt>
                <c:pt idx="358">
                  <c:v>558</c:v>
                </c:pt>
                <c:pt idx="359">
                  <c:v>559</c:v>
                </c:pt>
                <c:pt idx="360">
                  <c:v>560</c:v>
                </c:pt>
                <c:pt idx="361">
                  <c:v>561</c:v>
                </c:pt>
                <c:pt idx="362">
                  <c:v>562</c:v>
                </c:pt>
                <c:pt idx="363">
                  <c:v>563</c:v>
                </c:pt>
                <c:pt idx="364">
                  <c:v>564</c:v>
                </c:pt>
                <c:pt idx="365">
                  <c:v>565</c:v>
                </c:pt>
                <c:pt idx="366">
                  <c:v>566</c:v>
                </c:pt>
                <c:pt idx="367">
                  <c:v>567</c:v>
                </c:pt>
                <c:pt idx="368">
                  <c:v>568</c:v>
                </c:pt>
                <c:pt idx="369">
                  <c:v>569</c:v>
                </c:pt>
                <c:pt idx="370">
                  <c:v>570</c:v>
                </c:pt>
                <c:pt idx="371">
                  <c:v>571</c:v>
                </c:pt>
                <c:pt idx="372">
                  <c:v>572</c:v>
                </c:pt>
                <c:pt idx="373">
                  <c:v>573</c:v>
                </c:pt>
                <c:pt idx="374">
                  <c:v>574</c:v>
                </c:pt>
                <c:pt idx="375">
                  <c:v>575</c:v>
                </c:pt>
                <c:pt idx="376">
                  <c:v>576</c:v>
                </c:pt>
                <c:pt idx="377">
                  <c:v>577</c:v>
                </c:pt>
                <c:pt idx="378">
                  <c:v>578</c:v>
                </c:pt>
                <c:pt idx="379">
                  <c:v>579</c:v>
                </c:pt>
                <c:pt idx="380">
                  <c:v>580</c:v>
                </c:pt>
                <c:pt idx="381">
                  <c:v>581</c:v>
                </c:pt>
                <c:pt idx="382">
                  <c:v>582</c:v>
                </c:pt>
                <c:pt idx="383">
                  <c:v>583</c:v>
                </c:pt>
                <c:pt idx="384">
                  <c:v>584</c:v>
                </c:pt>
                <c:pt idx="385">
                  <c:v>585</c:v>
                </c:pt>
                <c:pt idx="386">
                  <c:v>586</c:v>
                </c:pt>
                <c:pt idx="387">
                  <c:v>587</c:v>
                </c:pt>
                <c:pt idx="388">
                  <c:v>588</c:v>
                </c:pt>
                <c:pt idx="389">
                  <c:v>589</c:v>
                </c:pt>
                <c:pt idx="390">
                  <c:v>590</c:v>
                </c:pt>
                <c:pt idx="391">
                  <c:v>591</c:v>
                </c:pt>
                <c:pt idx="392">
                  <c:v>592</c:v>
                </c:pt>
                <c:pt idx="393">
                  <c:v>593</c:v>
                </c:pt>
                <c:pt idx="394">
                  <c:v>594</c:v>
                </c:pt>
                <c:pt idx="395">
                  <c:v>595</c:v>
                </c:pt>
                <c:pt idx="396">
                  <c:v>596</c:v>
                </c:pt>
                <c:pt idx="397">
                  <c:v>597</c:v>
                </c:pt>
                <c:pt idx="398">
                  <c:v>598</c:v>
                </c:pt>
                <c:pt idx="399">
                  <c:v>599</c:v>
                </c:pt>
                <c:pt idx="400">
                  <c:v>600</c:v>
                </c:pt>
                <c:pt idx="401">
                  <c:v>601</c:v>
                </c:pt>
                <c:pt idx="402">
                  <c:v>602</c:v>
                </c:pt>
                <c:pt idx="403">
                  <c:v>603</c:v>
                </c:pt>
                <c:pt idx="404">
                  <c:v>604</c:v>
                </c:pt>
                <c:pt idx="405">
                  <c:v>605</c:v>
                </c:pt>
                <c:pt idx="406">
                  <c:v>606</c:v>
                </c:pt>
                <c:pt idx="407">
                  <c:v>607</c:v>
                </c:pt>
                <c:pt idx="408">
                  <c:v>608</c:v>
                </c:pt>
                <c:pt idx="409">
                  <c:v>609</c:v>
                </c:pt>
                <c:pt idx="410">
                  <c:v>610</c:v>
                </c:pt>
                <c:pt idx="411">
                  <c:v>611</c:v>
                </c:pt>
                <c:pt idx="412">
                  <c:v>612</c:v>
                </c:pt>
                <c:pt idx="413">
                  <c:v>613</c:v>
                </c:pt>
                <c:pt idx="414">
                  <c:v>614</c:v>
                </c:pt>
                <c:pt idx="415">
                  <c:v>615</c:v>
                </c:pt>
                <c:pt idx="416">
                  <c:v>616</c:v>
                </c:pt>
                <c:pt idx="417">
                  <c:v>617</c:v>
                </c:pt>
                <c:pt idx="418">
                  <c:v>618</c:v>
                </c:pt>
                <c:pt idx="419">
                  <c:v>619</c:v>
                </c:pt>
                <c:pt idx="420">
                  <c:v>620</c:v>
                </c:pt>
                <c:pt idx="421">
                  <c:v>621</c:v>
                </c:pt>
                <c:pt idx="422">
                  <c:v>622</c:v>
                </c:pt>
                <c:pt idx="423">
                  <c:v>623</c:v>
                </c:pt>
                <c:pt idx="424">
                  <c:v>624</c:v>
                </c:pt>
                <c:pt idx="425">
                  <c:v>625</c:v>
                </c:pt>
                <c:pt idx="426">
                  <c:v>626</c:v>
                </c:pt>
                <c:pt idx="427">
                  <c:v>627</c:v>
                </c:pt>
                <c:pt idx="428">
                  <c:v>628</c:v>
                </c:pt>
                <c:pt idx="429">
                  <c:v>629</c:v>
                </c:pt>
                <c:pt idx="430">
                  <c:v>630</c:v>
                </c:pt>
                <c:pt idx="431">
                  <c:v>631</c:v>
                </c:pt>
                <c:pt idx="432">
                  <c:v>632</c:v>
                </c:pt>
                <c:pt idx="433">
                  <c:v>633</c:v>
                </c:pt>
                <c:pt idx="434">
                  <c:v>634</c:v>
                </c:pt>
                <c:pt idx="435">
                  <c:v>635</c:v>
                </c:pt>
                <c:pt idx="436">
                  <c:v>636</c:v>
                </c:pt>
                <c:pt idx="437">
                  <c:v>637</c:v>
                </c:pt>
                <c:pt idx="438">
                  <c:v>638</c:v>
                </c:pt>
                <c:pt idx="439">
                  <c:v>639</c:v>
                </c:pt>
                <c:pt idx="440">
                  <c:v>640</c:v>
                </c:pt>
                <c:pt idx="441">
                  <c:v>641</c:v>
                </c:pt>
                <c:pt idx="442">
                  <c:v>642</c:v>
                </c:pt>
                <c:pt idx="443">
                  <c:v>643</c:v>
                </c:pt>
                <c:pt idx="444">
                  <c:v>644</c:v>
                </c:pt>
                <c:pt idx="445">
                  <c:v>645</c:v>
                </c:pt>
                <c:pt idx="446">
                  <c:v>646</c:v>
                </c:pt>
                <c:pt idx="447">
                  <c:v>647</c:v>
                </c:pt>
                <c:pt idx="448">
                  <c:v>648</c:v>
                </c:pt>
                <c:pt idx="449">
                  <c:v>649</c:v>
                </c:pt>
                <c:pt idx="450">
                  <c:v>650</c:v>
                </c:pt>
                <c:pt idx="451">
                  <c:v>651</c:v>
                </c:pt>
                <c:pt idx="452">
                  <c:v>652</c:v>
                </c:pt>
                <c:pt idx="453">
                  <c:v>653</c:v>
                </c:pt>
                <c:pt idx="454">
                  <c:v>654</c:v>
                </c:pt>
                <c:pt idx="455">
                  <c:v>655</c:v>
                </c:pt>
                <c:pt idx="456">
                  <c:v>656</c:v>
                </c:pt>
                <c:pt idx="457">
                  <c:v>657</c:v>
                </c:pt>
                <c:pt idx="458">
                  <c:v>658</c:v>
                </c:pt>
                <c:pt idx="459">
                  <c:v>659</c:v>
                </c:pt>
                <c:pt idx="460">
                  <c:v>660</c:v>
                </c:pt>
                <c:pt idx="461">
                  <c:v>661</c:v>
                </c:pt>
                <c:pt idx="462">
                  <c:v>662</c:v>
                </c:pt>
                <c:pt idx="463">
                  <c:v>663</c:v>
                </c:pt>
                <c:pt idx="464">
                  <c:v>664</c:v>
                </c:pt>
                <c:pt idx="465">
                  <c:v>665</c:v>
                </c:pt>
                <c:pt idx="466">
                  <c:v>666</c:v>
                </c:pt>
                <c:pt idx="467">
                  <c:v>667</c:v>
                </c:pt>
                <c:pt idx="468">
                  <c:v>668</c:v>
                </c:pt>
                <c:pt idx="469">
                  <c:v>669</c:v>
                </c:pt>
                <c:pt idx="470">
                  <c:v>670</c:v>
                </c:pt>
                <c:pt idx="471">
                  <c:v>671</c:v>
                </c:pt>
                <c:pt idx="472">
                  <c:v>672</c:v>
                </c:pt>
                <c:pt idx="473">
                  <c:v>673</c:v>
                </c:pt>
                <c:pt idx="474">
                  <c:v>674</c:v>
                </c:pt>
                <c:pt idx="475">
                  <c:v>675</c:v>
                </c:pt>
                <c:pt idx="476">
                  <c:v>676</c:v>
                </c:pt>
                <c:pt idx="477">
                  <c:v>677</c:v>
                </c:pt>
                <c:pt idx="478">
                  <c:v>678</c:v>
                </c:pt>
                <c:pt idx="479">
                  <c:v>679</c:v>
                </c:pt>
                <c:pt idx="480">
                  <c:v>680</c:v>
                </c:pt>
                <c:pt idx="481">
                  <c:v>681</c:v>
                </c:pt>
                <c:pt idx="482">
                  <c:v>682</c:v>
                </c:pt>
                <c:pt idx="483">
                  <c:v>683</c:v>
                </c:pt>
                <c:pt idx="484">
                  <c:v>684</c:v>
                </c:pt>
                <c:pt idx="485">
                  <c:v>685</c:v>
                </c:pt>
                <c:pt idx="486">
                  <c:v>686</c:v>
                </c:pt>
                <c:pt idx="487">
                  <c:v>687</c:v>
                </c:pt>
                <c:pt idx="488">
                  <c:v>688</c:v>
                </c:pt>
                <c:pt idx="489">
                  <c:v>689</c:v>
                </c:pt>
                <c:pt idx="490">
                  <c:v>690</c:v>
                </c:pt>
                <c:pt idx="491">
                  <c:v>691</c:v>
                </c:pt>
                <c:pt idx="492">
                  <c:v>692</c:v>
                </c:pt>
                <c:pt idx="493">
                  <c:v>693</c:v>
                </c:pt>
                <c:pt idx="494">
                  <c:v>694</c:v>
                </c:pt>
                <c:pt idx="495">
                  <c:v>695</c:v>
                </c:pt>
                <c:pt idx="496">
                  <c:v>696</c:v>
                </c:pt>
                <c:pt idx="497">
                  <c:v>697</c:v>
                </c:pt>
                <c:pt idx="498">
                  <c:v>698</c:v>
                </c:pt>
                <c:pt idx="499">
                  <c:v>699</c:v>
                </c:pt>
                <c:pt idx="500">
                  <c:v>700</c:v>
                </c:pt>
                <c:pt idx="501">
                  <c:v>701</c:v>
                </c:pt>
                <c:pt idx="502">
                  <c:v>702</c:v>
                </c:pt>
                <c:pt idx="503">
                  <c:v>703</c:v>
                </c:pt>
                <c:pt idx="504">
                  <c:v>704</c:v>
                </c:pt>
                <c:pt idx="505">
                  <c:v>705</c:v>
                </c:pt>
                <c:pt idx="506">
                  <c:v>706</c:v>
                </c:pt>
                <c:pt idx="507">
                  <c:v>707</c:v>
                </c:pt>
                <c:pt idx="508">
                  <c:v>708</c:v>
                </c:pt>
                <c:pt idx="509">
                  <c:v>709</c:v>
                </c:pt>
                <c:pt idx="510">
                  <c:v>710</c:v>
                </c:pt>
                <c:pt idx="511">
                  <c:v>711</c:v>
                </c:pt>
                <c:pt idx="512">
                  <c:v>712</c:v>
                </c:pt>
                <c:pt idx="513">
                  <c:v>713</c:v>
                </c:pt>
                <c:pt idx="514">
                  <c:v>714</c:v>
                </c:pt>
                <c:pt idx="515">
                  <c:v>715</c:v>
                </c:pt>
                <c:pt idx="516">
                  <c:v>716</c:v>
                </c:pt>
                <c:pt idx="517">
                  <c:v>717</c:v>
                </c:pt>
                <c:pt idx="518">
                  <c:v>718</c:v>
                </c:pt>
                <c:pt idx="519">
                  <c:v>719</c:v>
                </c:pt>
                <c:pt idx="520">
                  <c:v>720</c:v>
                </c:pt>
                <c:pt idx="521">
                  <c:v>721</c:v>
                </c:pt>
                <c:pt idx="522">
                  <c:v>722</c:v>
                </c:pt>
                <c:pt idx="523">
                  <c:v>723</c:v>
                </c:pt>
                <c:pt idx="524">
                  <c:v>724</c:v>
                </c:pt>
                <c:pt idx="525">
                  <c:v>725</c:v>
                </c:pt>
                <c:pt idx="526">
                  <c:v>726</c:v>
                </c:pt>
                <c:pt idx="527">
                  <c:v>727</c:v>
                </c:pt>
                <c:pt idx="528">
                  <c:v>728</c:v>
                </c:pt>
                <c:pt idx="529">
                  <c:v>729</c:v>
                </c:pt>
                <c:pt idx="530">
                  <c:v>730</c:v>
                </c:pt>
                <c:pt idx="531">
                  <c:v>731</c:v>
                </c:pt>
                <c:pt idx="532">
                  <c:v>732</c:v>
                </c:pt>
                <c:pt idx="533">
                  <c:v>733</c:v>
                </c:pt>
                <c:pt idx="534">
                  <c:v>734</c:v>
                </c:pt>
                <c:pt idx="535">
                  <c:v>735</c:v>
                </c:pt>
                <c:pt idx="536">
                  <c:v>736</c:v>
                </c:pt>
                <c:pt idx="537">
                  <c:v>737</c:v>
                </c:pt>
                <c:pt idx="538">
                  <c:v>738</c:v>
                </c:pt>
                <c:pt idx="539">
                  <c:v>739</c:v>
                </c:pt>
                <c:pt idx="540">
                  <c:v>740</c:v>
                </c:pt>
                <c:pt idx="541">
                  <c:v>741</c:v>
                </c:pt>
                <c:pt idx="542">
                  <c:v>742</c:v>
                </c:pt>
                <c:pt idx="543">
                  <c:v>743</c:v>
                </c:pt>
                <c:pt idx="544">
                  <c:v>744</c:v>
                </c:pt>
                <c:pt idx="545">
                  <c:v>745</c:v>
                </c:pt>
                <c:pt idx="546">
                  <c:v>746</c:v>
                </c:pt>
                <c:pt idx="547">
                  <c:v>747</c:v>
                </c:pt>
                <c:pt idx="548">
                  <c:v>748</c:v>
                </c:pt>
                <c:pt idx="549">
                  <c:v>749</c:v>
                </c:pt>
                <c:pt idx="550">
                  <c:v>750</c:v>
                </c:pt>
                <c:pt idx="551">
                  <c:v>751</c:v>
                </c:pt>
                <c:pt idx="552">
                  <c:v>752</c:v>
                </c:pt>
                <c:pt idx="553">
                  <c:v>753</c:v>
                </c:pt>
                <c:pt idx="554">
                  <c:v>754</c:v>
                </c:pt>
                <c:pt idx="555">
                  <c:v>755</c:v>
                </c:pt>
                <c:pt idx="556">
                  <c:v>756</c:v>
                </c:pt>
                <c:pt idx="557">
                  <c:v>757</c:v>
                </c:pt>
                <c:pt idx="558">
                  <c:v>758</c:v>
                </c:pt>
                <c:pt idx="559">
                  <c:v>759</c:v>
                </c:pt>
                <c:pt idx="560">
                  <c:v>760</c:v>
                </c:pt>
                <c:pt idx="561">
                  <c:v>761</c:v>
                </c:pt>
                <c:pt idx="562">
                  <c:v>762</c:v>
                </c:pt>
                <c:pt idx="563">
                  <c:v>763</c:v>
                </c:pt>
                <c:pt idx="564">
                  <c:v>764</c:v>
                </c:pt>
                <c:pt idx="565">
                  <c:v>765</c:v>
                </c:pt>
                <c:pt idx="566">
                  <c:v>766</c:v>
                </c:pt>
                <c:pt idx="567">
                  <c:v>767</c:v>
                </c:pt>
                <c:pt idx="568">
                  <c:v>768</c:v>
                </c:pt>
                <c:pt idx="569">
                  <c:v>769</c:v>
                </c:pt>
                <c:pt idx="570">
                  <c:v>770</c:v>
                </c:pt>
                <c:pt idx="571">
                  <c:v>771</c:v>
                </c:pt>
                <c:pt idx="572">
                  <c:v>772</c:v>
                </c:pt>
                <c:pt idx="573">
                  <c:v>773</c:v>
                </c:pt>
                <c:pt idx="574">
                  <c:v>774</c:v>
                </c:pt>
                <c:pt idx="575">
                  <c:v>775</c:v>
                </c:pt>
                <c:pt idx="576">
                  <c:v>776</c:v>
                </c:pt>
                <c:pt idx="577">
                  <c:v>777</c:v>
                </c:pt>
                <c:pt idx="578">
                  <c:v>778</c:v>
                </c:pt>
                <c:pt idx="579">
                  <c:v>779</c:v>
                </c:pt>
                <c:pt idx="580">
                  <c:v>780</c:v>
                </c:pt>
                <c:pt idx="581">
                  <c:v>781</c:v>
                </c:pt>
                <c:pt idx="582">
                  <c:v>782</c:v>
                </c:pt>
                <c:pt idx="583">
                  <c:v>783</c:v>
                </c:pt>
                <c:pt idx="584">
                  <c:v>784</c:v>
                </c:pt>
                <c:pt idx="585">
                  <c:v>785</c:v>
                </c:pt>
                <c:pt idx="586">
                  <c:v>786</c:v>
                </c:pt>
                <c:pt idx="587">
                  <c:v>787</c:v>
                </c:pt>
                <c:pt idx="588">
                  <c:v>788</c:v>
                </c:pt>
                <c:pt idx="589">
                  <c:v>789</c:v>
                </c:pt>
                <c:pt idx="590">
                  <c:v>790</c:v>
                </c:pt>
                <c:pt idx="591">
                  <c:v>791</c:v>
                </c:pt>
                <c:pt idx="592">
                  <c:v>792</c:v>
                </c:pt>
                <c:pt idx="593">
                  <c:v>793</c:v>
                </c:pt>
                <c:pt idx="594">
                  <c:v>794</c:v>
                </c:pt>
                <c:pt idx="595">
                  <c:v>795</c:v>
                </c:pt>
                <c:pt idx="596">
                  <c:v>796</c:v>
                </c:pt>
                <c:pt idx="597">
                  <c:v>797</c:v>
                </c:pt>
                <c:pt idx="598">
                  <c:v>798</c:v>
                </c:pt>
                <c:pt idx="599">
                  <c:v>799</c:v>
                </c:pt>
                <c:pt idx="600">
                  <c:v>800</c:v>
                </c:pt>
                <c:pt idx="601">
                  <c:v>801</c:v>
                </c:pt>
                <c:pt idx="602">
                  <c:v>802</c:v>
                </c:pt>
              </c:numCache>
            </c:numRef>
          </c:xVal>
          <c:yVal>
            <c:numRef>
              <c:f>'[1]UV Vis Data'!$B$12:$B$614</c:f>
              <c:numCache>
                <c:formatCode>General</c:formatCode>
                <c:ptCount val="603"/>
                <c:pt idx="0">
                  <c:v>0.13492965698242204</c:v>
                </c:pt>
                <c:pt idx="1">
                  <c:v>9.5931529998779325E-2</c:v>
                </c:pt>
                <c:pt idx="2">
                  <c:v>0.12129735946655303</c:v>
                </c:pt>
                <c:pt idx="3">
                  <c:v>0.19105625152587902</c:v>
                </c:pt>
                <c:pt idx="4">
                  <c:v>0.11011505126953101</c:v>
                </c:pt>
                <c:pt idx="5">
                  <c:v>0.145901679992676</c:v>
                </c:pt>
                <c:pt idx="6">
                  <c:v>0.19014215469360399</c:v>
                </c:pt>
                <c:pt idx="7">
                  <c:v>0.151170253753662</c:v>
                </c:pt>
                <c:pt idx="8">
                  <c:v>0.135228157043457</c:v>
                </c:pt>
                <c:pt idx="9">
                  <c:v>0.191477775573731</c:v>
                </c:pt>
                <c:pt idx="10">
                  <c:v>0.16613388061523501</c:v>
                </c:pt>
                <c:pt idx="11">
                  <c:v>0.15119361877441401</c:v>
                </c:pt>
                <c:pt idx="12">
                  <c:v>0.16317033767700201</c:v>
                </c:pt>
                <c:pt idx="13">
                  <c:v>0.16131496429443401</c:v>
                </c:pt>
                <c:pt idx="14">
                  <c:v>0.18295478820800801</c:v>
                </c:pt>
                <c:pt idx="15">
                  <c:v>0.18566083908081102</c:v>
                </c:pt>
                <c:pt idx="16">
                  <c:v>0.161992073059082</c:v>
                </c:pt>
                <c:pt idx="17">
                  <c:v>0.15441751480102606</c:v>
                </c:pt>
                <c:pt idx="18">
                  <c:v>0.17683649063110404</c:v>
                </c:pt>
                <c:pt idx="19">
                  <c:v>0.18359470367431702</c:v>
                </c:pt>
                <c:pt idx="20">
                  <c:v>0.17274236679077204</c:v>
                </c:pt>
                <c:pt idx="21">
                  <c:v>0.17456436157226607</c:v>
                </c:pt>
                <c:pt idx="22">
                  <c:v>0.18086481094360399</c:v>
                </c:pt>
                <c:pt idx="23">
                  <c:v>0.17397499084472703</c:v>
                </c:pt>
                <c:pt idx="24">
                  <c:v>0.17610788345336903</c:v>
                </c:pt>
                <c:pt idx="25">
                  <c:v>0.16383266448974598</c:v>
                </c:pt>
                <c:pt idx="26">
                  <c:v>0.15679073333740307</c:v>
                </c:pt>
                <c:pt idx="27">
                  <c:v>0.143658638000488</c:v>
                </c:pt>
                <c:pt idx="28">
                  <c:v>0.13484573364257801</c:v>
                </c:pt>
                <c:pt idx="29">
                  <c:v>0.13767671585082999</c:v>
                </c:pt>
                <c:pt idx="30">
                  <c:v>0.14223718643188504</c:v>
                </c:pt>
                <c:pt idx="31">
                  <c:v>0.15010499954223705</c:v>
                </c:pt>
                <c:pt idx="32">
                  <c:v>0.15719366073608401</c:v>
                </c:pt>
                <c:pt idx="33">
                  <c:v>0.16453981399536202</c:v>
                </c:pt>
                <c:pt idx="34">
                  <c:v>0.171279907226563</c:v>
                </c:pt>
                <c:pt idx="35">
                  <c:v>0.17754507064819403</c:v>
                </c:pt>
                <c:pt idx="36">
                  <c:v>0.1825613975524901</c:v>
                </c:pt>
                <c:pt idx="37">
                  <c:v>0.18687534332275402</c:v>
                </c:pt>
                <c:pt idx="38">
                  <c:v>0.19054937362670901</c:v>
                </c:pt>
                <c:pt idx="39">
                  <c:v>0.192851066589356</c:v>
                </c:pt>
                <c:pt idx="40">
                  <c:v>0.19421195983886702</c:v>
                </c:pt>
                <c:pt idx="41">
                  <c:v>0.19490003585815502</c:v>
                </c:pt>
                <c:pt idx="42">
                  <c:v>0.19455671310424799</c:v>
                </c:pt>
                <c:pt idx="43">
                  <c:v>0.19291305541992204</c:v>
                </c:pt>
                <c:pt idx="44">
                  <c:v>0.18946552276611303</c:v>
                </c:pt>
                <c:pt idx="45">
                  <c:v>0.18444490432739308</c:v>
                </c:pt>
                <c:pt idx="46">
                  <c:v>0.17822790145874001</c:v>
                </c:pt>
                <c:pt idx="47">
                  <c:v>0.171807765960694</c:v>
                </c:pt>
                <c:pt idx="48">
                  <c:v>0.16570854187011702</c:v>
                </c:pt>
                <c:pt idx="49">
                  <c:v>0.15961408615112307</c:v>
                </c:pt>
                <c:pt idx="50">
                  <c:v>0.15379858016967804</c:v>
                </c:pt>
                <c:pt idx="51">
                  <c:v>0.14834070205688502</c:v>
                </c:pt>
                <c:pt idx="52">
                  <c:v>0.14302825927734403</c:v>
                </c:pt>
                <c:pt idx="53">
                  <c:v>0.13735866546630901</c:v>
                </c:pt>
                <c:pt idx="54">
                  <c:v>0.13063049316406303</c:v>
                </c:pt>
                <c:pt idx="55">
                  <c:v>0.12200164794921904</c:v>
                </c:pt>
                <c:pt idx="56">
                  <c:v>0.112071037292481</c:v>
                </c:pt>
                <c:pt idx="57">
                  <c:v>0.10152101516723701</c:v>
                </c:pt>
                <c:pt idx="58">
                  <c:v>9.1563701629638714E-2</c:v>
                </c:pt>
                <c:pt idx="59">
                  <c:v>8.2817077636718806E-2</c:v>
                </c:pt>
                <c:pt idx="60">
                  <c:v>7.5669765472412123E-2</c:v>
                </c:pt>
                <c:pt idx="61">
                  <c:v>7.0125102996826214E-2</c:v>
                </c:pt>
                <c:pt idx="62">
                  <c:v>6.5947055816650405E-2</c:v>
                </c:pt>
                <c:pt idx="63">
                  <c:v>6.2612533569335993E-2</c:v>
                </c:pt>
                <c:pt idx="64">
                  <c:v>6.0056686401367208E-2</c:v>
                </c:pt>
                <c:pt idx="65">
                  <c:v>5.7825088500976604E-2</c:v>
                </c:pt>
                <c:pt idx="66">
                  <c:v>5.5764675140380901E-2</c:v>
                </c:pt>
                <c:pt idx="67">
                  <c:v>5.4079055786132806E-2</c:v>
                </c:pt>
                <c:pt idx="68">
                  <c:v>5.2658557891845717E-2</c:v>
                </c:pt>
                <c:pt idx="69">
                  <c:v>5.1243305206298904E-2</c:v>
                </c:pt>
                <c:pt idx="70">
                  <c:v>5.0081729888916009E-2</c:v>
                </c:pt>
                <c:pt idx="71">
                  <c:v>4.9184799194336014E-2</c:v>
                </c:pt>
                <c:pt idx="72">
                  <c:v>4.8389434814453097E-2</c:v>
                </c:pt>
                <c:pt idx="73">
                  <c:v>4.7838687896728516E-2</c:v>
                </c:pt>
                <c:pt idx="74">
                  <c:v>4.7402858734130922E-2</c:v>
                </c:pt>
                <c:pt idx="75">
                  <c:v>4.7141075134277413E-2</c:v>
                </c:pt>
                <c:pt idx="76">
                  <c:v>4.6962261199951214E-2</c:v>
                </c:pt>
                <c:pt idx="77">
                  <c:v>4.6855449676513707E-2</c:v>
                </c:pt>
                <c:pt idx="78">
                  <c:v>4.6768188476562507E-2</c:v>
                </c:pt>
                <c:pt idx="79">
                  <c:v>4.6622753143310616E-2</c:v>
                </c:pt>
                <c:pt idx="80">
                  <c:v>4.6452522277832101E-2</c:v>
                </c:pt>
                <c:pt idx="81">
                  <c:v>4.6345233917236293E-2</c:v>
                </c:pt>
                <c:pt idx="82">
                  <c:v>4.6194076538086007E-2</c:v>
                </c:pt>
                <c:pt idx="83">
                  <c:v>4.6121120452880908E-2</c:v>
                </c:pt>
                <c:pt idx="84">
                  <c:v>4.6082496643066413E-2</c:v>
                </c:pt>
                <c:pt idx="85">
                  <c:v>4.5976161956787102E-2</c:v>
                </c:pt>
                <c:pt idx="86">
                  <c:v>4.5783519744873109E-2</c:v>
                </c:pt>
                <c:pt idx="87">
                  <c:v>4.5289993286132799E-2</c:v>
                </c:pt>
                <c:pt idx="88">
                  <c:v>4.4579982757568415E-2</c:v>
                </c:pt>
                <c:pt idx="89">
                  <c:v>4.3804168701171924E-2</c:v>
                </c:pt>
                <c:pt idx="90">
                  <c:v>4.2614936828613302E-2</c:v>
                </c:pt>
                <c:pt idx="91">
                  <c:v>4.162645339965821E-2</c:v>
                </c:pt>
                <c:pt idx="92">
                  <c:v>4.0434837341308608E-2</c:v>
                </c:pt>
                <c:pt idx="93">
                  <c:v>3.9506912231445313E-2</c:v>
                </c:pt>
                <c:pt idx="94">
                  <c:v>3.8679122924804715E-2</c:v>
                </c:pt>
                <c:pt idx="95">
                  <c:v>3.8148403167724595E-2</c:v>
                </c:pt>
                <c:pt idx="96">
                  <c:v>3.7705421447753906E-2</c:v>
                </c:pt>
                <c:pt idx="97">
                  <c:v>3.7356376647949212E-2</c:v>
                </c:pt>
                <c:pt idx="98">
                  <c:v>3.6704063415527406E-2</c:v>
                </c:pt>
                <c:pt idx="99">
                  <c:v>3.5827159881591804E-2</c:v>
                </c:pt>
                <c:pt idx="100">
                  <c:v>3.4539699554443415E-2</c:v>
                </c:pt>
                <c:pt idx="101">
                  <c:v>3.2999992370605497E-2</c:v>
                </c:pt>
                <c:pt idx="102">
                  <c:v>3.1163215637207108E-2</c:v>
                </c:pt>
                <c:pt idx="103">
                  <c:v>2.9426574707031306E-2</c:v>
                </c:pt>
                <c:pt idx="104">
                  <c:v>2.78992652893067E-2</c:v>
                </c:pt>
                <c:pt idx="105">
                  <c:v>2.6538848876953104E-2</c:v>
                </c:pt>
                <c:pt idx="106">
                  <c:v>2.5511264801025405E-2</c:v>
                </c:pt>
                <c:pt idx="107">
                  <c:v>2.4744033813476601E-2</c:v>
                </c:pt>
                <c:pt idx="108">
                  <c:v>2.4244785308837901E-2</c:v>
                </c:pt>
                <c:pt idx="109">
                  <c:v>2.3899078369140601E-2</c:v>
                </c:pt>
                <c:pt idx="110">
                  <c:v>2.3547172546386698E-2</c:v>
                </c:pt>
                <c:pt idx="111">
                  <c:v>2.3303985595703108E-2</c:v>
                </c:pt>
                <c:pt idx="112">
                  <c:v>2.31738090515137E-2</c:v>
                </c:pt>
                <c:pt idx="113">
                  <c:v>2.28772163391113E-2</c:v>
                </c:pt>
                <c:pt idx="114">
                  <c:v>2.2779941558837905E-2</c:v>
                </c:pt>
                <c:pt idx="115">
                  <c:v>2.2598743438720703E-2</c:v>
                </c:pt>
                <c:pt idx="116">
                  <c:v>2.2540569305419901E-2</c:v>
                </c:pt>
                <c:pt idx="117">
                  <c:v>2.2273540496826203E-2</c:v>
                </c:pt>
                <c:pt idx="118">
                  <c:v>2.2206783294677804E-2</c:v>
                </c:pt>
                <c:pt idx="119">
                  <c:v>2.2211074829101608E-2</c:v>
                </c:pt>
                <c:pt idx="120">
                  <c:v>2.2030353546142602E-2</c:v>
                </c:pt>
                <c:pt idx="121">
                  <c:v>2.2060871124267613E-2</c:v>
                </c:pt>
                <c:pt idx="122">
                  <c:v>2.1862506866455106E-2</c:v>
                </c:pt>
                <c:pt idx="123">
                  <c:v>2.1817684173584002E-2</c:v>
                </c:pt>
                <c:pt idx="124">
                  <c:v>2.1776199340820302E-2</c:v>
                </c:pt>
                <c:pt idx="125">
                  <c:v>2.1714210510253906E-2</c:v>
                </c:pt>
                <c:pt idx="126">
                  <c:v>2.1557331085205109E-2</c:v>
                </c:pt>
                <c:pt idx="127">
                  <c:v>2.1430492401123106E-2</c:v>
                </c:pt>
                <c:pt idx="128">
                  <c:v>2.1574974060058615E-2</c:v>
                </c:pt>
                <c:pt idx="129">
                  <c:v>2.1491527557373109E-2</c:v>
                </c:pt>
                <c:pt idx="130">
                  <c:v>2.1265029907226608E-2</c:v>
                </c:pt>
                <c:pt idx="131">
                  <c:v>2.1225929260253906E-2</c:v>
                </c:pt>
                <c:pt idx="132">
                  <c:v>2.1243572235107401E-2</c:v>
                </c:pt>
                <c:pt idx="133">
                  <c:v>2.1215438842773507E-2</c:v>
                </c:pt>
                <c:pt idx="134">
                  <c:v>2.1156787872314502E-2</c:v>
                </c:pt>
                <c:pt idx="135">
                  <c:v>2.1162986755371104E-2</c:v>
                </c:pt>
                <c:pt idx="136">
                  <c:v>2.1043300628662106E-2</c:v>
                </c:pt>
                <c:pt idx="137">
                  <c:v>2.0973205566406302E-2</c:v>
                </c:pt>
                <c:pt idx="138">
                  <c:v>2.0873069763183601E-2</c:v>
                </c:pt>
                <c:pt idx="139">
                  <c:v>2.0913600921630904E-2</c:v>
                </c:pt>
                <c:pt idx="140">
                  <c:v>2.0838260650634804E-2</c:v>
                </c:pt>
                <c:pt idx="141">
                  <c:v>2.0781040191650405E-2</c:v>
                </c:pt>
                <c:pt idx="142">
                  <c:v>2.0741462707519601E-2</c:v>
                </c:pt>
                <c:pt idx="143">
                  <c:v>2.0750999450683604E-2</c:v>
                </c:pt>
                <c:pt idx="144">
                  <c:v>2.0789146423339899E-2</c:v>
                </c:pt>
                <c:pt idx="145">
                  <c:v>2.0713806152343806E-2</c:v>
                </c:pt>
                <c:pt idx="146">
                  <c:v>2.0699501037597705E-2</c:v>
                </c:pt>
                <c:pt idx="147">
                  <c:v>2.0694255828857408E-2</c:v>
                </c:pt>
                <c:pt idx="148">
                  <c:v>2.0444393157959009E-2</c:v>
                </c:pt>
                <c:pt idx="149">
                  <c:v>2.0453929901123109E-2</c:v>
                </c:pt>
                <c:pt idx="150">
                  <c:v>2.0477294921875007E-2</c:v>
                </c:pt>
                <c:pt idx="151">
                  <c:v>2.0395278930664108E-2</c:v>
                </c:pt>
                <c:pt idx="152">
                  <c:v>2.0315170288086003E-2</c:v>
                </c:pt>
                <c:pt idx="153">
                  <c:v>2.0307064056396505E-2</c:v>
                </c:pt>
                <c:pt idx="154">
                  <c:v>2.0302772521972701E-2</c:v>
                </c:pt>
                <c:pt idx="155">
                  <c:v>2.0308017730712901E-2</c:v>
                </c:pt>
                <c:pt idx="156">
                  <c:v>2.0318984985351611E-2</c:v>
                </c:pt>
                <c:pt idx="157">
                  <c:v>2.0329475402832104E-2</c:v>
                </c:pt>
                <c:pt idx="158">
                  <c:v>2.1712303161621104E-2</c:v>
                </c:pt>
                <c:pt idx="159">
                  <c:v>2.0400047302246104E-2</c:v>
                </c:pt>
                <c:pt idx="160">
                  <c:v>1.6532897949218802E-2</c:v>
                </c:pt>
                <c:pt idx="161">
                  <c:v>1.4545917510986304E-2</c:v>
                </c:pt>
                <c:pt idx="162">
                  <c:v>1.3286113739013707E-2</c:v>
                </c:pt>
                <c:pt idx="163">
                  <c:v>1.14917755126953E-2</c:v>
                </c:pt>
                <c:pt idx="164">
                  <c:v>1.5623092651367201E-2</c:v>
                </c:pt>
                <c:pt idx="165">
                  <c:v>2.3196697235107401E-2</c:v>
                </c:pt>
                <c:pt idx="166">
                  <c:v>2.5921821594238306E-2</c:v>
                </c:pt>
                <c:pt idx="167">
                  <c:v>2.4235248565673804E-2</c:v>
                </c:pt>
                <c:pt idx="168">
                  <c:v>2.2163867950439505E-2</c:v>
                </c:pt>
                <c:pt idx="169">
                  <c:v>2.0887374877929708E-2</c:v>
                </c:pt>
                <c:pt idx="170">
                  <c:v>2.0241260528564502E-2</c:v>
                </c:pt>
                <c:pt idx="171">
                  <c:v>1.9789218902587901E-2</c:v>
                </c:pt>
                <c:pt idx="172">
                  <c:v>1.9911289215087901E-2</c:v>
                </c:pt>
                <c:pt idx="173">
                  <c:v>2.0039558410644601E-2</c:v>
                </c:pt>
                <c:pt idx="174">
                  <c:v>1.9917964935302807E-2</c:v>
                </c:pt>
                <c:pt idx="175">
                  <c:v>1.9892692565918E-2</c:v>
                </c:pt>
                <c:pt idx="176">
                  <c:v>1.9884109497070299E-2</c:v>
                </c:pt>
                <c:pt idx="177">
                  <c:v>1.9852638244628903E-2</c:v>
                </c:pt>
                <c:pt idx="178">
                  <c:v>1.9886970520019604E-2</c:v>
                </c:pt>
                <c:pt idx="179">
                  <c:v>1.9821166992187503E-2</c:v>
                </c:pt>
                <c:pt idx="180">
                  <c:v>1.9915580749511701E-2</c:v>
                </c:pt>
                <c:pt idx="181">
                  <c:v>1.9779682159423804E-2</c:v>
                </c:pt>
                <c:pt idx="182">
                  <c:v>1.9825935363769608E-2</c:v>
                </c:pt>
                <c:pt idx="183">
                  <c:v>1.98101997375488E-2</c:v>
                </c:pt>
                <c:pt idx="184">
                  <c:v>1.9774436950683608E-2</c:v>
                </c:pt>
                <c:pt idx="185">
                  <c:v>1.9873619079589896E-2</c:v>
                </c:pt>
                <c:pt idx="186">
                  <c:v>1.9721031188964903E-2</c:v>
                </c:pt>
                <c:pt idx="187">
                  <c:v>1.9965648651123109E-2</c:v>
                </c:pt>
                <c:pt idx="188">
                  <c:v>2.0102500915527406E-2</c:v>
                </c:pt>
                <c:pt idx="189">
                  <c:v>1.9892215728759804E-2</c:v>
                </c:pt>
                <c:pt idx="190">
                  <c:v>1.9916057586669901E-2</c:v>
                </c:pt>
                <c:pt idx="191">
                  <c:v>1.9964694976806707E-2</c:v>
                </c:pt>
                <c:pt idx="192">
                  <c:v>1.9787788391113299E-2</c:v>
                </c:pt>
                <c:pt idx="193">
                  <c:v>2.0174503326416002E-2</c:v>
                </c:pt>
                <c:pt idx="194">
                  <c:v>2.0180702209472698E-2</c:v>
                </c:pt>
                <c:pt idx="195">
                  <c:v>1.9830703735351597E-2</c:v>
                </c:pt>
                <c:pt idx="196">
                  <c:v>1.9941806793212898E-2</c:v>
                </c:pt>
                <c:pt idx="197">
                  <c:v>1.9717693328857405E-2</c:v>
                </c:pt>
                <c:pt idx="198">
                  <c:v>2.0096778869628903E-2</c:v>
                </c:pt>
                <c:pt idx="199">
                  <c:v>2.0169734954834009E-2</c:v>
                </c:pt>
                <c:pt idx="200">
                  <c:v>1.9935131072998106E-2</c:v>
                </c:pt>
                <c:pt idx="201">
                  <c:v>1.97443962097168E-2</c:v>
                </c:pt>
                <c:pt idx="202">
                  <c:v>1.9962310791015604E-2</c:v>
                </c:pt>
                <c:pt idx="203">
                  <c:v>1.9794464111328108E-2</c:v>
                </c:pt>
                <c:pt idx="204">
                  <c:v>1.9885063171386698E-2</c:v>
                </c:pt>
                <c:pt idx="205">
                  <c:v>2.0021438598632806E-2</c:v>
                </c:pt>
                <c:pt idx="206">
                  <c:v>2.0114898681640601E-2</c:v>
                </c:pt>
                <c:pt idx="207">
                  <c:v>1.9899368286132799E-2</c:v>
                </c:pt>
                <c:pt idx="208">
                  <c:v>1.9666671752929705E-2</c:v>
                </c:pt>
                <c:pt idx="209">
                  <c:v>2.00448036193848E-2</c:v>
                </c:pt>
                <c:pt idx="210">
                  <c:v>2.0066738128662106E-2</c:v>
                </c:pt>
                <c:pt idx="211">
                  <c:v>1.9927024841308604E-2</c:v>
                </c:pt>
                <c:pt idx="212">
                  <c:v>1.9890308380127005E-2</c:v>
                </c:pt>
                <c:pt idx="213">
                  <c:v>2.0049571990966804E-2</c:v>
                </c:pt>
                <c:pt idx="214">
                  <c:v>2.0133495330810602E-2</c:v>
                </c:pt>
                <c:pt idx="215">
                  <c:v>1.9874095916748106E-2</c:v>
                </c:pt>
                <c:pt idx="216">
                  <c:v>1.9839763641357398E-2</c:v>
                </c:pt>
                <c:pt idx="217">
                  <c:v>2.0168781280517602E-2</c:v>
                </c:pt>
                <c:pt idx="218">
                  <c:v>2.0225048065185602E-2</c:v>
                </c:pt>
                <c:pt idx="219">
                  <c:v>2.0135879516601601E-2</c:v>
                </c:pt>
                <c:pt idx="220">
                  <c:v>2.0141601562500003E-2</c:v>
                </c:pt>
                <c:pt idx="221">
                  <c:v>2.0415782928466807E-2</c:v>
                </c:pt>
                <c:pt idx="222">
                  <c:v>2.0362854003906302E-2</c:v>
                </c:pt>
                <c:pt idx="223">
                  <c:v>2.0315170288086003E-2</c:v>
                </c:pt>
                <c:pt idx="224">
                  <c:v>2.0155906677246108E-2</c:v>
                </c:pt>
                <c:pt idx="225">
                  <c:v>2.0234584808349602E-2</c:v>
                </c:pt>
                <c:pt idx="226">
                  <c:v>2.0251274108886705E-2</c:v>
                </c:pt>
                <c:pt idx="227">
                  <c:v>2.0193576812744207E-2</c:v>
                </c:pt>
                <c:pt idx="228">
                  <c:v>2.0451068878173807E-2</c:v>
                </c:pt>
                <c:pt idx="229">
                  <c:v>2.0280838012695302E-2</c:v>
                </c:pt>
                <c:pt idx="230">
                  <c:v>2.0550727844238306E-2</c:v>
                </c:pt>
                <c:pt idx="231">
                  <c:v>2.0716190338134804E-2</c:v>
                </c:pt>
                <c:pt idx="232">
                  <c:v>2.0390033721923807E-2</c:v>
                </c:pt>
                <c:pt idx="233">
                  <c:v>2.0002841949462898E-2</c:v>
                </c:pt>
                <c:pt idx="234">
                  <c:v>2.0721435546875003E-2</c:v>
                </c:pt>
                <c:pt idx="235">
                  <c:v>2.0445346832275405E-2</c:v>
                </c:pt>
                <c:pt idx="236">
                  <c:v>2.0418643951416002E-2</c:v>
                </c:pt>
                <c:pt idx="237">
                  <c:v>2.0427227020263707E-2</c:v>
                </c:pt>
                <c:pt idx="238">
                  <c:v>2.0538806915283207E-2</c:v>
                </c:pt>
                <c:pt idx="239">
                  <c:v>2.0788192749023503E-2</c:v>
                </c:pt>
                <c:pt idx="240">
                  <c:v>2.0405769348144604E-2</c:v>
                </c:pt>
                <c:pt idx="241">
                  <c:v>2.0360469818115304E-2</c:v>
                </c:pt>
                <c:pt idx="242">
                  <c:v>2.0615100860595707E-2</c:v>
                </c:pt>
                <c:pt idx="243">
                  <c:v>2.0452976226806707E-2</c:v>
                </c:pt>
                <c:pt idx="244">
                  <c:v>2.03299522399903E-2</c:v>
                </c:pt>
                <c:pt idx="245">
                  <c:v>2.0523548126220707E-2</c:v>
                </c:pt>
                <c:pt idx="246">
                  <c:v>2.0286560058593806E-2</c:v>
                </c:pt>
                <c:pt idx="247">
                  <c:v>2.0661830902099609E-2</c:v>
                </c:pt>
                <c:pt idx="248">
                  <c:v>2.0648479461669901E-2</c:v>
                </c:pt>
                <c:pt idx="249">
                  <c:v>2.0542621612548804E-2</c:v>
                </c:pt>
                <c:pt idx="250">
                  <c:v>2.0668506622314509E-2</c:v>
                </c:pt>
                <c:pt idx="251">
                  <c:v>2.0410060882568404E-2</c:v>
                </c:pt>
                <c:pt idx="252">
                  <c:v>2.0602226257324205E-2</c:v>
                </c:pt>
                <c:pt idx="253">
                  <c:v>2.0802974700927807E-2</c:v>
                </c:pt>
                <c:pt idx="254">
                  <c:v>2.06403732299805E-2</c:v>
                </c:pt>
                <c:pt idx="255">
                  <c:v>2.0851612091064505E-2</c:v>
                </c:pt>
                <c:pt idx="256">
                  <c:v>2.0922183990478502E-2</c:v>
                </c:pt>
                <c:pt idx="257">
                  <c:v>2.0746707916259804E-2</c:v>
                </c:pt>
                <c:pt idx="258">
                  <c:v>2.1015167236328104E-2</c:v>
                </c:pt>
                <c:pt idx="259">
                  <c:v>2.0915508270263707E-2</c:v>
                </c:pt>
                <c:pt idx="260">
                  <c:v>2.0993232727050809E-2</c:v>
                </c:pt>
                <c:pt idx="261">
                  <c:v>2.0977020263671903E-2</c:v>
                </c:pt>
                <c:pt idx="262">
                  <c:v>2.0781517028808608E-2</c:v>
                </c:pt>
                <c:pt idx="263">
                  <c:v>2.0653724670410205E-2</c:v>
                </c:pt>
                <c:pt idx="264">
                  <c:v>2.1211624145507809E-2</c:v>
                </c:pt>
                <c:pt idx="265">
                  <c:v>2.0972728729248102E-2</c:v>
                </c:pt>
                <c:pt idx="266">
                  <c:v>2.1009922027587905E-2</c:v>
                </c:pt>
                <c:pt idx="267">
                  <c:v>2.0902633666992205E-2</c:v>
                </c:pt>
                <c:pt idx="268">
                  <c:v>2.0901203155517606E-2</c:v>
                </c:pt>
                <c:pt idx="269">
                  <c:v>2.1122932434082101E-2</c:v>
                </c:pt>
                <c:pt idx="270">
                  <c:v>2.1142482757568401E-2</c:v>
                </c:pt>
                <c:pt idx="271">
                  <c:v>2.1028995513916005E-2</c:v>
                </c:pt>
                <c:pt idx="272">
                  <c:v>2.1154403686523507E-2</c:v>
                </c:pt>
                <c:pt idx="273">
                  <c:v>2.1034717559814502E-2</c:v>
                </c:pt>
                <c:pt idx="274">
                  <c:v>2.1047115325927811E-2</c:v>
                </c:pt>
                <c:pt idx="275">
                  <c:v>2.1141529083252002E-2</c:v>
                </c:pt>
                <c:pt idx="276">
                  <c:v>2.120542526245121E-2</c:v>
                </c:pt>
                <c:pt idx="277">
                  <c:v>2.1158695220947307E-2</c:v>
                </c:pt>
                <c:pt idx="278">
                  <c:v>2.1234035491943401E-2</c:v>
                </c:pt>
                <c:pt idx="279">
                  <c:v>2.1096229553222701E-2</c:v>
                </c:pt>
                <c:pt idx="280">
                  <c:v>2.1300792694091811E-2</c:v>
                </c:pt>
                <c:pt idx="281">
                  <c:v>2.1236896514892602E-2</c:v>
                </c:pt>
                <c:pt idx="282">
                  <c:v>2.1216392517089903E-2</c:v>
                </c:pt>
                <c:pt idx="283">
                  <c:v>2.1216869354248102E-2</c:v>
                </c:pt>
                <c:pt idx="284">
                  <c:v>2.1438121795654304E-2</c:v>
                </c:pt>
                <c:pt idx="285">
                  <c:v>2.0085334777832108E-2</c:v>
                </c:pt>
                <c:pt idx="286">
                  <c:v>2.2617340087890608E-2</c:v>
                </c:pt>
                <c:pt idx="287">
                  <c:v>2.1115779876709002E-2</c:v>
                </c:pt>
                <c:pt idx="288">
                  <c:v>2.02441215515137E-2</c:v>
                </c:pt>
                <c:pt idx="289">
                  <c:v>2.1357059478759807E-2</c:v>
                </c:pt>
                <c:pt idx="290">
                  <c:v>2.1299362182617205E-2</c:v>
                </c:pt>
                <c:pt idx="291">
                  <c:v>2.1272659301757806E-2</c:v>
                </c:pt>
                <c:pt idx="292">
                  <c:v>2.1333694458007809E-2</c:v>
                </c:pt>
                <c:pt idx="293">
                  <c:v>2.1426677703857405E-2</c:v>
                </c:pt>
                <c:pt idx="294">
                  <c:v>2.1325111389160208E-2</c:v>
                </c:pt>
                <c:pt idx="295">
                  <c:v>2.1555900573730507E-2</c:v>
                </c:pt>
                <c:pt idx="296">
                  <c:v>2.1308898925781306E-2</c:v>
                </c:pt>
                <c:pt idx="297">
                  <c:v>2.1580696105957111E-2</c:v>
                </c:pt>
                <c:pt idx="298">
                  <c:v>2.1110057830810602E-2</c:v>
                </c:pt>
                <c:pt idx="299">
                  <c:v>2.1433353424072304E-2</c:v>
                </c:pt>
                <c:pt idx="300">
                  <c:v>2.1534919738769604E-2</c:v>
                </c:pt>
                <c:pt idx="301">
                  <c:v>2.1541595458984403E-2</c:v>
                </c:pt>
                <c:pt idx="302">
                  <c:v>2.1478176116943408E-2</c:v>
                </c:pt>
                <c:pt idx="303">
                  <c:v>2.1508693695068408E-2</c:v>
                </c:pt>
                <c:pt idx="304">
                  <c:v>2.1670341491699205E-2</c:v>
                </c:pt>
                <c:pt idx="305">
                  <c:v>2.1365165710449208E-2</c:v>
                </c:pt>
                <c:pt idx="306">
                  <c:v>2.1576881408691399E-2</c:v>
                </c:pt>
                <c:pt idx="307">
                  <c:v>2.1585941314697311E-2</c:v>
                </c:pt>
                <c:pt idx="308">
                  <c:v>2.1640300750732401E-2</c:v>
                </c:pt>
                <c:pt idx="309">
                  <c:v>2.1310329437255904E-2</c:v>
                </c:pt>
                <c:pt idx="310">
                  <c:v>2.133798599243171E-2</c:v>
                </c:pt>
                <c:pt idx="311">
                  <c:v>2.1821975708007809E-2</c:v>
                </c:pt>
                <c:pt idx="312">
                  <c:v>2.1887302398681703E-2</c:v>
                </c:pt>
                <c:pt idx="313">
                  <c:v>2.1618366241455106E-2</c:v>
                </c:pt>
                <c:pt idx="314">
                  <c:v>2.1627426147461007E-2</c:v>
                </c:pt>
                <c:pt idx="315">
                  <c:v>2.1564483642578108E-2</c:v>
                </c:pt>
                <c:pt idx="316">
                  <c:v>2.1665573120117212E-2</c:v>
                </c:pt>
                <c:pt idx="317">
                  <c:v>2.17995643615723E-2</c:v>
                </c:pt>
                <c:pt idx="318">
                  <c:v>2.1547317504882806E-2</c:v>
                </c:pt>
                <c:pt idx="319">
                  <c:v>2.161741256713871E-2</c:v>
                </c:pt>
                <c:pt idx="320">
                  <c:v>2.1647453308105503E-2</c:v>
                </c:pt>
                <c:pt idx="321">
                  <c:v>2.1539688110351604E-2</c:v>
                </c:pt>
                <c:pt idx="322">
                  <c:v>2.1726608276367201E-2</c:v>
                </c:pt>
                <c:pt idx="323">
                  <c:v>2.1595001220703108E-2</c:v>
                </c:pt>
                <c:pt idx="324">
                  <c:v>2.1770000457763707E-2</c:v>
                </c:pt>
                <c:pt idx="325">
                  <c:v>2.1676063537597705E-2</c:v>
                </c:pt>
                <c:pt idx="326">
                  <c:v>2.1605014801025408E-2</c:v>
                </c:pt>
                <c:pt idx="327">
                  <c:v>2.17385292053223E-2</c:v>
                </c:pt>
                <c:pt idx="328">
                  <c:v>2.1754741668701207E-2</c:v>
                </c:pt>
                <c:pt idx="329">
                  <c:v>2.1734714508056707E-2</c:v>
                </c:pt>
                <c:pt idx="330">
                  <c:v>2.1724700927734406E-2</c:v>
                </c:pt>
                <c:pt idx="331">
                  <c:v>2.1740436553955106E-2</c:v>
                </c:pt>
                <c:pt idx="332">
                  <c:v>2.1808147430419898E-2</c:v>
                </c:pt>
                <c:pt idx="333">
                  <c:v>2.1695137023925809E-2</c:v>
                </c:pt>
                <c:pt idx="334">
                  <c:v>2.1640300750732401E-2</c:v>
                </c:pt>
                <c:pt idx="335">
                  <c:v>2.1662235260009807E-2</c:v>
                </c:pt>
                <c:pt idx="336">
                  <c:v>2.1755218505859406E-2</c:v>
                </c:pt>
                <c:pt idx="337">
                  <c:v>2.1741390228271505E-2</c:v>
                </c:pt>
                <c:pt idx="338">
                  <c:v>2.157163619995121E-2</c:v>
                </c:pt>
                <c:pt idx="339">
                  <c:v>2.1576881408691399E-2</c:v>
                </c:pt>
                <c:pt idx="340">
                  <c:v>2.1548748016357405E-2</c:v>
                </c:pt>
                <c:pt idx="341">
                  <c:v>2.1501064300537109E-2</c:v>
                </c:pt>
                <c:pt idx="342">
                  <c:v>2.1621704101562503E-2</c:v>
                </c:pt>
                <c:pt idx="343">
                  <c:v>2.1667480468750007E-2</c:v>
                </c:pt>
                <c:pt idx="344">
                  <c:v>2.1569252014160208E-2</c:v>
                </c:pt>
                <c:pt idx="345">
                  <c:v>2.1497726440429705E-2</c:v>
                </c:pt>
                <c:pt idx="346">
                  <c:v>2.1641254425048807E-2</c:v>
                </c:pt>
                <c:pt idx="347">
                  <c:v>2.1487236022949208E-2</c:v>
                </c:pt>
                <c:pt idx="348">
                  <c:v>2.1485805511474606E-2</c:v>
                </c:pt>
                <c:pt idx="349">
                  <c:v>2.1499156951904304E-2</c:v>
                </c:pt>
                <c:pt idx="350">
                  <c:v>2.1612644195556707E-2</c:v>
                </c:pt>
                <c:pt idx="351">
                  <c:v>2.1564483642578108E-2</c:v>
                </c:pt>
                <c:pt idx="352">
                  <c:v>2.1555900573730507E-2</c:v>
                </c:pt>
                <c:pt idx="353">
                  <c:v>2.1623611450195302E-2</c:v>
                </c:pt>
                <c:pt idx="354">
                  <c:v>2.1592140197753906E-2</c:v>
                </c:pt>
                <c:pt idx="355">
                  <c:v>2.1415233612060609E-2</c:v>
                </c:pt>
                <c:pt idx="356">
                  <c:v>2.1506786346435602E-2</c:v>
                </c:pt>
                <c:pt idx="357">
                  <c:v>2.1402835845947304E-2</c:v>
                </c:pt>
                <c:pt idx="358">
                  <c:v>2.1506309509277403E-2</c:v>
                </c:pt>
                <c:pt idx="359">
                  <c:v>2.1460533142089906E-2</c:v>
                </c:pt>
                <c:pt idx="360">
                  <c:v>2.1464824676513707E-2</c:v>
                </c:pt>
                <c:pt idx="361">
                  <c:v>2.1370887756347705E-2</c:v>
                </c:pt>
                <c:pt idx="362">
                  <c:v>2.1507740020752005E-2</c:v>
                </c:pt>
                <c:pt idx="363">
                  <c:v>2.14228630065918E-2</c:v>
                </c:pt>
                <c:pt idx="364">
                  <c:v>2.1458625793457111E-2</c:v>
                </c:pt>
                <c:pt idx="365">
                  <c:v>2.1429538726806703E-2</c:v>
                </c:pt>
                <c:pt idx="366">
                  <c:v>2.1522521972656302E-2</c:v>
                </c:pt>
                <c:pt idx="367">
                  <c:v>2.1431446075439505E-2</c:v>
                </c:pt>
                <c:pt idx="368">
                  <c:v>2.1473407745361304E-2</c:v>
                </c:pt>
                <c:pt idx="369">
                  <c:v>2.1141052246093806E-2</c:v>
                </c:pt>
                <c:pt idx="370">
                  <c:v>2.1182060241699201E-2</c:v>
                </c:pt>
                <c:pt idx="371">
                  <c:v>2.1070957183837908E-2</c:v>
                </c:pt>
                <c:pt idx="372">
                  <c:v>2.0964622497558608E-2</c:v>
                </c:pt>
                <c:pt idx="373">
                  <c:v>2.0631313323974606E-2</c:v>
                </c:pt>
                <c:pt idx="374">
                  <c:v>2.0836830139160201E-2</c:v>
                </c:pt>
                <c:pt idx="375">
                  <c:v>2.0950794219970707E-2</c:v>
                </c:pt>
                <c:pt idx="376">
                  <c:v>2.0609378814697307E-2</c:v>
                </c:pt>
                <c:pt idx="377">
                  <c:v>2.0466327667236307E-2</c:v>
                </c:pt>
                <c:pt idx="378">
                  <c:v>2.1014690399169905E-2</c:v>
                </c:pt>
                <c:pt idx="379">
                  <c:v>2.031564712524421E-2</c:v>
                </c:pt>
                <c:pt idx="380">
                  <c:v>2.0708084106445302E-2</c:v>
                </c:pt>
                <c:pt idx="381">
                  <c:v>2.0282268524169901E-2</c:v>
                </c:pt>
                <c:pt idx="382">
                  <c:v>2.0810604095459005E-2</c:v>
                </c:pt>
                <c:pt idx="383">
                  <c:v>2.0215511322021509E-2</c:v>
                </c:pt>
                <c:pt idx="384">
                  <c:v>2.036094665527351E-2</c:v>
                </c:pt>
                <c:pt idx="385">
                  <c:v>2.0805835723877005E-2</c:v>
                </c:pt>
                <c:pt idx="386">
                  <c:v>2.0460605621337908E-2</c:v>
                </c:pt>
                <c:pt idx="387">
                  <c:v>2.0492553710937503E-2</c:v>
                </c:pt>
                <c:pt idx="388">
                  <c:v>2.0512580871582097E-2</c:v>
                </c:pt>
                <c:pt idx="389">
                  <c:v>2.0607948303222705E-2</c:v>
                </c:pt>
                <c:pt idx="390">
                  <c:v>2.079343795776371E-2</c:v>
                </c:pt>
                <c:pt idx="391">
                  <c:v>2.0746707916259804E-2</c:v>
                </c:pt>
                <c:pt idx="392">
                  <c:v>2.0771980285644604E-2</c:v>
                </c:pt>
                <c:pt idx="393">
                  <c:v>2.0769119262695302E-2</c:v>
                </c:pt>
                <c:pt idx="394">
                  <c:v>2.0534992218017606E-2</c:v>
                </c:pt>
                <c:pt idx="395">
                  <c:v>2.0547389984130904E-2</c:v>
                </c:pt>
                <c:pt idx="396">
                  <c:v>2.0689010620117208E-2</c:v>
                </c:pt>
                <c:pt idx="397">
                  <c:v>2.0794868469238299E-2</c:v>
                </c:pt>
                <c:pt idx="398">
                  <c:v>2.0592689514160205E-2</c:v>
                </c:pt>
                <c:pt idx="399">
                  <c:v>2.0852565765380901E-2</c:v>
                </c:pt>
                <c:pt idx="400">
                  <c:v>2.0612716674804705E-2</c:v>
                </c:pt>
                <c:pt idx="401">
                  <c:v>2.0581722259521502E-2</c:v>
                </c:pt>
                <c:pt idx="402">
                  <c:v>2.0593643188476601E-2</c:v>
                </c:pt>
                <c:pt idx="403">
                  <c:v>2.0602703094482398E-2</c:v>
                </c:pt>
                <c:pt idx="404">
                  <c:v>2.0774364471435602E-2</c:v>
                </c:pt>
                <c:pt idx="405">
                  <c:v>2.0539283752441396E-2</c:v>
                </c:pt>
                <c:pt idx="406">
                  <c:v>2.0699501037597705E-2</c:v>
                </c:pt>
                <c:pt idx="407">
                  <c:v>2.0754814147949208E-2</c:v>
                </c:pt>
                <c:pt idx="408">
                  <c:v>2.0627021789550802E-2</c:v>
                </c:pt>
                <c:pt idx="409">
                  <c:v>2.0607948303222705E-2</c:v>
                </c:pt>
                <c:pt idx="410">
                  <c:v>2.0749568939208998E-2</c:v>
                </c:pt>
                <c:pt idx="411">
                  <c:v>2.0542621612548804E-2</c:v>
                </c:pt>
                <c:pt idx="412">
                  <c:v>2.0674705505371104E-2</c:v>
                </c:pt>
                <c:pt idx="413">
                  <c:v>2.0779609680175802E-2</c:v>
                </c:pt>
                <c:pt idx="414">
                  <c:v>2.0852088928222705E-2</c:v>
                </c:pt>
                <c:pt idx="415">
                  <c:v>2.07867622375488E-2</c:v>
                </c:pt>
                <c:pt idx="416">
                  <c:v>2.0823478698730503E-2</c:v>
                </c:pt>
                <c:pt idx="417">
                  <c:v>2.060556411743171E-2</c:v>
                </c:pt>
                <c:pt idx="418">
                  <c:v>2.0773410797119207E-2</c:v>
                </c:pt>
                <c:pt idx="419">
                  <c:v>2.0687103271484396E-2</c:v>
                </c:pt>
                <c:pt idx="420">
                  <c:v>2.0741462707519601E-2</c:v>
                </c:pt>
                <c:pt idx="421">
                  <c:v>1.9162654876709002E-2</c:v>
                </c:pt>
                <c:pt idx="422">
                  <c:v>1.7443656921386705E-2</c:v>
                </c:pt>
                <c:pt idx="423">
                  <c:v>2.3876190185546899E-2</c:v>
                </c:pt>
                <c:pt idx="424">
                  <c:v>2.4143695831298804E-2</c:v>
                </c:pt>
                <c:pt idx="425">
                  <c:v>2.0615100860595707E-2</c:v>
                </c:pt>
                <c:pt idx="426">
                  <c:v>1.9229412078857401E-2</c:v>
                </c:pt>
                <c:pt idx="427">
                  <c:v>1.8731594085693404E-2</c:v>
                </c:pt>
                <c:pt idx="428">
                  <c:v>2.2025585174560609E-2</c:v>
                </c:pt>
                <c:pt idx="429">
                  <c:v>2.2995948791503906E-2</c:v>
                </c:pt>
                <c:pt idx="430">
                  <c:v>2.0722866058349599E-2</c:v>
                </c:pt>
                <c:pt idx="431">
                  <c:v>2.0091056823730507E-2</c:v>
                </c:pt>
                <c:pt idx="432">
                  <c:v>1.9964218139648503E-2</c:v>
                </c:pt>
                <c:pt idx="433">
                  <c:v>2.0670890808105503E-2</c:v>
                </c:pt>
                <c:pt idx="434">
                  <c:v>2.0586967468261705E-2</c:v>
                </c:pt>
                <c:pt idx="435">
                  <c:v>2.0634174346923807E-2</c:v>
                </c:pt>
                <c:pt idx="436">
                  <c:v>2.0714282989501998E-2</c:v>
                </c:pt>
                <c:pt idx="437">
                  <c:v>2.0676612854003906E-2</c:v>
                </c:pt>
                <c:pt idx="438">
                  <c:v>2.0656108856201203E-2</c:v>
                </c:pt>
                <c:pt idx="439">
                  <c:v>2.0662784576415998E-2</c:v>
                </c:pt>
                <c:pt idx="440">
                  <c:v>2.0585536956787109E-2</c:v>
                </c:pt>
                <c:pt idx="441">
                  <c:v>2.0660877227783207E-2</c:v>
                </c:pt>
                <c:pt idx="442">
                  <c:v>2.0632266998291002E-2</c:v>
                </c:pt>
                <c:pt idx="443">
                  <c:v>2.0575046539306703E-2</c:v>
                </c:pt>
                <c:pt idx="444">
                  <c:v>2.0506858825683604E-2</c:v>
                </c:pt>
                <c:pt idx="445">
                  <c:v>2.0618438720703108E-2</c:v>
                </c:pt>
                <c:pt idx="446">
                  <c:v>2.0474910736084005E-2</c:v>
                </c:pt>
                <c:pt idx="447">
                  <c:v>2.0538806915283207E-2</c:v>
                </c:pt>
                <c:pt idx="448">
                  <c:v>2.0337104797363306E-2</c:v>
                </c:pt>
                <c:pt idx="449">
                  <c:v>2.0466804504394608E-2</c:v>
                </c:pt>
                <c:pt idx="450">
                  <c:v>2.0385742187500007E-2</c:v>
                </c:pt>
                <c:pt idx="451">
                  <c:v>2.0429134368896505E-2</c:v>
                </c:pt>
                <c:pt idx="452">
                  <c:v>2.0367145538330106E-2</c:v>
                </c:pt>
                <c:pt idx="453">
                  <c:v>2.0328998565673811E-2</c:v>
                </c:pt>
                <c:pt idx="454">
                  <c:v>2.0677566528320306E-2</c:v>
                </c:pt>
                <c:pt idx="455">
                  <c:v>2.0051479339599606E-2</c:v>
                </c:pt>
                <c:pt idx="456">
                  <c:v>2.0840644836425802E-2</c:v>
                </c:pt>
                <c:pt idx="457">
                  <c:v>1.6805648803711E-2</c:v>
                </c:pt>
                <c:pt idx="458">
                  <c:v>1.9296169281005894E-2</c:v>
                </c:pt>
                <c:pt idx="459">
                  <c:v>2.0693778991699205E-2</c:v>
                </c:pt>
                <c:pt idx="460">
                  <c:v>2.0429611206054705E-2</c:v>
                </c:pt>
                <c:pt idx="461">
                  <c:v>2.06298828125E-2</c:v>
                </c:pt>
                <c:pt idx="462">
                  <c:v>2.0634651184082104E-2</c:v>
                </c:pt>
                <c:pt idx="463">
                  <c:v>2.0533084869384804E-2</c:v>
                </c:pt>
                <c:pt idx="464">
                  <c:v>2.0597934722900408E-2</c:v>
                </c:pt>
                <c:pt idx="465">
                  <c:v>2.0471572875976604E-2</c:v>
                </c:pt>
                <c:pt idx="466">
                  <c:v>2.0412445068359406E-2</c:v>
                </c:pt>
                <c:pt idx="467">
                  <c:v>2.0498752593994207E-2</c:v>
                </c:pt>
                <c:pt idx="468">
                  <c:v>2.0323753356933604E-2</c:v>
                </c:pt>
                <c:pt idx="469">
                  <c:v>2.0447731018066403E-2</c:v>
                </c:pt>
                <c:pt idx="470">
                  <c:v>2.0197868347168003E-2</c:v>
                </c:pt>
                <c:pt idx="471">
                  <c:v>2.0198822021484399E-2</c:v>
                </c:pt>
                <c:pt idx="472">
                  <c:v>2.0102024078369203E-2</c:v>
                </c:pt>
                <c:pt idx="473">
                  <c:v>1.9987583160400405E-2</c:v>
                </c:pt>
                <c:pt idx="474">
                  <c:v>2.0005226135253906E-2</c:v>
                </c:pt>
                <c:pt idx="475">
                  <c:v>2.0075798034668007E-2</c:v>
                </c:pt>
                <c:pt idx="476">
                  <c:v>2.0004272460937503E-2</c:v>
                </c:pt>
                <c:pt idx="477">
                  <c:v>2.01163291931153E-2</c:v>
                </c:pt>
                <c:pt idx="478">
                  <c:v>2.0048141479492198E-2</c:v>
                </c:pt>
                <c:pt idx="479">
                  <c:v>2.0033836364746104E-2</c:v>
                </c:pt>
                <c:pt idx="480">
                  <c:v>2.0037174224853509E-2</c:v>
                </c:pt>
                <c:pt idx="481">
                  <c:v>2.00347900390625E-2</c:v>
                </c:pt>
                <c:pt idx="482">
                  <c:v>2.0163536071777403E-2</c:v>
                </c:pt>
                <c:pt idx="483">
                  <c:v>2.0287990570068404E-2</c:v>
                </c:pt>
                <c:pt idx="484">
                  <c:v>2.0333766937255904E-2</c:v>
                </c:pt>
                <c:pt idx="485">
                  <c:v>2.0267486572265604E-2</c:v>
                </c:pt>
                <c:pt idx="486">
                  <c:v>2.0348072052002005E-2</c:v>
                </c:pt>
                <c:pt idx="487">
                  <c:v>2.0438671112060609E-2</c:v>
                </c:pt>
                <c:pt idx="488">
                  <c:v>2.0348548889160205E-2</c:v>
                </c:pt>
                <c:pt idx="489">
                  <c:v>2.0533084869384804E-2</c:v>
                </c:pt>
                <c:pt idx="490">
                  <c:v>2.0492553710937503E-2</c:v>
                </c:pt>
                <c:pt idx="491">
                  <c:v>2.0582199096679701E-2</c:v>
                </c:pt>
                <c:pt idx="492">
                  <c:v>2.0513534545898507E-2</c:v>
                </c:pt>
                <c:pt idx="493">
                  <c:v>2.0498275756836003E-2</c:v>
                </c:pt>
                <c:pt idx="494">
                  <c:v>2.0558357238769608E-2</c:v>
                </c:pt>
                <c:pt idx="495">
                  <c:v>2.0505905151367212E-2</c:v>
                </c:pt>
                <c:pt idx="496">
                  <c:v>2.0393371582031306E-2</c:v>
                </c:pt>
                <c:pt idx="497">
                  <c:v>2.0314216613769608E-2</c:v>
                </c:pt>
                <c:pt idx="498">
                  <c:v>2.0231723785400398E-2</c:v>
                </c:pt>
                <c:pt idx="499">
                  <c:v>2.0179748535156299E-2</c:v>
                </c:pt>
                <c:pt idx="500">
                  <c:v>2.0095348358154307E-2</c:v>
                </c:pt>
                <c:pt idx="501">
                  <c:v>1.9986629486083998E-2</c:v>
                </c:pt>
                <c:pt idx="502">
                  <c:v>1.9878864288330102E-2</c:v>
                </c:pt>
                <c:pt idx="503">
                  <c:v>1.9723892211914097E-2</c:v>
                </c:pt>
                <c:pt idx="504">
                  <c:v>1.9650459289550806E-2</c:v>
                </c:pt>
                <c:pt idx="505">
                  <c:v>1.96332931518555E-2</c:v>
                </c:pt>
                <c:pt idx="506">
                  <c:v>1.9458770751953108E-2</c:v>
                </c:pt>
                <c:pt idx="507">
                  <c:v>1.9313812255859403E-2</c:v>
                </c:pt>
                <c:pt idx="508">
                  <c:v>1.9351482391357408E-2</c:v>
                </c:pt>
                <c:pt idx="509">
                  <c:v>1.9183635711669901E-2</c:v>
                </c:pt>
                <c:pt idx="510">
                  <c:v>1.92975997924805E-2</c:v>
                </c:pt>
                <c:pt idx="511">
                  <c:v>1.9252777099609399E-2</c:v>
                </c:pt>
                <c:pt idx="512">
                  <c:v>1.9176959991455106E-2</c:v>
                </c:pt>
                <c:pt idx="513">
                  <c:v>1.9231319427490304E-2</c:v>
                </c:pt>
                <c:pt idx="514">
                  <c:v>1.9194126129150405E-2</c:v>
                </c:pt>
                <c:pt idx="515">
                  <c:v>1.9289493560791002E-2</c:v>
                </c:pt>
                <c:pt idx="516">
                  <c:v>1.9302845001220703E-2</c:v>
                </c:pt>
                <c:pt idx="517">
                  <c:v>1.9440650939941399E-2</c:v>
                </c:pt>
                <c:pt idx="518">
                  <c:v>1.9421100616455106E-2</c:v>
                </c:pt>
                <c:pt idx="519">
                  <c:v>1.9458770751953108E-2</c:v>
                </c:pt>
                <c:pt idx="520">
                  <c:v>1.9443035125732405E-2</c:v>
                </c:pt>
                <c:pt idx="521">
                  <c:v>1.9665718078613302E-2</c:v>
                </c:pt>
                <c:pt idx="522">
                  <c:v>1.9611358642578108E-2</c:v>
                </c:pt>
                <c:pt idx="523">
                  <c:v>1.9725799560546899E-2</c:v>
                </c:pt>
                <c:pt idx="524">
                  <c:v>1.9719123840332097E-2</c:v>
                </c:pt>
                <c:pt idx="525">
                  <c:v>1.9659042358398503E-2</c:v>
                </c:pt>
                <c:pt idx="526">
                  <c:v>1.9682407379150401E-2</c:v>
                </c:pt>
                <c:pt idx="527">
                  <c:v>1.9716262817382799E-2</c:v>
                </c:pt>
                <c:pt idx="528">
                  <c:v>1.9864559173584002E-2</c:v>
                </c:pt>
                <c:pt idx="529">
                  <c:v>1.9773006439208998E-2</c:v>
                </c:pt>
                <c:pt idx="530">
                  <c:v>1.9687175750732401E-2</c:v>
                </c:pt>
                <c:pt idx="531">
                  <c:v>1.9526004791259804E-2</c:v>
                </c:pt>
                <c:pt idx="532">
                  <c:v>1.9467353820800809E-2</c:v>
                </c:pt>
                <c:pt idx="533">
                  <c:v>1.9613265991211E-2</c:v>
                </c:pt>
                <c:pt idx="534">
                  <c:v>1.9416809082031299E-2</c:v>
                </c:pt>
                <c:pt idx="535">
                  <c:v>1.9368648529052807E-2</c:v>
                </c:pt>
                <c:pt idx="536">
                  <c:v>1.9392013549804701E-2</c:v>
                </c:pt>
                <c:pt idx="537">
                  <c:v>1.9268512725830106E-2</c:v>
                </c:pt>
                <c:pt idx="538">
                  <c:v>1.9195556640625007E-2</c:v>
                </c:pt>
                <c:pt idx="539">
                  <c:v>1.9193649291992198E-2</c:v>
                </c:pt>
                <c:pt idx="540">
                  <c:v>1.91197395324707E-2</c:v>
                </c:pt>
                <c:pt idx="541">
                  <c:v>1.9218444824218809E-2</c:v>
                </c:pt>
                <c:pt idx="542">
                  <c:v>1.9062519073486297E-2</c:v>
                </c:pt>
                <c:pt idx="543">
                  <c:v>1.9104480743408203E-2</c:v>
                </c:pt>
                <c:pt idx="544">
                  <c:v>1.9056320190429708E-2</c:v>
                </c:pt>
                <c:pt idx="545">
                  <c:v>1.8962383270263703E-2</c:v>
                </c:pt>
                <c:pt idx="546">
                  <c:v>1.9115924835205106E-2</c:v>
                </c:pt>
                <c:pt idx="547">
                  <c:v>1.9070625305175806E-2</c:v>
                </c:pt>
                <c:pt idx="548">
                  <c:v>1.90577507019043E-2</c:v>
                </c:pt>
                <c:pt idx="549">
                  <c:v>1.9052505493164104E-2</c:v>
                </c:pt>
                <c:pt idx="550">
                  <c:v>1.9026279449462894E-2</c:v>
                </c:pt>
                <c:pt idx="551">
                  <c:v>1.9044399261474602E-2</c:v>
                </c:pt>
                <c:pt idx="552">
                  <c:v>1.92418098449707E-2</c:v>
                </c:pt>
                <c:pt idx="553">
                  <c:v>1.9207000732421899E-2</c:v>
                </c:pt>
                <c:pt idx="554">
                  <c:v>1.9251823425293003E-2</c:v>
                </c:pt>
                <c:pt idx="555">
                  <c:v>1.9319534301757809E-2</c:v>
                </c:pt>
                <c:pt idx="556">
                  <c:v>1.9269943237304701E-2</c:v>
                </c:pt>
                <c:pt idx="557">
                  <c:v>1.9215106964111304E-2</c:v>
                </c:pt>
                <c:pt idx="558">
                  <c:v>1.9190788269043E-2</c:v>
                </c:pt>
                <c:pt idx="559">
                  <c:v>1.9414901733398503E-2</c:v>
                </c:pt>
                <c:pt idx="560">
                  <c:v>1.9363403320312503E-2</c:v>
                </c:pt>
                <c:pt idx="561">
                  <c:v>1.9336700439453101E-2</c:v>
                </c:pt>
                <c:pt idx="562">
                  <c:v>1.9440174102783207E-2</c:v>
                </c:pt>
                <c:pt idx="563">
                  <c:v>1.9486904144287109E-2</c:v>
                </c:pt>
                <c:pt idx="564">
                  <c:v>1.9512653350830102E-2</c:v>
                </c:pt>
                <c:pt idx="565">
                  <c:v>1.92828178405762E-2</c:v>
                </c:pt>
                <c:pt idx="566">
                  <c:v>1.9324779510498106E-2</c:v>
                </c:pt>
                <c:pt idx="567">
                  <c:v>1.9316673278808601E-2</c:v>
                </c:pt>
                <c:pt idx="568">
                  <c:v>1.9370079040527406E-2</c:v>
                </c:pt>
                <c:pt idx="569">
                  <c:v>1.915597915649421E-2</c:v>
                </c:pt>
                <c:pt idx="570">
                  <c:v>1.92928314208985E-2</c:v>
                </c:pt>
                <c:pt idx="571">
                  <c:v>1.9071578979492205E-2</c:v>
                </c:pt>
                <c:pt idx="572">
                  <c:v>1.9046306610107405E-2</c:v>
                </c:pt>
                <c:pt idx="573">
                  <c:v>1.9008159637451207E-2</c:v>
                </c:pt>
                <c:pt idx="574">
                  <c:v>1.8994331359863306E-2</c:v>
                </c:pt>
                <c:pt idx="575">
                  <c:v>1.8954753875732401E-2</c:v>
                </c:pt>
                <c:pt idx="576">
                  <c:v>1.8894672393798804E-2</c:v>
                </c:pt>
                <c:pt idx="577">
                  <c:v>1.8858909606933604E-2</c:v>
                </c:pt>
                <c:pt idx="578">
                  <c:v>1.8862724304199205E-2</c:v>
                </c:pt>
                <c:pt idx="579">
                  <c:v>1.8693923950195302E-2</c:v>
                </c:pt>
                <c:pt idx="580">
                  <c:v>1.86161994934082E-2</c:v>
                </c:pt>
                <c:pt idx="581">
                  <c:v>1.8637180328369203E-2</c:v>
                </c:pt>
                <c:pt idx="582">
                  <c:v>1.8435478210449205E-2</c:v>
                </c:pt>
                <c:pt idx="583">
                  <c:v>1.8604755401611297E-2</c:v>
                </c:pt>
                <c:pt idx="584">
                  <c:v>1.8571376800537109E-2</c:v>
                </c:pt>
                <c:pt idx="585">
                  <c:v>1.8567085266113302E-2</c:v>
                </c:pt>
                <c:pt idx="586">
                  <c:v>1.8410682678222701E-2</c:v>
                </c:pt>
                <c:pt idx="587">
                  <c:v>1.8454074859619207E-2</c:v>
                </c:pt>
                <c:pt idx="588">
                  <c:v>1.8381595611572304E-2</c:v>
                </c:pt>
                <c:pt idx="589">
                  <c:v>1.8477916717529307E-2</c:v>
                </c:pt>
                <c:pt idx="590">
                  <c:v>1.8556594848632806E-2</c:v>
                </c:pt>
                <c:pt idx="591">
                  <c:v>1.8483161926269604E-2</c:v>
                </c:pt>
                <c:pt idx="592">
                  <c:v>1.8549919128418003E-2</c:v>
                </c:pt>
                <c:pt idx="593">
                  <c:v>1.8606185913086E-2</c:v>
                </c:pt>
                <c:pt idx="594">
                  <c:v>1.8608570098877005E-2</c:v>
                </c:pt>
                <c:pt idx="595">
                  <c:v>1.8486022949218802E-2</c:v>
                </c:pt>
                <c:pt idx="596">
                  <c:v>1.8595695495605503E-2</c:v>
                </c:pt>
                <c:pt idx="597">
                  <c:v>1.8784523010253903E-2</c:v>
                </c:pt>
                <c:pt idx="598">
                  <c:v>1.8716812133789097E-2</c:v>
                </c:pt>
                <c:pt idx="599">
                  <c:v>1.8589019775390601E-2</c:v>
                </c:pt>
                <c:pt idx="600">
                  <c:v>1.8733024597168003E-2</c:v>
                </c:pt>
                <c:pt idx="601">
                  <c:v>1.8649578094482398E-2</c:v>
                </c:pt>
                <c:pt idx="602">
                  <c:v>1.8671035766601604E-2</c:v>
                </c:pt>
              </c:numCache>
            </c:numRef>
          </c:yVal>
          <c:smooth val="1"/>
        </c:ser>
        <c:ser>
          <c:idx val="2"/>
          <c:order val="1"/>
          <c:tx>
            <c:v>SPE Fraction 2</c:v>
          </c:tx>
          <c:spPr>
            <a:ln w="12700">
              <a:solidFill>
                <a:srgbClr val="99CC00"/>
              </a:solidFill>
              <a:prstDash val="solid"/>
            </a:ln>
          </c:spPr>
          <c:marker>
            <c:symbol val="none"/>
          </c:marker>
          <c:xVal>
            <c:numRef>
              <c:f>'[1]UV Vis Data'!$I$12:$I$614</c:f>
              <c:numCache>
                <c:formatCode>General</c:formatCode>
                <c:ptCount val="603"/>
                <c:pt idx="0">
                  <c:v>200</c:v>
                </c:pt>
                <c:pt idx="1">
                  <c:v>201</c:v>
                </c:pt>
                <c:pt idx="2">
                  <c:v>202</c:v>
                </c:pt>
                <c:pt idx="3">
                  <c:v>203</c:v>
                </c:pt>
                <c:pt idx="4">
                  <c:v>204</c:v>
                </c:pt>
                <c:pt idx="5">
                  <c:v>205</c:v>
                </c:pt>
                <c:pt idx="6">
                  <c:v>206</c:v>
                </c:pt>
                <c:pt idx="7">
                  <c:v>207</c:v>
                </c:pt>
                <c:pt idx="8">
                  <c:v>208</c:v>
                </c:pt>
                <c:pt idx="9">
                  <c:v>209</c:v>
                </c:pt>
                <c:pt idx="10">
                  <c:v>210</c:v>
                </c:pt>
                <c:pt idx="11">
                  <c:v>211</c:v>
                </c:pt>
                <c:pt idx="12">
                  <c:v>212</c:v>
                </c:pt>
                <c:pt idx="13">
                  <c:v>213</c:v>
                </c:pt>
                <c:pt idx="14">
                  <c:v>214</c:v>
                </c:pt>
                <c:pt idx="15">
                  <c:v>215</c:v>
                </c:pt>
                <c:pt idx="16">
                  <c:v>216</c:v>
                </c:pt>
                <c:pt idx="17">
                  <c:v>217</c:v>
                </c:pt>
                <c:pt idx="18">
                  <c:v>218</c:v>
                </c:pt>
                <c:pt idx="19">
                  <c:v>219</c:v>
                </c:pt>
                <c:pt idx="20">
                  <c:v>220</c:v>
                </c:pt>
                <c:pt idx="21">
                  <c:v>221</c:v>
                </c:pt>
                <c:pt idx="22">
                  <c:v>222</c:v>
                </c:pt>
                <c:pt idx="23">
                  <c:v>223</c:v>
                </c:pt>
                <c:pt idx="24">
                  <c:v>224</c:v>
                </c:pt>
                <c:pt idx="25">
                  <c:v>225</c:v>
                </c:pt>
                <c:pt idx="26">
                  <c:v>226</c:v>
                </c:pt>
                <c:pt idx="27">
                  <c:v>227</c:v>
                </c:pt>
                <c:pt idx="28">
                  <c:v>228</c:v>
                </c:pt>
                <c:pt idx="29">
                  <c:v>229</c:v>
                </c:pt>
                <c:pt idx="30">
                  <c:v>230</c:v>
                </c:pt>
                <c:pt idx="31">
                  <c:v>231</c:v>
                </c:pt>
                <c:pt idx="32">
                  <c:v>232</c:v>
                </c:pt>
                <c:pt idx="33">
                  <c:v>233</c:v>
                </c:pt>
                <c:pt idx="34">
                  <c:v>234</c:v>
                </c:pt>
                <c:pt idx="35">
                  <c:v>235</c:v>
                </c:pt>
                <c:pt idx="36">
                  <c:v>236</c:v>
                </c:pt>
                <c:pt idx="37">
                  <c:v>237</c:v>
                </c:pt>
                <c:pt idx="38">
                  <c:v>238</c:v>
                </c:pt>
                <c:pt idx="39">
                  <c:v>239</c:v>
                </c:pt>
                <c:pt idx="40">
                  <c:v>240</c:v>
                </c:pt>
                <c:pt idx="41">
                  <c:v>241</c:v>
                </c:pt>
                <c:pt idx="42">
                  <c:v>242</c:v>
                </c:pt>
                <c:pt idx="43">
                  <c:v>243</c:v>
                </c:pt>
                <c:pt idx="44">
                  <c:v>244</c:v>
                </c:pt>
                <c:pt idx="45">
                  <c:v>245</c:v>
                </c:pt>
                <c:pt idx="46">
                  <c:v>246</c:v>
                </c:pt>
                <c:pt idx="47">
                  <c:v>247</c:v>
                </c:pt>
                <c:pt idx="48">
                  <c:v>248</c:v>
                </c:pt>
                <c:pt idx="49">
                  <c:v>249</c:v>
                </c:pt>
                <c:pt idx="50">
                  <c:v>250</c:v>
                </c:pt>
                <c:pt idx="51">
                  <c:v>251</c:v>
                </c:pt>
                <c:pt idx="52">
                  <c:v>252</c:v>
                </c:pt>
                <c:pt idx="53">
                  <c:v>253</c:v>
                </c:pt>
                <c:pt idx="54">
                  <c:v>254</c:v>
                </c:pt>
                <c:pt idx="55">
                  <c:v>255</c:v>
                </c:pt>
                <c:pt idx="56">
                  <c:v>256</c:v>
                </c:pt>
                <c:pt idx="57">
                  <c:v>257</c:v>
                </c:pt>
                <c:pt idx="58">
                  <c:v>258</c:v>
                </c:pt>
                <c:pt idx="59">
                  <c:v>259</c:v>
                </c:pt>
                <c:pt idx="60">
                  <c:v>260</c:v>
                </c:pt>
                <c:pt idx="61">
                  <c:v>261</c:v>
                </c:pt>
                <c:pt idx="62">
                  <c:v>262</c:v>
                </c:pt>
                <c:pt idx="63">
                  <c:v>263</c:v>
                </c:pt>
                <c:pt idx="64">
                  <c:v>264</c:v>
                </c:pt>
                <c:pt idx="65">
                  <c:v>265</c:v>
                </c:pt>
                <c:pt idx="66">
                  <c:v>266</c:v>
                </c:pt>
                <c:pt idx="67">
                  <c:v>267</c:v>
                </c:pt>
                <c:pt idx="68">
                  <c:v>268</c:v>
                </c:pt>
                <c:pt idx="69">
                  <c:v>269</c:v>
                </c:pt>
                <c:pt idx="70">
                  <c:v>270</c:v>
                </c:pt>
                <c:pt idx="71">
                  <c:v>271</c:v>
                </c:pt>
                <c:pt idx="72">
                  <c:v>272</c:v>
                </c:pt>
                <c:pt idx="73">
                  <c:v>273</c:v>
                </c:pt>
                <c:pt idx="74">
                  <c:v>274</c:v>
                </c:pt>
                <c:pt idx="75">
                  <c:v>275</c:v>
                </c:pt>
                <c:pt idx="76">
                  <c:v>276</c:v>
                </c:pt>
                <c:pt idx="77">
                  <c:v>277</c:v>
                </c:pt>
                <c:pt idx="78">
                  <c:v>278</c:v>
                </c:pt>
                <c:pt idx="79">
                  <c:v>279</c:v>
                </c:pt>
                <c:pt idx="80">
                  <c:v>280</c:v>
                </c:pt>
                <c:pt idx="81">
                  <c:v>281</c:v>
                </c:pt>
                <c:pt idx="82">
                  <c:v>282</c:v>
                </c:pt>
                <c:pt idx="83">
                  <c:v>283</c:v>
                </c:pt>
                <c:pt idx="84">
                  <c:v>284</c:v>
                </c:pt>
                <c:pt idx="85">
                  <c:v>285</c:v>
                </c:pt>
                <c:pt idx="86">
                  <c:v>286</c:v>
                </c:pt>
                <c:pt idx="87">
                  <c:v>287</c:v>
                </c:pt>
                <c:pt idx="88">
                  <c:v>288</c:v>
                </c:pt>
                <c:pt idx="89">
                  <c:v>289</c:v>
                </c:pt>
                <c:pt idx="90">
                  <c:v>290</c:v>
                </c:pt>
                <c:pt idx="91">
                  <c:v>291</c:v>
                </c:pt>
                <c:pt idx="92">
                  <c:v>292</c:v>
                </c:pt>
                <c:pt idx="93">
                  <c:v>293</c:v>
                </c:pt>
                <c:pt idx="94">
                  <c:v>294</c:v>
                </c:pt>
                <c:pt idx="95">
                  <c:v>295</c:v>
                </c:pt>
                <c:pt idx="96">
                  <c:v>296</c:v>
                </c:pt>
                <c:pt idx="97">
                  <c:v>297</c:v>
                </c:pt>
                <c:pt idx="98">
                  <c:v>298</c:v>
                </c:pt>
                <c:pt idx="99">
                  <c:v>299</c:v>
                </c:pt>
                <c:pt idx="100">
                  <c:v>300</c:v>
                </c:pt>
                <c:pt idx="101">
                  <c:v>301</c:v>
                </c:pt>
                <c:pt idx="102">
                  <c:v>302</c:v>
                </c:pt>
                <c:pt idx="103">
                  <c:v>303</c:v>
                </c:pt>
                <c:pt idx="104">
                  <c:v>304</c:v>
                </c:pt>
                <c:pt idx="105">
                  <c:v>305</c:v>
                </c:pt>
                <c:pt idx="106">
                  <c:v>306</c:v>
                </c:pt>
                <c:pt idx="107">
                  <c:v>307</c:v>
                </c:pt>
                <c:pt idx="108">
                  <c:v>308</c:v>
                </c:pt>
                <c:pt idx="109">
                  <c:v>309</c:v>
                </c:pt>
                <c:pt idx="110">
                  <c:v>310</c:v>
                </c:pt>
                <c:pt idx="111">
                  <c:v>311</c:v>
                </c:pt>
                <c:pt idx="112">
                  <c:v>312</c:v>
                </c:pt>
                <c:pt idx="113">
                  <c:v>313</c:v>
                </c:pt>
                <c:pt idx="114">
                  <c:v>314</c:v>
                </c:pt>
                <c:pt idx="115">
                  <c:v>315</c:v>
                </c:pt>
                <c:pt idx="116">
                  <c:v>316</c:v>
                </c:pt>
                <c:pt idx="117">
                  <c:v>317</c:v>
                </c:pt>
                <c:pt idx="118">
                  <c:v>318</c:v>
                </c:pt>
                <c:pt idx="119">
                  <c:v>319</c:v>
                </c:pt>
                <c:pt idx="120">
                  <c:v>320</c:v>
                </c:pt>
                <c:pt idx="121">
                  <c:v>321</c:v>
                </c:pt>
                <c:pt idx="122">
                  <c:v>322</c:v>
                </c:pt>
                <c:pt idx="123">
                  <c:v>323</c:v>
                </c:pt>
                <c:pt idx="124">
                  <c:v>324</c:v>
                </c:pt>
                <c:pt idx="125">
                  <c:v>325</c:v>
                </c:pt>
                <c:pt idx="126">
                  <c:v>326</c:v>
                </c:pt>
                <c:pt idx="127">
                  <c:v>327</c:v>
                </c:pt>
                <c:pt idx="128">
                  <c:v>328</c:v>
                </c:pt>
                <c:pt idx="129">
                  <c:v>329</c:v>
                </c:pt>
                <c:pt idx="130">
                  <c:v>330</c:v>
                </c:pt>
                <c:pt idx="131">
                  <c:v>331</c:v>
                </c:pt>
                <c:pt idx="132">
                  <c:v>332</c:v>
                </c:pt>
                <c:pt idx="133">
                  <c:v>333</c:v>
                </c:pt>
                <c:pt idx="134">
                  <c:v>334</c:v>
                </c:pt>
                <c:pt idx="135">
                  <c:v>335</c:v>
                </c:pt>
                <c:pt idx="136">
                  <c:v>336</c:v>
                </c:pt>
                <c:pt idx="137">
                  <c:v>337</c:v>
                </c:pt>
                <c:pt idx="138">
                  <c:v>338</c:v>
                </c:pt>
                <c:pt idx="139">
                  <c:v>339</c:v>
                </c:pt>
                <c:pt idx="140">
                  <c:v>340</c:v>
                </c:pt>
                <c:pt idx="141">
                  <c:v>341</c:v>
                </c:pt>
                <c:pt idx="142">
                  <c:v>342</c:v>
                </c:pt>
                <c:pt idx="143">
                  <c:v>343</c:v>
                </c:pt>
                <c:pt idx="144">
                  <c:v>344</c:v>
                </c:pt>
                <c:pt idx="145">
                  <c:v>345</c:v>
                </c:pt>
                <c:pt idx="146">
                  <c:v>346</c:v>
                </c:pt>
                <c:pt idx="147">
                  <c:v>347</c:v>
                </c:pt>
                <c:pt idx="148">
                  <c:v>348</c:v>
                </c:pt>
                <c:pt idx="149">
                  <c:v>349</c:v>
                </c:pt>
                <c:pt idx="150">
                  <c:v>350</c:v>
                </c:pt>
                <c:pt idx="151">
                  <c:v>351</c:v>
                </c:pt>
                <c:pt idx="152">
                  <c:v>352</c:v>
                </c:pt>
                <c:pt idx="153">
                  <c:v>353</c:v>
                </c:pt>
                <c:pt idx="154">
                  <c:v>354</c:v>
                </c:pt>
                <c:pt idx="155">
                  <c:v>355</c:v>
                </c:pt>
                <c:pt idx="156">
                  <c:v>356</c:v>
                </c:pt>
                <c:pt idx="157">
                  <c:v>357</c:v>
                </c:pt>
                <c:pt idx="158">
                  <c:v>358</c:v>
                </c:pt>
                <c:pt idx="159">
                  <c:v>359</c:v>
                </c:pt>
                <c:pt idx="160">
                  <c:v>360</c:v>
                </c:pt>
                <c:pt idx="161">
                  <c:v>361</c:v>
                </c:pt>
                <c:pt idx="162">
                  <c:v>362</c:v>
                </c:pt>
                <c:pt idx="163">
                  <c:v>363</c:v>
                </c:pt>
                <c:pt idx="164">
                  <c:v>364</c:v>
                </c:pt>
                <c:pt idx="165">
                  <c:v>365</c:v>
                </c:pt>
                <c:pt idx="166">
                  <c:v>366</c:v>
                </c:pt>
                <c:pt idx="167">
                  <c:v>367</c:v>
                </c:pt>
                <c:pt idx="168">
                  <c:v>368</c:v>
                </c:pt>
                <c:pt idx="169">
                  <c:v>369</c:v>
                </c:pt>
                <c:pt idx="170">
                  <c:v>370</c:v>
                </c:pt>
                <c:pt idx="171">
                  <c:v>371</c:v>
                </c:pt>
                <c:pt idx="172">
                  <c:v>372</c:v>
                </c:pt>
                <c:pt idx="173">
                  <c:v>373</c:v>
                </c:pt>
                <c:pt idx="174">
                  <c:v>374</c:v>
                </c:pt>
                <c:pt idx="175">
                  <c:v>375</c:v>
                </c:pt>
                <c:pt idx="176">
                  <c:v>376</c:v>
                </c:pt>
                <c:pt idx="177">
                  <c:v>377</c:v>
                </c:pt>
                <c:pt idx="178">
                  <c:v>378</c:v>
                </c:pt>
                <c:pt idx="179">
                  <c:v>379</c:v>
                </c:pt>
                <c:pt idx="180">
                  <c:v>380</c:v>
                </c:pt>
                <c:pt idx="181">
                  <c:v>381</c:v>
                </c:pt>
                <c:pt idx="182">
                  <c:v>382</c:v>
                </c:pt>
                <c:pt idx="183">
                  <c:v>383</c:v>
                </c:pt>
                <c:pt idx="184">
                  <c:v>384</c:v>
                </c:pt>
                <c:pt idx="185">
                  <c:v>385</c:v>
                </c:pt>
                <c:pt idx="186">
                  <c:v>386</c:v>
                </c:pt>
                <c:pt idx="187">
                  <c:v>387</c:v>
                </c:pt>
                <c:pt idx="188">
                  <c:v>388</c:v>
                </c:pt>
                <c:pt idx="189">
                  <c:v>389</c:v>
                </c:pt>
                <c:pt idx="190">
                  <c:v>390</c:v>
                </c:pt>
                <c:pt idx="191">
                  <c:v>391</c:v>
                </c:pt>
                <c:pt idx="192">
                  <c:v>392</c:v>
                </c:pt>
                <c:pt idx="193">
                  <c:v>393</c:v>
                </c:pt>
                <c:pt idx="194">
                  <c:v>394</c:v>
                </c:pt>
                <c:pt idx="195">
                  <c:v>395</c:v>
                </c:pt>
                <c:pt idx="196">
                  <c:v>396</c:v>
                </c:pt>
                <c:pt idx="197">
                  <c:v>397</c:v>
                </c:pt>
                <c:pt idx="198">
                  <c:v>398</c:v>
                </c:pt>
                <c:pt idx="199">
                  <c:v>399</c:v>
                </c:pt>
                <c:pt idx="200">
                  <c:v>400</c:v>
                </c:pt>
                <c:pt idx="201">
                  <c:v>401</c:v>
                </c:pt>
                <c:pt idx="202">
                  <c:v>402</c:v>
                </c:pt>
                <c:pt idx="203">
                  <c:v>403</c:v>
                </c:pt>
                <c:pt idx="204">
                  <c:v>404</c:v>
                </c:pt>
                <c:pt idx="205">
                  <c:v>405</c:v>
                </c:pt>
                <c:pt idx="206">
                  <c:v>406</c:v>
                </c:pt>
                <c:pt idx="207">
                  <c:v>407</c:v>
                </c:pt>
                <c:pt idx="208">
                  <c:v>408</c:v>
                </c:pt>
                <c:pt idx="209">
                  <c:v>409</c:v>
                </c:pt>
                <c:pt idx="210">
                  <c:v>410</c:v>
                </c:pt>
                <c:pt idx="211">
                  <c:v>411</c:v>
                </c:pt>
                <c:pt idx="212">
                  <c:v>412</c:v>
                </c:pt>
                <c:pt idx="213">
                  <c:v>413</c:v>
                </c:pt>
                <c:pt idx="214">
                  <c:v>414</c:v>
                </c:pt>
                <c:pt idx="215">
                  <c:v>415</c:v>
                </c:pt>
                <c:pt idx="216">
                  <c:v>416</c:v>
                </c:pt>
                <c:pt idx="217">
                  <c:v>417</c:v>
                </c:pt>
                <c:pt idx="218">
                  <c:v>418</c:v>
                </c:pt>
                <c:pt idx="219">
                  <c:v>419</c:v>
                </c:pt>
                <c:pt idx="220">
                  <c:v>420</c:v>
                </c:pt>
                <c:pt idx="221">
                  <c:v>421</c:v>
                </c:pt>
                <c:pt idx="222">
                  <c:v>422</c:v>
                </c:pt>
                <c:pt idx="223">
                  <c:v>423</c:v>
                </c:pt>
                <c:pt idx="224">
                  <c:v>424</c:v>
                </c:pt>
                <c:pt idx="225">
                  <c:v>425</c:v>
                </c:pt>
                <c:pt idx="226">
                  <c:v>426</c:v>
                </c:pt>
                <c:pt idx="227">
                  <c:v>427</c:v>
                </c:pt>
                <c:pt idx="228">
                  <c:v>428</c:v>
                </c:pt>
                <c:pt idx="229">
                  <c:v>429</c:v>
                </c:pt>
                <c:pt idx="230">
                  <c:v>430</c:v>
                </c:pt>
                <c:pt idx="231">
                  <c:v>431</c:v>
                </c:pt>
                <c:pt idx="232">
                  <c:v>432</c:v>
                </c:pt>
                <c:pt idx="233">
                  <c:v>433</c:v>
                </c:pt>
                <c:pt idx="234">
                  <c:v>434</c:v>
                </c:pt>
                <c:pt idx="235">
                  <c:v>435</c:v>
                </c:pt>
                <c:pt idx="236">
                  <c:v>436</c:v>
                </c:pt>
                <c:pt idx="237">
                  <c:v>437</c:v>
                </c:pt>
                <c:pt idx="238">
                  <c:v>438</c:v>
                </c:pt>
                <c:pt idx="239">
                  <c:v>439</c:v>
                </c:pt>
                <c:pt idx="240">
                  <c:v>440</c:v>
                </c:pt>
                <c:pt idx="241">
                  <c:v>441</c:v>
                </c:pt>
                <c:pt idx="242">
                  <c:v>442</c:v>
                </c:pt>
                <c:pt idx="243">
                  <c:v>443</c:v>
                </c:pt>
                <c:pt idx="244">
                  <c:v>444</c:v>
                </c:pt>
                <c:pt idx="245">
                  <c:v>445</c:v>
                </c:pt>
                <c:pt idx="246">
                  <c:v>446</c:v>
                </c:pt>
                <c:pt idx="247">
                  <c:v>447</c:v>
                </c:pt>
                <c:pt idx="248">
                  <c:v>448</c:v>
                </c:pt>
                <c:pt idx="249">
                  <c:v>449</c:v>
                </c:pt>
                <c:pt idx="250">
                  <c:v>450</c:v>
                </c:pt>
                <c:pt idx="251">
                  <c:v>451</c:v>
                </c:pt>
                <c:pt idx="252">
                  <c:v>452</c:v>
                </c:pt>
                <c:pt idx="253">
                  <c:v>453</c:v>
                </c:pt>
                <c:pt idx="254">
                  <c:v>454</c:v>
                </c:pt>
                <c:pt idx="255">
                  <c:v>455</c:v>
                </c:pt>
                <c:pt idx="256">
                  <c:v>456</c:v>
                </c:pt>
                <c:pt idx="257">
                  <c:v>457</c:v>
                </c:pt>
                <c:pt idx="258">
                  <c:v>458</c:v>
                </c:pt>
                <c:pt idx="259">
                  <c:v>459</c:v>
                </c:pt>
                <c:pt idx="260">
                  <c:v>460</c:v>
                </c:pt>
                <c:pt idx="261">
                  <c:v>461</c:v>
                </c:pt>
                <c:pt idx="262">
                  <c:v>462</c:v>
                </c:pt>
                <c:pt idx="263">
                  <c:v>463</c:v>
                </c:pt>
                <c:pt idx="264">
                  <c:v>464</c:v>
                </c:pt>
                <c:pt idx="265">
                  <c:v>465</c:v>
                </c:pt>
                <c:pt idx="266">
                  <c:v>466</c:v>
                </c:pt>
                <c:pt idx="267">
                  <c:v>467</c:v>
                </c:pt>
                <c:pt idx="268">
                  <c:v>468</c:v>
                </c:pt>
                <c:pt idx="269">
                  <c:v>469</c:v>
                </c:pt>
                <c:pt idx="270">
                  <c:v>470</c:v>
                </c:pt>
                <c:pt idx="271">
                  <c:v>471</c:v>
                </c:pt>
                <c:pt idx="272">
                  <c:v>472</c:v>
                </c:pt>
                <c:pt idx="273">
                  <c:v>473</c:v>
                </c:pt>
                <c:pt idx="274">
                  <c:v>474</c:v>
                </c:pt>
                <c:pt idx="275">
                  <c:v>475</c:v>
                </c:pt>
                <c:pt idx="276">
                  <c:v>476</c:v>
                </c:pt>
                <c:pt idx="277">
                  <c:v>477</c:v>
                </c:pt>
                <c:pt idx="278">
                  <c:v>478</c:v>
                </c:pt>
                <c:pt idx="279">
                  <c:v>479</c:v>
                </c:pt>
                <c:pt idx="280">
                  <c:v>480</c:v>
                </c:pt>
                <c:pt idx="281">
                  <c:v>481</c:v>
                </c:pt>
                <c:pt idx="282">
                  <c:v>482</c:v>
                </c:pt>
                <c:pt idx="283">
                  <c:v>483</c:v>
                </c:pt>
                <c:pt idx="284">
                  <c:v>484</c:v>
                </c:pt>
                <c:pt idx="285">
                  <c:v>485</c:v>
                </c:pt>
                <c:pt idx="286">
                  <c:v>486</c:v>
                </c:pt>
                <c:pt idx="287">
                  <c:v>487</c:v>
                </c:pt>
                <c:pt idx="288">
                  <c:v>488</c:v>
                </c:pt>
                <c:pt idx="289">
                  <c:v>489</c:v>
                </c:pt>
                <c:pt idx="290">
                  <c:v>490</c:v>
                </c:pt>
                <c:pt idx="291">
                  <c:v>491</c:v>
                </c:pt>
                <c:pt idx="292">
                  <c:v>492</c:v>
                </c:pt>
                <c:pt idx="293">
                  <c:v>493</c:v>
                </c:pt>
                <c:pt idx="294">
                  <c:v>494</c:v>
                </c:pt>
                <c:pt idx="295">
                  <c:v>495</c:v>
                </c:pt>
                <c:pt idx="296">
                  <c:v>496</c:v>
                </c:pt>
                <c:pt idx="297">
                  <c:v>497</c:v>
                </c:pt>
                <c:pt idx="298">
                  <c:v>498</c:v>
                </c:pt>
                <c:pt idx="299">
                  <c:v>499</c:v>
                </c:pt>
                <c:pt idx="300">
                  <c:v>500</c:v>
                </c:pt>
                <c:pt idx="301">
                  <c:v>501</c:v>
                </c:pt>
                <c:pt idx="302">
                  <c:v>502</c:v>
                </c:pt>
                <c:pt idx="303">
                  <c:v>503</c:v>
                </c:pt>
                <c:pt idx="304">
                  <c:v>504</c:v>
                </c:pt>
                <c:pt idx="305">
                  <c:v>505</c:v>
                </c:pt>
                <c:pt idx="306">
                  <c:v>506</c:v>
                </c:pt>
                <c:pt idx="307">
                  <c:v>507</c:v>
                </c:pt>
                <c:pt idx="308">
                  <c:v>508</c:v>
                </c:pt>
                <c:pt idx="309">
                  <c:v>509</c:v>
                </c:pt>
                <c:pt idx="310">
                  <c:v>510</c:v>
                </c:pt>
                <c:pt idx="311">
                  <c:v>511</c:v>
                </c:pt>
                <c:pt idx="312">
                  <c:v>512</c:v>
                </c:pt>
                <c:pt idx="313">
                  <c:v>513</c:v>
                </c:pt>
                <c:pt idx="314">
                  <c:v>514</c:v>
                </c:pt>
                <c:pt idx="315">
                  <c:v>515</c:v>
                </c:pt>
                <c:pt idx="316">
                  <c:v>516</c:v>
                </c:pt>
                <c:pt idx="317">
                  <c:v>517</c:v>
                </c:pt>
                <c:pt idx="318">
                  <c:v>518</c:v>
                </c:pt>
                <c:pt idx="319">
                  <c:v>519</c:v>
                </c:pt>
                <c:pt idx="320">
                  <c:v>520</c:v>
                </c:pt>
                <c:pt idx="321">
                  <c:v>521</c:v>
                </c:pt>
                <c:pt idx="322">
                  <c:v>522</c:v>
                </c:pt>
                <c:pt idx="323">
                  <c:v>523</c:v>
                </c:pt>
                <c:pt idx="324">
                  <c:v>524</c:v>
                </c:pt>
                <c:pt idx="325">
                  <c:v>525</c:v>
                </c:pt>
                <c:pt idx="326">
                  <c:v>526</c:v>
                </c:pt>
                <c:pt idx="327">
                  <c:v>527</c:v>
                </c:pt>
                <c:pt idx="328">
                  <c:v>528</c:v>
                </c:pt>
                <c:pt idx="329">
                  <c:v>529</c:v>
                </c:pt>
                <c:pt idx="330">
                  <c:v>530</c:v>
                </c:pt>
                <c:pt idx="331">
                  <c:v>531</c:v>
                </c:pt>
                <c:pt idx="332">
                  <c:v>532</c:v>
                </c:pt>
                <c:pt idx="333">
                  <c:v>533</c:v>
                </c:pt>
                <c:pt idx="334">
                  <c:v>534</c:v>
                </c:pt>
                <c:pt idx="335">
                  <c:v>535</c:v>
                </c:pt>
                <c:pt idx="336">
                  <c:v>536</c:v>
                </c:pt>
                <c:pt idx="337">
                  <c:v>537</c:v>
                </c:pt>
                <c:pt idx="338">
                  <c:v>538</c:v>
                </c:pt>
                <c:pt idx="339">
                  <c:v>539</c:v>
                </c:pt>
                <c:pt idx="340">
                  <c:v>540</c:v>
                </c:pt>
                <c:pt idx="341">
                  <c:v>541</c:v>
                </c:pt>
                <c:pt idx="342">
                  <c:v>542</c:v>
                </c:pt>
                <c:pt idx="343">
                  <c:v>543</c:v>
                </c:pt>
                <c:pt idx="344">
                  <c:v>544</c:v>
                </c:pt>
                <c:pt idx="345">
                  <c:v>545</c:v>
                </c:pt>
                <c:pt idx="346">
                  <c:v>546</c:v>
                </c:pt>
                <c:pt idx="347">
                  <c:v>547</c:v>
                </c:pt>
                <c:pt idx="348">
                  <c:v>548</c:v>
                </c:pt>
                <c:pt idx="349">
                  <c:v>549</c:v>
                </c:pt>
                <c:pt idx="350">
                  <c:v>550</c:v>
                </c:pt>
                <c:pt idx="351">
                  <c:v>551</c:v>
                </c:pt>
                <c:pt idx="352">
                  <c:v>552</c:v>
                </c:pt>
                <c:pt idx="353">
                  <c:v>553</c:v>
                </c:pt>
                <c:pt idx="354">
                  <c:v>554</c:v>
                </c:pt>
                <c:pt idx="355">
                  <c:v>555</c:v>
                </c:pt>
                <c:pt idx="356">
                  <c:v>556</c:v>
                </c:pt>
                <c:pt idx="357">
                  <c:v>557</c:v>
                </c:pt>
                <c:pt idx="358">
                  <c:v>558</c:v>
                </c:pt>
                <c:pt idx="359">
                  <c:v>559</c:v>
                </c:pt>
                <c:pt idx="360">
                  <c:v>560</c:v>
                </c:pt>
                <c:pt idx="361">
                  <c:v>561</c:v>
                </c:pt>
                <c:pt idx="362">
                  <c:v>562</c:v>
                </c:pt>
                <c:pt idx="363">
                  <c:v>563</c:v>
                </c:pt>
                <c:pt idx="364">
                  <c:v>564</c:v>
                </c:pt>
                <c:pt idx="365">
                  <c:v>565</c:v>
                </c:pt>
                <c:pt idx="366">
                  <c:v>566</c:v>
                </c:pt>
                <c:pt idx="367">
                  <c:v>567</c:v>
                </c:pt>
                <c:pt idx="368">
                  <c:v>568</c:v>
                </c:pt>
                <c:pt idx="369">
                  <c:v>569</c:v>
                </c:pt>
                <c:pt idx="370">
                  <c:v>570</c:v>
                </c:pt>
                <c:pt idx="371">
                  <c:v>571</c:v>
                </c:pt>
                <c:pt idx="372">
                  <c:v>572</c:v>
                </c:pt>
                <c:pt idx="373">
                  <c:v>573</c:v>
                </c:pt>
                <c:pt idx="374">
                  <c:v>574</c:v>
                </c:pt>
                <c:pt idx="375">
                  <c:v>575</c:v>
                </c:pt>
                <c:pt idx="376">
                  <c:v>576</c:v>
                </c:pt>
                <c:pt idx="377">
                  <c:v>577</c:v>
                </c:pt>
                <c:pt idx="378">
                  <c:v>578</c:v>
                </c:pt>
                <c:pt idx="379">
                  <c:v>579</c:v>
                </c:pt>
                <c:pt idx="380">
                  <c:v>580</c:v>
                </c:pt>
                <c:pt idx="381">
                  <c:v>581</c:v>
                </c:pt>
                <c:pt idx="382">
                  <c:v>582</c:v>
                </c:pt>
                <c:pt idx="383">
                  <c:v>583</c:v>
                </c:pt>
                <c:pt idx="384">
                  <c:v>584</c:v>
                </c:pt>
                <c:pt idx="385">
                  <c:v>585</c:v>
                </c:pt>
                <c:pt idx="386">
                  <c:v>586</c:v>
                </c:pt>
                <c:pt idx="387">
                  <c:v>587</c:v>
                </c:pt>
                <c:pt idx="388">
                  <c:v>588</c:v>
                </c:pt>
                <c:pt idx="389">
                  <c:v>589</c:v>
                </c:pt>
                <c:pt idx="390">
                  <c:v>590</c:v>
                </c:pt>
                <c:pt idx="391">
                  <c:v>591</c:v>
                </c:pt>
                <c:pt idx="392">
                  <c:v>592</c:v>
                </c:pt>
                <c:pt idx="393">
                  <c:v>593</c:v>
                </c:pt>
                <c:pt idx="394">
                  <c:v>594</c:v>
                </c:pt>
                <c:pt idx="395">
                  <c:v>595</c:v>
                </c:pt>
                <c:pt idx="396">
                  <c:v>596</c:v>
                </c:pt>
                <c:pt idx="397">
                  <c:v>597</c:v>
                </c:pt>
                <c:pt idx="398">
                  <c:v>598</c:v>
                </c:pt>
                <c:pt idx="399">
                  <c:v>599</c:v>
                </c:pt>
                <c:pt idx="400">
                  <c:v>600</c:v>
                </c:pt>
                <c:pt idx="401">
                  <c:v>601</c:v>
                </c:pt>
                <c:pt idx="402">
                  <c:v>602</c:v>
                </c:pt>
                <c:pt idx="403">
                  <c:v>603</c:v>
                </c:pt>
                <c:pt idx="404">
                  <c:v>604</c:v>
                </c:pt>
                <c:pt idx="405">
                  <c:v>605</c:v>
                </c:pt>
                <c:pt idx="406">
                  <c:v>606</c:v>
                </c:pt>
                <c:pt idx="407">
                  <c:v>607</c:v>
                </c:pt>
                <c:pt idx="408">
                  <c:v>608</c:v>
                </c:pt>
                <c:pt idx="409">
                  <c:v>609</c:v>
                </c:pt>
                <c:pt idx="410">
                  <c:v>610</c:v>
                </c:pt>
                <c:pt idx="411">
                  <c:v>611</c:v>
                </c:pt>
                <c:pt idx="412">
                  <c:v>612</c:v>
                </c:pt>
                <c:pt idx="413">
                  <c:v>613</c:v>
                </c:pt>
                <c:pt idx="414">
                  <c:v>614</c:v>
                </c:pt>
                <c:pt idx="415">
                  <c:v>615</c:v>
                </c:pt>
                <c:pt idx="416">
                  <c:v>616</c:v>
                </c:pt>
                <c:pt idx="417">
                  <c:v>617</c:v>
                </c:pt>
                <c:pt idx="418">
                  <c:v>618</c:v>
                </c:pt>
                <c:pt idx="419">
                  <c:v>619</c:v>
                </c:pt>
                <c:pt idx="420">
                  <c:v>620</c:v>
                </c:pt>
                <c:pt idx="421">
                  <c:v>621</c:v>
                </c:pt>
                <c:pt idx="422">
                  <c:v>622</c:v>
                </c:pt>
                <c:pt idx="423">
                  <c:v>623</c:v>
                </c:pt>
                <c:pt idx="424">
                  <c:v>624</c:v>
                </c:pt>
                <c:pt idx="425">
                  <c:v>625</c:v>
                </c:pt>
                <c:pt idx="426">
                  <c:v>626</c:v>
                </c:pt>
                <c:pt idx="427">
                  <c:v>627</c:v>
                </c:pt>
                <c:pt idx="428">
                  <c:v>628</c:v>
                </c:pt>
                <c:pt idx="429">
                  <c:v>629</c:v>
                </c:pt>
                <c:pt idx="430">
                  <c:v>630</c:v>
                </c:pt>
                <c:pt idx="431">
                  <c:v>631</c:v>
                </c:pt>
                <c:pt idx="432">
                  <c:v>632</c:v>
                </c:pt>
                <c:pt idx="433">
                  <c:v>633</c:v>
                </c:pt>
                <c:pt idx="434">
                  <c:v>634</c:v>
                </c:pt>
                <c:pt idx="435">
                  <c:v>635</c:v>
                </c:pt>
                <c:pt idx="436">
                  <c:v>636</c:v>
                </c:pt>
                <c:pt idx="437">
                  <c:v>637</c:v>
                </c:pt>
                <c:pt idx="438">
                  <c:v>638</c:v>
                </c:pt>
                <c:pt idx="439">
                  <c:v>639</c:v>
                </c:pt>
                <c:pt idx="440">
                  <c:v>640</c:v>
                </c:pt>
                <c:pt idx="441">
                  <c:v>641</c:v>
                </c:pt>
                <c:pt idx="442">
                  <c:v>642</c:v>
                </c:pt>
                <c:pt idx="443">
                  <c:v>643</c:v>
                </c:pt>
                <c:pt idx="444">
                  <c:v>644</c:v>
                </c:pt>
                <c:pt idx="445">
                  <c:v>645</c:v>
                </c:pt>
                <c:pt idx="446">
                  <c:v>646</c:v>
                </c:pt>
                <c:pt idx="447">
                  <c:v>647</c:v>
                </c:pt>
                <c:pt idx="448">
                  <c:v>648</c:v>
                </c:pt>
                <c:pt idx="449">
                  <c:v>649</c:v>
                </c:pt>
                <c:pt idx="450">
                  <c:v>650</c:v>
                </c:pt>
                <c:pt idx="451">
                  <c:v>651</c:v>
                </c:pt>
                <c:pt idx="452">
                  <c:v>652</c:v>
                </c:pt>
                <c:pt idx="453">
                  <c:v>653</c:v>
                </c:pt>
                <c:pt idx="454">
                  <c:v>654</c:v>
                </c:pt>
                <c:pt idx="455">
                  <c:v>655</c:v>
                </c:pt>
                <c:pt idx="456">
                  <c:v>656</c:v>
                </c:pt>
                <c:pt idx="457">
                  <c:v>657</c:v>
                </c:pt>
                <c:pt idx="458">
                  <c:v>658</c:v>
                </c:pt>
                <c:pt idx="459">
                  <c:v>659</c:v>
                </c:pt>
                <c:pt idx="460">
                  <c:v>660</c:v>
                </c:pt>
                <c:pt idx="461">
                  <c:v>661</c:v>
                </c:pt>
                <c:pt idx="462">
                  <c:v>662</c:v>
                </c:pt>
                <c:pt idx="463">
                  <c:v>663</c:v>
                </c:pt>
                <c:pt idx="464">
                  <c:v>664</c:v>
                </c:pt>
                <c:pt idx="465">
                  <c:v>665</c:v>
                </c:pt>
                <c:pt idx="466">
                  <c:v>666</c:v>
                </c:pt>
                <c:pt idx="467">
                  <c:v>667</c:v>
                </c:pt>
                <c:pt idx="468">
                  <c:v>668</c:v>
                </c:pt>
                <c:pt idx="469">
                  <c:v>669</c:v>
                </c:pt>
                <c:pt idx="470">
                  <c:v>670</c:v>
                </c:pt>
                <c:pt idx="471">
                  <c:v>671</c:v>
                </c:pt>
                <c:pt idx="472">
                  <c:v>672</c:v>
                </c:pt>
                <c:pt idx="473">
                  <c:v>673</c:v>
                </c:pt>
                <c:pt idx="474">
                  <c:v>674</c:v>
                </c:pt>
                <c:pt idx="475">
                  <c:v>675</c:v>
                </c:pt>
                <c:pt idx="476">
                  <c:v>676</c:v>
                </c:pt>
                <c:pt idx="477">
                  <c:v>677</c:v>
                </c:pt>
                <c:pt idx="478">
                  <c:v>678</c:v>
                </c:pt>
                <c:pt idx="479">
                  <c:v>679</c:v>
                </c:pt>
                <c:pt idx="480">
                  <c:v>680</c:v>
                </c:pt>
                <c:pt idx="481">
                  <c:v>681</c:v>
                </c:pt>
                <c:pt idx="482">
                  <c:v>682</c:v>
                </c:pt>
                <c:pt idx="483">
                  <c:v>683</c:v>
                </c:pt>
                <c:pt idx="484">
                  <c:v>684</c:v>
                </c:pt>
                <c:pt idx="485">
                  <c:v>685</c:v>
                </c:pt>
                <c:pt idx="486">
                  <c:v>686</c:v>
                </c:pt>
                <c:pt idx="487">
                  <c:v>687</c:v>
                </c:pt>
                <c:pt idx="488">
                  <c:v>688</c:v>
                </c:pt>
                <c:pt idx="489">
                  <c:v>689</c:v>
                </c:pt>
                <c:pt idx="490">
                  <c:v>690</c:v>
                </c:pt>
                <c:pt idx="491">
                  <c:v>691</c:v>
                </c:pt>
                <c:pt idx="492">
                  <c:v>692</c:v>
                </c:pt>
                <c:pt idx="493">
                  <c:v>693</c:v>
                </c:pt>
                <c:pt idx="494">
                  <c:v>694</c:v>
                </c:pt>
                <c:pt idx="495">
                  <c:v>695</c:v>
                </c:pt>
                <c:pt idx="496">
                  <c:v>696</c:v>
                </c:pt>
                <c:pt idx="497">
                  <c:v>697</c:v>
                </c:pt>
                <c:pt idx="498">
                  <c:v>698</c:v>
                </c:pt>
                <c:pt idx="499">
                  <c:v>699</c:v>
                </c:pt>
                <c:pt idx="500">
                  <c:v>700</c:v>
                </c:pt>
                <c:pt idx="501">
                  <c:v>701</c:v>
                </c:pt>
                <c:pt idx="502">
                  <c:v>702</c:v>
                </c:pt>
                <c:pt idx="503">
                  <c:v>703</c:v>
                </c:pt>
                <c:pt idx="504">
                  <c:v>704</c:v>
                </c:pt>
                <c:pt idx="505">
                  <c:v>705</c:v>
                </c:pt>
                <c:pt idx="506">
                  <c:v>706</c:v>
                </c:pt>
                <c:pt idx="507">
                  <c:v>707</c:v>
                </c:pt>
                <c:pt idx="508">
                  <c:v>708</c:v>
                </c:pt>
                <c:pt idx="509">
                  <c:v>709</c:v>
                </c:pt>
                <c:pt idx="510">
                  <c:v>710</c:v>
                </c:pt>
                <c:pt idx="511">
                  <c:v>711</c:v>
                </c:pt>
                <c:pt idx="512">
                  <c:v>712</c:v>
                </c:pt>
                <c:pt idx="513">
                  <c:v>713</c:v>
                </c:pt>
                <c:pt idx="514">
                  <c:v>714</c:v>
                </c:pt>
                <c:pt idx="515">
                  <c:v>715</c:v>
                </c:pt>
                <c:pt idx="516">
                  <c:v>716</c:v>
                </c:pt>
                <c:pt idx="517">
                  <c:v>717</c:v>
                </c:pt>
                <c:pt idx="518">
                  <c:v>718</c:v>
                </c:pt>
                <c:pt idx="519">
                  <c:v>719</c:v>
                </c:pt>
                <c:pt idx="520">
                  <c:v>720</c:v>
                </c:pt>
                <c:pt idx="521">
                  <c:v>721</c:v>
                </c:pt>
                <c:pt idx="522">
                  <c:v>722</c:v>
                </c:pt>
                <c:pt idx="523">
                  <c:v>723</c:v>
                </c:pt>
                <c:pt idx="524">
                  <c:v>724</c:v>
                </c:pt>
                <c:pt idx="525">
                  <c:v>725</c:v>
                </c:pt>
                <c:pt idx="526">
                  <c:v>726</c:v>
                </c:pt>
                <c:pt idx="527">
                  <c:v>727</c:v>
                </c:pt>
                <c:pt idx="528">
                  <c:v>728</c:v>
                </c:pt>
                <c:pt idx="529">
                  <c:v>729</c:v>
                </c:pt>
                <c:pt idx="530">
                  <c:v>730</c:v>
                </c:pt>
                <c:pt idx="531">
                  <c:v>731</c:v>
                </c:pt>
                <c:pt idx="532">
                  <c:v>732</c:v>
                </c:pt>
                <c:pt idx="533">
                  <c:v>733</c:v>
                </c:pt>
                <c:pt idx="534">
                  <c:v>734</c:v>
                </c:pt>
                <c:pt idx="535">
                  <c:v>735</c:v>
                </c:pt>
                <c:pt idx="536">
                  <c:v>736</c:v>
                </c:pt>
                <c:pt idx="537">
                  <c:v>737</c:v>
                </c:pt>
                <c:pt idx="538">
                  <c:v>738</c:v>
                </c:pt>
                <c:pt idx="539">
                  <c:v>739</c:v>
                </c:pt>
                <c:pt idx="540">
                  <c:v>740</c:v>
                </c:pt>
                <c:pt idx="541">
                  <c:v>741</c:v>
                </c:pt>
                <c:pt idx="542">
                  <c:v>742</c:v>
                </c:pt>
                <c:pt idx="543">
                  <c:v>743</c:v>
                </c:pt>
                <c:pt idx="544">
                  <c:v>744</c:v>
                </c:pt>
                <c:pt idx="545">
                  <c:v>745</c:v>
                </c:pt>
                <c:pt idx="546">
                  <c:v>746</c:v>
                </c:pt>
                <c:pt idx="547">
                  <c:v>747</c:v>
                </c:pt>
                <c:pt idx="548">
                  <c:v>748</c:v>
                </c:pt>
                <c:pt idx="549">
                  <c:v>749</c:v>
                </c:pt>
                <c:pt idx="550">
                  <c:v>750</c:v>
                </c:pt>
                <c:pt idx="551">
                  <c:v>751</c:v>
                </c:pt>
                <c:pt idx="552">
                  <c:v>752</c:v>
                </c:pt>
                <c:pt idx="553">
                  <c:v>753</c:v>
                </c:pt>
                <c:pt idx="554">
                  <c:v>754</c:v>
                </c:pt>
                <c:pt idx="555">
                  <c:v>755</c:v>
                </c:pt>
                <c:pt idx="556">
                  <c:v>756</c:v>
                </c:pt>
                <c:pt idx="557">
                  <c:v>757</c:v>
                </c:pt>
                <c:pt idx="558">
                  <c:v>758</c:v>
                </c:pt>
                <c:pt idx="559">
                  <c:v>759</c:v>
                </c:pt>
                <c:pt idx="560">
                  <c:v>760</c:v>
                </c:pt>
                <c:pt idx="561">
                  <c:v>761</c:v>
                </c:pt>
                <c:pt idx="562">
                  <c:v>762</c:v>
                </c:pt>
                <c:pt idx="563">
                  <c:v>763</c:v>
                </c:pt>
                <c:pt idx="564">
                  <c:v>764</c:v>
                </c:pt>
                <c:pt idx="565">
                  <c:v>765</c:v>
                </c:pt>
                <c:pt idx="566">
                  <c:v>766</c:v>
                </c:pt>
                <c:pt idx="567">
                  <c:v>767</c:v>
                </c:pt>
                <c:pt idx="568">
                  <c:v>768</c:v>
                </c:pt>
                <c:pt idx="569">
                  <c:v>769</c:v>
                </c:pt>
                <c:pt idx="570">
                  <c:v>770</c:v>
                </c:pt>
                <c:pt idx="571">
                  <c:v>771</c:v>
                </c:pt>
                <c:pt idx="572">
                  <c:v>772</c:v>
                </c:pt>
                <c:pt idx="573">
                  <c:v>773</c:v>
                </c:pt>
                <c:pt idx="574">
                  <c:v>774</c:v>
                </c:pt>
                <c:pt idx="575">
                  <c:v>775</c:v>
                </c:pt>
                <c:pt idx="576">
                  <c:v>776</c:v>
                </c:pt>
                <c:pt idx="577">
                  <c:v>777</c:v>
                </c:pt>
                <c:pt idx="578">
                  <c:v>778</c:v>
                </c:pt>
                <c:pt idx="579">
                  <c:v>779</c:v>
                </c:pt>
                <c:pt idx="580">
                  <c:v>780</c:v>
                </c:pt>
                <c:pt idx="581">
                  <c:v>781</c:v>
                </c:pt>
                <c:pt idx="582">
                  <c:v>782</c:v>
                </c:pt>
                <c:pt idx="583">
                  <c:v>783</c:v>
                </c:pt>
                <c:pt idx="584">
                  <c:v>784</c:v>
                </c:pt>
                <c:pt idx="585">
                  <c:v>785</c:v>
                </c:pt>
                <c:pt idx="586">
                  <c:v>786</c:v>
                </c:pt>
                <c:pt idx="587">
                  <c:v>787</c:v>
                </c:pt>
                <c:pt idx="588">
                  <c:v>788</c:v>
                </c:pt>
                <c:pt idx="589">
                  <c:v>789</c:v>
                </c:pt>
                <c:pt idx="590">
                  <c:v>790</c:v>
                </c:pt>
                <c:pt idx="591">
                  <c:v>791</c:v>
                </c:pt>
                <c:pt idx="592">
                  <c:v>792</c:v>
                </c:pt>
                <c:pt idx="593">
                  <c:v>793</c:v>
                </c:pt>
                <c:pt idx="594">
                  <c:v>794</c:v>
                </c:pt>
                <c:pt idx="595">
                  <c:v>795</c:v>
                </c:pt>
                <c:pt idx="596">
                  <c:v>796</c:v>
                </c:pt>
                <c:pt idx="597">
                  <c:v>797</c:v>
                </c:pt>
                <c:pt idx="598">
                  <c:v>798</c:v>
                </c:pt>
                <c:pt idx="599">
                  <c:v>799</c:v>
                </c:pt>
                <c:pt idx="600">
                  <c:v>800</c:v>
                </c:pt>
                <c:pt idx="601">
                  <c:v>801</c:v>
                </c:pt>
                <c:pt idx="602">
                  <c:v>802</c:v>
                </c:pt>
              </c:numCache>
            </c:numRef>
          </c:xVal>
          <c:yVal>
            <c:numRef>
              <c:f>'[1]UV Vis Data'!$J$12:$J$614</c:f>
              <c:numCache>
                <c:formatCode>General</c:formatCode>
                <c:ptCount val="603"/>
                <c:pt idx="0">
                  <c:v>1.2014865875244203E-2</c:v>
                </c:pt>
                <c:pt idx="1">
                  <c:v>3.7350654602050809E-2</c:v>
                </c:pt>
                <c:pt idx="2">
                  <c:v>6.5107345581054705E-3</c:v>
                </c:pt>
                <c:pt idx="3">
                  <c:v>2.4334907531738302E-2</c:v>
                </c:pt>
                <c:pt idx="4">
                  <c:v>5.5174350738525418E-2</c:v>
                </c:pt>
                <c:pt idx="5">
                  <c:v>6.1244010925292997E-2</c:v>
                </c:pt>
                <c:pt idx="6">
                  <c:v>5.0647735595703201E-2</c:v>
                </c:pt>
                <c:pt idx="7">
                  <c:v>8.5493564605712918E-2</c:v>
                </c:pt>
                <c:pt idx="8">
                  <c:v>4.8346996307373095E-2</c:v>
                </c:pt>
                <c:pt idx="9">
                  <c:v>6.9891452789306696E-2</c:v>
                </c:pt>
                <c:pt idx="10">
                  <c:v>3.8659095764160219E-2</c:v>
                </c:pt>
                <c:pt idx="11">
                  <c:v>3.9641380310058608E-2</c:v>
                </c:pt>
                <c:pt idx="12">
                  <c:v>4.4039249420166023E-2</c:v>
                </c:pt>
                <c:pt idx="13">
                  <c:v>1.9486427307128906E-2</c:v>
                </c:pt>
                <c:pt idx="14">
                  <c:v>3.4853935241699205E-2</c:v>
                </c:pt>
                <c:pt idx="15">
                  <c:v>3.3986568450927797E-2</c:v>
                </c:pt>
                <c:pt idx="16">
                  <c:v>4.1748046875E-2</c:v>
                </c:pt>
                <c:pt idx="17">
                  <c:v>2.6417732238769604E-2</c:v>
                </c:pt>
                <c:pt idx="18">
                  <c:v>3.1165122985839903E-2</c:v>
                </c:pt>
                <c:pt idx="19">
                  <c:v>3.6719799041748116E-2</c:v>
                </c:pt>
                <c:pt idx="20">
                  <c:v>3.6446094512939495E-2</c:v>
                </c:pt>
                <c:pt idx="21">
                  <c:v>4.3280124664306717E-2</c:v>
                </c:pt>
                <c:pt idx="22">
                  <c:v>4.4092178344726618E-2</c:v>
                </c:pt>
                <c:pt idx="23">
                  <c:v>3.8459300994873102E-2</c:v>
                </c:pt>
                <c:pt idx="24">
                  <c:v>4.3433189392089913E-2</c:v>
                </c:pt>
                <c:pt idx="25">
                  <c:v>4.7124862670898507E-2</c:v>
                </c:pt>
                <c:pt idx="26">
                  <c:v>4.6485424041748102E-2</c:v>
                </c:pt>
                <c:pt idx="27">
                  <c:v>5.0755977630615304E-2</c:v>
                </c:pt>
                <c:pt idx="28">
                  <c:v>5.4492473602294998E-2</c:v>
                </c:pt>
                <c:pt idx="29">
                  <c:v>5.5051326751709005E-2</c:v>
                </c:pt>
                <c:pt idx="30">
                  <c:v>5.3860664367675802E-2</c:v>
                </c:pt>
                <c:pt idx="31">
                  <c:v>5.2981853485107505E-2</c:v>
                </c:pt>
                <c:pt idx="32">
                  <c:v>5.1630020141601611E-2</c:v>
                </c:pt>
                <c:pt idx="33">
                  <c:v>5.0656318664550816E-2</c:v>
                </c:pt>
                <c:pt idx="34">
                  <c:v>4.9662113189697314E-2</c:v>
                </c:pt>
                <c:pt idx="35">
                  <c:v>4.8815250396728509E-2</c:v>
                </c:pt>
                <c:pt idx="36">
                  <c:v>4.7981262207031299E-2</c:v>
                </c:pt>
                <c:pt idx="37">
                  <c:v>4.726696014404301E-2</c:v>
                </c:pt>
                <c:pt idx="38">
                  <c:v>4.66408729553223E-2</c:v>
                </c:pt>
                <c:pt idx="39">
                  <c:v>4.5826911926269601E-2</c:v>
                </c:pt>
                <c:pt idx="40">
                  <c:v>4.5102596282959012E-2</c:v>
                </c:pt>
                <c:pt idx="41">
                  <c:v>4.4362068176269615E-2</c:v>
                </c:pt>
                <c:pt idx="42">
                  <c:v>4.3577671051025411E-2</c:v>
                </c:pt>
                <c:pt idx="43">
                  <c:v>4.2719841003418017E-2</c:v>
                </c:pt>
                <c:pt idx="44">
                  <c:v>4.1649818420410219E-2</c:v>
                </c:pt>
                <c:pt idx="45">
                  <c:v>4.0510177612304715E-2</c:v>
                </c:pt>
                <c:pt idx="46">
                  <c:v>3.9299488067627002E-2</c:v>
                </c:pt>
                <c:pt idx="47">
                  <c:v>3.8083553314209005E-2</c:v>
                </c:pt>
                <c:pt idx="48">
                  <c:v>3.6843299865722705E-2</c:v>
                </c:pt>
                <c:pt idx="49">
                  <c:v>3.5556793212890597E-2</c:v>
                </c:pt>
                <c:pt idx="50">
                  <c:v>3.4407138824462905E-2</c:v>
                </c:pt>
                <c:pt idx="51">
                  <c:v>3.3233642578125014E-2</c:v>
                </c:pt>
                <c:pt idx="52">
                  <c:v>3.2140254974365304E-2</c:v>
                </c:pt>
                <c:pt idx="53">
                  <c:v>3.0961513519287106E-2</c:v>
                </c:pt>
                <c:pt idx="54">
                  <c:v>2.9624938964843812E-2</c:v>
                </c:pt>
                <c:pt idx="55">
                  <c:v>2.8254032135009807E-2</c:v>
                </c:pt>
                <c:pt idx="56">
                  <c:v>2.6628971099853509E-2</c:v>
                </c:pt>
                <c:pt idx="57">
                  <c:v>2.5001525878906302E-2</c:v>
                </c:pt>
                <c:pt idx="58">
                  <c:v>2.349853515625001E-2</c:v>
                </c:pt>
                <c:pt idx="59">
                  <c:v>2.2082805633544901E-2</c:v>
                </c:pt>
                <c:pt idx="60">
                  <c:v>2.08797454833985E-2</c:v>
                </c:pt>
                <c:pt idx="61">
                  <c:v>1.9947052001953104E-2</c:v>
                </c:pt>
                <c:pt idx="62">
                  <c:v>1.9021987915039108E-2</c:v>
                </c:pt>
                <c:pt idx="63">
                  <c:v>1.8254280090332101E-2</c:v>
                </c:pt>
                <c:pt idx="64">
                  <c:v>1.7746925354003906E-2</c:v>
                </c:pt>
                <c:pt idx="65">
                  <c:v>1.7310619354248109E-2</c:v>
                </c:pt>
                <c:pt idx="66">
                  <c:v>1.6875743865966804E-2</c:v>
                </c:pt>
                <c:pt idx="67">
                  <c:v>1.6531944274902403E-2</c:v>
                </c:pt>
                <c:pt idx="68">
                  <c:v>1.6281604766845703E-2</c:v>
                </c:pt>
                <c:pt idx="69">
                  <c:v>1.6156196594238306E-2</c:v>
                </c:pt>
                <c:pt idx="70">
                  <c:v>1.5942096710205102E-2</c:v>
                </c:pt>
                <c:pt idx="71">
                  <c:v>1.5840530395507806E-2</c:v>
                </c:pt>
                <c:pt idx="72">
                  <c:v>1.5731811523437503E-2</c:v>
                </c:pt>
                <c:pt idx="73">
                  <c:v>1.5648365020752005E-2</c:v>
                </c:pt>
                <c:pt idx="74">
                  <c:v>1.5520095825195302E-2</c:v>
                </c:pt>
                <c:pt idx="75">
                  <c:v>1.5424251556396502E-2</c:v>
                </c:pt>
                <c:pt idx="76">
                  <c:v>1.5336513519287106E-2</c:v>
                </c:pt>
                <c:pt idx="77">
                  <c:v>1.5371322631836005E-2</c:v>
                </c:pt>
                <c:pt idx="78">
                  <c:v>1.5295982360839904E-2</c:v>
                </c:pt>
                <c:pt idx="79">
                  <c:v>1.5175819396972707E-2</c:v>
                </c:pt>
                <c:pt idx="80">
                  <c:v>1.5095710754394602E-2</c:v>
                </c:pt>
                <c:pt idx="81">
                  <c:v>1.5003681182861302E-2</c:v>
                </c:pt>
                <c:pt idx="82">
                  <c:v>1.4864921569824201E-2</c:v>
                </c:pt>
                <c:pt idx="83">
                  <c:v>1.4730453491211003E-2</c:v>
                </c:pt>
                <c:pt idx="84">
                  <c:v>1.46279335021973E-2</c:v>
                </c:pt>
                <c:pt idx="85">
                  <c:v>1.4522075653076201E-2</c:v>
                </c:pt>
                <c:pt idx="86">
                  <c:v>1.4469623565673799E-2</c:v>
                </c:pt>
                <c:pt idx="87">
                  <c:v>1.4317989349365302E-2</c:v>
                </c:pt>
                <c:pt idx="88">
                  <c:v>1.4167308807373099E-2</c:v>
                </c:pt>
                <c:pt idx="89">
                  <c:v>1.3974189758300804E-2</c:v>
                </c:pt>
                <c:pt idx="90">
                  <c:v>1.3806819915771505E-2</c:v>
                </c:pt>
                <c:pt idx="91">
                  <c:v>1.3622760772705104E-2</c:v>
                </c:pt>
                <c:pt idx="92">
                  <c:v>1.33419036865235E-2</c:v>
                </c:pt>
                <c:pt idx="93">
                  <c:v>1.3047218322753905E-2</c:v>
                </c:pt>
                <c:pt idx="94">
                  <c:v>1.2917518615722703E-2</c:v>
                </c:pt>
                <c:pt idx="95">
                  <c:v>1.2647628784179701E-2</c:v>
                </c:pt>
                <c:pt idx="96">
                  <c:v>1.2523651123046899E-2</c:v>
                </c:pt>
                <c:pt idx="97">
                  <c:v>1.2306690216064503E-2</c:v>
                </c:pt>
                <c:pt idx="98">
                  <c:v>1.20587348937988E-2</c:v>
                </c:pt>
                <c:pt idx="99">
                  <c:v>1.1927604675293E-2</c:v>
                </c:pt>
                <c:pt idx="100">
                  <c:v>1.1703014373779304E-2</c:v>
                </c:pt>
                <c:pt idx="101">
                  <c:v>1.14283561706543E-2</c:v>
                </c:pt>
                <c:pt idx="102">
                  <c:v>1.1194229125976604E-2</c:v>
                </c:pt>
                <c:pt idx="103">
                  <c:v>1.0996818542480502E-2</c:v>
                </c:pt>
                <c:pt idx="104">
                  <c:v>1.0608196258544899E-2</c:v>
                </c:pt>
                <c:pt idx="105">
                  <c:v>1.0367393493652401E-2</c:v>
                </c:pt>
                <c:pt idx="106">
                  <c:v>1.0166645050048802E-2</c:v>
                </c:pt>
                <c:pt idx="107">
                  <c:v>9.9921226501464913E-3</c:v>
                </c:pt>
                <c:pt idx="108">
                  <c:v>9.8409652709961024E-3</c:v>
                </c:pt>
                <c:pt idx="109">
                  <c:v>9.8099708557128941E-3</c:v>
                </c:pt>
                <c:pt idx="110">
                  <c:v>9.6497535705566406E-3</c:v>
                </c:pt>
                <c:pt idx="111">
                  <c:v>9.5763206481933611E-3</c:v>
                </c:pt>
                <c:pt idx="112">
                  <c:v>9.5925331115722708E-3</c:v>
                </c:pt>
                <c:pt idx="113">
                  <c:v>9.4394683837890608E-3</c:v>
                </c:pt>
                <c:pt idx="114">
                  <c:v>9.4933509826660208E-3</c:v>
                </c:pt>
                <c:pt idx="115">
                  <c:v>9.3097686767578108E-3</c:v>
                </c:pt>
                <c:pt idx="116">
                  <c:v>9.248733520507809E-3</c:v>
                </c:pt>
                <c:pt idx="117">
                  <c:v>9.1967582702636684E-3</c:v>
                </c:pt>
                <c:pt idx="118">
                  <c:v>9.0765953063964948E-3</c:v>
                </c:pt>
                <c:pt idx="119">
                  <c:v>9.1519355773925781E-3</c:v>
                </c:pt>
                <c:pt idx="120">
                  <c:v>8.9945793151855538E-3</c:v>
                </c:pt>
                <c:pt idx="121">
                  <c:v>9.0293884277343802E-3</c:v>
                </c:pt>
                <c:pt idx="122">
                  <c:v>8.8820457458496146E-3</c:v>
                </c:pt>
                <c:pt idx="123">
                  <c:v>8.9993476867675816E-3</c:v>
                </c:pt>
                <c:pt idx="124">
                  <c:v>8.9640617370605521E-3</c:v>
                </c:pt>
                <c:pt idx="125">
                  <c:v>8.7966918945312517E-3</c:v>
                </c:pt>
                <c:pt idx="126">
                  <c:v>8.8844299316406319E-3</c:v>
                </c:pt>
                <c:pt idx="127">
                  <c:v>8.7227821350097726E-3</c:v>
                </c:pt>
                <c:pt idx="128">
                  <c:v>8.7380409240722708E-3</c:v>
                </c:pt>
                <c:pt idx="129">
                  <c:v>8.7504386901855503E-3</c:v>
                </c:pt>
                <c:pt idx="130">
                  <c:v>8.5663795471191424E-3</c:v>
                </c:pt>
                <c:pt idx="131">
                  <c:v>8.4300041198730521E-3</c:v>
                </c:pt>
                <c:pt idx="132">
                  <c:v>8.5568428039550833E-3</c:v>
                </c:pt>
                <c:pt idx="133">
                  <c:v>8.4943771362304722E-3</c:v>
                </c:pt>
                <c:pt idx="134">
                  <c:v>8.4838867187500035E-3</c:v>
                </c:pt>
                <c:pt idx="135">
                  <c:v>8.5039138793945313E-3</c:v>
                </c:pt>
                <c:pt idx="136">
                  <c:v>8.4028244018554722E-3</c:v>
                </c:pt>
                <c:pt idx="137">
                  <c:v>8.336067199707033E-3</c:v>
                </c:pt>
                <c:pt idx="138">
                  <c:v>8.2421302795410208E-3</c:v>
                </c:pt>
                <c:pt idx="139">
                  <c:v>8.3322525024414132E-3</c:v>
                </c:pt>
                <c:pt idx="140">
                  <c:v>8.1963539123535226E-3</c:v>
                </c:pt>
                <c:pt idx="141">
                  <c:v>8.0828666687011719E-3</c:v>
                </c:pt>
                <c:pt idx="142">
                  <c:v>8.1858634948730521E-3</c:v>
                </c:pt>
                <c:pt idx="143">
                  <c:v>8.261680603027349E-3</c:v>
                </c:pt>
                <c:pt idx="144">
                  <c:v>8.0533027648925816E-3</c:v>
                </c:pt>
                <c:pt idx="145">
                  <c:v>8.0304145812988299E-3</c:v>
                </c:pt>
                <c:pt idx="146">
                  <c:v>8.2387924194336024E-3</c:v>
                </c:pt>
                <c:pt idx="147">
                  <c:v>8.0094337463378924E-3</c:v>
                </c:pt>
                <c:pt idx="148">
                  <c:v>7.9956054687500017E-3</c:v>
                </c:pt>
                <c:pt idx="149">
                  <c:v>8.0094337463378924E-3</c:v>
                </c:pt>
                <c:pt idx="150">
                  <c:v>7.977485656738283E-3</c:v>
                </c:pt>
                <c:pt idx="151">
                  <c:v>7.8215599060058611E-3</c:v>
                </c:pt>
                <c:pt idx="152">
                  <c:v>7.7447891235351615E-3</c:v>
                </c:pt>
                <c:pt idx="153">
                  <c:v>7.8206062316894618E-3</c:v>
                </c:pt>
                <c:pt idx="154">
                  <c:v>7.7743530273437509E-3</c:v>
                </c:pt>
                <c:pt idx="155">
                  <c:v>7.7629089355468819E-3</c:v>
                </c:pt>
                <c:pt idx="156">
                  <c:v>7.6823234558105512E-3</c:v>
                </c:pt>
                <c:pt idx="157">
                  <c:v>7.6894760131836024E-3</c:v>
                </c:pt>
                <c:pt idx="158">
                  <c:v>8.9888572692871111E-3</c:v>
                </c:pt>
                <c:pt idx="159">
                  <c:v>1.0869026184082102E-2</c:v>
                </c:pt>
                <c:pt idx="160">
                  <c:v>1.2405872344970703E-2</c:v>
                </c:pt>
                <c:pt idx="161">
                  <c:v>1.24402046203613E-2</c:v>
                </c:pt>
                <c:pt idx="162">
                  <c:v>1.1050701141357401E-2</c:v>
                </c:pt>
                <c:pt idx="163">
                  <c:v>7.2617530822753915E-3</c:v>
                </c:pt>
                <c:pt idx="164">
                  <c:v>1.8968582153320302E-3</c:v>
                </c:pt>
                <c:pt idx="165">
                  <c:v>-1.5258789062500005E-4</c:v>
                </c:pt>
                <c:pt idx="166">
                  <c:v>2.2406578063964904E-3</c:v>
                </c:pt>
                <c:pt idx="167">
                  <c:v>5.0120353698730512E-3</c:v>
                </c:pt>
                <c:pt idx="168">
                  <c:v>6.4334869384765729E-3</c:v>
                </c:pt>
                <c:pt idx="169">
                  <c:v>6.9642066955566424E-3</c:v>
                </c:pt>
                <c:pt idx="170">
                  <c:v>7.0405006408691398E-3</c:v>
                </c:pt>
                <c:pt idx="171">
                  <c:v>6.9193840026855521E-3</c:v>
                </c:pt>
                <c:pt idx="172">
                  <c:v>6.9069862365722734E-3</c:v>
                </c:pt>
                <c:pt idx="173">
                  <c:v>6.902694702148441E-3</c:v>
                </c:pt>
                <c:pt idx="174">
                  <c:v>6.7944526672363316E-3</c:v>
                </c:pt>
                <c:pt idx="175">
                  <c:v>6.8068504333496111E-3</c:v>
                </c:pt>
                <c:pt idx="176">
                  <c:v>6.723403930664072E-3</c:v>
                </c:pt>
                <c:pt idx="177">
                  <c:v>6.6032409667968802E-3</c:v>
                </c:pt>
                <c:pt idx="178">
                  <c:v>6.840705871582033E-3</c:v>
                </c:pt>
                <c:pt idx="179">
                  <c:v>6.8016052246093811E-3</c:v>
                </c:pt>
                <c:pt idx="180">
                  <c:v>6.6299438476562526E-3</c:v>
                </c:pt>
                <c:pt idx="181">
                  <c:v>6.7090988159179722E-3</c:v>
                </c:pt>
                <c:pt idx="182">
                  <c:v>6.4558982849121102E-3</c:v>
                </c:pt>
                <c:pt idx="183">
                  <c:v>6.7019462585449219E-3</c:v>
                </c:pt>
                <c:pt idx="184">
                  <c:v>6.6380500793457109E-3</c:v>
                </c:pt>
                <c:pt idx="185">
                  <c:v>6.8316459655761719E-3</c:v>
                </c:pt>
                <c:pt idx="186">
                  <c:v>6.6437721252441406E-3</c:v>
                </c:pt>
                <c:pt idx="187">
                  <c:v>6.8225860595703229E-3</c:v>
                </c:pt>
                <c:pt idx="188">
                  <c:v>6.9108009338378906E-3</c:v>
                </c:pt>
                <c:pt idx="189">
                  <c:v>6.4373016357421918E-3</c:v>
                </c:pt>
                <c:pt idx="190">
                  <c:v>6.4678192138671901E-3</c:v>
                </c:pt>
                <c:pt idx="191">
                  <c:v>6.7000389099121111E-3</c:v>
                </c:pt>
                <c:pt idx="192">
                  <c:v>6.8011283874511719E-3</c:v>
                </c:pt>
                <c:pt idx="193">
                  <c:v>6.7157745361328194E-3</c:v>
                </c:pt>
                <c:pt idx="194">
                  <c:v>6.4415931701660208E-3</c:v>
                </c:pt>
                <c:pt idx="195">
                  <c:v>6.6046714782714904E-3</c:v>
                </c:pt>
                <c:pt idx="196">
                  <c:v>6.4482688903808602E-3</c:v>
                </c:pt>
                <c:pt idx="197">
                  <c:v>6.5274238586425816E-3</c:v>
                </c:pt>
                <c:pt idx="198">
                  <c:v>6.9527626037597717E-3</c:v>
                </c:pt>
                <c:pt idx="199">
                  <c:v>6.4916610717773516E-3</c:v>
                </c:pt>
                <c:pt idx="200">
                  <c:v>6.3047409057617205E-3</c:v>
                </c:pt>
                <c:pt idx="201">
                  <c:v>6.320476531982421E-3</c:v>
                </c:pt>
                <c:pt idx="202">
                  <c:v>6.4086914062500017E-3</c:v>
                </c:pt>
                <c:pt idx="203">
                  <c:v>6.3605308532714913E-3</c:v>
                </c:pt>
                <c:pt idx="204">
                  <c:v>6.410121917724612E-3</c:v>
                </c:pt>
                <c:pt idx="205">
                  <c:v>6.7200660705566415E-3</c:v>
                </c:pt>
                <c:pt idx="206">
                  <c:v>6.3886642456054714E-3</c:v>
                </c:pt>
                <c:pt idx="207">
                  <c:v>6.1774253845214904E-3</c:v>
                </c:pt>
                <c:pt idx="208">
                  <c:v>6.2913894653320313E-3</c:v>
                </c:pt>
                <c:pt idx="209">
                  <c:v>6.63995742797852E-3</c:v>
                </c:pt>
                <c:pt idx="210">
                  <c:v>6.4182281494140712E-3</c:v>
                </c:pt>
                <c:pt idx="211">
                  <c:v>6.3505172729492196E-3</c:v>
                </c:pt>
                <c:pt idx="212">
                  <c:v>6.3672065734863325E-3</c:v>
                </c:pt>
                <c:pt idx="213">
                  <c:v>6.4630508422851615E-3</c:v>
                </c:pt>
                <c:pt idx="214">
                  <c:v>6.4406394958496111E-3</c:v>
                </c:pt>
                <c:pt idx="215">
                  <c:v>6.3505172729492196E-3</c:v>
                </c:pt>
                <c:pt idx="216">
                  <c:v>6.2990188598632813E-3</c:v>
                </c:pt>
                <c:pt idx="217">
                  <c:v>6.618976593017579E-3</c:v>
                </c:pt>
                <c:pt idx="218">
                  <c:v>6.7429542541503906E-3</c:v>
                </c:pt>
                <c:pt idx="219">
                  <c:v>6.6657066345214913E-3</c:v>
                </c:pt>
                <c:pt idx="220">
                  <c:v>6.6523551940917995E-3</c:v>
                </c:pt>
                <c:pt idx="221">
                  <c:v>6.9813728332519618E-3</c:v>
                </c:pt>
                <c:pt idx="222">
                  <c:v>6.9570541381836007E-3</c:v>
                </c:pt>
                <c:pt idx="223">
                  <c:v>6.5999031066894609E-3</c:v>
                </c:pt>
                <c:pt idx="224">
                  <c:v>6.41107559204102E-3</c:v>
                </c:pt>
                <c:pt idx="225">
                  <c:v>6.5655708312988307E-3</c:v>
                </c:pt>
                <c:pt idx="226">
                  <c:v>6.3533782958984401E-3</c:v>
                </c:pt>
                <c:pt idx="227">
                  <c:v>6.7052841186523507E-3</c:v>
                </c:pt>
                <c:pt idx="228">
                  <c:v>6.7615509033203203E-3</c:v>
                </c:pt>
                <c:pt idx="229">
                  <c:v>6.9904327392578203E-3</c:v>
                </c:pt>
                <c:pt idx="230">
                  <c:v>6.9856643676757813E-3</c:v>
                </c:pt>
                <c:pt idx="231">
                  <c:v>6.6323280334472717E-3</c:v>
                </c:pt>
                <c:pt idx="232">
                  <c:v>6.2308311462402396E-3</c:v>
                </c:pt>
                <c:pt idx="233">
                  <c:v>6.9394111633300816E-3</c:v>
                </c:pt>
                <c:pt idx="234">
                  <c:v>6.8092346191406319E-3</c:v>
                </c:pt>
                <c:pt idx="235">
                  <c:v>6.4282417297363325E-3</c:v>
                </c:pt>
                <c:pt idx="236">
                  <c:v>6.883621215820322E-3</c:v>
                </c:pt>
                <c:pt idx="237">
                  <c:v>6.5331459045410217E-3</c:v>
                </c:pt>
                <c:pt idx="238">
                  <c:v>6.8349838256836024E-3</c:v>
                </c:pt>
                <c:pt idx="239">
                  <c:v>6.7744255065918003E-3</c:v>
                </c:pt>
                <c:pt idx="240">
                  <c:v>6.6294670104980512E-3</c:v>
                </c:pt>
                <c:pt idx="241">
                  <c:v>6.9699287414550825E-3</c:v>
                </c:pt>
                <c:pt idx="242">
                  <c:v>6.7458152770996111E-3</c:v>
                </c:pt>
                <c:pt idx="243">
                  <c:v>6.5903663635253915E-3</c:v>
                </c:pt>
                <c:pt idx="244">
                  <c:v>6.478786468505862E-3</c:v>
                </c:pt>
                <c:pt idx="245">
                  <c:v>6.6013336181640712E-3</c:v>
                </c:pt>
                <c:pt idx="246">
                  <c:v>6.7076683044433611E-3</c:v>
                </c:pt>
                <c:pt idx="247">
                  <c:v>6.7243576049804705E-3</c:v>
                </c:pt>
                <c:pt idx="248">
                  <c:v>6.7434310913086016E-3</c:v>
                </c:pt>
                <c:pt idx="249">
                  <c:v>6.6661834716796927E-3</c:v>
                </c:pt>
                <c:pt idx="250">
                  <c:v>6.6719055175781311E-3</c:v>
                </c:pt>
                <c:pt idx="251">
                  <c:v>6.7009925842285191E-3</c:v>
                </c:pt>
                <c:pt idx="252">
                  <c:v>6.7358016967773507E-3</c:v>
                </c:pt>
                <c:pt idx="253">
                  <c:v>6.7763328552246111E-3</c:v>
                </c:pt>
                <c:pt idx="254">
                  <c:v>6.7172050476074201E-3</c:v>
                </c:pt>
                <c:pt idx="255">
                  <c:v>6.9880485534668021E-3</c:v>
                </c:pt>
                <c:pt idx="256">
                  <c:v>6.8244934082031319E-3</c:v>
                </c:pt>
                <c:pt idx="257">
                  <c:v>6.8573951721191398E-3</c:v>
                </c:pt>
                <c:pt idx="258">
                  <c:v>7.0390701293945304E-3</c:v>
                </c:pt>
                <c:pt idx="259">
                  <c:v>6.902694702148441E-3</c:v>
                </c:pt>
                <c:pt idx="260">
                  <c:v>6.8202018737793021E-3</c:v>
                </c:pt>
                <c:pt idx="261">
                  <c:v>7.0605278015136719E-3</c:v>
                </c:pt>
                <c:pt idx="262">
                  <c:v>6.6819190979003906E-3</c:v>
                </c:pt>
                <c:pt idx="263">
                  <c:v>6.907939910888671E-3</c:v>
                </c:pt>
                <c:pt idx="264">
                  <c:v>7.1048736572265703E-3</c:v>
                </c:pt>
                <c:pt idx="265">
                  <c:v>6.9994926452636727E-3</c:v>
                </c:pt>
                <c:pt idx="266">
                  <c:v>6.8144798278808602E-3</c:v>
                </c:pt>
                <c:pt idx="267">
                  <c:v>6.6604614257812526E-3</c:v>
                </c:pt>
                <c:pt idx="268">
                  <c:v>6.9088935852050816E-3</c:v>
                </c:pt>
                <c:pt idx="269">
                  <c:v>6.8149566650390712E-3</c:v>
                </c:pt>
                <c:pt idx="270">
                  <c:v>6.8001747131347717E-3</c:v>
                </c:pt>
                <c:pt idx="271">
                  <c:v>6.8349838256836024E-3</c:v>
                </c:pt>
                <c:pt idx="272">
                  <c:v>7.0319175720214896E-3</c:v>
                </c:pt>
                <c:pt idx="273">
                  <c:v>6.9565773010253906E-3</c:v>
                </c:pt>
                <c:pt idx="274">
                  <c:v>6.9351196289062517E-3</c:v>
                </c:pt>
                <c:pt idx="275">
                  <c:v>6.9689750671386719E-3</c:v>
                </c:pt>
                <c:pt idx="276">
                  <c:v>6.8273544311523516E-3</c:v>
                </c:pt>
                <c:pt idx="277">
                  <c:v>6.8449974060058611E-3</c:v>
                </c:pt>
                <c:pt idx="278">
                  <c:v>7.1034431457519618E-3</c:v>
                </c:pt>
                <c:pt idx="279">
                  <c:v>6.901741027832033E-3</c:v>
                </c:pt>
                <c:pt idx="280">
                  <c:v>7.0624351501464913E-3</c:v>
                </c:pt>
                <c:pt idx="281">
                  <c:v>6.9012641906738307E-3</c:v>
                </c:pt>
                <c:pt idx="282">
                  <c:v>6.8435668945312526E-3</c:v>
                </c:pt>
                <c:pt idx="283">
                  <c:v>6.8731307983398507E-3</c:v>
                </c:pt>
                <c:pt idx="284">
                  <c:v>6.799697875976572E-3</c:v>
                </c:pt>
                <c:pt idx="285">
                  <c:v>8.3274841308593802E-3</c:v>
                </c:pt>
                <c:pt idx="286">
                  <c:v>7.2050094604492205E-3</c:v>
                </c:pt>
                <c:pt idx="287">
                  <c:v>5.3486824035644618E-3</c:v>
                </c:pt>
                <c:pt idx="288">
                  <c:v>6.4496994018554722E-3</c:v>
                </c:pt>
                <c:pt idx="289">
                  <c:v>6.8764686584472717E-3</c:v>
                </c:pt>
                <c:pt idx="290">
                  <c:v>6.9255828857421918E-3</c:v>
                </c:pt>
                <c:pt idx="291">
                  <c:v>6.9384574890136719E-3</c:v>
                </c:pt>
                <c:pt idx="292">
                  <c:v>6.8621635437011719E-3</c:v>
                </c:pt>
                <c:pt idx="293">
                  <c:v>6.991386413574224E-3</c:v>
                </c:pt>
                <c:pt idx="294">
                  <c:v>6.8225860595703229E-3</c:v>
                </c:pt>
                <c:pt idx="295">
                  <c:v>6.9327354431152422E-3</c:v>
                </c:pt>
                <c:pt idx="296">
                  <c:v>7.0400238037109418E-3</c:v>
                </c:pt>
                <c:pt idx="297">
                  <c:v>6.8988800048828212E-3</c:v>
                </c:pt>
                <c:pt idx="298">
                  <c:v>6.76727294921875E-3</c:v>
                </c:pt>
                <c:pt idx="299">
                  <c:v>6.9780349731445313E-3</c:v>
                </c:pt>
                <c:pt idx="300">
                  <c:v>6.963729858398441E-3</c:v>
                </c:pt>
                <c:pt idx="301">
                  <c:v>7.0233345031738316E-3</c:v>
                </c:pt>
                <c:pt idx="302">
                  <c:v>7.0123672485351606E-3</c:v>
                </c:pt>
                <c:pt idx="303">
                  <c:v>6.9150924682617205E-3</c:v>
                </c:pt>
                <c:pt idx="304">
                  <c:v>7.0023536682128906E-3</c:v>
                </c:pt>
                <c:pt idx="305">
                  <c:v>6.852626800537112E-3</c:v>
                </c:pt>
                <c:pt idx="306">
                  <c:v>7.0977210998535208E-3</c:v>
                </c:pt>
                <c:pt idx="307">
                  <c:v>6.8874359130859427E-3</c:v>
                </c:pt>
                <c:pt idx="308">
                  <c:v>7.0691108703613316E-3</c:v>
                </c:pt>
                <c:pt idx="309">
                  <c:v>6.984233856201171E-3</c:v>
                </c:pt>
                <c:pt idx="310">
                  <c:v>6.9680213928222717E-3</c:v>
                </c:pt>
                <c:pt idx="311">
                  <c:v>6.867885589599612E-3</c:v>
                </c:pt>
                <c:pt idx="312">
                  <c:v>6.8411827087402422E-3</c:v>
                </c:pt>
                <c:pt idx="313">
                  <c:v>6.803512573242191E-3</c:v>
                </c:pt>
                <c:pt idx="314">
                  <c:v>6.9346427917480503E-3</c:v>
                </c:pt>
                <c:pt idx="315">
                  <c:v>6.8936347961425799E-3</c:v>
                </c:pt>
                <c:pt idx="316">
                  <c:v>7.0018768310546918E-3</c:v>
                </c:pt>
                <c:pt idx="317">
                  <c:v>6.9985389709472708E-3</c:v>
                </c:pt>
                <c:pt idx="318">
                  <c:v>7.0314407348632804E-3</c:v>
                </c:pt>
                <c:pt idx="319">
                  <c:v>6.9599151611328212E-3</c:v>
                </c:pt>
                <c:pt idx="320">
                  <c:v>7.0276260375976615E-3</c:v>
                </c:pt>
                <c:pt idx="321">
                  <c:v>7.0018768310546918E-3</c:v>
                </c:pt>
                <c:pt idx="322">
                  <c:v>6.933212280273441E-3</c:v>
                </c:pt>
                <c:pt idx="323">
                  <c:v>6.8922042846679705E-3</c:v>
                </c:pt>
                <c:pt idx="324">
                  <c:v>7.0862770080566406E-3</c:v>
                </c:pt>
                <c:pt idx="325">
                  <c:v>6.9713592529296901E-3</c:v>
                </c:pt>
                <c:pt idx="326">
                  <c:v>6.910324096679691E-3</c:v>
                </c:pt>
                <c:pt idx="327">
                  <c:v>7.0166587829589896E-3</c:v>
                </c:pt>
                <c:pt idx="328">
                  <c:v>7.0695877075195313E-3</c:v>
                </c:pt>
                <c:pt idx="329">
                  <c:v>6.9651603698730521E-3</c:v>
                </c:pt>
                <c:pt idx="330">
                  <c:v>7.0714950561523516E-3</c:v>
                </c:pt>
                <c:pt idx="331">
                  <c:v>7.1897506713867222E-3</c:v>
                </c:pt>
                <c:pt idx="332">
                  <c:v>7.0352554321289097E-3</c:v>
                </c:pt>
                <c:pt idx="333">
                  <c:v>7.0896148681640712E-3</c:v>
                </c:pt>
                <c:pt idx="334">
                  <c:v>7.1549415588378898E-3</c:v>
                </c:pt>
                <c:pt idx="335">
                  <c:v>7.066726684570322E-3</c:v>
                </c:pt>
                <c:pt idx="336">
                  <c:v>7.066726684570322E-3</c:v>
                </c:pt>
                <c:pt idx="337">
                  <c:v>7.068157196044921E-3</c:v>
                </c:pt>
                <c:pt idx="338">
                  <c:v>7.0953369140625E-3</c:v>
                </c:pt>
                <c:pt idx="339">
                  <c:v>7.1458816528320321E-3</c:v>
                </c:pt>
                <c:pt idx="340">
                  <c:v>7.0381164550781319E-3</c:v>
                </c:pt>
                <c:pt idx="341">
                  <c:v>7.0776939392089913E-3</c:v>
                </c:pt>
                <c:pt idx="342">
                  <c:v>7.0362091064453203E-3</c:v>
                </c:pt>
                <c:pt idx="343">
                  <c:v>7.0872306823730512E-3</c:v>
                </c:pt>
                <c:pt idx="344">
                  <c:v>7.1916580200195304E-3</c:v>
                </c:pt>
                <c:pt idx="345">
                  <c:v>7.0362091064453203E-3</c:v>
                </c:pt>
                <c:pt idx="346">
                  <c:v>7.25793838500977E-3</c:v>
                </c:pt>
                <c:pt idx="347">
                  <c:v>7.236003875732421E-3</c:v>
                </c:pt>
                <c:pt idx="348">
                  <c:v>7.0137977600097708E-3</c:v>
                </c:pt>
                <c:pt idx="349">
                  <c:v>6.9952011108398507E-3</c:v>
                </c:pt>
                <c:pt idx="350">
                  <c:v>7.1172714233398507E-3</c:v>
                </c:pt>
                <c:pt idx="351">
                  <c:v>7.1187019348144609E-3</c:v>
                </c:pt>
                <c:pt idx="352">
                  <c:v>7.0452690124511701E-3</c:v>
                </c:pt>
                <c:pt idx="353">
                  <c:v>7.1830749511718811E-3</c:v>
                </c:pt>
                <c:pt idx="354">
                  <c:v>7.1039199829101597E-3</c:v>
                </c:pt>
                <c:pt idx="355">
                  <c:v>7.1015357971191398E-3</c:v>
                </c:pt>
                <c:pt idx="356">
                  <c:v>7.0400238037109418E-3</c:v>
                </c:pt>
                <c:pt idx="357">
                  <c:v>7.0972442626953203E-3</c:v>
                </c:pt>
                <c:pt idx="358">
                  <c:v>7.0772171020507795E-3</c:v>
                </c:pt>
                <c:pt idx="359">
                  <c:v>7.1473121643066406E-3</c:v>
                </c:pt>
                <c:pt idx="360">
                  <c:v>7.1964263916015712E-3</c:v>
                </c:pt>
                <c:pt idx="361">
                  <c:v>7.2221755981445304E-3</c:v>
                </c:pt>
                <c:pt idx="362">
                  <c:v>7.2317123413085998E-3</c:v>
                </c:pt>
                <c:pt idx="363">
                  <c:v>7.1501731872558602E-3</c:v>
                </c:pt>
                <c:pt idx="364">
                  <c:v>7.2245597839355495E-3</c:v>
                </c:pt>
                <c:pt idx="365">
                  <c:v>7.1334838867187517E-3</c:v>
                </c:pt>
                <c:pt idx="366">
                  <c:v>7.2646141052246102E-3</c:v>
                </c:pt>
                <c:pt idx="367">
                  <c:v>7.2841644287109401E-3</c:v>
                </c:pt>
                <c:pt idx="368">
                  <c:v>7.2789192199707109E-3</c:v>
                </c:pt>
                <c:pt idx="369">
                  <c:v>7.246017456054691E-3</c:v>
                </c:pt>
                <c:pt idx="370">
                  <c:v>7.1964263916015712E-3</c:v>
                </c:pt>
                <c:pt idx="371">
                  <c:v>7.0915222167968802E-3</c:v>
                </c:pt>
                <c:pt idx="372">
                  <c:v>6.991863250732421E-3</c:v>
                </c:pt>
                <c:pt idx="373">
                  <c:v>7.1706771850585998E-3</c:v>
                </c:pt>
                <c:pt idx="374">
                  <c:v>7.1606636047363325E-3</c:v>
                </c:pt>
                <c:pt idx="375">
                  <c:v>6.8321228027343819E-3</c:v>
                </c:pt>
                <c:pt idx="376">
                  <c:v>7.0443153381347708E-3</c:v>
                </c:pt>
                <c:pt idx="377">
                  <c:v>7.1649551391601597E-3</c:v>
                </c:pt>
                <c:pt idx="378">
                  <c:v>6.6647529602050799E-3</c:v>
                </c:pt>
                <c:pt idx="379">
                  <c:v>6.7648887634277404E-3</c:v>
                </c:pt>
                <c:pt idx="380">
                  <c:v>7.1969032287597708E-3</c:v>
                </c:pt>
                <c:pt idx="381">
                  <c:v>7.2107315063476597E-3</c:v>
                </c:pt>
                <c:pt idx="382">
                  <c:v>6.6275596618652404E-3</c:v>
                </c:pt>
                <c:pt idx="383">
                  <c:v>6.5460205078125009E-3</c:v>
                </c:pt>
                <c:pt idx="384">
                  <c:v>7.1253776550293003E-3</c:v>
                </c:pt>
                <c:pt idx="385">
                  <c:v>7.0872306823730512E-3</c:v>
                </c:pt>
                <c:pt idx="386">
                  <c:v>6.6795349121093793E-3</c:v>
                </c:pt>
                <c:pt idx="387">
                  <c:v>6.9904327392578203E-3</c:v>
                </c:pt>
                <c:pt idx="388">
                  <c:v>6.8602561950683602E-3</c:v>
                </c:pt>
                <c:pt idx="389">
                  <c:v>6.961345672607421E-3</c:v>
                </c:pt>
                <c:pt idx="390">
                  <c:v>7.0753097534179705E-3</c:v>
                </c:pt>
                <c:pt idx="391">
                  <c:v>7.1263313293457118E-3</c:v>
                </c:pt>
                <c:pt idx="392">
                  <c:v>7.1940422058105503E-3</c:v>
                </c:pt>
                <c:pt idx="393">
                  <c:v>7.1210861206054722E-3</c:v>
                </c:pt>
                <c:pt idx="394">
                  <c:v>6.9723129272461016E-3</c:v>
                </c:pt>
                <c:pt idx="395">
                  <c:v>7.101058959960941E-3</c:v>
                </c:pt>
                <c:pt idx="396">
                  <c:v>7.0333480834961016E-3</c:v>
                </c:pt>
                <c:pt idx="397">
                  <c:v>7.1840286254882821E-3</c:v>
                </c:pt>
                <c:pt idx="398">
                  <c:v>7.2641372680664106E-3</c:v>
                </c:pt>
                <c:pt idx="399">
                  <c:v>7.1020126342773516E-3</c:v>
                </c:pt>
                <c:pt idx="400">
                  <c:v>7.093429565429691E-3</c:v>
                </c:pt>
                <c:pt idx="401">
                  <c:v>7.0405006408691398E-3</c:v>
                </c:pt>
                <c:pt idx="402">
                  <c:v>7.1635246276855521E-3</c:v>
                </c:pt>
                <c:pt idx="403">
                  <c:v>7.190227508544921E-3</c:v>
                </c:pt>
                <c:pt idx="404">
                  <c:v>7.0948600769042995E-3</c:v>
                </c:pt>
                <c:pt idx="405">
                  <c:v>7.2040557861328194E-3</c:v>
                </c:pt>
                <c:pt idx="406">
                  <c:v>7.1721076965332127E-3</c:v>
                </c:pt>
                <c:pt idx="407">
                  <c:v>7.1768760681152404E-3</c:v>
                </c:pt>
                <c:pt idx="408">
                  <c:v>7.1434974670410226E-3</c:v>
                </c:pt>
                <c:pt idx="409">
                  <c:v>7.1043968200683611E-3</c:v>
                </c:pt>
                <c:pt idx="410">
                  <c:v>7.2507858276367222E-3</c:v>
                </c:pt>
                <c:pt idx="411">
                  <c:v>7.2207450866699201E-3</c:v>
                </c:pt>
                <c:pt idx="412">
                  <c:v>7.3661804199218811E-3</c:v>
                </c:pt>
                <c:pt idx="413">
                  <c:v>7.2636604309082109E-3</c:v>
                </c:pt>
                <c:pt idx="414">
                  <c:v>7.3890686035156328E-3</c:v>
                </c:pt>
                <c:pt idx="415">
                  <c:v>7.4601173400878906E-3</c:v>
                </c:pt>
                <c:pt idx="416">
                  <c:v>7.356166839599612E-3</c:v>
                </c:pt>
                <c:pt idx="417">
                  <c:v>7.3194503784179705E-3</c:v>
                </c:pt>
                <c:pt idx="418">
                  <c:v>7.3299407958984401E-3</c:v>
                </c:pt>
                <c:pt idx="419">
                  <c:v>7.2627067565918012E-3</c:v>
                </c:pt>
                <c:pt idx="420">
                  <c:v>7.419109344482421E-3</c:v>
                </c:pt>
                <c:pt idx="421">
                  <c:v>8.1543922424316406E-3</c:v>
                </c:pt>
                <c:pt idx="422">
                  <c:v>8.2874298095703125E-3</c:v>
                </c:pt>
                <c:pt idx="423">
                  <c:v>7.0147514343261701E-3</c:v>
                </c:pt>
                <c:pt idx="424">
                  <c:v>6.7944526672363316E-3</c:v>
                </c:pt>
                <c:pt idx="425">
                  <c:v>7.2393417358398507E-3</c:v>
                </c:pt>
                <c:pt idx="426">
                  <c:v>7.383346557617191E-3</c:v>
                </c:pt>
                <c:pt idx="427">
                  <c:v>7.2302818298339922E-3</c:v>
                </c:pt>
                <c:pt idx="428">
                  <c:v>7.1291923522949219E-3</c:v>
                </c:pt>
                <c:pt idx="429">
                  <c:v>7.2126388549804705E-3</c:v>
                </c:pt>
                <c:pt idx="430">
                  <c:v>7.2422027587890703E-3</c:v>
                </c:pt>
                <c:pt idx="431">
                  <c:v>7.4858665466308602E-3</c:v>
                </c:pt>
                <c:pt idx="432">
                  <c:v>7.3137283325195304E-3</c:v>
                </c:pt>
                <c:pt idx="433">
                  <c:v>7.6823234558105512E-3</c:v>
                </c:pt>
                <c:pt idx="434">
                  <c:v>7.6131820678711016E-3</c:v>
                </c:pt>
                <c:pt idx="435">
                  <c:v>7.4915885925293003E-3</c:v>
                </c:pt>
                <c:pt idx="436">
                  <c:v>7.4768066406250009E-3</c:v>
                </c:pt>
                <c:pt idx="437">
                  <c:v>7.5001716613769627E-3</c:v>
                </c:pt>
                <c:pt idx="438">
                  <c:v>7.5020790100097708E-3</c:v>
                </c:pt>
                <c:pt idx="439">
                  <c:v>7.55548477172852E-3</c:v>
                </c:pt>
                <c:pt idx="440">
                  <c:v>7.4996948242187509E-3</c:v>
                </c:pt>
                <c:pt idx="441">
                  <c:v>7.444381713867191E-3</c:v>
                </c:pt>
                <c:pt idx="442">
                  <c:v>7.6036453247070304E-3</c:v>
                </c:pt>
                <c:pt idx="443">
                  <c:v>7.4911117553711016E-3</c:v>
                </c:pt>
                <c:pt idx="444">
                  <c:v>7.5502395629882795E-3</c:v>
                </c:pt>
                <c:pt idx="445">
                  <c:v>7.586956024169921E-3</c:v>
                </c:pt>
                <c:pt idx="446">
                  <c:v>7.4558258056640712E-3</c:v>
                </c:pt>
                <c:pt idx="447">
                  <c:v>7.62414932250977E-3</c:v>
                </c:pt>
                <c:pt idx="448">
                  <c:v>7.3976516723632804E-3</c:v>
                </c:pt>
                <c:pt idx="449">
                  <c:v>7.5049400329589904E-3</c:v>
                </c:pt>
                <c:pt idx="450">
                  <c:v>7.5287818908691415E-3</c:v>
                </c:pt>
                <c:pt idx="451">
                  <c:v>7.5306892395019618E-3</c:v>
                </c:pt>
                <c:pt idx="452">
                  <c:v>7.6003074645996111E-3</c:v>
                </c:pt>
                <c:pt idx="453">
                  <c:v>7.5168609619140703E-3</c:v>
                </c:pt>
                <c:pt idx="454">
                  <c:v>7.2584152221679705E-3</c:v>
                </c:pt>
                <c:pt idx="455">
                  <c:v>8.5105895996093819E-3</c:v>
                </c:pt>
                <c:pt idx="456">
                  <c:v>6.7305564880371102E-3</c:v>
                </c:pt>
                <c:pt idx="457">
                  <c:v>5.1836967468261719E-3</c:v>
                </c:pt>
                <c:pt idx="458">
                  <c:v>6.9885253906250009E-3</c:v>
                </c:pt>
                <c:pt idx="459">
                  <c:v>7.373332977294921E-3</c:v>
                </c:pt>
                <c:pt idx="460">
                  <c:v>7.4086189270019618E-3</c:v>
                </c:pt>
                <c:pt idx="461">
                  <c:v>7.5473785400390712E-3</c:v>
                </c:pt>
                <c:pt idx="462">
                  <c:v>7.4987411499023516E-3</c:v>
                </c:pt>
                <c:pt idx="463">
                  <c:v>7.5283050537109418E-3</c:v>
                </c:pt>
                <c:pt idx="464">
                  <c:v>7.595539093017579E-3</c:v>
                </c:pt>
                <c:pt idx="465">
                  <c:v>7.4682235717773516E-3</c:v>
                </c:pt>
                <c:pt idx="466">
                  <c:v>7.5278282165527413E-3</c:v>
                </c:pt>
                <c:pt idx="467">
                  <c:v>7.6513290405273498E-3</c:v>
                </c:pt>
                <c:pt idx="468">
                  <c:v>7.52496719360352E-3</c:v>
                </c:pt>
                <c:pt idx="469">
                  <c:v>7.6069831848144601E-3</c:v>
                </c:pt>
                <c:pt idx="470">
                  <c:v>7.5845718383789115E-3</c:v>
                </c:pt>
                <c:pt idx="471">
                  <c:v>7.5449943542480503E-3</c:v>
                </c:pt>
                <c:pt idx="472">
                  <c:v>7.6103210449218793E-3</c:v>
                </c:pt>
                <c:pt idx="473">
                  <c:v>7.5240135192871111E-3</c:v>
                </c:pt>
                <c:pt idx="474">
                  <c:v>7.4715614318847717E-3</c:v>
                </c:pt>
                <c:pt idx="475">
                  <c:v>7.5993537902832118E-3</c:v>
                </c:pt>
                <c:pt idx="476">
                  <c:v>7.5540542602539106E-3</c:v>
                </c:pt>
                <c:pt idx="477">
                  <c:v>7.6837539672851615E-3</c:v>
                </c:pt>
                <c:pt idx="478">
                  <c:v>7.5640678405761719E-3</c:v>
                </c:pt>
                <c:pt idx="479">
                  <c:v>7.5860023498535208E-3</c:v>
                </c:pt>
                <c:pt idx="480">
                  <c:v>7.574081420898441E-3</c:v>
                </c:pt>
                <c:pt idx="481">
                  <c:v>7.4605941772461007E-3</c:v>
                </c:pt>
                <c:pt idx="482">
                  <c:v>7.5197219848632813E-3</c:v>
                </c:pt>
                <c:pt idx="483">
                  <c:v>7.5349807739257804E-3</c:v>
                </c:pt>
                <c:pt idx="484">
                  <c:v>7.60126113891602E-3</c:v>
                </c:pt>
                <c:pt idx="485">
                  <c:v>7.5359344482421901E-3</c:v>
                </c:pt>
                <c:pt idx="486">
                  <c:v>7.43865966796875E-3</c:v>
                </c:pt>
                <c:pt idx="487">
                  <c:v>7.4715614318847717E-3</c:v>
                </c:pt>
                <c:pt idx="488">
                  <c:v>7.4353218078613316E-3</c:v>
                </c:pt>
                <c:pt idx="489">
                  <c:v>7.5087547302246111E-3</c:v>
                </c:pt>
                <c:pt idx="490">
                  <c:v>7.4295997619628906E-3</c:v>
                </c:pt>
                <c:pt idx="491">
                  <c:v>7.4644088745117214E-3</c:v>
                </c:pt>
                <c:pt idx="492">
                  <c:v>7.4629783630371111E-3</c:v>
                </c:pt>
                <c:pt idx="493">
                  <c:v>7.5240135192871111E-3</c:v>
                </c:pt>
                <c:pt idx="494">
                  <c:v>7.5573921203613307E-3</c:v>
                </c:pt>
                <c:pt idx="495">
                  <c:v>7.533550262451171E-3</c:v>
                </c:pt>
                <c:pt idx="496">
                  <c:v>7.4787139892578203E-3</c:v>
                </c:pt>
                <c:pt idx="497">
                  <c:v>7.5745582580566406E-3</c:v>
                </c:pt>
                <c:pt idx="498">
                  <c:v>7.5187683105468811E-3</c:v>
                </c:pt>
                <c:pt idx="499">
                  <c:v>7.5120925903320313E-3</c:v>
                </c:pt>
                <c:pt idx="500">
                  <c:v>7.6031684875488316E-3</c:v>
                </c:pt>
                <c:pt idx="501">
                  <c:v>7.5292587280273507E-3</c:v>
                </c:pt>
                <c:pt idx="502">
                  <c:v>7.6546669006347708E-3</c:v>
                </c:pt>
                <c:pt idx="503">
                  <c:v>7.5039863586425816E-3</c:v>
                </c:pt>
                <c:pt idx="504">
                  <c:v>7.6208114624023516E-3</c:v>
                </c:pt>
                <c:pt idx="505">
                  <c:v>7.7185630798339913E-3</c:v>
                </c:pt>
                <c:pt idx="506">
                  <c:v>7.5931549072265712E-3</c:v>
                </c:pt>
                <c:pt idx="507">
                  <c:v>7.5402259826660208E-3</c:v>
                </c:pt>
                <c:pt idx="508">
                  <c:v>7.6332092285156311E-3</c:v>
                </c:pt>
                <c:pt idx="509">
                  <c:v>7.6932907104492214E-3</c:v>
                </c:pt>
                <c:pt idx="510">
                  <c:v>7.6360702514648507E-3</c:v>
                </c:pt>
                <c:pt idx="511">
                  <c:v>7.6365470886230495E-3</c:v>
                </c:pt>
                <c:pt idx="512">
                  <c:v>7.6394081115722726E-3</c:v>
                </c:pt>
                <c:pt idx="513">
                  <c:v>7.6427459716796918E-3</c:v>
                </c:pt>
                <c:pt idx="514">
                  <c:v>7.6026916503906319E-3</c:v>
                </c:pt>
                <c:pt idx="515">
                  <c:v>7.6508522033691389E-3</c:v>
                </c:pt>
                <c:pt idx="516">
                  <c:v>7.6298713684082109E-3</c:v>
                </c:pt>
                <c:pt idx="517">
                  <c:v>7.5821876525878924E-3</c:v>
                </c:pt>
                <c:pt idx="518">
                  <c:v>7.541179656982421E-3</c:v>
                </c:pt>
                <c:pt idx="519">
                  <c:v>7.6341629028320304E-3</c:v>
                </c:pt>
                <c:pt idx="520">
                  <c:v>7.4863433837890712E-3</c:v>
                </c:pt>
                <c:pt idx="521">
                  <c:v>7.6293945312500009E-3</c:v>
                </c:pt>
                <c:pt idx="522">
                  <c:v>7.5020790100097708E-3</c:v>
                </c:pt>
                <c:pt idx="523">
                  <c:v>7.6103210449218793E-3</c:v>
                </c:pt>
                <c:pt idx="524">
                  <c:v>7.5564384460449219E-3</c:v>
                </c:pt>
                <c:pt idx="525">
                  <c:v>7.5273513793945313E-3</c:v>
                </c:pt>
                <c:pt idx="526">
                  <c:v>7.6489448547363316E-3</c:v>
                </c:pt>
                <c:pt idx="527">
                  <c:v>7.5421333312988316E-3</c:v>
                </c:pt>
                <c:pt idx="528">
                  <c:v>7.5931549072265712E-3</c:v>
                </c:pt>
                <c:pt idx="529">
                  <c:v>7.5445175170898507E-3</c:v>
                </c:pt>
                <c:pt idx="530">
                  <c:v>7.4911117553711016E-3</c:v>
                </c:pt>
                <c:pt idx="531">
                  <c:v>7.4696540832519609E-3</c:v>
                </c:pt>
                <c:pt idx="532">
                  <c:v>7.5273513793945313E-3</c:v>
                </c:pt>
                <c:pt idx="533">
                  <c:v>7.5912475585937509E-3</c:v>
                </c:pt>
                <c:pt idx="534">
                  <c:v>7.5392723083496102E-3</c:v>
                </c:pt>
                <c:pt idx="535">
                  <c:v>7.5459480285644609E-3</c:v>
                </c:pt>
                <c:pt idx="536">
                  <c:v>7.5540542602539106E-3</c:v>
                </c:pt>
                <c:pt idx="537">
                  <c:v>7.5263977050781319E-3</c:v>
                </c:pt>
                <c:pt idx="538">
                  <c:v>7.5917243957519609E-3</c:v>
                </c:pt>
                <c:pt idx="539">
                  <c:v>7.5302124023437509E-3</c:v>
                </c:pt>
                <c:pt idx="540">
                  <c:v>7.6236724853515703E-3</c:v>
                </c:pt>
                <c:pt idx="541">
                  <c:v>7.7385902404785208E-3</c:v>
                </c:pt>
                <c:pt idx="542">
                  <c:v>7.6498985290527413E-3</c:v>
                </c:pt>
                <c:pt idx="543">
                  <c:v>7.6084136962890712E-3</c:v>
                </c:pt>
                <c:pt idx="544">
                  <c:v>7.6427459716796918E-3</c:v>
                </c:pt>
                <c:pt idx="545">
                  <c:v>7.588386535644533E-3</c:v>
                </c:pt>
                <c:pt idx="546">
                  <c:v>7.6527595520019601E-3</c:v>
                </c:pt>
                <c:pt idx="547">
                  <c:v>7.5778961181640712E-3</c:v>
                </c:pt>
                <c:pt idx="548">
                  <c:v>7.5769424438476606E-3</c:v>
                </c:pt>
                <c:pt idx="549">
                  <c:v>7.5860023498535208E-3</c:v>
                </c:pt>
                <c:pt idx="550">
                  <c:v>7.5120925903320313E-3</c:v>
                </c:pt>
                <c:pt idx="551">
                  <c:v>7.5559616088867214E-3</c:v>
                </c:pt>
                <c:pt idx="552">
                  <c:v>7.6165199279785191E-3</c:v>
                </c:pt>
                <c:pt idx="553">
                  <c:v>7.6389312744140712E-3</c:v>
                </c:pt>
                <c:pt idx="554">
                  <c:v>7.5473785400390712E-3</c:v>
                </c:pt>
                <c:pt idx="555">
                  <c:v>7.5674057006836024E-3</c:v>
                </c:pt>
                <c:pt idx="556">
                  <c:v>7.4515342712402404E-3</c:v>
                </c:pt>
                <c:pt idx="557">
                  <c:v>7.464885711669921E-3</c:v>
                </c:pt>
                <c:pt idx="558">
                  <c:v>7.375717163085941E-3</c:v>
                </c:pt>
                <c:pt idx="559">
                  <c:v>7.4925422668457109E-3</c:v>
                </c:pt>
                <c:pt idx="560">
                  <c:v>7.3957443237304705E-3</c:v>
                </c:pt>
                <c:pt idx="561">
                  <c:v>7.4248313903808594E-3</c:v>
                </c:pt>
                <c:pt idx="562">
                  <c:v>7.463455200195322E-3</c:v>
                </c:pt>
                <c:pt idx="563">
                  <c:v>7.4949264526367214E-3</c:v>
                </c:pt>
                <c:pt idx="564">
                  <c:v>7.4667930603027413E-3</c:v>
                </c:pt>
                <c:pt idx="565">
                  <c:v>7.3628425598144601E-3</c:v>
                </c:pt>
                <c:pt idx="566">
                  <c:v>7.4505805969238299E-3</c:v>
                </c:pt>
                <c:pt idx="567">
                  <c:v>7.5225830078125017E-3</c:v>
                </c:pt>
                <c:pt idx="568">
                  <c:v>7.444381713867191E-3</c:v>
                </c:pt>
                <c:pt idx="569">
                  <c:v>7.4019432067871111E-3</c:v>
                </c:pt>
                <c:pt idx="570">
                  <c:v>7.4677467346191406E-3</c:v>
                </c:pt>
                <c:pt idx="571">
                  <c:v>7.4515342712402404E-3</c:v>
                </c:pt>
                <c:pt idx="572">
                  <c:v>7.5240135192871111E-3</c:v>
                </c:pt>
                <c:pt idx="573">
                  <c:v>7.5316429138183602E-3</c:v>
                </c:pt>
                <c:pt idx="574">
                  <c:v>7.4491500854492222E-3</c:v>
                </c:pt>
                <c:pt idx="575">
                  <c:v>7.5092315673828212E-3</c:v>
                </c:pt>
                <c:pt idx="576">
                  <c:v>7.5984001159668012E-3</c:v>
                </c:pt>
                <c:pt idx="577">
                  <c:v>7.646083831787112E-3</c:v>
                </c:pt>
                <c:pt idx="578">
                  <c:v>7.6003074645996111E-3</c:v>
                </c:pt>
                <c:pt idx="579">
                  <c:v>7.5402259826660208E-3</c:v>
                </c:pt>
                <c:pt idx="580">
                  <c:v>7.5902938842773516E-3</c:v>
                </c:pt>
                <c:pt idx="581">
                  <c:v>7.4720382690429722E-3</c:v>
                </c:pt>
                <c:pt idx="582">
                  <c:v>7.5535774230957118E-3</c:v>
                </c:pt>
                <c:pt idx="583">
                  <c:v>7.6165199279785191E-3</c:v>
                </c:pt>
                <c:pt idx="584">
                  <c:v>7.602214813232421E-3</c:v>
                </c:pt>
                <c:pt idx="585">
                  <c:v>7.6150894165039115E-3</c:v>
                </c:pt>
                <c:pt idx="586">
                  <c:v>7.5449943542480503E-3</c:v>
                </c:pt>
                <c:pt idx="587">
                  <c:v>7.5492858886718819E-3</c:v>
                </c:pt>
                <c:pt idx="588">
                  <c:v>7.4200630187988307E-3</c:v>
                </c:pt>
                <c:pt idx="589">
                  <c:v>7.5998306274414123E-3</c:v>
                </c:pt>
                <c:pt idx="590">
                  <c:v>7.5421333312988316E-3</c:v>
                </c:pt>
                <c:pt idx="591">
                  <c:v>7.5578689575195304E-3</c:v>
                </c:pt>
                <c:pt idx="592">
                  <c:v>7.5426101684570313E-3</c:v>
                </c:pt>
                <c:pt idx="593">
                  <c:v>7.5101852416992222E-3</c:v>
                </c:pt>
                <c:pt idx="594">
                  <c:v>7.5316429138183602E-3</c:v>
                </c:pt>
                <c:pt idx="595">
                  <c:v>7.4100494384765712E-3</c:v>
                </c:pt>
                <c:pt idx="596">
                  <c:v>7.5855255126953212E-3</c:v>
                </c:pt>
                <c:pt idx="597">
                  <c:v>7.6260566711425807E-3</c:v>
                </c:pt>
                <c:pt idx="598">
                  <c:v>7.5654983520507813E-3</c:v>
                </c:pt>
                <c:pt idx="599">
                  <c:v>7.5349807739257804E-3</c:v>
                </c:pt>
                <c:pt idx="600">
                  <c:v>7.6999664306640712E-3</c:v>
                </c:pt>
                <c:pt idx="601">
                  <c:v>7.4863433837890712E-3</c:v>
                </c:pt>
                <c:pt idx="602">
                  <c:v>7.5888633728027404E-3</c:v>
                </c:pt>
              </c:numCache>
            </c:numRef>
          </c:yVal>
          <c:smooth val="1"/>
        </c:ser>
        <c:ser>
          <c:idx val="1"/>
          <c:order val="2"/>
          <c:tx>
            <c:v>SPE Fraction 4</c:v>
          </c:tx>
          <c:spPr>
            <a:ln w="12700">
              <a:solidFill>
                <a:srgbClr val="993366"/>
              </a:solidFill>
              <a:prstDash val="solid"/>
            </a:ln>
          </c:spPr>
          <c:marker>
            <c:symbol val="none"/>
          </c:marker>
          <c:xVal>
            <c:numRef>
              <c:f>'[1]UV Vis Data'!$E$12:$E$614</c:f>
              <c:numCache>
                <c:formatCode>General</c:formatCode>
                <c:ptCount val="603"/>
                <c:pt idx="0">
                  <c:v>200</c:v>
                </c:pt>
                <c:pt idx="1">
                  <c:v>201</c:v>
                </c:pt>
                <c:pt idx="2">
                  <c:v>202</c:v>
                </c:pt>
                <c:pt idx="3">
                  <c:v>203</c:v>
                </c:pt>
                <c:pt idx="4">
                  <c:v>204</c:v>
                </c:pt>
                <c:pt idx="5">
                  <c:v>205</c:v>
                </c:pt>
                <c:pt idx="6">
                  <c:v>206</c:v>
                </c:pt>
                <c:pt idx="7">
                  <c:v>207</c:v>
                </c:pt>
                <c:pt idx="8">
                  <c:v>208</c:v>
                </c:pt>
                <c:pt idx="9">
                  <c:v>209</c:v>
                </c:pt>
                <c:pt idx="10">
                  <c:v>210</c:v>
                </c:pt>
                <c:pt idx="11">
                  <c:v>211</c:v>
                </c:pt>
                <c:pt idx="12">
                  <c:v>212</c:v>
                </c:pt>
                <c:pt idx="13">
                  <c:v>213</c:v>
                </c:pt>
                <c:pt idx="14">
                  <c:v>214</c:v>
                </c:pt>
                <c:pt idx="15">
                  <c:v>215</c:v>
                </c:pt>
                <c:pt idx="16">
                  <c:v>216</c:v>
                </c:pt>
                <c:pt idx="17">
                  <c:v>217</c:v>
                </c:pt>
                <c:pt idx="18">
                  <c:v>218</c:v>
                </c:pt>
                <c:pt idx="19">
                  <c:v>219</c:v>
                </c:pt>
                <c:pt idx="20">
                  <c:v>220</c:v>
                </c:pt>
                <c:pt idx="21">
                  <c:v>221</c:v>
                </c:pt>
                <c:pt idx="22">
                  <c:v>222</c:v>
                </c:pt>
                <c:pt idx="23">
                  <c:v>223</c:v>
                </c:pt>
                <c:pt idx="24">
                  <c:v>224</c:v>
                </c:pt>
                <c:pt idx="25">
                  <c:v>225</c:v>
                </c:pt>
                <c:pt idx="26">
                  <c:v>226</c:v>
                </c:pt>
                <c:pt idx="27">
                  <c:v>227</c:v>
                </c:pt>
                <c:pt idx="28">
                  <c:v>228</c:v>
                </c:pt>
                <c:pt idx="29">
                  <c:v>229</c:v>
                </c:pt>
                <c:pt idx="30">
                  <c:v>230</c:v>
                </c:pt>
                <c:pt idx="31">
                  <c:v>231</c:v>
                </c:pt>
                <c:pt idx="32">
                  <c:v>232</c:v>
                </c:pt>
                <c:pt idx="33">
                  <c:v>233</c:v>
                </c:pt>
                <c:pt idx="34">
                  <c:v>234</c:v>
                </c:pt>
                <c:pt idx="35">
                  <c:v>235</c:v>
                </c:pt>
                <c:pt idx="36">
                  <c:v>236</c:v>
                </c:pt>
                <c:pt idx="37">
                  <c:v>237</c:v>
                </c:pt>
                <c:pt idx="38">
                  <c:v>238</c:v>
                </c:pt>
                <c:pt idx="39">
                  <c:v>239</c:v>
                </c:pt>
                <c:pt idx="40">
                  <c:v>240</c:v>
                </c:pt>
                <c:pt idx="41">
                  <c:v>241</c:v>
                </c:pt>
                <c:pt idx="42">
                  <c:v>242</c:v>
                </c:pt>
                <c:pt idx="43">
                  <c:v>243</c:v>
                </c:pt>
                <c:pt idx="44">
                  <c:v>244</c:v>
                </c:pt>
                <c:pt idx="45">
                  <c:v>245</c:v>
                </c:pt>
                <c:pt idx="46">
                  <c:v>246</c:v>
                </c:pt>
                <c:pt idx="47">
                  <c:v>247</c:v>
                </c:pt>
                <c:pt idx="48">
                  <c:v>248</c:v>
                </c:pt>
                <c:pt idx="49">
                  <c:v>249</c:v>
                </c:pt>
                <c:pt idx="50">
                  <c:v>250</c:v>
                </c:pt>
                <c:pt idx="51">
                  <c:v>251</c:v>
                </c:pt>
                <c:pt idx="52">
                  <c:v>252</c:v>
                </c:pt>
                <c:pt idx="53">
                  <c:v>253</c:v>
                </c:pt>
                <c:pt idx="54">
                  <c:v>254</c:v>
                </c:pt>
                <c:pt idx="55">
                  <c:v>255</c:v>
                </c:pt>
                <c:pt idx="56">
                  <c:v>256</c:v>
                </c:pt>
                <c:pt idx="57">
                  <c:v>257</c:v>
                </c:pt>
                <c:pt idx="58">
                  <c:v>258</c:v>
                </c:pt>
                <c:pt idx="59">
                  <c:v>259</c:v>
                </c:pt>
                <c:pt idx="60">
                  <c:v>260</c:v>
                </c:pt>
                <c:pt idx="61">
                  <c:v>261</c:v>
                </c:pt>
                <c:pt idx="62">
                  <c:v>262</c:v>
                </c:pt>
                <c:pt idx="63">
                  <c:v>263</c:v>
                </c:pt>
                <c:pt idx="64">
                  <c:v>264</c:v>
                </c:pt>
                <c:pt idx="65">
                  <c:v>265</c:v>
                </c:pt>
                <c:pt idx="66">
                  <c:v>266</c:v>
                </c:pt>
                <c:pt idx="67">
                  <c:v>267</c:v>
                </c:pt>
                <c:pt idx="68">
                  <c:v>268</c:v>
                </c:pt>
                <c:pt idx="69">
                  <c:v>269</c:v>
                </c:pt>
                <c:pt idx="70">
                  <c:v>270</c:v>
                </c:pt>
                <c:pt idx="71">
                  <c:v>271</c:v>
                </c:pt>
                <c:pt idx="72">
                  <c:v>272</c:v>
                </c:pt>
                <c:pt idx="73">
                  <c:v>273</c:v>
                </c:pt>
                <c:pt idx="74">
                  <c:v>274</c:v>
                </c:pt>
                <c:pt idx="75">
                  <c:v>275</c:v>
                </c:pt>
                <c:pt idx="76">
                  <c:v>276</c:v>
                </c:pt>
                <c:pt idx="77">
                  <c:v>277</c:v>
                </c:pt>
                <c:pt idx="78">
                  <c:v>278</c:v>
                </c:pt>
                <c:pt idx="79">
                  <c:v>279</c:v>
                </c:pt>
                <c:pt idx="80">
                  <c:v>280</c:v>
                </c:pt>
                <c:pt idx="81">
                  <c:v>281</c:v>
                </c:pt>
                <c:pt idx="82">
                  <c:v>282</c:v>
                </c:pt>
                <c:pt idx="83">
                  <c:v>283</c:v>
                </c:pt>
                <c:pt idx="84">
                  <c:v>284</c:v>
                </c:pt>
                <c:pt idx="85">
                  <c:v>285</c:v>
                </c:pt>
                <c:pt idx="86">
                  <c:v>286</c:v>
                </c:pt>
                <c:pt idx="87">
                  <c:v>287</c:v>
                </c:pt>
                <c:pt idx="88">
                  <c:v>288</c:v>
                </c:pt>
                <c:pt idx="89">
                  <c:v>289</c:v>
                </c:pt>
                <c:pt idx="90">
                  <c:v>290</c:v>
                </c:pt>
                <c:pt idx="91">
                  <c:v>291</c:v>
                </c:pt>
                <c:pt idx="92">
                  <c:v>292</c:v>
                </c:pt>
                <c:pt idx="93">
                  <c:v>293</c:v>
                </c:pt>
                <c:pt idx="94">
                  <c:v>294</c:v>
                </c:pt>
                <c:pt idx="95">
                  <c:v>295</c:v>
                </c:pt>
                <c:pt idx="96">
                  <c:v>296</c:v>
                </c:pt>
                <c:pt idx="97">
                  <c:v>297</c:v>
                </c:pt>
                <c:pt idx="98">
                  <c:v>298</c:v>
                </c:pt>
                <c:pt idx="99">
                  <c:v>299</c:v>
                </c:pt>
                <c:pt idx="100">
                  <c:v>300</c:v>
                </c:pt>
                <c:pt idx="101">
                  <c:v>301</c:v>
                </c:pt>
                <c:pt idx="102">
                  <c:v>302</c:v>
                </c:pt>
                <c:pt idx="103">
                  <c:v>303</c:v>
                </c:pt>
                <c:pt idx="104">
                  <c:v>304</c:v>
                </c:pt>
                <c:pt idx="105">
                  <c:v>305</c:v>
                </c:pt>
                <c:pt idx="106">
                  <c:v>306</c:v>
                </c:pt>
                <c:pt idx="107">
                  <c:v>307</c:v>
                </c:pt>
                <c:pt idx="108">
                  <c:v>308</c:v>
                </c:pt>
                <c:pt idx="109">
                  <c:v>309</c:v>
                </c:pt>
                <c:pt idx="110">
                  <c:v>310</c:v>
                </c:pt>
                <c:pt idx="111">
                  <c:v>311</c:v>
                </c:pt>
                <c:pt idx="112">
                  <c:v>312</c:v>
                </c:pt>
                <c:pt idx="113">
                  <c:v>313</c:v>
                </c:pt>
                <c:pt idx="114">
                  <c:v>314</c:v>
                </c:pt>
                <c:pt idx="115">
                  <c:v>315</c:v>
                </c:pt>
                <c:pt idx="116">
                  <c:v>316</c:v>
                </c:pt>
                <c:pt idx="117">
                  <c:v>317</c:v>
                </c:pt>
                <c:pt idx="118">
                  <c:v>318</c:v>
                </c:pt>
                <c:pt idx="119">
                  <c:v>319</c:v>
                </c:pt>
                <c:pt idx="120">
                  <c:v>320</c:v>
                </c:pt>
                <c:pt idx="121">
                  <c:v>321</c:v>
                </c:pt>
                <c:pt idx="122">
                  <c:v>322</c:v>
                </c:pt>
                <c:pt idx="123">
                  <c:v>323</c:v>
                </c:pt>
                <c:pt idx="124">
                  <c:v>324</c:v>
                </c:pt>
                <c:pt idx="125">
                  <c:v>325</c:v>
                </c:pt>
                <c:pt idx="126">
                  <c:v>326</c:v>
                </c:pt>
                <c:pt idx="127">
                  <c:v>327</c:v>
                </c:pt>
                <c:pt idx="128">
                  <c:v>328</c:v>
                </c:pt>
                <c:pt idx="129">
                  <c:v>329</c:v>
                </c:pt>
                <c:pt idx="130">
                  <c:v>330</c:v>
                </c:pt>
                <c:pt idx="131">
                  <c:v>331</c:v>
                </c:pt>
                <c:pt idx="132">
                  <c:v>332</c:v>
                </c:pt>
                <c:pt idx="133">
                  <c:v>333</c:v>
                </c:pt>
                <c:pt idx="134">
                  <c:v>334</c:v>
                </c:pt>
                <c:pt idx="135">
                  <c:v>335</c:v>
                </c:pt>
                <c:pt idx="136">
                  <c:v>336</c:v>
                </c:pt>
                <c:pt idx="137">
                  <c:v>337</c:v>
                </c:pt>
                <c:pt idx="138">
                  <c:v>338</c:v>
                </c:pt>
                <c:pt idx="139">
                  <c:v>339</c:v>
                </c:pt>
                <c:pt idx="140">
                  <c:v>340</c:v>
                </c:pt>
                <c:pt idx="141">
                  <c:v>341</c:v>
                </c:pt>
                <c:pt idx="142">
                  <c:v>342</c:v>
                </c:pt>
                <c:pt idx="143">
                  <c:v>343</c:v>
                </c:pt>
                <c:pt idx="144">
                  <c:v>344</c:v>
                </c:pt>
                <c:pt idx="145">
                  <c:v>345</c:v>
                </c:pt>
                <c:pt idx="146">
                  <c:v>346</c:v>
                </c:pt>
                <c:pt idx="147">
                  <c:v>347</c:v>
                </c:pt>
                <c:pt idx="148">
                  <c:v>348</c:v>
                </c:pt>
                <c:pt idx="149">
                  <c:v>349</c:v>
                </c:pt>
                <c:pt idx="150">
                  <c:v>350</c:v>
                </c:pt>
                <c:pt idx="151">
                  <c:v>351</c:v>
                </c:pt>
                <c:pt idx="152">
                  <c:v>352</c:v>
                </c:pt>
                <c:pt idx="153">
                  <c:v>353</c:v>
                </c:pt>
                <c:pt idx="154">
                  <c:v>354</c:v>
                </c:pt>
                <c:pt idx="155">
                  <c:v>355</c:v>
                </c:pt>
                <c:pt idx="156">
                  <c:v>356</c:v>
                </c:pt>
                <c:pt idx="157">
                  <c:v>357</c:v>
                </c:pt>
                <c:pt idx="158">
                  <c:v>358</c:v>
                </c:pt>
                <c:pt idx="159">
                  <c:v>359</c:v>
                </c:pt>
                <c:pt idx="160">
                  <c:v>360</c:v>
                </c:pt>
                <c:pt idx="161">
                  <c:v>361</c:v>
                </c:pt>
                <c:pt idx="162">
                  <c:v>362</c:v>
                </c:pt>
                <c:pt idx="163">
                  <c:v>363</c:v>
                </c:pt>
                <c:pt idx="164">
                  <c:v>364</c:v>
                </c:pt>
                <c:pt idx="165">
                  <c:v>365</c:v>
                </c:pt>
                <c:pt idx="166">
                  <c:v>366</c:v>
                </c:pt>
                <c:pt idx="167">
                  <c:v>367</c:v>
                </c:pt>
                <c:pt idx="168">
                  <c:v>368</c:v>
                </c:pt>
                <c:pt idx="169">
                  <c:v>369</c:v>
                </c:pt>
                <c:pt idx="170">
                  <c:v>370</c:v>
                </c:pt>
                <c:pt idx="171">
                  <c:v>371</c:v>
                </c:pt>
                <c:pt idx="172">
                  <c:v>372</c:v>
                </c:pt>
                <c:pt idx="173">
                  <c:v>373</c:v>
                </c:pt>
                <c:pt idx="174">
                  <c:v>374</c:v>
                </c:pt>
                <c:pt idx="175">
                  <c:v>375</c:v>
                </c:pt>
                <c:pt idx="176">
                  <c:v>376</c:v>
                </c:pt>
                <c:pt idx="177">
                  <c:v>377</c:v>
                </c:pt>
                <c:pt idx="178">
                  <c:v>378</c:v>
                </c:pt>
                <c:pt idx="179">
                  <c:v>379</c:v>
                </c:pt>
                <c:pt idx="180">
                  <c:v>380</c:v>
                </c:pt>
                <c:pt idx="181">
                  <c:v>381</c:v>
                </c:pt>
                <c:pt idx="182">
                  <c:v>382</c:v>
                </c:pt>
                <c:pt idx="183">
                  <c:v>383</c:v>
                </c:pt>
                <c:pt idx="184">
                  <c:v>384</c:v>
                </c:pt>
                <c:pt idx="185">
                  <c:v>385</c:v>
                </c:pt>
                <c:pt idx="186">
                  <c:v>386</c:v>
                </c:pt>
                <c:pt idx="187">
                  <c:v>387</c:v>
                </c:pt>
                <c:pt idx="188">
                  <c:v>388</c:v>
                </c:pt>
                <c:pt idx="189">
                  <c:v>389</c:v>
                </c:pt>
                <c:pt idx="190">
                  <c:v>390</c:v>
                </c:pt>
                <c:pt idx="191">
                  <c:v>391</c:v>
                </c:pt>
                <c:pt idx="192">
                  <c:v>392</c:v>
                </c:pt>
                <c:pt idx="193">
                  <c:v>393</c:v>
                </c:pt>
                <c:pt idx="194">
                  <c:v>394</c:v>
                </c:pt>
                <c:pt idx="195">
                  <c:v>395</c:v>
                </c:pt>
                <c:pt idx="196">
                  <c:v>396</c:v>
                </c:pt>
                <c:pt idx="197">
                  <c:v>397</c:v>
                </c:pt>
                <c:pt idx="198">
                  <c:v>398</c:v>
                </c:pt>
                <c:pt idx="199">
                  <c:v>399</c:v>
                </c:pt>
                <c:pt idx="200">
                  <c:v>400</c:v>
                </c:pt>
                <c:pt idx="201">
                  <c:v>401</c:v>
                </c:pt>
                <c:pt idx="202">
                  <c:v>402</c:v>
                </c:pt>
                <c:pt idx="203">
                  <c:v>403</c:v>
                </c:pt>
                <c:pt idx="204">
                  <c:v>404</c:v>
                </c:pt>
                <c:pt idx="205">
                  <c:v>405</c:v>
                </c:pt>
                <c:pt idx="206">
                  <c:v>406</c:v>
                </c:pt>
                <c:pt idx="207">
                  <c:v>407</c:v>
                </c:pt>
                <c:pt idx="208">
                  <c:v>408</c:v>
                </c:pt>
                <c:pt idx="209">
                  <c:v>409</c:v>
                </c:pt>
                <c:pt idx="210">
                  <c:v>410</c:v>
                </c:pt>
                <c:pt idx="211">
                  <c:v>411</c:v>
                </c:pt>
                <c:pt idx="212">
                  <c:v>412</c:v>
                </c:pt>
                <c:pt idx="213">
                  <c:v>413</c:v>
                </c:pt>
                <c:pt idx="214">
                  <c:v>414</c:v>
                </c:pt>
                <c:pt idx="215">
                  <c:v>415</c:v>
                </c:pt>
                <c:pt idx="216">
                  <c:v>416</c:v>
                </c:pt>
                <c:pt idx="217">
                  <c:v>417</c:v>
                </c:pt>
                <c:pt idx="218">
                  <c:v>418</c:v>
                </c:pt>
                <c:pt idx="219">
                  <c:v>419</c:v>
                </c:pt>
                <c:pt idx="220">
                  <c:v>420</c:v>
                </c:pt>
                <c:pt idx="221">
                  <c:v>421</c:v>
                </c:pt>
                <c:pt idx="222">
                  <c:v>422</c:v>
                </c:pt>
                <c:pt idx="223">
                  <c:v>423</c:v>
                </c:pt>
                <c:pt idx="224">
                  <c:v>424</c:v>
                </c:pt>
                <c:pt idx="225">
                  <c:v>425</c:v>
                </c:pt>
                <c:pt idx="226">
                  <c:v>426</c:v>
                </c:pt>
                <c:pt idx="227">
                  <c:v>427</c:v>
                </c:pt>
                <c:pt idx="228">
                  <c:v>428</c:v>
                </c:pt>
                <c:pt idx="229">
                  <c:v>429</c:v>
                </c:pt>
                <c:pt idx="230">
                  <c:v>430</c:v>
                </c:pt>
                <c:pt idx="231">
                  <c:v>431</c:v>
                </c:pt>
                <c:pt idx="232">
                  <c:v>432</c:v>
                </c:pt>
                <c:pt idx="233">
                  <c:v>433</c:v>
                </c:pt>
                <c:pt idx="234">
                  <c:v>434</c:v>
                </c:pt>
                <c:pt idx="235">
                  <c:v>435</c:v>
                </c:pt>
                <c:pt idx="236">
                  <c:v>436</c:v>
                </c:pt>
                <c:pt idx="237">
                  <c:v>437</c:v>
                </c:pt>
                <c:pt idx="238">
                  <c:v>438</c:v>
                </c:pt>
                <c:pt idx="239">
                  <c:v>439</c:v>
                </c:pt>
                <c:pt idx="240">
                  <c:v>440</c:v>
                </c:pt>
                <c:pt idx="241">
                  <c:v>441</c:v>
                </c:pt>
                <c:pt idx="242">
                  <c:v>442</c:v>
                </c:pt>
                <c:pt idx="243">
                  <c:v>443</c:v>
                </c:pt>
                <c:pt idx="244">
                  <c:v>444</c:v>
                </c:pt>
                <c:pt idx="245">
                  <c:v>445</c:v>
                </c:pt>
                <c:pt idx="246">
                  <c:v>446</c:v>
                </c:pt>
                <c:pt idx="247">
                  <c:v>447</c:v>
                </c:pt>
                <c:pt idx="248">
                  <c:v>448</c:v>
                </c:pt>
                <c:pt idx="249">
                  <c:v>449</c:v>
                </c:pt>
                <c:pt idx="250">
                  <c:v>450</c:v>
                </c:pt>
                <c:pt idx="251">
                  <c:v>451</c:v>
                </c:pt>
                <c:pt idx="252">
                  <c:v>452</c:v>
                </c:pt>
                <c:pt idx="253">
                  <c:v>453</c:v>
                </c:pt>
                <c:pt idx="254">
                  <c:v>454</c:v>
                </c:pt>
                <c:pt idx="255">
                  <c:v>455</c:v>
                </c:pt>
                <c:pt idx="256">
                  <c:v>456</c:v>
                </c:pt>
                <c:pt idx="257">
                  <c:v>457</c:v>
                </c:pt>
                <c:pt idx="258">
                  <c:v>458</c:v>
                </c:pt>
                <c:pt idx="259">
                  <c:v>459</c:v>
                </c:pt>
                <c:pt idx="260">
                  <c:v>460</c:v>
                </c:pt>
                <c:pt idx="261">
                  <c:v>461</c:v>
                </c:pt>
                <c:pt idx="262">
                  <c:v>462</c:v>
                </c:pt>
                <c:pt idx="263">
                  <c:v>463</c:v>
                </c:pt>
                <c:pt idx="264">
                  <c:v>464</c:v>
                </c:pt>
                <c:pt idx="265">
                  <c:v>465</c:v>
                </c:pt>
                <c:pt idx="266">
                  <c:v>466</c:v>
                </c:pt>
                <c:pt idx="267">
                  <c:v>467</c:v>
                </c:pt>
                <c:pt idx="268">
                  <c:v>468</c:v>
                </c:pt>
                <c:pt idx="269">
                  <c:v>469</c:v>
                </c:pt>
                <c:pt idx="270">
                  <c:v>470</c:v>
                </c:pt>
                <c:pt idx="271">
                  <c:v>471</c:v>
                </c:pt>
                <c:pt idx="272">
                  <c:v>472</c:v>
                </c:pt>
                <c:pt idx="273">
                  <c:v>473</c:v>
                </c:pt>
                <c:pt idx="274">
                  <c:v>474</c:v>
                </c:pt>
                <c:pt idx="275">
                  <c:v>475</c:v>
                </c:pt>
                <c:pt idx="276">
                  <c:v>476</c:v>
                </c:pt>
                <c:pt idx="277">
                  <c:v>477</c:v>
                </c:pt>
                <c:pt idx="278">
                  <c:v>478</c:v>
                </c:pt>
                <c:pt idx="279">
                  <c:v>479</c:v>
                </c:pt>
                <c:pt idx="280">
                  <c:v>480</c:v>
                </c:pt>
                <c:pt idx="281">
                  <c:v>481</c:v>
                </c:pt>
                <c:pt idx="282">
                  <c:v>482</c:v>
                </c:pt>
                <c:pt idx="283">
                  <c:v>483</c:v>
                </c:pt>
                <c:pt idx="284">
                  <c:v>484</c:v>
                </c:pt>
                <c:pt idx="285">
                  <c:v>485</c:v>
                </c:pt>
                <c:pt idx="286">
                  <c:v>486</c:v>
                </c:pt>
                <c:pt idx="287">
                  <c:v>487</c:v>
                </c:pt>
                <c:pt idx="288">
                  <c:v>488</c:v>
                </c:pt>
                <c:pt idx="289">
                  <c:v>489</c:v>
                </c:pt>
                <c:pt idx="290">
                  <c:v>490</c:v>
                </c:pt>
                <c:pt idx="291">
                  <c:v>491</c:v>
                </c:pt>
                <c:pt idx="292">
                  <c:v>492</c:v>
                </c:pt>
                <c:pt idx="293">
                  <c:v>493</c:v>
                </c:pt>
                <c:pt idx="294">
                  <c:v>494</c:v>
                </c:pt>
                <c:pt idx="295">
                  <c:v>495</c:v>
                </c:pt>
                <c:pt idx="296">
                  <c:v>496</c:v>
                </c:pt>
                <c:pt idx="297">
                  <c:v>497</c:v>
                </c:pt>
                <c:pt idx="298">
                  <c:v>498</c:v>
                </c:pt>
                <c:pt idx="299">
                  <c:v>499</c:v>
                </c:pt>
                <c:pt idx="300">
                  <c:v>500</c:v>
                </c:pt>
                <c:pt idx="301">
                  <c:v>501</c:v>
                </c:pt>
                <c:pt idx="302">
                  <c:v>502</c:v>
                </c:pt>
                <c:pt idx="303">
                  <c:v>503</c:v>
                </c:pt>
                <c:pt idx="304">
                  <c:v>504</c:v>
                </c:pt>
                <c:pt idx="305">
                  <c:v>505</c:v>
                </c:pt>
                <c:pt idx="306">
                  <c:v>506</c:v>
                </c:pt>
                <c:pt idx="307">
                  <c:v>507</c:v>
                </c:pt>
                <c:pt idx="308">
                  <c:v>508</c:v>
                </c:pt>
                <c:pt idx="309">
                  <c:v>509</c:v>
                </c:pt>
                <c:pt idx="310">
                  <c:v>510</c:v>
                </c:pt>
                <c:pt idx="311">
                  <c:v>511</c:v>
                </c:pt>
                <c:pt idx="312">
                  <c:v>512</c:v>
                </c:pt>
                <c:pt idx="313">
                  <c:v>513</c:v>
                </c:pt>
                <c:pt idx="314">
                  <c:v>514</c:v>
                </c:pt>
                <c:pt idx="315">
                  <c:v>515</c:v>
                </c:pt>
                <c:pt idx="316">
                  <c:v>516</c:v>
                </c:pt>
                <c:pt idx="317">
                  <c:v>517</c:v>
                </c:pt>
                <c:pt idx="318">
                  <c:v>518</c:v>
                </c:pt>
                <c:pt idx="319">
                  <c:v>519</c:v>
                </c:pt>
                <c:pt idx="320">
                  <c:v>520</c:v>
                </c:pt>
                <c:pt idx="321">
                  <c:v>521</c:v>
                </c:pt>
                <c:pt idx="322">
                  <c:v>522</c:v>
                </c:pt>
                <c:pt idx="323">
                  <c:v>523</c:v>
                </c:pt>
                <c:pt idx="324">
                  <c:v>524</c:v>
                </c:pt>
                <c:pt idx="325">
                  <c:v>525</c:v>
                </c:pt>
                <c:pt idx="326">
                  <c:v>526</c:v>
                </c:pt>
                <c:pt idx="327">
                  <c:v>527</c:v>
                </c:pt>
                <c:pt idx="328">
                  <c:v>528</c:v>
                </c:pt>
                <c:pt idx="329">
                  <c:v>529</c:v>
                </c:pt>
                <c:pt idx="330">
                  <c:v>530</c:v>
                </c:pt>
                <c:pt idx="331">
                  <c:v>531</c:v>
                </c:pt>
                <c:pt idx="332">
                  <c:v>532</c:v>
                </c:pt>
                <c:pt idx="333">
                  <c:v>533</c:v>
                </c:pt>
                <c:pt idx="334">
                  <c:v>534</c:v>
                </c:pt>
                <c:pt idx="335">
                  <c:v>535</c:v>
                </c:pt>
                <c:pt idx="336">
                  <c:v>536</c:v>
                </c:pt>
                <c:pt idx="337">
                  <c:v>537</c:v>
                </c:pt>
                <c:pt idx="338">
                  <c:v>538</c:v>
                </c:pt>
                <c:pt idx="339">
                  <c:v>539</c:v>
                </c:pt>
                <c:pt idx="340">
                  <c:v>540</c:v>
                </c:pt>
                <c:pt idx="341">
                  <c:v>541</c:v>
                </c:pt>
                <c:pt idx="342">
                  <c:v>542</c:v>
                </c:pt>
                <c:pt idx="343">
                  <c:v>543</c:v>
                </c:pt>
                <c:pt idx="344">
                  <c:v>544</c:v>
                </c:pt>
                <c:pt idx="345">
                  <c:v>545</c:v>
                </c:pt>
                <c:pt idx="346">
                  <c:v>546</c:v>
                </c:pt>
                <c:pt idx="347">
                  <c:v>547</c:v>
                </c:pt>
                <c:pt idx="348">
                  <c:v>548</c:v>
                </c:pt>
                <c:pt idx="349">
                  <c:v>549</c:v>
                </c:pt>
                <c:pt idx="350">
                  <c:v>550</c:v>
                </c:pt>
                <c:pt idx="351">
                  <c:v>551</c:v>
                </c:pt>
                <c:pt idx="352">
                  <c:v>552</c:v>
                </c:pt>
                <c:pt idx="353">
                  <c:v>553</c:v>
                </c:pt>
                <c:pt idx="354">
                  <c:v>554</c:v>
                </c:pt>
                <c:pt idx="355">
                  <c:v>555</c:v>
                </c:pt>
                <c:pt idx="356">
                  <c:v>556</c:v>
                </c:pt>
                <c:pt idx="357">
                  <c:v>557</c:v>
                </c:pt>
                <c:pt idx="358">
                  <c:v>558</c:v>
                </c:pt>
                <c:pt idx="359">
                  <c:v>559</c:v>
                </c:pt>
                <c:pt idx="360">
                  <c:v>560</c:v>
                </c:pt>
                <c:pt idx="361">
                  <c:v>561</c:v>
                </c:pt>
                <c:pt idx="362">
                  <c:v>562</c:v>
                </c:pt>
                <c:pt idx="363">
                  <c:v>563</c:v>
                </c:pt>
                <c:pt idx="364">
                  <c:v>564</c:v>
                </c:pt>
                <c:pt idx="365">
                  <c:v>565</c:v>
                </c:pt>
                <c:pt idx="366">
                  <c:v>566</c:v>
                </c:pt>
                <c:pt idx="367">
                  <c:v>567</c:v>
                </c:pt>
                <c:pt idx="368">
                  <c:v>568</c:v>
                </c:pt>
                <c:pt idx="369">
                  <c:v>569</c:v>
                </c:pt>
                <c:pt idx="370">
                  <c:v>570</c:v>
                </c:pt>
                <c:pt idx="371">
                  <c:v>571</c:v>
                </c:pt>
                <c:pt idx="372">
                  <c:v>572</c:v>
                </c:pt>
                <c:pt idx="373">
                  <c:v>573</c:v>
                </c:pt>
                <c:pt idx="374">
                  <c:v>574</c:v>
                </c:pt>
                <c:pt idx="375">
                  <c:v>575</c:v>
                </c:pt>
                <c:pt idx="376">
                  <c:v>576</c:v>
                </c:pt>
                <c:pt idx="377">
                  <c:v>577</c:v>
                </c:pt>
                <c:pt idx="378">
                  <c:v>578</c:v>
                </c:pt>
                <c:pt idx="379">
                  <c:v>579</c:v>
                </c:pt>
                <c:pt idx="380">
                  <c:v>580</c:v>
                </c:pt>
                <c:pt idx="381">
                  <c:v>581</c:v>
                </c:pt>
                <c:pt idx="382">
                  <c:v>582</c:v>
                </c:pt>
                <c:pt idx="383">
                  <c:v>583</c:v>
                </c:pt>
                <c:pt idx="384">
                  <c:v>584</c:v>
                </c:pt>
                <c:pt idx="385">
                  <c:v>585</c:v>
                </c:pt>
                <c:pt idx="386">
                  <c:v>586</c:v>
                </c:pt>
                <c:pt idx="387">
                  <c:v>587</c:v>
                </c:pt>
                <c:pt idx="388">
                  <c:v>588</c:v>
                </c:pt>
                <c:pt idx="389">
                  <c:v>589</c:v>
                </c:pt>
                <c:pt idx="390">
                  <c:v>590</c:v>
                </c:pt>
                <c:pt idx="391">
                  <c:v>591</c:v>
                </c:pt>
                <c:pt idx="392">
                  <c:v>592</c:v>
                </c:pt>
                <c:pt idx="393">
                  <c:v>593</c:v>
                </c:pt>
                <c:pt idx="394">
                  <c:v>594</c:v>
                </c:pt>
                <c:pt idx="395">
                  <c:v>595</c:v>
                </c:pt>
                <c:pt idx="396">
                  <c:v>596</c:v>
                </c:pt>
                <c:pt idx="397">
                  <c:v>597</c:v>
                </c:pt>
                <c:pt idx="398">
                  <c:v>598</c:v>
                </c:pt>
                <c:pt idx="399">
                  <c:v>599</c:v>
                </c:pt>
                <c:pt idx="400">
                  <c:v>600</c:v>
                </c:pt>
                <c:pt idx="401">
                  <c:v>601</c:v>
                </c:pt>
                <c:pt idx="402">
                  <c:v>602</c:v>
                </c:pt>
                <c:pt idx="403">
                  <c:v>603</c:v>
                </c:pt>
                <c:pt idx="404">
                  <c:v>604</c:v>
                </c:pt>
                <c:pt idx="405">
                  <c:v>605</c:v>
                </c:pt>
                <c:pt idx="406">
                  <c:v>606</c:v>
                </c:pt>
                <c:pt idx="407">
                  <c:v>607</c:v>
                </c:pt>
                <c:pt idx="408">
                  <c:v>608</c:v>
                </c:pt>
                <c:pt idx="409">
                  <c:v>609</c:v>
                </c:pt>
                <c:pt idx="410">
                  <c:v>610</c:v>
                </c:pt>
                <c:pt idx="411">
                  <c:v>611</c:v>
                </c:pt>
                <c:pt idx="412">
                  <c:v>612</c:v>
                </c:pt>
                <c:pt idx="413">
                  <c:v>613</c:v>
                </c:pt>
                <c:pt idx="414">
                  <c:v>614</c:v>
                </c:pt>
                <c:pt idx="415">
                  <c:v>615</c:v>
                </c:pt>
                <c:pt idx="416">
                  <c:v>616</c:v>
                </c:pt>
                <c:pt idx="417">
                  <c:v>617</c:v>
                </c:pt>
                <c:pt idx="418">
                  <c:v>618</c:v>
                </c:pt>
                <c:pt idx="419">
                  <c:v>619</c:v>
                </c:pt>
                <c:pt idx="420">
                  <c:v>620</c:v>
                </c:pt>
                <c:pt idx="421">
                  <c:v>621</c:v>
                </c:pt>
                <c:pt idx="422">
                  <c:v>622</c:v>
                </c:pt>
                <c:pt idx="423">
                  <c:v>623</c:v>
                </c:pt>
                <c:pt idx="424">
                  <c:v>624</c:v>
                </c:pt>
                <c:pt idx="425">
                  <c:v>625</c:v>
                </c:pt>
                <c:pt idx="426">
                  <c:v>626</c:v>
                </c:pt>
                <c:pt idx="427">
                  <c:v>627</c:v>
                </c:pt>
                <c:pt idx="428">
                  <c:v>628</c:v>
                </c:pt>
                <c:pt idx="429">
                  <c:v>629</c:v>
                </c:pt>
                <c:pt idx="430">
                  <c:v>630</c:v>
                </c:pt>
                <c:pt idx="431">
                  <c:v>631</c:v>
                </c:pt>
                <c:pt idx="432">
                  <c:v>632</c:v>
                </c:pt>
                <c:pt idx="433">
                  <c:v>633</c:v>
                </c:pt>
                <c:pt idx="434">
                  <c:v>634</c:v>
                </c:pt>
                <c:pt idx="435">
                  <c:v>635</c:v>
                </c:pt>
                <c:pt idx="436">
                  <c:v>636</c:v>
                </c:pt>
                <c:pt idx="437">
                  <c:v>637</c:v>
                </c:pt>
                <c:pt idx="438">
                  <c:v>638</c:v>
                </c:pt>
                <c:pt idx="439">
                  <c:v>639</c:v>
                </c:pt>
                <c:pt idx="440">
                  <c:v>640</c:v>
                </c:pt>
                <c:pt idx="441">
                  <c:v>641</c:v>
                </c:pt>
                <c:pt idx="442">
                  <c:v>642</c:v>
                </c:pt>
                <c:pt idx="443">
                  <c:v>643</c:v>
                </c:pt>
                <c:pt idx="444">
                  <c:v>644</c:v>
                </c:pt>
                <c:pt idx="445">
                  <c:v>645</c:v>
                </c:pt>
                <c:pt idx="446">
                  <c:v>646</c:v>
                </c:pt>
                <c:pt idx="447">
                  <c:v>647</c:v>
                </c:pt>
                <c:pt idx="448">
                  <c:v>648</c:v>
                </c:pt>
                <c:pt idx="449">
                  <c:v>649</c:v>
                </c:pt>
                <c:pt idx="450">
                  <c:v>650</c:v>
                </c:pt>
                <c:pt idx="451">
                  <c:v>651</c:v>
                </c:pt>
                <c:pt idx="452">
                  <c:v>652</c:v>
                </c:pt>
                <c:pt idx="453">
                  <c:v>653</c:v>
                </c:pt>
                <c:pt idx="454">
                  <c:v>654</c:v>
                </c:pt>
                <c:pt idx="455">
                  <c:v>655</c:v>
                </c:pt>
                <c:pt idx="456">
                  <c:v>656</c:v>
                </c:pt>
                <c:pt idx="457">
                  <c:v>657</c:v>
                </c:pt>
                <c:pt idx="458">
                  <c:v>658</c:v>
                </c:pt>
                <c:pt idx="459">
                  <c:v>659</c:v>
                </c:pt>
                <c:pt idx="460">
                  <c:v>660</c:v>
                </c:pt>
                <c:pt idx="461">
                  <c:v>661</c:v>
                </c:pt>
                <c:pt idx="462">
                  <c:v>662</c:v>
                </c:pt>
                <c:pt idx="463">
                  <c:v>663</c:v>
                </c:pt>
                <c:pt idx="464">
                  <c:v>664</c:v>
                </c:pt>
                <c:pt idx="465">
                  <c:v>665</c:v>
                </c:pt>
                <c:pt idx="466">
                  <c:v>666</c:v>
                </c:pt>
                <c:pt idx="467">
                  <c:v>667</c:v>
                </c:pt>
                <c:pt idx="468">
                  <c:v>668</c:v>
                </c:pt>
                <c:pt idx="469">
                  <c:v>669</c:v>
                </c:pt>
                <c:pt idx="470">
                  <c:v>670</c:v>
                </c:pt>
                <c:pt idx="471">
                  <c:v>671</c:v>
                </c:pt>
                <c:pt idx="472">
                  <c:v>672</c:v>
                </c:pt>
                <c:pt idx="473">
                  <c:v>673</c:v>
                </c:pt>
                <c:pt idx="474">
                  <c:v>674</c:v>
                </c:pt>
                <c:pt idx="475">
                  <c:v>675</c:v>
                </c:pt>
                <c:pt idx="476">
                  <c:v>676</c:v>
                </c:pt>
                <c:pt idx="477">
                  <c:v>677</c:v>
                </c:pt>
                <c:pt idx="478">
                  <c:v>678</c:v>
                </c:pt>
                <c:pt idx="479">
                  <c:v>679</c:v>
                </c:pt>
                <c:pt idx="480">
                  <c:v>680</c:v>
                </c:pt>
                <c:pt idx="481">
                  <c:v>681</c:v>
                </c:pt>
                <c:pt idx="482">
                  <c:v>682</c:v>
                </c:pt>
                <c:pt idx="483">
                  <c:v>683</c:v>
                </c:pt>
                <c:pt idx="484">
                  <c:v>684</c:v>
                </c:pt>
                <c:pt idx="485">
                  <c:v>685</c:v>
                </c:pt>
                <c:pt idx="486">
                  <c:v>686</c:v>
                </c:pt>
                <c:pt idx="487">
                  <c:v>687</c:v>
                </c:pt>
                <c:pt idx="488">
                  <c:v>688</c:v>
                </c:pt>
                <c:pt idx="489">
                  <c:v>689</c:v>
                </c:pt>
                <c:pt idx="490">
                  <c:v>690</c:v>
                </c:pt>
                <c:pt idx="491">
                  <c:v>691</c:v>
                </c:pt>
                <c:pt idx="492">
                  <c:v>692</c:v>
                </c:pt>
                <c:pt idx="493">
                  <c:v>693</c:v>
                </c:pt>
                <c:pt idx="494">
                  <c:v>694</c:v>
                </c:pt>
                <c:pt idx="495">
                  <c:v>695</c:v>
                </c:pt>
                <c:pt idx="496">
                  <c:v>696</c:v>
                </c:pt>
                <c:pt idx="497">
                  <c:v>697</c:v>
                </c:pt>
                <c:pt idx="498">
                  <c:v>698</c:v>
                </c:pt>
                <c:pt idx="499">
                  <c:v>699</c:v>
                </c:pt>
                <c:pt idx="500">
                  <c:v>700</c:v>
                </c:pt>
                <c:pt idx="501">
                  <c:v>701</c:v>
                </c:pt>
                <c:pt idx="502">
                  <c:v>702</c:v>
                </c:pt>
                <c:pt idx="503">
                  <c:v>703</c:v>
                </c:pt>
                <c:pt idx="504">
                  <c:v>704</c:v>
                </c:pt>
                <c:pt idx="505">
                  <c:v>705</c:v>
                </c:pt>
                <c:pt idx="506">
                  <c:v>706</c:v>
                </c:pt>
                <c:pt idx="507">
                  <c:v>707</c:v>
                </c:pt>
                <c:pt idx="508">
                  <c:v>708</c:v>
                </c:pt>
                <c:pt idx="509">
                  <c:v>709</c:v>
                </c:pt>
                <c:pt idx="510">
                  <c:v>710</c:v>
                </c:pt>
                <c:pt idx="511">
                  <c:v>711</c:v>
                </c:pt>
                <c:pt idx="512">
                  <c:v>712</c:v>
                </c:pt>
                <c:pt idx="513">
                  <c:v>713</c:v>
                </c:pt>
                <c:pt idx="514">
                  <c:v>714</c:v>
                </c:pt>
                <c:pt idx="515">
                  <c:v>715</c:v>
                </c:pt>
                <c:pt idx="516">
                  <c:v>716</c:v>
                </c:pt>
                <c:pt idx="517">
                  <c:v>717</c:v>
                </c:pt>
                <c:pt idx="518">
                  <c:v>718</c:v>
                </c:pt>
                <c:pt idx="519">
                  <c:v>719</c:v>
                </c:pt>
                <c:pt idx="520">
                  <c:v>720</c:v>
                </c:pt>
                <c:pt idx="521">
                  <c:v>721</c:v>
                </c:pt>
                <c:pt idx="522">
                  <c:v>722</c:v>
                </c:pt>
                <c:pt idx="523">
                  <c:v>723</c:v>
                </c:pt>
                <c:pt idx="524">
                  <c:v>724</c:v>
                </c:pt>
                <c:pt idx="525">
                  <c:v>725</c:v>
                </c:pt>
                <c:pt idx="526">
                  <c:v>726</c:v>
                </c:pt>
                <c:pt idx="527">
                  <c:v>727</c:v>
                </c:pt>
                <c:pt idx="528">
                  <c:v>728</c:v>
                </c:pt>
                <c:pt idx="529">
                  <c:v>729</c:v>
                </c:pt>
                <c:pt idx="530">
                  <c:v>730</c:v>
                </c:pt>
                <c:pt idx="531">
                  <c:v>731</c:v>
                </c:pt>
                <c:pt idx="532">
                  <c:v>732</c:v>
                </c:pt>
                <c:pt idx="533">
                  <c:v>733</c:v>
                </c:pt>
                <c:pt idx="534">
                  <c:v>734</c:v>
                </c:pt>
                <c:pt idx="535">
                  <c:v>735</c:v>
                </c:pt>
                <c:pt idx="536">
                  <c:v>736</c:v>
                </c:pt>
                <c:pt idx="537">
                  <c:v>737</c:v>
                </c:pt>
                <c:pt idx="538">
                  <c:v>738</c:v>
                </c:pt>
                <c:pt idx="539">
                  <c:v>739</c:v>
                </c:pt>
                <c:pt idx="540">
                  <c:v>740</c:v>
                </c:pt>
                <c:pt idx="541">
                  <c:v>741</c:v>
                </c:pt>
                <c:pt idx="542">
                  <c:v>742</c:v>
                </c:pt>
                <c:pt idx="543">
                  <c:v>743</c:v>
                </c:pt>
                <c:pt idx="544">
                  <c:v>744</c:v>
                </c:pt>
                <c:pt idx="545">
                  <c:v>745</c:v>
                </c:pt>
                <c:pt idx="546">
                  <c:v>746</c:v>
                </c:pt>
                <c:pt idx="547">
                  <c:v>747</c:v>
                </c:pt>
                <c:pt idx="548">
                  <c:v>748</c:v>
                </c:pt>
                <c:pt idx="549">
                  <c:v>749</c:v>
                </c:pt>
                <c:pt idx="550">
                  <c:v>750</c:v>
                </c:pt>
                <c:pt idx="551">
                  <c:v>751</c:v>
                </c:pt>
                <c:pt idx="552">
                  <c:v>752</c:v>
                </c:pt>
                <c:pt idx="553">
                  <c:v>753</c:v>
                </c:pt>
                <c:pt idx="554">
                  <c:v>754</c:v>
                </c:pt>
                <c:pt idx="555">
                  <c:v>755</c:v>
                </c:pt>
                <c:pt idx="556">
                  <c:v>756</c:v>
                </c:pt>
                <c:pt idx="557">
                  <c:v>757</c:v>
                </c:pt>
                <c:pt idx="558">
                  <c:v>758</c:v>
                </c:pt>
                <c:pt idx="559">
                  <c:v>759</c:v>
                </c:pt>
                <c:pt idx="560">
                  <c:v>760</c:v>
                </c:pt>
                <c:pt idx="561">
                  <c:v>761</c:v>
                </c:pt>
                <c:pt idx="562">
                  <c:v>762</c:v>
                </c:pt>
                <c:pt idx="563">
                  <c:v>763</c:v>
                </c:pt>
                <c:pt idx="564">
                  <c:v>764</c:v>
                </c:pt>
                <c:pt idx="565">
                  <c:v>765</c:v>
                </c:pt>
                <c:pt idx="566">
                  <c:v>766</c:v>
                </c:pt>
                <c:pt idx="567">
                  <c:v>767</c:v>
                </c:pt>
                <c:pt idx="568">
                  <c:v>768</c:v>
                </c:pt>
                <c:pt idx="569">
                  <c:v>769</c:v>
                </c:pt>
                <c:pt idx="570">
                  <c:v>770</c:v>
                </c:pt>
                <c:pt idx="571">
                  <c:v>771</c:v>
                </c:pt>
                <c:pt idx="572">
                  <c:v>772</c:v>
                </c:pt>
                <c:pt idx="573">
                  <c:v>773</c:v>
                </c:pt>
                <c:pt idx="574">
                  <c:v>774</c:v>
                </c:pt>
                <c:pt idx="575">
                  <c:v>775</c:v>
                </c:pt>
                <c:pt idx="576">
                  <c:v>776</c:v>
                </c:pt>
                <c:pt idx="577">
                  <c:v>777</c:v>
                </c:pt>
                <c:pt idx="578">
                  <c:v>778</c:v>
                </c:pt>
                <c:pt idx="579">
                  <c:v>779</c:v>
                </c:pt>
                <c:pt idx="580">
                  <c:v>780</c:v>
                </c:pt>
                <c:pt idx="581">
                  <c:v>781</c:v>
                </c:pt>
                <c:pt idx="582">
                  <c:v>782</c:v>
                </c:pt>
                <c:pt idx="583">
                  <c:v>783</c:v>
                </c:pt>
                <c:pt idx="584">
                  <c:v>784</c:v>
                </c:pt>
                <c:pt idx="585">
                  <c:v>785</c:v>
                </c:pt>
                <c:pt idx="586">
                  <c:v>786</c:v>
                </c:pt>
                <c:pt idx="587">
                  <c:v>787</c:v>
                </c:pt>
                <c:pt idx="588">
                  <c:v>788</c:v>
                </c:pt>
                <c:pt idx="589">
                  <c:v>789</c:v>
                </c:pt>
                <c:pt idx="590">
                  <c:v>790</c:v>
                </c:pt>
                <c:pt idx="591">
                  <c:v>791</c:v>
                </c:pt>
                <c:pt idx="592">
                  <c:v>792</c:v>
                </c:pt>
                <c:pt idx="593">
                  <c:v>793</c:v>
                </c:pt>
                <c:pt idx="594">
                  <c:v>794</c:v>
                </c:pt>
                <c:pt idx="595">
                  <c:v>795</c:v>
                </c:pt>
                <c:pt idx="596">
                  <c:v>796</c:v>
                </c:pt>
                <c:pt idx="597">
                  <c:v>797</c:v>
                </c:pt>
                <c:pt idx="598">
                  <c:v>798</c:v>
                </c:pt>
                <c:pt idx="599">
                  <c:v>799</c:v>
                </c:pt>
                <c:pt idx="600">
                  <c:v>800</c:v>
                </c:pt>
                <c:pt idx="601">
                  <c:v>801</c:v>
                </c:pt>
                <c:pt idx="602">
                  <c:v>802</c:v>
                </c:pt>
              </c:numCache>
            </c:numRef>
          </c:xVal>
          <c:yVal>
            <c:numRef>
              <c:f>'[1]UV Vis Data'!$F$12:$F$614</c:f>
              <c:numCache>
                <c:formatCode>General</c:formatCode>
                <c:ptCount val="603"/>
                <c:pt idx="0">
                  <c:v>0.21286010742187503</c:v>
                </c:pt>
                <c:pt idx="1">
                  <c:v>0.25555229187011702</c:v>
                </c:pt>
                <c:pt idx="2">
                  <c:v>0.21032667160034199</c:v>
                </c:pt>
                <c:pt idx="3">
                  <c:v>0.16455316543579102</c:v>
                </c:pt>
                <c:pt idx="4">
                  <c:v>0.16057825088501002</c:v>
                </c:pt>
                <c:pt idx="5">
                  <c:v>0.24733161926269601</c:v>
                </c:pt>
                <c:pt idx="6">
                  <c:v>0.21799659729003903</c:v>
                </c:pt>
                <c:pt idx="7">
                  <c:v>0.243510723114014</c:v>
                </c:pt>
                <c:pt idx="8">
                  <c:v>0.20330286026000999</c:v>
                </c:pt>
                <c:pt idx="9">
                  <c:v>0.23350572586059601</c:v>
                </c:pt>
                <c:pt idx="10">
                  <c:v>0.19471931457519606</c:v>
                </c:pt>
                <c:pt idx="11">
                  <c:v>0.19511842727661199</c:v>
                </c:pt>
                <c:pt idx="12">
                  <c:v>0.21996545791626007</c:v>
                </c:pt>
                <c:pt idx="13">
                  <c:v>0.20749616622924802</c:v>
                </c:pt>
                <c:pt idx="14">
                  <c:v>0.23622608184814503</c:v>
                </c:pt>
                <c:pt idx="15">
                  <c:v>0.235647678375244</c:v>
                </c:pt>
                <c:pt idx="16">
                  <c:v>0.21680688858032207</c:v>
                </c:pt>
                <c:pt idx="17">
                  <c:v>0.20914888381958002</c:v>
                </c:pt>
                <c:pt idx="18">
                  <c:v>0.222999572753906</c:v>
                </c:pt>
                <c:pt idx="19">
                  <c:v>0.22114467620849598</c:v>
                </c:pt>
                <c:pt idx="20">
                  <c:v>0.20170640945434604</c:v>
                </c:pt>
                <c:pt idx="21">
                  <c:v>0.21019506454467801</c:v>
                </c:pt>
                <c:pt idx="22">
                  <c:v>0.20765161514282202</c:v>
                </c:pt>
                <c:pt idx="23">
                  <c:v>0.20458984375000003</c:v>
                </c:pt>
                <c:pt idx="24">
                  <c:v>0.21392440795898501</c:v>
                </c:pt>
                <c:pt idx="25">
                  <c:v>0.20984888076782207</c:v>
                </c:pt>
                <c:pt idx="26">
                  <c:v>0.22269105911254899</c:v>
                </c:pt>
                <c:pt idx="27">
                  <c:v>0.25399971008300798</c:v>
                </c:pt>
                <c:pt idx="28">
                  <c:v>0.27357196807861306</c:v>
                </c:pt>
                <c:pt idx="29">
                  <c:v>0.280197143554688</c:v>
                </c:pt>
                <c:pt idx="30">
                  <c:v>0.2805581092834471</c:v>
                </c:pt>
                <c:pt idx="31">
                  <c:v>0.27598381042480508</c:v>
                </c:pt>
                <c:pt idx="32">
                  <c:v>0.27000951766967807</c:v>
                </c:pt>
                <c:pt idx="33">
                  <c:v>0.264437675476074</c:v>
                </c:pt>
                <c:pt idx="34">
                  <c:v>0.25923490524292003</c:v>
                </c:pt>
                <c:pt idx="35">
                  <c:v>0.25488901138305708</c:v>
                </c:pt>
                <c:pt idx="36">
                  <c:v>0.25069236755371099</c:v>
                </c:pt>
                <c:pt idx="37">
                  <c:v>0.24670982360839902</c:v>
                </c:pt>
                <c:pt idx="38">
                  <c:v>0.24306726455688504</c:v>
                </c:pt>
                <c:pt idx="39">
                  <c:v>0.23885297775268599</c:v>
                </c:pt>
                <c:pt idx="40">
                  <c:v>0.23422193527221702</c:v>
                </c:pt>
                <c:pt idx="41">
                  <c:v>0.22949028015136708</c:v>
                </c:pt>
                <c:pt idx="42">
                  <c:v>0.22454881668090801</c:v>
                </c:pt>
                <c:pt idx="43">
                  <c:v>0.21911859512329104</c:v>
                </c:pt>
                <c:pt idx="44">
                  <c:v>0.21273374557495103</c:v>
                </c:pt>
                <c:pt idx="45">
                  <c:v>0.20559215545654302</c:v>
                </c:pt>
                <c:pt idx="46">
                  <c:v>0.19795465469360399</c:v>
                </c:pt>
                <c:pt idx="47">
                  <c:v>0.19062614440917999</c:v>
                </c:pt>
                <c:pt idx="48">
                  <c:v>0.18395519256591805</c:v>
                </c:pt>
                <c:pt idx="49">
                  <c:v>0.17756700515747106</c:v>
                </c:pt>
                <c:pt idx="50">
                  <c:v>0.17162895202636702</c:v>
                </c:pt>
                <c:pt idx="51">
                  <c:v>0.16595411300659202</c:v>
                </c:pt>
                <c:pt idx="52">
                  <c:v>0.16064643859863303</c:v>
                </c:pt>
                <c:pt idx="53">
                  <c:v>0.15489673614502006</c:v>
                </c:pt>
                <c:pt idx="54">
                  <c:v>0.14809370040893602</c:v>
                </c:pt>
                <c:pt idx="55">
                  <c:v>0.13983678817749007</c:v>
                </c:pt>
                <c:pt idx="56">
                  <c:v>0.13040256500244202</c:v>
                </c:pt>
                <c:pt idx="57">
                  <c:v>0.12058639526367201</c:v>
                </c:pt>
                <c:pt idx="58">
                  <c:v>0.111432075500488</c:v>
                </c:pt>
                <c:pt idx="59">
                  <c:v>0.10348653793335001</c:v>
                </c:pt>
                <c:pt idx="60">
                  <c:v>9.7124576568603543E-2</c:v>
                </c:pt>
                <c:pt idx="61">
                  <c:v>9.2264175415039146E-2</c:v>
                </c:pt>
                <c:pt idx="62">
                  <c:v>8.8551998138427804E-2</c:v>
                </c:pt>
                <c:pt idx="63">
                  <c:v>8.5813045501709026E-2</c:v>
                </c:pt>
                <c:pt idx="64">
                  <c:v>8.4063529968261733E-2</c:v>
                </c:pt>
                <c:pt idx="65">
                  <c:v>8.2929611206054715E-2</c:v>
                </c:pt>
                <c:pt idx="66">
                  <c:v>8.1864356994628906E-2</c:v>
                </c:pt>
                <c:pt idx="67">
                  <c:v>8.1286430358886719E-2</c:v>
                </c:pt>
                <c:pt idx="68">
                  <c:v>8.0711841583252036E-2</c:v>
                </c:pt>
                <c:pt idx="69">
                  <c:v>7.9985618591308594E-2</c:v>
                </c:pt>
                <c:pt idx="70">
                  <c:v>7.9318046569824191E-2</c:v>
                </c:pt>
                <c:pt idx="71">
                  <c:v>7.8561305999755901E-2</c:v>
                </c:pt>
                <c:pt idx="72">
                  <c:v>7.8229427337646512E-2</c:v>
                </c:pt>
                <c:pt idx="73">
                  <c:v>7.8328609466552832E-2</c:v>
                </c:pt>
                <c:pt idx="74">
                  <c:v>7.8069686889648507E-2</c:v>
                </c:pt>
                <c:pt idx="75">
                  <c:v>7.6939105987548911E-2</c:v>
                </c:pt>
                <c:pt idx="76">
                  <c:v>7.5492382049560602E-2</c:v>
                </c:pt>
                <c:pt idx="77">
                  <c:v>7.4577808380126995E-2</c:v>
                </c:pt>
                <c:pt idx="78">
                  <c:v>7.4136257171630943E-2</c:v>
                </c:pt>
                <c:pt idx="79">
                  <c:v>7.377290725708012E-2</c:v>
                </c:pt>
                <c:pt idx="80">
                  <c:v>7.2514057159423898E-2</c:v>
                </c:pt>
                <c:pt idx="81">
                  <c:v>7.0373535156250014E-2</c:v>
                </c:pt>
                <c:pt idx="82">
                  <c:v>6.7992687225341811E-2</c:v>
                </c:pt>
                <c:pt idx="83">
                  <c:v>6.5963745117187514E-2</c:v>
                </c:pt>
                <c:pt idx="84">
                  <c:v>6.4205169677734403E-2</c:v>
                </c:pt>
                <c:pt idx="85">
                  <c:v>6.2811851501464899E-2</c:v>
                </c:pt>
                <c:pt idx="86">
                  <c:v>6.175279617309571E-2</c:v>
                </c:pt>
                <c:pt idx="87">
                  <c:v>6.0590744018554708E-2</c:v>
                </c:pt>
                <c:pt idx="88">
                  <c:v>5.9625148773193415E-2</c:v>
                </c:pt>
                <c:pt idx="89">
                  <c:v>5.8503627777099609E-2</c:v>
                </c:pt>
                <c:pt idx="90">
                  <c:v>5.7476520538330106E-2</c:v>
                </c:pt>
                <c:pt idx="91">
                  <c:v>5.6475639343261705E-2</c:v>
                </c:pt>
                <c:pt idx="92">
                  <c:v>5.5366992950439488E-2</c:v>
                </c:pt>
                <c:pt idx="93">
                  <c:v>5.4589748382568408E-2</c:v>
                </c:pt>
                <c:pt idx="94">
                  <c:v>5.3811550140380922E-2</c:v>
                </c:pt>
                <c:pt idx="95">
                  <c:v>5.3209781646728509E-2</c:v>
                </c:pt>
                <c:pt idx="96">
                  <c:v>5.2705287933349609E-2</c:v>
                </c:pt>
                <c:pt idx="97">
                  <c:v>5.2186965942382799E-2</c:v>
                </c:pt>
                <c:pt idx="98">
                  <c:v>5.1434993743896505E-2</c:v>
                </c:pt>
                <c:pt idx="99">
                  <c:v>5.0611972808837905E-2</c:v>
                </c:pt>
                <c:pt idx="100">
                  <c:v>4.9337863922119217E-2</c:v>
                </c:pt>
                <c:pt idx="101">
                  <c:v>4.7885894775390604E-2</c:v>
                </c:pt>
                <c:pt idx="102">
                  <c:v>4.6076774597168003E-2</c:v>
                </c:pt>
                <c:pt idx="103">
                  <c:v>4.4298648834228516E-2</c:v>
                </c:pt>
                <c:pt idx="104">
                  <c:v>4.2959213256836007E-2</c:v>
                </c:pt>
                <c:pt idx="105">
                  <c:v>4.1510581970214906E-2</c:v>
                </c:pt>
                <c:pt idx="106">
                  <c:v>4.0388584136962911E-2</c:v>
                </c:pt>
                <c:pt idx="107">
                  <c:v>3.9568901062011698E-2</c:v>
                </c:pt>
                <c:pt idx="108">
                  <c:v>3.8879394531250014E-2</c:v>
                </c:pt>
                <c:pt idx="109">
                  <c:v>3.8267135620117208E-2</c:v>
                </c:pt>
                <c:pt idx="110">
                  <c:v>3.7730693817138707E-2</c:v>
                </c:pt>
                <c:pt idx="111">
                  <c:v>3.7405014038086007E-2</c:v>
                </c:pt>
                <c:pt idx="112">
                  <c:v>3.711557388305671E-2</c:v>
                </c:pt>
                <c:pt idx="113">
                  <c:v>3.6845207214355517E-2</c:v>
                </c:pt>
                <c:pt idx="114">
                  <c:v>3.6626815795898507E-2</c:v>
                </c:pt>
                <c:pt idx="115">
                  <c:v>3.6179542541503913E-2</c:v>
                </c:pt>
                <c:pt idx="116">
                  <c:v>3.6038398742675816E-2</c:v>
                </c:pt>
                <c:pt idx="117">
                  <c:v>3.5669803619384807E-2</c:v>
                </c:pt>
                <c:pt idx="118">
                  <c:v>3.5440921783447307E-2</c:v>
                </c:pt>
                <c:pt idx="119">
                  <c:v>3.54256629943848E-2</c:v>
                </c:pt>
                <c:pt idx="120">
                  <c:v>3.5079002380371101E-2</c:v>
                </c:pt>
                <c:pt idx="121">
                  <c:v>3.5043716430664097E-2</c:v>
                </c:pt>
                <c:pt idx="122">
                  <c:v>3.4807682037353509E-2</c:v>
                </c:pt>
                <c:pt idx="123">
                  <c:v>3.4752368927002009E-2</c:v>
                </c:pt>
                <c:pt idx="124">
                  <c:v>3.4757614135742215E-2</c:v>
                </c:pt>
                <c:pt idx="125">
                  <c:v>3.4541606903076207E-2</c:v>
                </c:pt>
                <c:pt idx="126">
                  <c:v>3.4466743469238288E-2</c:v>
                </c:pt>
                <c:pt idx="127">
                  <c:v>3.423166275024421E-2</c:v>
                </c:pt>
                <c:pt idx="128">
                  <c:v>3.4169197082519608E-2</c:v>
                </c:pt>
                <c:pt idx="129">
                  <c:v>3.4071445465087898E-2</c:v>
                </c:pt>
                <c:pt idx="130">
                  <c:v>3.4002304077148507E-2</c:v>
                </c:pt>
                <c:pt idx="131">
                  <c:v>3.3778190612793003E-2</c:v>
                </c:pt>
                <c:pt idx="132">
                  <c:v>3.3715248107910205E-2</c:v>
                </c:pt>
                <c:pt idx="133">
                  <c:v>3.3604621887207101E-2</c:v>
                </c:pt>
                <c:pt idx="134">
                  <c:v>3.3473014831543003E-2</c:v>
                </c:pt>
                <c:pt idx="135">
                  <c:v>3.3432960510253906E-2</c:v>
                </c:pt>
                <c:pt idx="136">
                  <c:v>3.3331394195556717E-2</c:v>
                </c:pt>
                <c:pt idx="137">
                  <c:v>3.3174991607666002E-2</c:v>
                </c:pt>
                <c:pt idx="138">
                  <c:v>3.2984256744384793E-2</c:v>
                </c:pt>
                <c:pt idx="139">
                  <c:v>3.300523757934571E-2</c:v>
                </c:pt>
                <c:pt idx="140">
                  <c:v>3.2812595367431696E-2</c:v>
                </c:pt>
                <c:pt idx="141">
                  <c:v>3.2646179199218806E-2</c:v>
                </c:pt>
                <c:pt idx="142">
                  <c:v>3.2744884490966797E-2</c:v>
                </c:pt>
                <c:pt idx="143">
                  <c:v>3.2748699188232408E-2</c:v>
                </c:pt>
                <c:pt idx="144">
                  <c:v>3.2770156860351597E-2</c:v>
                </c:pt>
                <c:pt idx="145">
                  <c:v>3.2497882843017599E-2</c:v>
                </c:pt>
                <c:pt idx="146">
                  <c:v>3.2488822937011698E-2</c:v>
                </c:pt>
                <c:pt idx="147">
                  <c:v>3.2178401947021498E-2</c:v>
                </c:pt>
                <c:pt idx="148">
                  <c:v>3.2217979431152406E-2</c:v>
                </c:pt>
                <c:pt idx="149">
                  <c:v>3.1999588012695306E-2</c:v>
                </c:pt>
                <c:pt idx="150">
                  <c:v>3.2060623168945313E-2</c:v>
                </c:pt>
                <c:pt idx="151">
                  <c:v>3.19561958312988E-2</c:v>
                </c:pt>
                <c:pt idx="152">
                  <c:v>3.1765460968017599E-2</c:v>
                </c:pt>
                <c:pt idx="153">
                  <c:v>3.1849384307861293E-2</c:v>
                </c:pt>
                <c:pt idx="154">
                  <c:v>3.1725883483886705E-2</c:v>
                </c:pt>
                <c:pt idx="155">
                  <c:v>3.1786441802978495E-2</c:v>
                </c:pt>
                <c:pt idx="156">
                  <c:v>3.1571865081787102E-2</c:v>
                </c:pt>
                <c:pt idx="157">
                  <c:v>3.2048225402832087E-2</c:v>
                </c:pt>
                <c:pt idx="158">
                  <c:v>3.4707069396972705E-2</c:v>
                </c:pt>
                <c:pt idx="159">
                  <c:v>3.8759708404541016E-2</c:v>
                </c:pt>
                <c:pt idx="160">
                  <c:v>3.6832809448242222E-2</c:v>
                </c:pt>
                <c:pt idx="161">
                  <c:v>2.5617122650146502E-2</c:v>
                </c:pt>
                <c:pt idx="162">
                  <c:v>1.8939018249511698E-2</c:v>
                </c:pt>
                <c:pt idx="163">
                  <c:v>1.3583660125732405E-2</c:v>
                </c:pt>
                <c:pt idx="164">
                  <c:v>9.8624229431152396E-3</c:v>
                </c:pt>
                <c:pt idx="165">
                  <c:v>1.8358230590820306E-2</c:v>
                </c:pt>
                <c:pt idx="166">
                  <c:v>3.2734870910644594E-2</c:v>
                </c:pt>
                <c:pt idx="167">
                  <c:v>3.7884235382080085E-2</c:v>
                </c:pt>
                <c:pt idx="168">
                  <c:v>3.5227298736572307E-2</c:v>
                </c:pt>
                <c:pt idx="169">
                  <c:v>3.3098697662353509E-2</c:v>
                </c:pt>
                <c:pt idx="170">
                  <c:v>3.1695842742919908E-2</c:v>
                </c:pt>
                <c:pt idx="171">
                  <c:v>3.0663013458252002E-2</c:v>
                </c:pt>
                <c:pt idx="172">
                  <c:v>3.0585289001464899E-2</c:v>
                </c:pt>
                <c:pt idx="173">
                  <c:v>3.0551910400390608E-2</c:v>
                </c:pt>
                <c:pt idx="174">
                  <c:v>3.0640125274658203E-2</c:v>
                </c:pt>
                <c:pt idx="175">
                  <c:v>3.0904769897461003E-2</c:v>
                </c:pt>
                <c:pt idx="176">
                  <c:v>3.0402660369873102E-2</c:v>
                </c:pt>
                <c:pt idx="177">
                  <c:v>3.04007530212403E-2</c:v>
                </c:pt>
                <c:pt idx="178">
                  <c:v>3.0412197113037106E-2</c:v>
                </c:pt>
                <c:pt idx="179">
                  <c:v>3.0618667602539104E-2</c:v>
                </c:pt>
                <c:pt idx="180">
                  <c:v>3.0457973480224606E-2</c:v>
                </c:pt>
                <c:pt idx="181">
                  <c:v>3.0427455902099609E-2</c:v>
                </c:pt>
                <c:pt idx="182">
                  <c:v>2.9949188232421899E-2</c:v>
                </c:pt>
                <c:pt idx="183">
                  <c:v>3.0420303344726604E-2</c:v>
                </c:pt>
                <c:pt idx="184">
                  <c:v>3.0017852783203101E-2</c:v>
                </c:pt>
                <c:pt idx="185">
                  <c:v>3.0296802520751998E-2</c:v>
                </c:pt>
                <c:pt idx="186">
                  <c:v>3.0122756958007806E-2</c:v>
                </c:pt>
                <c:pt idx="187">
                  <c:v>3.0285358428955106E-2</c:v>
                </c:pt>
                <c:pt idx="188">
                  <c:v>3.0461311340332108E-2</c:v>
                </c:pt>
                <c:pt idx="189">
                  <c:v>3.0033111572265601E-2</c:v>
                </c:pt>
                <c:pt idx="190">
                  <c:v>3.0010700225830102E-2</c:v>
                </c:pt>
                <c:pt idx="191">
                  <c:v>3.0349731445312497E-2</c:v>
                </c:pt>
                <c:pt idx="192">
                  <c:v>3.030443191528321E-2</c:v>
                </c:pt>
                <c:pt idx="193">
                  <c:v>3.0673980712890604E-2</c:v>
                </c:pt>
                <c:pt idx="194">
                  <c:v>3.0017375946044905E-2</c:v>
                </c:pt>
                <c:pt idx="195">
                  <c:v>3.0113697052002002E-2</c:v>
                </c:pt>
                <c:pt idx="196">
                  <c:v>3.0269145965576203E-2</c:v>
                </c:pt>
                <c:pt idx="197">
                  <c:v>3.0088901519775401E-2</c:v>
                </c:pt>
                <c:pt idx="198">
                  <c:v>3.0797958374023507E-2</c:v>
                </c:pt>
                <c:pt idx="199">
                  <c:v>3.0512332916259807E-2</c:v>
                </c:pt>
                <c:pt idx="200">
                  <c:v>2.9802799224853505E-2</c:v>
                </c:pt>
                <c:pt idx="201">
                  <c:v>2.9978275299072304E-2</c:v>
                </c:pt>
                <c:pt idx="202">
                  <c:v>3.0230045318603502E-2</c:v>
                </c:pt>
                <c:pt idx="203">
                  <c:v>3.0313014984130908E-2</c:v>
                </c:pt>
                <c:pt idx="204">
                  <c:v>3.0352592468261705E-2</c:v>
                </c:pt>
                <c:pt idx="205">
                  <c:v>3.0727863311767599E-2</c:v>
                </c:pt>
                <c:pt idx="206">
                  <c:v>3.0314445495605503E-2</c:v>
                </c:pt>
                <c:pt idx="207">
                  <c:v>2.9804229736328101E-2</c:v>
                </c:pt>
                <c:pt idx="208">
                  <c:v>3.0322551727294905E-2</c:v>
                </c:pt>
                <c:pt idx="209">
                  <c:v>3.0617237091064502E-2</c:v>
                </c:pt>
                <c:pt idx="210">
                  <c:v>3.0398368835449205E-2</c:v>
                </c:pt>
                <c:pt idx="211">
                  <c:v>3.0500888824462901E-2</c:v>
                </c:pt>
                <c:pt idx="212">
                  <c:v>3.0409336090087905E-2</c:v>
                </c:pt>
                <c:pt idx="213">
                  <c:v>3.0602931976318401E-2</c:v>
                </c:pt>
                <c:pt idx="214">
                  <c:v>3.0391216278076203E-2</c:v>
                </c:pt>
                <c:pt idx="215">
                  <c:v>3.0371665954589906E-2</c:v>
                </c:pt>
                <c:pt idx="216">
                  <c:v>3.0529499053955102E-2</c:v>
                </c:pt>
                <c:pt idx="217">
                  <c:v>3.08032035827637E-2</c:v>
                </c:pt>
                <c:pt idx="218">
                  <c:v>3.07211875915528E-2</c:v>
                </c:pt>
                <c:pt idx="219">
                  <c:v>3.0568599700927807E-2</c:v>
                </c:pt>
                <c:pt idx="220">
                  <c:v>3.0699253082275398E-2</c:v>
                </c:pt>
                <c:pt idx="221">
                  <c:v>3.1182289123535201E-2</c:v>
                </c:pt>
                <c:pt idx="222">
                  <c:v>3.1278133392333991E-2</c:v>
                </c:pt>
                <c:pt idx="223">
                  <c:v>3.0600070953369207E-2</c:v>
                </c:pt>
                <c:pt idx="224">
                  <c:v>3.0478954315185609E-2</c:v>
                </c:pt>
                <c:pt idx="225">
                  <c:v>3.0720710754394604E-2</c:v>
                </c:pt>
                <c:pt idx="226">
                  <c:v>3.0604839324951207E-2</c:v>
                </c:pt>
                <c:pt idx="227">
                  <c:v>3.0743122100830099E-2</c:v>
                </c:pt>
                <c:pt idx="228">
                  <c:v>3.0935287475585996E-2</c:v>
                </c:pt>
                <c:pt idx="229">
                  <c:v>3.0869483947753903E-2</c:v>
                </c:pt>
                <c:pt idx="230">
                  <c:v>3.126478195190429E-2</c:v>
                </c:pt>
                <c:pt idx="231">
                  <c:v>3.0809879302978498E-2</c:v>
                </c:pt>
                <c:pt idx="232">
                  <c:v>3.00092697143555E-2</c:v>
                </c:pt>
                <c:pt idx="233">
                  <c:v>3.045177459716801E-2</c:v>
                </c:pt>
                <c:pt idx="234">
                  <c:v>3.1850337982177804E-2</c:v>
                </c:pt>
                <c:pt idx="235">
                  <c:v>3.0063152313232401E-2</c:v>
                </c:pt>
                <c:pt idx="236">
                  <c:v>3.07221412658692E-2</c:v>
                </c:pt>
                <c:pt idx="237">
                  <c:v>3.0840873718261698E-2</c:v>
                </c:pt>
                <c:pt idx="238">
                  <c:v>3.0759811401367201E-2</c:v>
                </c:pt>
                <c:pt idx="239">
                  <c:v>3.1085014343261708E-2</c:v>
                </c:pt>
                <c:pt idx="240">
                  <c:v>3.0637264251708998E-2</c:v>
                </c:pt>
                <c:pt idx="241">
                  <c:v>3.1362056732177804E-2</c:v>
                </c:pt>
                <c:pt idx="242">
                  <c:v>3.1157970428466807E-2</c:v>
                </c:pt>
                <c:pt idx="243">
                  <c:v>3.0783653259277399E-2</c:v>
                </c:pt>
                <c:pt idx="244">
                  <c:v>3.0933380126953108E-2</c:v>
                </c:pt>
                <c:pt idx="245">
                  <c:v>3.0899524688720703E-2</c:v>
                </c:pt>
                <c:pt idx="246">
                  <c:v>3.0890941619873102E-2</c:v>
                </c:pt>
                <c:pt idx="247">
                  <c:v>3.1010627746582097E-2</c:v>
                </c:pt>
                <c:pt idx="248">
                  <c:v>3.0711650848388703E-2</c:v>
                </c:pt>
                <c:pt idx="249">
                  <c:v>3.0879974365234406E-2</c:v>
                </c:pt>
                <c:pt idx="250">
                  <c:v>3.1021118164062507E-2</c:v>
                </c:pt>
                <c:pt idx="251">
                  <c:v>3.0875205993652403E-2</c:v>
                </c:pt>
                <c:pt idx="252">
                  <c:v>3.1018257141113302E-2</c:v>
                </c:pt>
                <c:pt idx="253">
                  <c:v>3.1161308288574205E-2</c:v>
                </c:pt>
                <c:pt idx="254">
                  <c:v>3.0976295471191399E-2</c:v>
                </c:pt>
                <c:pt idx="255">
                  <c:v>3.1347274780273493E-2</c:v>
                </c:pt>
                <c:pt idx="256">
                  <c:v>3.1282901763916009E-2</c:v>
                </c:pt>
                <c:pt idx="257">
                  <c:v>3.1193256378173804E-2</c:v>
                </c:pt>
                <c:pt idx="258">
                  <c:v>3.1528949737548807E-2</c:v>
                </c:pt>
                <c:pt idx="259">
                  <c:v>3.1597137451171903E-2</c:v>
                </c:pt>
                <c:pt idx="260">
                  <c:v>3.1309127807617208E-2</c:v>
                </c:pt>
                <c:pt idx="261">
                  <c:v>3.1598091125488302E-2</c:v>
                </c:pt>
                <c:pt idx="262">
                  <c:v>3.1007766723632802E-2</c:v>
                </c:pt>
                <c:pt idx="263">
                  <c:v>3.1199932098388703E-2</c:v>
                </c:pt>
                <c:pt idx="264">
                  <c:v>3.1771183013916016E-2</c:v>
                </c:pt>
                <c:pt idx="265">
                  <c:v>3.1539440155029297E-2</c:v>
                </c:pt>
                <c:pt idx="266">
                  <c:v>3.1446456909179701E-2</c:v>
                </c:pt>
                <c:pt idx="267">
                  <c:v>3.0920982360839903E-2</c:v>
                </c:pt>
                <c:pt idx="268">
                  <c:v>3.1328201293945313E-2</c:v>
                </c:pt>
                <c:pt idx="269">
                  <c:v>3.1292438507080099E-2</c:v>
                </c:pt>
                <c:pt idx="270">
                  <c:v>3.1527519226074205E-2</c:v>
                </c:pt>
                <c:pt idx="271">
                  <c:v>3.1754970550537095E-2</c:v>
                </c:pt>
                <c:pt idx="272">
                  <c:v>3.1812667846679715E-2</c:v>
                </c:pt>
                <c:pt idx="273">
                  <c:v>3.1796932220459005E-2</c:v>
                </c:pt>
                <c:pt idx="274">
                  <c:v>3.1413078308105517E-2</c:v>
                </c:pt>
                <c:pt idx="275">
                  <c:v>3.1927108764648514E-2</c:v>
                </c:pt>
                <c:pt idx="276">
                  <c:v>3.1623363494873102E-2</c:v>
                </c:pt>
                <c:pt idx="277">
                  <c:v>3.1413078308105517E-2</c:v>
                </c:pt>
                <c:pt idx="278">
                  <c:v>3.2055377960205099E-2</c:v>
                </c:pt>
                <c:pt idx="279">
                  <c:v>3.152847290039059E-2</c:v>
                </c:pt>
                <c:pt idx="280">
                  <c:v>3.1923770904541009E-2</c:v>
                </c:pt>
                <c:pt idx="281">
                  <c:v>3.1583786010742201E-2</c:v>
                </c:pt>
                <c:pt idx="282">
                  <c:v>3.1654834747314502E-2</c:v>
                </c:pt>
                <c:pt idx="283">
                  <c:v>3.1554222106933594E-2</c:v>
                </c:pt>
                <c:pt idx="284">
                  <c:v>3.1591415405273493E-2</c:v>
                </c:pt>
                <c:pt idx="285">
                  <c:v>3.3122062683105517E-2</c:v>
                </c:pt>
                <c:pt idx="286">
                  <c:v>3.2580852508544908E-2</c:v>
                </c:pt>
                <c:pt idx="287">
                  <c:v>2.8241634368896505E-2</c:v>
                </c:pt>
                <c:pt idx="288">
                  <c:v>2.9686450958252009E-2</c:v>
                </c:pt>
                <c:pt idx="289">
                  <c:v>3.1807422637939502E-2</c:v>
                </c:pt>
                <c:pt idx="290">
                  <c:v>3.162240982055671E-2</c:v>
                </c:pt>
                <c:pt idx="291">
                  <c:v>3.1832695007324205E-2</c:v>
                </c:pt>
                <c:pt idx="292">
                  <c:v>3.1872749328613302E-2</c:v>
                </c:pt>
                <c:pt idx="293">
                  <c:v>3.1963825225830106E-2</c:v>
                </c:pt>
                <c:pt idx="294">
                  <c:v>3.1908988952636698E-2</c:v>
                </c:pt>
                <c:pt idx="295">
                  <c:v>3.1875133514404297E-2</c:v>
                </c:pt>
                <c:pt idx="296">
                  <c:v>3.2131671905517606E-2</c:v>
                </c:pt>
                <c:pt idx="297">
                  <c:v>3.1930446624755915E-2</c:v>
                </c:pt>
                <c:pt idx="298">
                  <c:v>3.1644344329833991E-2</c:v>
                </c:pt>
                <c:pt idx="299">
                  <c:v>3.2119274139404304E-2</c:v>
                </c:pt>
                <c:pt idx="300">
                  <c:v>3.1818389892578104E-2</c:v>
                </c:pt>
                <c:pt idx="301">
                  <c:v>3.1965255737304701E-2</c:v>
                </c:pt>
                <c:pt idx="302">
                  <c:v>3.2031059265136712E-2</c:v>
                </c:pt>
                <c:pt idx="303">
                  <c:v>3.1949520111084005E-2</c:v>
                </c:pt>
                <c:pt idx="304">
                  <c:v>3.1857490539550809E-2</c:v>
                </c:pt>
                <c:pt idx="305">
                  <c:v>3.1842708587646505E-2</c:v>
                </c:pt>
                <c:pt idx="306">
                  <c:v>3.1946182250976604E-2</c:v>
                </c:pt>
                <c:pt idx="307">
                  <c:v>3.2087802886962898E-2</c:v>
                </c:pt>
                <c:pt idx="308">
                  <c:v>3.234386444091801E-2</c:v>
                </c:pt>
                <c:pt idx="309">
                  <c:v>3.2096385955810589E-2</c:v>
                </c:pt>
                <c:pt idx="310">
                  <c:v>3.1304359436035205E-2</c:v>
                </c:pt>
                <c:pt idx="311">
                  <c:v>3.1734943389892592E-2</c:v>
                </c:pt>
                <c:pt idx="312">
                  <c:v>3.2338619232177818E-2</c:v>
                </c:pt>
                <c:pt idx="313">
                  <c:v>3.2253742218017606E-2</c:v>
                </c:pt>
                <c:pt idx="314">
                  <c:v>3.2153606414794908E-2</c:v>
                </c:pt>
                <c:pt idx="315">
                  <c:v>3.1822204589843799E-2</c:v>
                </c:pt>
                <c:pt idx="316">
                  <c:v>3.2173156738281312E-2</c:v>
                </c:pt>
                <c:pt idx="317">
                  <c:v>3.2219886779785212E-2</c:v>
                </c:pt>
                <c:pt idx="318">
                  <c:v>3.2144069671630901E-2</c:v>
                </c:pt>
                <c:pt idx="319">
                  <c:v>3.2136440277099595E-2</c:v>
                </c:pt>
                <c:pt idx="320">
                  <c:v>3.1994819641113309E-2</c:v>
                </c:pt>
                <c:pt idx="321">
                  <c:v>3.2007217407226597E-2</c:v>
                </c:pt>
                <c:pt idx="322">
                  <c:v>3.2085895538330099E-2</c:v>
                </c:pt>
                <c:pt idx="323">
                  <c:v>3.2011985778808601E-2</c:v>
                </c:pt>
                <c:pt idx="324">
                  <c:v>3.2156944274902406E-2</c:v>
                </c:pt>
                <c:pt idx="325">
                  <c:v>3.2125949859619196E-2</c:v>
                </c:pt>
                <c:pt idx="326">
                  <c:v>3.1923770904541009E-2</c:v>
                </c:pt>
                <c:pt idx="327">
                  <c:v>3.204965591430671E-2</c:v>
                </c:pt>
                <c:pt idx="328">
                  <c:v>3.2134056091308601E-2</c:v>
                </c:pt>
                <c:pt idx="329">
                  <c:v>3.2156944274902406E-2</c:v>
                </c:pt>
                <c:pt idx="330">
                  <c:v>3.2005310058593799E-2</c:v>
                </c:pt>
                <c:pt idx="331">
                  <c:v>3.2047748565673793E-2</c:v>
                </c:pt>
                <c:pt idx="332">
                  <c:v>3.1971454620361307E-2</c:v>
                </c:pt>
                <c:pt idx="333">
                  <c:v>3.2160758972168003E-2</c:v>
                </c:pt>
                <c:pt idx="334">
                  <c:v>3.2097339630127009E-2</c:v>
                </c:pt>
                <c:pt idx="335">
                  <c:v>3.1902790069580106E-2</c:v>
                </c:pt>
                <c:pt idx="336">
                  <c:v>3.1921386718750014E-2</c:v>
                </c:pt>
                <c:pt idx="337">
                  <c:v>3.2149314880371101E-2</c:v>
                </c:pt>
                <c:pt idx="338">
                  <c:v>3.2155513763427804E-2</c:v>
                </c:pt>
                <c:pt idx="339">
                  <c:v>3.2064437866210986E-2</c:v>
                </c:pt>
                <c:pt idx="340">
                  <c:v>3.1888008117675802E-2</c:v>
                </c:pt>
                <c:pt idx="341">
                  <c:v>3.1970500946044908E-2</c:v>
                </c:pt>
                <c:pt idx="342">
                  <c:v>3.2002449035644601E-2</c:v>
                </c:pt>
                <c:pt idx="343">
                  <c:v>3.1841754913330099E-2</c:v>
                </c:pt>
                <c:pt idx="344">
                  <c:v>3.1871795654296903E-2</c:v>
                </c:pt>
                <c:pt idx="345">
                  <c:v>3.199386596679691E-2</c:v>
                </c:pt>
                <c:pt idx="346">
                  <c:v>3.1931400299072307E-2</c:v>
                </c:pt>
                <c:pt idx="347">
                  <c:v>3.2084941864013686E-2</c:v>
                </c:pt>
                <c:pt idx="348">
                  <c:v>3.1930923461914097E-2</c:v>
                </c:pt>
                <c:pt idx="349">
                  <c:v>3.1713485717773507E-2</c:v>
                </c:pt>
                <c:pt idx="350">
                  <c:v>3.1909465789794908E-2</c:v>
                </c:pt>
                <c:pt idx="351">
                  <c:v>3.1882762908935602E-2</c:v>
                </c:pt>
                <c:pt idx="352">
                  <c:v>3.1785011291503906E-2</c:v>
                </c:pt>
                <c:pt idx="353">
                  <c:v>3.2058238983154304E-2</c:v>
                </c:pt>
                <c:pt idx="354">
                  <c:v>3.1926631927490297E-2</c:v>
                </c:pt>
                <c:pt idx="355">
                  <c:v>3.1869888305664097E-2</c:v>
                </c:pt>
                <c:pt idx="356">
                  <c:v>3.1851291656494196E-2</c:v>
                </c:pt>
                <c:pt idx="357">
                  <c:v>3.1722068786621108E-2</c:v>
                </c:pt>
                <c:pt idx="358">
                  <c:v>3.1961441040039097E-2</c:v>
                </c:pt>
                <c:pt idx="359">
                  <c:v>3.1837463378906306E-2</c:v>
                </c:pt>
                <c:pt idx="360">
                  <c:v>3.1999111175537109E-2</c:v>
                </c:pt>
                <c:pt idx="361">
                  <c:v>3.1867504119873095E-2</c:v>
                </c:pt>
                <c:pt idx="362">
                  <c:v>3.1600952148437507E-2</c:v>
                </c:pt>
                <c:pt idx="363">
                  <c:v>3.1730175018310609E-2</c:v>
                </c:pt>
                <c:pt idx="364">
                  <c:v>3.1899452209472705E-2</c:v>
                </c:pt>
                <c:pt idx="365">
                  <c:v>3.1691074371337898E-2</c:v>
                </c:pt>
                <c:pt idx="366">
                  <c:v>3.1833171844482408E-2</c:v>
                </c:pt>
                <c:pt idx="367">
                  <c:v>3.2031059265136712E-2</c:v>
                </c:pt>
                <c:pt idx="368">
                  <c:v>3.1836032867431689E-2</c:v>
                </c:pt>
                <c:pt idx="369">
                  <c:v>3.1668186187744203E-2</c:v>
                </c:pt>
                <c:pt idx="370">
                  <c:v>3.162765502929691E-2</c:v>
                </c:pt>
                <c:pt idx="371">
                  <c:v>3.158092498779299E-2</c:v>
                </c:pt>
                <c:pt idx="372">
                  <c:v>3.1192302703857401E-2</c:v>
                </c:pt>
                <c:pt idx="373">
                  <c:v>3.10163497924805E-2</c:v>
                </c:pt>
                <c:pt idx="374">
                  <c:v>3.10821533203125E-2</c:v>
                </c:pt>
                <c:pt idx="375">
                  <c:v>3.0483722686767602E-2</c:v>
                </c:pt>
                <c:pt idx="376">
                  <c:v>3.1088352203369207E-2</c:v>
                </c:pt>
                <c:pt idx="377">
                  <c:v>3.1038284301757806E-2</c:v>
                </c:pt>
                <c:pt idx="378">
                  <c:v>3.0847072601318398E-2</c:v>
                </c:pt>
                <c:pt idx="379">
                  <c:v>2.99429893493653E-2</c:v>
                </c:pt>
                <c:pt idx="380">
                  <c:v>3.1190395355224609E-2</c:v>
                </c:pt>
                <c:pt idx="381">
                  <c:v>3.1151294708252005E-2</c:v>
                </c:pt>
                <c:pt idx="382">
                  <c:v>3.0567169189453104E-2</c:v>
                </c:pt>
                <c:pt idx="383">
                  <c:v>2.9205799102783207E-2</c:v>
                </c:pt>
                <c:pt idx="384">
                  <c:v>3.07459831237793E-2</c:v>
                </c:pt>
                <c:pt idx="385">
                  <c:v>3.1333923339843806E-2</c:v>
                </c:pt>
                <c:pt idx="386">
                  <c:v>2.9978752136230507E-2</c:v>
                </c:pt>
                <c:pt idx="387">
                  <c:v>3.0887126922607405E-2</c:v>
                </c:pt>
                <c:pt idx="388">
                  <c:v>3.0533790588378899E-2</c:v>
                </c:pt>
                <c:pt idx="389">
                  <c:v>3.0544757843017602E-2</c:v>
                </c:pt>
                <c:pt idx="390">
                  <c:v>3.095531463623051E-2</c:v>
                </c:pt>
                <c:pt idx="391">
                  <c:v>3.0826091766357401E-2</c:v>
                </c:pt>
                <c:pt idx="392">
                  <c:v>3.1322479248046917E-2</c:v>
                </c:pt>
                <c:pt idx="393">
                  <c:v>3.1350135803222698E-2</c:v>
                </c:pt>
                <c:pt idx="394">
                  <c:v>3.0529022216796896E-2</c:v>
                </c:pt>
                <c:pt idx="395">
                  <c:v>3.0854225158691403E-2</c:v>
                </c:pt>
                <c:pt idx="396">
                  <c:v>3.0603885650634804E-2</c:v>
                </c:pt>
                <c:pt idx="397">
                  <c:v>3.097581863403321E-2</c:v>
                </c:pt>
                <c:pt idx="398">
                  <c:v>3.0981063842773503E-2</c:v>
                </c:pt>
                <c:pt idx="399">
                  <c:v>3.11341285705567E-2</c:v>
                </c:pt>
                <c:pt idx="400">
                  <c:v>3.0934333801269604E-2</c:v>
                </c:pt>
                <c:pt idx="401">
                  <c:v>3.0710220336914097E-2</c:v>
                </c:pt>
                <c:pt idx="402">
                  <c:v>3.0841350555419901E-2</c:v>
                </c:pt>
                <c:pt idx="403">
                  <c:v>3.0996799468994203E-2</c:v>
                </c:pt>
                <c:pt idx="404">
                  <c:v>3.0817508697509804E-2</c:v>
                </c:pt>
                <c:pt idx="405">
                  <c:v>3.1010627746582097E-2</c:v>
                </c:pt>
                <c:pt idx="406">
                  <c:v>3.1022548675537102E-2</c:v>
                </c:pt>
                <c:pt idx="407">
                  <c:v>3.0919075012207108E-2</c:v>
                </c:pt>
                <c:pt idx="408">
                  <c:v>3.0864715576171899E-2</c:v>
                </c:pt>
                <c:pt idx="409">
                  <c:v>3.0765533447265604E-2</c:v>
                </c:pt>
                <c:pt idx="410">
                  <c:v>3.1151771545410205E-2</c:v>
                </c:pt>
                <c:pt idx="411">
                  <c:v>3.0829906463623102E-2</c:v>
                </c:pt>
                <c:pt idx="412">
                  <c:v>3.1126022338867201E-2</c:v>
                </c:pt>
                <c:pt idx="413">
                  <c:v>3.1251907348632799E-2</c:v>
                </c:pt>
                <c:pt idx="414">
                  <c:v>3.1190395355224609E-2</c:v>
                </c:pt>
                <c:pt idx="415">
                  <c:v>3.1334877014160212E-2</c:v>
                </c:pt>
                <c:pt idx="416">
                  <c:v>3.1159877777099602E-2</c:v>
                </c:pt>
                <c:pt idx="417">
                  <c:v>3.1214237213134804E-2</c:v>
                </c:pt>
                <c:pt idx="418">
                  <c:v>3.144884109497071E-2</c:v>
                </c:pt>
                <c:pt idx="419">
                  <c:v>3.1792640686035212E-2</c:v>
                </c:pt>
                <c:pt idx="420">
                  <c:v>3.3020019531250007E-2</c:v>
                </c:pt>
                <c:pt idx="421">
                  <c:v>3.1927585601806703E-2</c:v>
                </c:pt>
                <c:pt idx="422">
                  <c:v>2.5869369506836E-2</c:v>
                </c:pt>
                <c:pt idx="423">
                  <c:v>2.4653434753418007E-2</c:v>
                </c:pt>
                <c:pt idx="424">
                  <c:v>3.5346508026123102E-2</c:v>
                </c:pt>
                <c:pt idx="425">
                  <c:v>3.6334991455078097E-2</c:v>
                </c:pt>
                <c:pt idx="426">
                  <c:v>3.2656669616699212E-2</c:v>
                </c:pt>
                <c:pt idx="427">
                  <c:v>2.8151512145996108E-2</c:v>
                </c:pt>
                <c:pt idx="428">
                  <c:v>2.7276039123535208E-2</c:v>
                </c:pt>
                <c:pt idx="429">
                  <c:v>3.3091545104980503E-2</c:v>
                </c:pt>
                <c:pt idx="430">
                  <c:v>3.4852504730224602E-2</c:v>
                </c:pt>
                <c:pt idx="431">
                  <c:v>3.2310485839843799E-2</c:v>
                </c:pt>
                <c:pt idx="432">
                  <c:v>3.0761241912841804E-2</c:v>
                </c:pt>
                <c:pt idx="433">
                  <c:v>3.0634880065918E-2</c:v>
                </c:pt>
                <c:pt idx="434">
                  <c:v>3.07769775390625E-2</c:v>
                </c:pt>
                <c:pt idx="435">
                  <c:v>3.0962467193603505E-2</c:v>
                </c:pt>
                <c:pt idx="436">
                  <c:v>3.1130313873291002E-2</c:v>
                </c:pt>
                <c:pt idx="437">
                  <c:v>3.1096458435058604E-2</c:v>
                </c:pt>
                <c:pt idx="438">
                  <c:v>3.1206130981445299E-2</c:v>
                </c:pt>
                <c:pt idx="439">
                  <c:v>3.1127929687500003E-2</c:v>
                </c:pt>
                <c:pt idx="440">
                  <c:v>3.1106948852539104E-2</c:v>
                </c:pt>
                <c:pt idx="441">
                  <c:v>3.1240463256835996E-2</c:v>
                </c:pt>
                <c:pt idx="442">
                  <c:v>3.1095981597900405E-2</c:v>
                </c:pt>
                <c:pt idx="443">
                  <c:v>3.1110763549804698E-2</c:v>
                </c:pt>
                <c:pt idx="444">
                  <c:v>3.1135559082031302E-2</c:v>
                </c:pt>
                <c:pt idx="445">
                  <c:v>3.1197071075439502E-2</c:v>
                </c:pt>
                <c:pt idx="446">
                  <c:v>3.1085014343261708E-2</c:v>
                </c:pt>
                <c:pt idx="447">
                  <c:v>3.1170845031738299E-2</c:v>
                </c:pt>
                <c:pt idx="448">
                  <c:v>3.1051635742187507E-2</c:v>
                </c:pt>
                <c:pt idx="449">
                  <c:v>3.1175136566162106E-2</c:v>
                </c:pt>
                <c:pt idx="450">
                  <c:v>3.1198024749755901E-2</c:v>
                </c:pt>
                <c:pt idx="451">
                  <c:v>3.1130313873291002E-2</c:v>
                </c:pt>
                <c:pt idx="452">
                  <c:v>3.0932426452636701E-2</c:v>
                </c:pt>
                <c:pt idx="453">
                  <c:v>3.1269550323486307E-2</c:v>
                </c:pt>
                <c:pt idx="454">
                  <c:v>3.0578136444091807E-2</c:v>
                </c:pt>
                <c:pt idx="455">
                  <c:v>3.5480499267578097E-2</c:v>
                </c:pt>
                <c:pt idx="456">
                  <c:v>3.0894279479980493E-2</c:v>
                </c:pt>
                <c:pt idx="457">
                  <c:v>2.1895408630371104E-2</c:v>
                </c:pt>
                <c:pt idx="458">
                  <c:v>2.9304504394531309E-2</c:v>
                </c:pt>
                <c:pt idx="459">
                  <c:v>3.1278610229492208E-2</c:v>
                </c:pt>
                <c:pt idx="460">
                  <c:v>3.1266212463378906E-2</c:v>
                </c:pt>
                <c:pt idx="461">
                  <c:v>3.1424522399902406E-2</c:v>
                </c:pt>
                <c:pt idx="462">
                  <c:v>3.1417369842529311E-2</c:v>
                </c:pt>
                <c:pt idx="463">
                  <c:v>3.1349658966064502E-2</c:v>
                </c:pt>
                <c:pt idx="464">
                  <c:v>3.1343460083007806E-2</c:v>
                </c:pt>
                <c:pt idx="465">
                  <c:v>3.1248092651367205E-2</c:v>
                </c:pt>
                <c:pt idx="466">
                  <c:v>3.1146049499511694E-2</c:v>
                </c:pt>
                <c:pt idx="467">
                  <c:v>3.1146526336669898E-2</c:v>
                </c:pt>
                <c:pt idx="468">
                  <c:v>3.1144142150878899E-2</c:v>
                </c:pt>
                <c:pt idx="469">
                  <c:v>3.1192302703857401E-2</c:v>
                </c:pt>
                <c:pt idx="470">
                  <c:v>3.0924320220947304E-2</c:v>
                </c:pt>
                <c:pt idx="471">
                  <c:v>3.0790328979492201E-2</c:v>
                </c:pt>
                <c:pt idx="472">
                  <c:v>3.0908584594726608E-2</c:v>
                </c:pt>
                <c:pt idx="473">
                  <c:v>3.0585289001464899E-2</c:v>
                </c:pt>
                <c:pt idx="474">
                  <c:v>3.0631065368652403E-2</c:v>
                </c:pt>
                <c:pt idx="475">
                  <c:v>3.0691623687744203E-2</c:v>
                </c:pt>
                <c:pt idx="476">
                  <c:v>3.0691623687744203E-2</c:v>
                </c:pt>
                <c:pt idx="477">
                  <c:v>3.0838966369628903E-2</c:v>
                </c:pt>
                <c:pt idx="478">
                  <c:v>3.0771255493164104E-2</c:v>
                </c:pt>
                <c:pt idx="479">
                  <c:v>3.0870437622070306E-2</c:v>
                </c:pt>
                <c:pt idx="480">
                  <c:v>3.0872821807861297E-2</c:v>
                </c:pt>
                <c:pt idx="481">
                  <c:v>3.0905723571777399E-2</c:v>
                </c:pt>
                <c:pt idx="482">
                  <c:v>3.106737136840821E-2</c:v>
                </c:pt>
                <c:pt idx="483">
                  <c:v>3.1179904937744207E-2</c:v>
                </c:pt>
                <c:pt idx="484">
                  <c:v>3.1312942504882799E-2</c:v>
                </c:pt>
                <c:pt idx="485">
                  <c:v>3.1400680541992208E-2</c:v>
                </c:pt>
                <c:pt idx="486">
                  <c:v>3.1207084655761705E-2</c:v>
                </c:pt>
                <c:pt idx="487">
                  <c:v>3.1427383422851597E-2</c:v>
                </c:pt>
                <c:pt idx="488">
                  <c:v>3.1278610229492208E-2</c:v>
                </c:pt>
                <c:pt idx="489">
                  <c:v>3.1564235687255894E-2</c:v>
                </c:pt>
                <c:pt idx="490">
                  <c:v>3.1504631042480497E-2</c:v>
                </c:pt>
                <c:pt idx="491">
                  <c:v>3.1583786010742201E-2</c:v>
                </c:pt>
                <c:pt idx="492">
                  <c:v>3.1509876251220696E-2</c:v>
                </c:pt>
                <c:pt idx="493">
                  <c:v>3.1416893005371108E-2</c:v>
                </c:pt>
                <c:pt idx="494">
                  <c:v>3.1414031982421896E-2</c:v>
                </c:pt>
                <c:pt idx="495">
                  <c:v>3.1363487243652413E-2</c:v>
                </c:pt>
                <c:pt idx="496">
                  <c:v>3.1143188476562493E-2</c:v>
                </c:pt>
                <c:pt idx="497">
                  <c:v>3.1218528747558604E-2</c:v>
                </c:pt>
                <c:pt idx="498">
                  <c:v>3.0829429626464899E-2</c:v>
                </c:pt>
                <c:pt idx="499">
                  <c:v>3.0825138092041002E-2</c:v>
                </c:pt>
                <c:pt idx="500">
                  <c:v>3.0754089355468806E-2</c:v>
                </c:pt>
                <c:pt idx="501">
                  <c:v>3.0612945556640601E-2</c:v>
                </c:pt>
                <c:pt idx="502">
                  <c:v>3.0635833740234399E-2</c:v>
                </c:pt>
                <c:pt idx="503">
                  <c:v>3.0354976654052814E-2</c:v>
                </c:pt>
                <c:pt idx="504">
                  <c:v>3.0250549316406299E-2</c:v>
                </c:pt>
                <c:pt idx="505">
                  <c:v>3.0003547668457108E-2</c:v>
                </c:pt>
                <c:pt idx="506">
                  <c:v>3.0191421508789101E-2</c:v>
                </c:pt>
                <c:pt idx="507">
                  <c:v>3.0084609985351604E-2</c:v>
                </c:pt>
                <c:pt idx="508">
                  <c:v>3.00288200378418E-2</c:v>
                </c:pt>
                <c:pt idx="509">
                  <c:v>2.9941558837890608E-2</c:v>
                </c:pt>
                <c:pt idx="510">
                  <c:v>2.9921054840087908E-2</c:v>
                </c:pt>
                <c:pt idx="511">
                  <c:v>2.9978275299072304E-2</c:v>
                </c:pt>
                <c:pt idx="512">
                  <c:v>2.9915332794189509E-2</c:v>
                </c:pt>
                <c:pt idx="513">
                  <c:v>2.9990673065185606E-2</c:v>
                </c:pt>
                <c:pt idx="514">
                  <c:v>3.0030250549316396E-2</c:v>
                </c:pt>
                <c:pt idx="515">
                  <c:v>3.0123233795165998E-2</c:v>
                </c:pt>
                <c:pt idx="516">
                  <c:v>3.0309200286865297E-2</c:v>
                </c:pt>
                <c:pt idx="517">
                  <c:v>3.0430316925048811E-2</c:v>
                </c:pt>
                <c:pt idx="518">
                  <c:v>3.0486583709716797E-2</c:v>
                </c:pt>
                <c:pt idx="519">
                  <c:v>3.0631542205810599E-2</c:v>
                </c:pt>
                <c:pt idx="520">
                  <c:v>3.0510425567627009E-2</c:v>
                </c:pt>
                <c:pt idx="521">
                  <c:v>3.0842304229736297E-2</c:v>
                </c:pt>
                <c:pt idx="522">
                  <c:v>3.0754089355468806E-2</c:v>
                </c:pt>
                <c:pt idx="523">
                  <c:v>3.1030178070068401E-2</c:v>
                </c:pt>
                <c:pt idx="524">
                  <c:v>3.0904769897461003E-2</c:v>
                </c:pt>
                <c:pt idx="525">
                  <c:v>3.1031131744384804E-2</c:v>
                </c:pt>
                <c:pt idx="526">
                  <c:v>3.097581863403321E-2</c:v>
                </c:pt>
                <c:pt idx="527">
                  <c:v>3.0937671661377005E-2</c:v>
                </c:pt>
                <c:pt idx="528">
                  <c:v>3.1079292297363302E-2</c:v>
                </c:pt>
                <c:pt idx="529">
                  <c:v>3.0907154083252005E-2</c:v>
                </c:pt>
                <c:pt idx="530">
                  <c:v>3.0867576599121104E-2</c:v>
                </c:pt>
                <c:pt idx="531">
                  <c:v>3.0672550201415998E-2</c:v>
                </c:pt>
                <c:pt idx="532">
                  <c:v>3.0601978302002005E-2</c:v>
                </c:pt>
                <c:pt idx="533">
                  <c:v>3.0809402465820299E-2</c:v>
                </c:pt>
                <c:pt idx="534">
                  <c:v>3.0679702758789097E-2</c:v>
                </c:pt>
                <c:pt idx="535">
                  <c:v>3.0379295349121104E-2</c:v>
                </c:pt>
                <c:pt idx="536">
                  <c:v>3.0256748199462898E-2</c:v>
                </c:pt>
                <c:pt idx="537">
                  <c:v>3.0259132385253903E-2</c:v>
                </c:pt>
                <c:pt idx="538">
                  <c:v>3.01270484924317E-2</c:v>
                </c:pt>
                <c:pt idx="539">
                  <c:v>3.0129432678222701E-2</c:v>
                </c:pt>
                <c:pt idx="540">
                  <c:v>3.0020713806152399E-2</c:v>
                </c:pt>
                <c:pt idx="541">
                  <c:v>3.0057430267334009E-2</c:v>
                </c:pt>
                <c:pt idx="542">
                  <c:v>3.0046939849853502E-2</c:v>
                </c:pt>
                <c:pt idx="543">
                  <c:v>3.0025482177734403E-2</c:v>
                </c:pt>
                <c:pt idx="544">
                  <c:v>3.0032157897949201E-2</c:v>
                </c:pt>
                <c:pt idx="545">
                  <c:v>3.0042171478271495E-2</c:v>
                </c:pt>
                <c:pt idx="546">
                  <c:v>3.0004501342773503E-2</c:v>
                </c:pt>
                <c:pt idx="547">
                  <c:v>3.0076980590820302E-2</c:v>
                </c:pt>
                <c:pt idx="548">
                  <c:v>3.0067920684814505E-2</c:v>
                </c:pt>
                <c:pt idx="549">
                  <c:v>3.0211925506591804E-2</c:v>
                </c:pt>
                <c:pt idx="550">
                  <c:v>3.0205249786376998E-2</c:v>
                </c:pt>
                <c:pt idx="551">
                  <c:v>3.0168056488037106E-2</c:v>
                </c:pt>
                <c:pt idx="552">
                  <c:v>3.0383586883544901E-2</c:v>
                </c:pt>
                <c:pt idx="553">
                  <c:v>3.0395030975341807E-2</c:v>
                </c:pt>
                <c:pt idx="554">
                  <c:v>3.0533313751220703E-2</c:v>
                </c:pt>
                <c:pt idx="555">
                  <c:v>3.0608654022216807E-2</c:v>
                </c:pt>
                <c:pt idx="556">
                  <c:v>3.0658721923828108E-2</c:v>
                </c:pt>
                <c:pt idx="557">
                  <c:v>3.0667304992675809E-2</c:v>
                </c:pt>
                <c:pt idx="558">
                  <c:v>3.0562400817871104E-2</c:v>
                </c:pt>
                <c:pt idx="559">
                  <c:v>3.08184623718262E-2</c:v>
                </c:pt>
                <c:pt idx="560">
                  <c:v>3.0920028686523503E-2</c:v>
                </c:pt>
                <c:pt idx="561">
                  <c:v>3.0778408050537106E-2</c:v>
                </c:pt>
                <c:pt idx="562">
                  <c:v>3.06801795959473E-2</c:v>
                </c:pt>
                <c:pt idx="563">
                  <c:v>3.0933856964111304E-2</c:v>
                </c:pt>
                <c:pt idx="564">
                  <c:v>3.0920982360839903E-2</c:v>
                </c:pt>
                <c:pt idx="565">
                  <c:v>3.0854225158691403E-2</c:v>
                </c:pt>
                <c:pt idx="566">
                  <c:v>3.0675411224365307E-2</c:v>
                </c:pt>
                <c:pt idx="567">
                  <c:v>3.0726909637451203E-2</c:v>
                </c:pt>
                <c:pt idx="568">
                  <c:v>3.0782222747802797E-2</c:v>
                </c:pt>
                <c:pt idx="569">
                  <c:v>3.0561447143554708E-2</c:v>
                </c:pt>
                <c:pt idx="570">
                  <c:v>3.0518054962158214E-2</c:v>
                </c:pt>
                <c:pt idx="571">
                  <c:v>3.0437469482421899E-2</c:v>
                </c:pt>
                <c:pt idx="572">
                  <c:v>3.021240234375E-2</c:v>
                </c:pt>
                <c:pt idx="573">
                  <c:v>3.0307292938232401E-2</c:v>
                </c:pt>
                <c:pt idx="574">
                  <c:v>3.0107021331787099E-2</c:v>
                </c:pt>
                <c:pt idx="575">
                  <c:v>3.0119419097900401E-2</c:v>
                </c:pt>
                <c:pt idx="576">
                  <c:v>3.0091762542724602E-2</c:v>
                </c:pt>
                <c:pt idx="577">
                  <c:v>3.0022621154785201E-2</c:v>
                </c:pt>
                <c:pt idx="578">
                  <c:v>2.9973506927490311E-2</c:v>
                </c:pt>
                <c:pt idx="579">
                  <c:v>2.9870986938476604E-2</c:v>
                </c:pt>
                <c:pt idx="580">
                  <c:v>2.9666423797607405E-2</c:v>
                </c:pt>
                <c:pt idx="581">
                  <c:v>2.9779434204101608E-2</c:v>
                </c:pt>
                <c:pt idx="582">
                  <c:v>2.9607772827148507E-2</c:v>
                </c:pt>
                <c:pt idx="583">
                  <c:v>2.9752254486084002E-2</c:v>
                </c:pt>
                <c:pt idx="584">
                  <c:v>2.9699325561523507E-2</c:v>
                </c:pt>
                <c:pt idx="585">
                  <c:v>2.9718875885009807E-2</c:v>
                </c:pt>
                <c:pt idx="586">
                  <c:v>2.9648780822753906E-2</c:v>
                </c:pt>
                <c:pt idx="587">
                  <c:v>2.978563308715821E-2</c:v>
                </c:pt>
                <c:pt idx="588">
                  <c:v>2.9519557952880904E-2</c:v>
                </c:pt>
                <c:pt idx="589">
                  <c:v>2.9759407043457108E-2</c:v>
                </c:pt>
                <c:pt idx="590">
                  <c:v>2.9826641082763703E-2</c:v>
                </c:pt>
                <c:pt idx="591">
                  <c:v>2.9781818389892602E-2</c:v>
                </c:pt>
                <c:pt idx="592">
                  <c:v>2.9899597167968809E-2</c:v>
                </c:pt>
                <c:pt idx="593">
                  <c:v>2.9860496520996108E-2</c:v>
                </c:pt>
                <c:pt idx="594">
                  <c:v>3.00660133361817E-2</c:v>
                </c:pt>
                <c:pt idx="595">
                  <c:v>2.9880046844482401E-2</c:v>
                </c:pt>
                <c:pt idx="596">
                  <c:v>3.0035972595214903E-2</c:v>
                </c:pt>
                <c:pt idx="597">
                  <c:v>3.0165195465087905E-2</c:v>
                </c:pt>
                <c:pt idx="598">
                  <c:v>3.0157566070556703E-2</c:v>
                </c:pt>
                <c:pt idx="599">
                  <c:v>3.0065059661865304E-2</c:v>
                </c:pt>
                <c:pt idx="600">
                  <c:v>3.0230045318603502E-2</c:v>
                </c:pt>
                <c:pt idx="601">
                  <c:v>3.0148029327392602E-2</c:v>
                </c:pt>
                <c:pt idx="602">
                  <c:v>3.0246734619140601E-2</c:v>
                </c:pt>
              </c:numCache>
            </c:numRef>
          </c:yVal>
          <c:smooth val="1"/>
        </c:ser>
        <c:ser>
          <c:idx val="3"/>
          <c:order val="3"/>
          <c:tx>
            <c:v>SPE Fraction 5</c:v>
          </c:tx>
          <c:spPr>
            <a:ln w="12700">
              <a:solidFill>
                <a:srgbClr val="666699"/>
              </a:solidFill>
              <a:prstDash val="solid"/>
            </a:ln>
          </c:spPr>
          <c:marker>
            <c:symbol val="none"/>
          </c:marker>
          <c:xVal>
            <c:numRef>
              <c:f>'[1]UV Vis Data'!$M$12:$M$614</c:f>
              <c:numCache>
                <c:formatCode>General</c:formatCode>
                <c:ptCount val="603"/>
                <c:pt idx="0">
                  <c:v>200</c:v>
                </c:pt>
                <c:pt idx="1">
                  <c:v>201</c:v>
                </c:pt>
                <c:pt idx="2">
                  <c:v>202</c:v>
                </c:pt>
                <c:pt idx="3">
                  <c:v>203</c:v>
                </c:pt>
                <c:pt idx="4">
                  <c:v>204</c:v>
                </c:pt>
                <c:pt idx="5">
                  <c:v>205</c:v>
                </c:pt>
                <c:pt idx="6">
                  <c:v>206</c:v>
                </c:pt>
                <c:pt idx="7">
                  <c:v>207</c:v>
                </c:pt>
                <c:pt idx="8">
                  <c:v>208</c:v>
                </c:pt>
                <c:pt idx="9">
                  <c:v>209</c:v>
                </c:pt>
                <c:pt idx="10">
                  <c:v>210</c:v>
                </c:pt>
                <c:pt idx="11">
                  <c:v>211</c:v>
                </c:pt>
                <c:pt idx="12">
                  <c:v>212</c:v>
                </c:pt>
                <c:pt idx="13">
                  <c:v>213</c:v>
                </c:pt>
                <c:pt idx="14">
                  <c:v>214</c:v>
                </c:pt>
                <c:pt idx="15">
                  <c:v>215</c:v>
                </c:pt>
                <c:pt idx="16">
                  <c:v>216</c:v>
                </c:pt>
                <c:pt idx="17">
                  <c:v>217</c:v>
                </c:pt>
                <c:pt idx="18">
                  <c:v>218</c:v>
                </c:pt>
                <c:pt idx="19">
                  <c:v>219</c:v>
                </c:pt>
                <c:pt idx="20">
                  <c:v>220</c:v>
                </c:pt>
                <c:pt idx="21">
                  <c:v>221</c:v>
                </c:pt>
                <c:pt idx="22">
                  <c:v>222</c:v>
                </c:pt>
                <c:pt idx="23">
                  <c:v>223</c:v>
                </c:pt>
                <c:pt idx="24">
                  <c:v>224</c:v>
                </c:pt>
                <c:pt idx="25">
                  <c:v>225</c:v>
                </c:pt>
                <c:pt idx="26">
                  <c:v>226</c:v>
                </c:pt>
                <c:pt idx="27">
                  <c:v>227</c:v>
                </c:pt>
                <c:pt idx="28">
                  <c:v>228</c:v>
                </c:pt>
                <c:pt idx="29">
                  <c:v>229</c:v>
                </c:pt>
                <c:pt idx="30">
                  <c:v>230</c:v>
                </c:pt>
                <c:pt idx="31">
                  <c:v>231</c:v>
                </c:pt>
                <c:pt idx="32">
                  <c:v>232</c:v>
                </c:pt>
                <c:pt idx="33">
                  <c:v>233</c:v>
                </c:pt>
                <c:pt idx="34">
                  <c:v>234</c:v>
                </c:pt>
                <c:pt idx="35">
                  <c:v>235</c:v>
                </c:pt>
                <c:pt idx="36">
                  <c:v>236</c:v>
                </c:pt>
                <c:pt idx="37">
                  <c:v>237</c:v>
                </c:pt>
                <c:pt idx="38">
                  <c:v>238</c:v>
                </c:pt>
                <c:pt idx="39">
                  <c:v>239</c:v>
                </c:pt>
                <c:pt idx="40">
                  <c:v>240</c:v>
                </c:pt>
                <c:pt idx="41">
                  <c:v>241</c:v>
                </c:pt>
                <c:pt idx="42">
                  <c:v>242</c:v>
                </c:pt>
                <c:pt idx="43">
                  <c:v>243</c:v>
                </c:pt>
                <c:pt idx="44">
                  <c:v>244</c:v>
                </c:pt>
                <c:pt idx="45">
                  <c:v>245</c:v>
                </c:pt>
                <c:pt idx="46">
                  <c:v>246</c:v>
                </c:pt>
                <c:pt idx="47">
                  <c:v>247</c:v>
                </c:pt>
                <c:pt idx="48">
                  <c:v>248</c:v>
                </c:pt>
                <c:pt idx="49">
                  <c:v>249</c:v>
                </c:pt>
                <c:pt idx="50">
                  <c:v>250</c:v>
                </c:pt>
                <c:pt idx="51">
                  <c:v>251</c:v>
                </c:pt>
                <c:pt idx="52">
                  <c:v>252</c:v>
                </c:pt>
                <c:pt idx="53">
                  <c:v>253</c:v>
                </c:pt>
                <c:pt idx="54">
                  <c:v>254</c:v>
                </c:pt>
                <c:pt idx="55">
                  <c:v>255</c:v>
                </c:pt>
                <c:pt idx="56">
                  <c:v>256</c:v>
                </c:pt>
                <c:pt idx="57">
                  <c:v>257</c:v>
                </c:pt>
                <c:pt idx="58">
                  <c:v>258</c:v>
                </c:pt>
                <c:pt idx="59">
                  <c:v>259</c:v>
                </c:pt>
                <c:pt idx="60">
                  <c:v>260</c:v>
                </c:pt>
                <c:pt idx="61">
                  <c:v>261</c:v>
                </c:pt>
                <c:pt idx="62">
                  <c:v>262</c:v>
                </c:pt>
                <c:pt idx="63">
                  <c:v>263</c:v>
                </c:pt>
                <c:pt idx="64">
                  <c:v>264</c:v>
                </c:pt>
                <c:pt idx="65">
                  <c:v>265</c:v>
                </c:pt>
                <c:pt idx="66">
                  <c:v>266</c:v>
                </c:pt>
                <c:pt idx="67">
                  <c:v>267</c:v>
                </c:pt>
                <c:pt idx="68">
                  <c:v>268</c:v>
                </c:pt>
                <c:pt idx="69">
                  <c:v>269</c:v>
                </c:pt>
                <c:pt idx="70">
                  <c:v>270</c:v>
                </c:pt>
                <c:pt idx="71">
                  <c:v>271</c:v>
                </c:pt>
                <c:pt idx="72">
                  <c:v>272</c:v>
                </c:pt>
                <c:pt idx="73">
                  <c:v>273</c:v>
                </c:pt>
                <c:pt idx="74">
                  <c:v>274</c:v>
                </c:pt>
                <c:pt idx="75">
                  <c:v>275</c:v>
                </c:pt>
                <c:pt idx="76">
                  <c:v>276</c:v>
                </c:pt>
                <c:pt idx="77">
                  <c:v>277</c:v>
                </c:pt>
                <c:pt idx="78">
                  <c:v>278</c:v>
                </c:pt>
                <c:pt idx="79">
                  <c:v>279</c:v>
                </c:pt>
                <c:pt idx="80">
                  <c:v>280</c:v>
                </c:pt>
                <c:pt idx="81">
                  <c:v>281</c:v>
                </c:pt>
                <c:pt idx="82">
                  <c:v>282</c:v>
                </c:pt>
                <c:pt idx="83">
                  <c:v>283</c:v>
                </c:pt>
                <c:pt idx="84">
                  <c:v>284</c:v>
                </c:pt>
                <c:pt idx="85">
                  <c:v>285</c:v>
                </c:pt>
                <c:pt idx="86">
                  <c:v>286</c:v>
                </c:pt>
                <c:pt idx="87">
                  <c:v>287</c:v>
                </c:pt>
                <c:pt idx="88">
                  <c:v>288</c:v>
                </c:pt>
                <c:pt idx="89">
                  <c:v>289</c:v>
                </c:pt>
                <c:pt idx="90">
                  <c:v>290</c:v>
                </c:pt>
                <c:pt idx="91">
                  <c:v>291</c:v>
                </c:pt>
                <c:pt idx="92">
                  <c:v>292</c:v>
                </c:pt>
                <c:pt idx="93">
                  <c:v>293</c:v>
                </c:pt>
                <c:pt idx="94">
                  <c:v>294</c:v>
                </c:pt>
                <c:pt idx="95">
                  <c:v>295</c:v>
                </c:pt>
                <c:pt idx="96">
                  <c:v>296</c:v>
                </c:pt>
                <c:pt idx="97">
                  <c:v>297</c:v>
                </c:pt>
                <c:pt idx="98">
                  <c:v>298</c:v>
                </c:pt>
                <c:pt idx="99">
                  <c:v>299</c:v>
                </c:pt>
                <c:pt idx="100">
                  <c:v>300</c:v>
                </c:pt>
                <c:pt idx="101">
                  <c:v>301</c:v>
                </c:pt>
                <c:pt idx="102">
                  <c:v>302</c:v>
                </c:pt>
                <c:pt idx="103">
                  <c:v>303</c:v>
                </c:pt>
                <c:pt idx="104">
                  <c:v>304</c:v>
                </c:pt>
                <c:pt idx="105">
                  <c:v>305</c:v>
                </c:pt>
                <c:pt idx="106">
                  <c:v>306</c:v>
                </c:pt>
                <c:pt idx="107">
                  <c:v>307</c:v>
                </c:pt>
                <c:pt idx="108">
                  <c:v>308</c:v>
                </c:pt>
                <c:pt idx="109">
                  <c:v>309</c:v>
                </c:pt>
                <c:pt idx="110">
                  <c:v>310</c:v>
                </c:pt>
                <c:pt idx="111">
                  <c:v>311</c:v>
                </c:pt>
                <c:pt idx="112">
                  <c:v>312</c:v>
                </c:pt>
                <c:pt idx="113">
                  <c:v>313</c:v>
                </c:pt>
                <c:pt idx="114">
                  <c:v>314</c:v>
                </c:pt>
                <c:pt idx="115">
                  <c:v>315</c:v>
                </c:pt>
                <c:pt idx="116">
                  <c:v>316</c:v>
                </c:pt>
                <c:pt idx="117">
                  <c:v>317</c:v>
                </c:pt>
                <c:pt idx="118">
                  <c:v>318</c:v>
                </c:pt>
                <c:pt idx="119">
                  <c:v>319</c:v>
                </c:pt>
                <c:pt idx="120">
                  <c:v>320</c:v>
                </c:pt>
                <c:pt idx="121">
                  <c:v>321</c:v>
                </c:pt>
                <c:pt idx="122">
                  <c:v>322</c:v>
                </c:pt>
                <c:pt idx="123">
                  <c:v>323</c:v>
                </c:pt>
                <c:pt idx="124">
                  <c:v>324</c:v>
                </c:pt>
                <c:pt idx="125">
                  <c:v>325</c:v>
                </c:pt>
                <c:pt idx="126">
                  <c:v>326</c:v>
                </c:pt>
                <c:pt idx="127">
                  <c:v>327</c:v>
                </c:pt>
                <c:pt idx="128">
                  <c:v>328</c:v>
                </c:pt>
                <c:pt idx="129">
                  <c:v>329</c:v>
                </c:pt>
                <c:pt idx="130">
                  <c:v>330</c:v>
                </c:pt>
                <c:pt idx="131">
                  <c:v>331</c:v>
                </c:pt>
                <c:pt idx="132">
                  <c:v>332</c:v>
                </c:pt>
                <c:pt idx="133">
                  <c:v>333</c:v>
                </c:pt>
                <c:pt idx="134">
                  <c:v>334</c:v>
                </c:pt>
                <c:pt idx="135">
                  <c:v>335</c:v>
                </c:pt>
                <c:pt idx="136">
                  <c:v>336</c:v>
                </c:pt>
                <c:pt idx="137">
                  <c:v>337</c:v>
                </c:pt>
                <c:pt idx="138">
                  <c:v>338</c:v>
                </c:pt>
                <c:pt idx="139">
                  <c:v>339</c:v>
                </c:pt>
                <c:pt idx="140">
                  <c:v>340</c:v>
                </c:pt>
                <c:pt idx="141">
                  <c:v>341</c:v>
                </c:pt>
                <c:pt idx="142">
                  <c:v>342</c:v>
                </c:pt>
                <c:pt idx="143">
                  <c:v>343</c:v>
                </c:pt>
                <c:pt idx="144">
                  <c:v>344</c:v>
                </c:pt>
                <c:pt idx="145">
                  <c:v>345</c:v>
                </c:pt>
                <c:pt idx="146">
                  <c:v>346</c:v>
                </c:pt>
                <c:pt idx="147">
                  <c:v>347</c:v>
                </c:pt>
                <c:pt idx="148">
                  <c:v>348</c:v>
                </c:pt>
                <c:pt idx="149">
                  <c:v>349</c:v>
                </c:pt>
                <c:pt idx="150">
                  <c:v>350</c:v>
                </c:pt>
                <c:pt idx="151">
                  <c:v>351</c:v>
                </c:pt>
                <c:pt idx="152">
                  <c:v>352</c:v>
                </c:pt>
                <c:pt idx="153">
                  <c:v>353</c:v>
                </c:pt>
                <c:pt idx="154">
                  <c:v>354</c:v>
                </c:pt>
                <c:pt idx="155">
                  <c:v>355</c:v>
                </c:pt>
                <c:pt idx="156">
                  <c:v>356</c:v>
                </c:pt>
                <c:pt idx="157">
                  <c:v>357</c:v>
                </c:pt>
                <c:pt idx="158">
                  <c:v>358</c:v>
                </c:pt>
                <c:pt idx="159">
                  <c:v>359</c:v>
                </c:pt>
                <c:pt idx="160">
                  <c:v>360</c:v>
                </c:pt>
                <c:pt idx="161">
                  <c:v>361</c:v>
                </c:pt>
                <c:pt idx="162">
                  <c:v>362</c:v>
                </c:pt>
                <c:pt idx="163">
                  <c:v>363</c:v>
                </c:pt>
                <c:pt idx="164">
                  <c:v>364</c:v>
                </c:pt>
                <c:pt idx="165">
                  <c:v>365</c:v>
                </c:pt>
                <c:pt idx="166">
                  <c:v>366</c:v>
                </c:pt>
                <c:pt idx="167">
                  <c:v>367</c:v>
                </c:pt>
                <c:pt idx="168">
                  <c:v>368</c:v>
                </c:pt>
                <c:pt idx="169">
                  <c:v>369</c:v>
                </c:pt>
                <c:pt idx="170">
                  <c:v>370</c:v>
                </c:pt>
                <c:pt idx="171">
                  <c:v>371</c:v>
                </c:pt>
                <c:pt idx="172">
                  <c:v>372</c:v>
                </c:pt>
                <c:pt idx="173">
                  <c:v>373</c:v>
                </c:pt>
                <c:pt idx="174">
                  <c:v>374</c:v>
                </c:pt>
                <c:pt idx="175">
                  <c:v>375</c:v>
                </c:pt>
                <c:pt idx="176">
                  <c:v>376</c:v>
                </c:pt>
                <c:pt idx="177">
                  <c:v>377</c:v>
                </c:pt>
                <c:pt idx="178">
                  <c:v>378</c:v>
                </c:pt>
                <c:pt idx="179">
                  <c:v>379</c:v>
                </c:pt>
                <c:pt idx="180">
                  <c:v>380</c:v>
                </c:pt>
                <c:pt idx="181">
                  <c:v>381</c:v>
                </c:pt>
                <c:pt idx="182">
                  <c:v>382</c:v>
                </c:pt>
                <c:pt idx="183">
                  <c:v>383</c:v>
                </c:pt>
                <c:pt idx="184">
                  <c:v>384</c:v>
                </c:pt>
                <c:pt idx="185">
                  <c:v>385</c:v>
                </c:pt>
                <c:pt idx="186">
                  <c:v>386</c:v>
                </c:pt>
                <c:pt idx="187">
                  <c:v>387</c:v>
                </c:pt>
                <c:pt idx="188">
                  <c:v>388</c:v>
                </c:pt>
                <c:pt idx="189">
                  <c:v>389</c:v>
                </c:pt>
                <c:pt idx="190">
                  <c:v>390</c:v>
                </c:pt>
                <c:pt idx="191">
                  <c:v>391</c:v>
                </c:pt>
                <c:pt idx="192">
                  <c:v>392</c:v>
                </c:pt>
                <c:pt idx="193">
                  <c:v>393</c:v>
                </c:pt>
                <c:pt idx="194">
                  <c:v>394</c:v>
                </c:pt>
                <c:pt idx="195">
                  <c:v>395</c:v>
                </c:pt>
                <c:pt idx="196">
                  <c:v>396</c:v>
                </c:pt>
                <c:pt idx="197">
                  <c:v>397</c:v>
                </c:pt>
                <c:pt idx="198">
                  <c:v>398</c:v>
                </c:pt>
                <c:pt idx="199">
                  <c:v>399</c:v>
                </c:pt>
                <c:pt idx="200">
                  <c:v>400</c:v>
                </c:pt>
                <c:pt idx="201">
                  <c:v>401</c:v>
                </c:pt>
                <c:pt idx="202">
                  <c:v>402</c:v>
                </c:pt>
                <c:pt idx="203">
                  <c:v>403</c:v>
                </c:pt>
                <c:pt idx="204">
                  <c:v>404</c:v>
                </c:pt>
                <c:pt idx="205">
                  <c:v>405</c:v>
                </c:pt>
                <c:pt idx="206">
                  <c:v>406</c:v>
                </c:pt>
                <c:pt idx="207">
                  <c:v>407</c:v>
                </c:pt>
                <c:pt idx="208">
                  <c:v>408</c:v>
                </c:pt>
                <c:pt idx="209">
                  <c:v>409</c:v>
                </c:pt>
                <c:pt idx="210">
                  <c:v>410</c:v>
                </c:pt>
                <c:pt idx="211">
                  <c:v>411</c:v>
                </c:pt>
                <c:pt idx="212">
                  <c:v>412</c:v>
                </c:pt>
                <c:pt idx="213">
                  <c:v>413</c:v>
                </c:pt>
                <c:pt idx="214">
                  <c:v>414</c:v>
                </c:pt>
                <c:pt idx="215">
                  <c:v>415</c:v>
                </c:pt>
                <c:pt idx="216">
                  <c:v>416</c:v>
                </c:pt>
                <c:pt idx="217">
                  <c:v>417</c:v>
                </c:pt>
                <c:pt idx="218">
                  <c:v>418</c:v>
                </c:pt>
                <c:pt idx="219">
                  <c:v>419</c:v>
                </c:pt>
                <c:pt idx="220">
                  <c:v>420</c:v>
                </c:pt>
                <c:pt idx="221">
                  <c:v>421</c:v>
                </c:pt>
                <c:pt idx="222">
                  <c:v>422</c:v>
                </c:pt>
                <c:pt idx="223">
                  <c:v>423</c:v>
                </c:pt>
                <c:pt idx="224">
                  <c:v>424</c:v>
                </c:pt>
                <c:pt idx="225">
                  <c:v>425</c:v>
                </c:pt>
                <c:pt idx="226">
                  <c:v>426</c:v>
                </c:pt>
                <c:pt idx="227">
                  <c:v>427</c:v>
                </c:pt>
                <c:pt idx="228">
                  <c:v>428</c:v>
                </c:pt>
                <c:pt idx="229">
                  <c:v>429</c:v>
                </c:pt>
                <c:pt idx="230">
                  <c:v>430</c:v>
                </c:pt>
                <c:pt idx="231">
                  <c:v>431</c:v>
                </c:pt>
                <c:pt idx="232">
                  <c:v>432</c:v>
                </c:pt>
                <c:pt idx="233">
                  <c:v>433</c:v>
                </c:pt>
                <c:pt idx="234">
                  <c:v>434</c:v>
                </c:pt>
                <c:pt idx="235">
                  <c:v>435</c:v>
                </c:pt>
                <c:pt idx="236">
                  <c:v>436</c:v>
                </c:pt>
                <c:pt idx="237">
                  <c:v>437</c:v>
                </c:pt>
                <c:pt idx="238">
                  <c:v>438</c:v>
                </c:pt>
                <c:pt idx="239">
                  <c:v>439</c:v>
                </c:pt>
                <c:pt idx="240">
                  <c:v>440</c:v>
                </c:pt>
                <c:pt idx="241">
                  <c:v>441</c:v>
                </c:pt>
                <c:pt idx="242">
                  <c:v>442</c:v>
                </c:pt>
                <c:pt idx="243">
                  <c:v>443</c:v>
                </c:pt>
                <c:pt idx="244">
                  <c:v>444</c:v>
                </c:pt>
                <c:pt idx="245">
                  <c:v>445</c:v>
                </c:pt>
                <c:pt idx="246">
                  <c:v>446</c:v>
                </c:pt>
                <c:pt idx="247">
                  <c:v>447</c:v>
                </c:pt>
                <c:pt idx="248">
                  <c:v>448</c:v>
                </c:pt>
                <c:pt idx="249">
                  <c:v>449</c:v>
                </c:pt>
                <c:pt idx="250">
                  <c:v>450</c:v>
                </c:pt>
                <c:pt idx="251">
                  <c:v>451</c:v>
                </c:pt>
                <c:pt idx="252">
                  <c:v>452</c:v>
                </c:pt>
                <c:pt idx="253">
                  <c:v>453</c:v>
                </c:pt>
                <c:pt idx="254">
                  <c:v>454</c:v>
                </c:pt>
                <c:pt idx="255">
                  <c:v>455</c:v>
                </c:pt>
                <c:pt idx="256">
                  <c:v>456</c:v>
                </c:pt>
                <c:pt idx="257">
                  <c:v>457</c:v>
                </c:pt>
                <c:pt idx="258">
                  <c:v>458</c:v>
                </c:pt>
                <c:pt idx="259">
                  <c:v>459</c:v>
                </c:pt>
                <c:pt idx="260">
                  <c:v>460</c:v>
                </c:pt>
                <c:pt idx="261">
                  <c:v>461</c:v>
                </c:pt>
                <c:pt idx="262">
                  <c:v>462</c:v>
                </c:pt>
                <c:pt idx="263">
                  <c:v>463</c:v>
                </c:pt>
                <c:pt idx="264">
                  <c:v>464</c:v>
                </c:pt>
                <c:pt idx="265">
                  <c:v>465</c:v>
                </c:pt>
                <c:pt idx="266">
                  <c:v>466</c:v>
                </c:pt>
                <c:pt idx="267">
                  <c:v>467</c:v>
                </c:pt>
                <c:pt idx="268">
                  <c:v>468</c:v>
                </c:pt>
                <c:pt idx="269">
                  <c:v>469</c:v>
                </c:pt>
                <c:pt idx="270">
                  <c:v>470</c:v>
                </c:pt>
                <c:pt idx="271">
                  <c:v>471</c:v>
                </c:pt>
                <c:pt idx="272">
                  <c:v>472</c:v>
                </c:pt>
                <c:pt idx="273">
                  <c:v>473</c:v>
                </c:pt>
                <c:pt idx="274">
                  <c:v>474</c:v>
                </c:pt>
                <c:pt idx="275">
                  <c:v>475</c:v>
                </c:pt>
                <c:pt idx="276">
                  <c:v>476</c:v>
                </c:pt>
                <c:pt idx="277">
                  <c:v>477</c:v>
                </c:pt>
                <c:pt idx="278">
                  <c:v>478</c:v>
                </c:pt>
                <c:pt idx="279">
                  <c:v>479</c:v>
                </c:pt>
                <c:pt idx="280">
                  <c:v>480</c:v>
                </c:pt>
                <c:pt idx="281">
                  <c:v>481</c:v>
                </c:pt>
                <c:pt idx="282">
                  <c:v>482</c:v>
                </c:pt>
                <c:pt idx="283">
                  <c:v>483</c:v>
                </c:pt>
                <c:pt idx="284">
                  <c:v>484</c:v>
                </c:pt>
                <c:pt idx="285">
                  <c:v>485</c:v>
                </c:pt>
                <c:pt idx="286">
                  <c:v>486</c:v>
                </c:pt>
                <c:pt idx="287">
                  <c:v>487</c:v>
                </c:pt>
                <c:pt idx="288">
                  <c:v>488</c:v>
                </c:pt>
                <c:pt idx="289">
                  <c:v>489</c:v>
                </c:pt>
                <c:pt idx="290">
                  <c:v>490</c:v>
                </c:pt>
                <c:pt idx="291">
                  <c:v>491</c:v>
                </c:pt>
                <c:pt idx="292">
                  <c:v>492</c:v>
                </c:pt>
                <c:pt idx="293">
                  <c:v>493</c:v>
                </c:pt>
                <c:pt idx="294">
                  <c:v>494</c:v>
                </c:pt>
                <c:pt idx="295">
                  <c:v>495</c:v>
                </c:pt>
                <c:pt idx="296">
                  <c:v>496</c:v>
                </c:pt>
                <c:pt idx="297">
                  <c:v>497</c:v>
                </c:pt>
                <c:pt idx="298">
                  <c:v>498</c:v>
                </c:pt>
                <c:pt idx="299">
                  <c:v>499</c:v>
                </c:pt>
                <c:pt idx="300">
                  <c:v>500</c:v>
                </c:pt>
                <c:pt idx="301">
                  <c:v>501</c:v>
                </c:pt>
                <c:pt idx="302">
                  <c:v>502</c:v>
                </c:pt>
                <c:pt idx="303">
                  <c:v>503</c:v>
                </c:pt>
                <c:pt idx="304">
                  <c:v>504</c:v>
                </c:pt>
                <c:pt idx="305">
                  <c:v>505</c:v>
                </c:pt>
                <c:pt idx="306">
                  <c:v>506</c:v>
                </c:pt>
                <c:pt idx="307">
                  <c:v>507</c:v>
                </c:pt>
                <c:pt idx="308">
                  <c:v>508</c:v>
                </c:pt>
                <c:pt idx="309">
                  <c:v>509</c:v>
                </c:pt>
                <c:pt idx="310">
                  <c:v>510</c:v>
                </c:pt>
                <c:pt idx="311">
                  <c:v>511</c:v>
                </c:pt>
                <c:pt idx="312">
                  <c:v>512</c:v>
                </c:pt>
                <c:pt idx="313">
                  <c:v>513</c:v>
                </c:pt>
                <c:pt idx="314">
                  <c:v>514</c:v>
                </c:pt>
                <c:pt idx="315">
                  <c:v>515</c:v>
                </c:pt>
                <c:pt idx="316">
                  <c:v>516</c:v>
                </c:pt>
                <c:pt idx="317">
                  <c:v>517</c:v>
                </c:pt>
                <c:pt idx="318">
                  <c:v>518</c:v>
                </c:pt>
                <c:pt idx="319">
                  <c:v>519</c:v>
                </c:pt>
                <c:pt idx="320">
                  <c:v>520</c:v>
                </c:pt>
                <c:pt idx="321">
                  <c:v>521</c:v>
                </c:pt>
                <c:pt idx="322">
                  <c:v>522</c:v>
                </c:pt>
                <c:pt idx="323">
                  <c:v>523</c:v>
                </c:pt>
                <c:pt idx="324">
                  <c:v>524</c:v>
                </c:pt>
                <c:pt idx="325">
                  <c:v>525</c:v>
                </c:pt>
                <c:pt idx="326">
                  <c:v>526</c:v>
                </c:pt>
                <c:pt idx="327">
                  <c:v>527</c:v>
                </c:pt>
                <c:pt idx="328">
                  <c:v>528</c:v>
                </c:pt>
                <c:pt idx="329">
                  <c:v>529</c:v>
                </c:pt>
                <c:pt idx="330">
                  <c:v>530</c:v>
                </c:pt>
                <c:pt idx="331">
                  <c:v>531</c:v>
                </c:pt>
                <c:pt idx="332">
                  <c:v>532</c:v>
                </c:pt>
                <c:pt idx="333">
                  <c:v>533</c:v>
                </c:pt>
                <c:pt idx="334">
                  <c:v>534</c:v>
                </c:pt>
                <c:pt idx="335">
                  <c:v>535</c:v>
                </c:pt>
                <c:pt idx="336">
                  <c:v>536</c:v>
                </c:pt>
                <c:pt idx="337">
                  <c:v>537</c:v>
                </c:pt>
                <c:pt idx="338">
                  <c:v>538</c:v>
                </c:pt>
                <c:pt idx="339">
                  <c:v>539</c:v>
                </c:pt>
                <c:pt idx="340">
                  <c:v>540</c:v>
                </c:pt>
                <c:pt idx="341">
                  <c:v>541</c:v>
                </c:pt>
                <c:pt idx="342">
                  <c:v>542</c:v>
                </c:pt>
                <c:pt idx="343">
                  <c:v>543</c:v>
                </c:pt>
                <c:pt idx="344">
                  <c:v>544</c:v>
                </c:pt>
                <c:pt idx="345">
                  <c:v>545</c:v>
                </c:pt>
                <c:pt idx="346">
                  <c:v>546</c:v>
                </c:pt>
                <c:pt idx="347">
                  <c:v>547</c:v>
                </c:pt>
                <c:pt idx="348">
                  <c:v>548</c:v>
                </c:pt>
                <c:pt idx="349">
                  <c:v>549</c:v>
                </c:pt>
                <c:pt idx="350">
                  <c:v>550</c:v>
                </c:pt>
                <c:pt idx="351">
                  <c:v>551</c:v>
                </c:pt>
                <c:pt idx="352">
                  <c:v>552</c:v>
                </c:pt>
                <c:pt idx="353">
                  <c:v>553</c:v>
                </c:pt>
                <c:pt idx="354">
                  <c:v>554</c:v>
                </c:pt>
                <c:pt idx="355">
                  <c:v>555</c:v>
                </c:pt>
                <c:pt idx="356">
                  <c:v>556</c:v>
                </c:pt>
                <c:pt idx="357">
                  <c:v>557</c:v>
                </c:pt>
                <c:pt idx="358">
                  <c:v>558</c:v>
                </c:pt>
                <c:pt idx="359">
                  <c:v>559</c:v>
                </c:pt>
                <c:pt idx="360">
                  <c:v>560</c:v>
                </c:pt>
                <c:pt idx="361">
                  <c:v>561</c:v>
                </c:pt>
                <c:pt idx="362">
                  <c:v>562</c:v>
                </c:pt>
                <c:pt idx="363">
                  <c:v>563</c:v>
                </c:pt>
                <c:pt idx="364">
                  <c:v>564</c:v>
                </c:pt>
                <c:pt idx="365">
                  <c:v>565</c:v>
                </c:pt>
                <c:pt idx="366">
                  <c:v>566</c:v>
                </c:pt>
                <c:pt idx="367">
                  <c:v>567</c:v>
                </c:pt>
                <c:pt idx="368">
                  <c:v>568</c:v>
                </c:pt>
                <c:pt idx="369">
                  <c:v>569</c:v>
                </c:pt>
                <c:pt idx="370">
                  <c:v>570</c:v>
                </c:pt>
                <c:pt idx="371">
                  <c:v>571</c:v>
                </c:pt>
                <c:pt idx="372">
                  <c:v>572</c:v>
                </c:pt>
                <c:pt idx="373">
                  <c:v>573</c:v>
                </c:pt>
                <c:pt idx="374">
                  <c:v>574</c:v>
                </c:pt>
                <c:pt idx="375">
                  <c:v>575</c:v>
                </c:pt>
                <c:pt idx="376">
                  <c:v>576</c:v>
                </c:pt>
                <c:pt idx="377">
                  <c:v>577</c:v>
                </c:pt>
                <c:pt idx="378">
                  <c:v>578</c:v>
                </c:pt>
                <c:pt idx="379">
                  <c:v>579</c:v>
                </c:pt>
                <c:pt idx="380">
                  <c:v>580</c:v>
                </c:pt>
                <c:pt idx="381">
                  <c:v>581</c:v>
                </c:pt>
                <c:pt idx="382">
                  <c:v>582</c:v>
                </c:pt>
                <c:pt idx="383">
                  <c:v>583</c:v>
                </c:pt>
                <c:pt idx="384">
                  <c:v>584</c:v>
                </c:pt>
                <c:pt idx="385">
                  <c:v>585</c:v>
                </c:pt>
                <c:pt idx="386">
                  <c:v>586</c:v>
                </c:pt>
                <c:pt idx="387">
                  <c:v>587</c:v>
                </c:pt>
                <c:pt idx="388">
                  <c:v>588</c:v>
                </c:pt>
                <c:pt idx="389">
                  <c:v>589</c:v>
                </c:pt>
                <c:pt idx="390">
                  <c:v>590</c:v>
                </c:pt>
                <c:pt idx="391">
                  <c:v>591</c:v>
                </c:pt>
                <c:pt idx="392">
                  <c:v>592</c:v>
                </c:pt>
                <c:pt idx="393">
                  <c:v>593</c:v>
                </c:pt>
                <c:pt idx="394">
                  <c:v>594</c:v>
                </c:pt>
                <c:pt idx="395">
                  <c:v>595</c:v>
                </c:pt>
                <c:pt idx="396">
                  <c:v>596</c:v>
                </c:pt>
                <c:pt idx="397">
                  <c:v>597</c:v>
                </c:pt>
                <c:pt idx="398">
                  <c:v>598</c:v>
                </c:pt>
                <c:pt idx="399">
                  <c:v>599</c:v>
                </c:pt>
                <c:pt idx="400">
                  <c:v>600</c:v>
                </c:pt>
                <c:pt idx="401">
                  <c:v>601</c:v>
                </c:pt>
                <c:pt idx="402">
                  <c:v>602</c:v>
                </c:pt>
                <c:pt idx="403">
                  <c:v>603</c:v>
                </c:pt>
                <c:pt idx="404">
                  <c:v>604</c:v>
                </c:pt>
                <c:pt idx="405">
                  <c:v>605</c:v>
                </c:pt>
                <c:pt idx="406">
                  <c:v>606</c:v>
                </c:pt>
                <c:pt idx="407">
                  <c:v>607</c:v>
                </c:pt>
                <c:pt idx="408">
                  <c:v>608</c:v>
                </c:pt>
                <c:pt idx="409">
                  <c:v>609</c:v>
                </c:pt>
                <c:pt idx="410">
                  <c:v>610</c:v>
                </c:pt>
                <c:pt idx="411">
                  <c:v>611</c:v>
                </c:pt>
                <c:pt idx="412">
                  <c:v>612</c:v>
                </c:pt>
                <c:pt idx="413">
                  <c:v>613</c:v>
                </c:pt>
                <c:pt idx="414">
                  <c:v>614</c:v>
                </c:pt>
                <c:pt idx="415">
                  <c:v>615</c:v>
                </c:pt>
                <c:pt idx="416">
                  <c:v>616</c:v>
                </c:pt>
                <c:pt idx="417">
                  <c:v>617</c:v>
                </c:pt>
                <c:pt idx="418">
                  <c:v>618</c:v>
                </c:pt>
                <c:pt idx="419">
                  <c:v>619</c:v>
                </c:pt>
                <c:pt idx="420">
                  <c:v>620</c:v>
                </c:pt>
                <c:pt idx="421">
                  <c:v>621</c:v>
                </c:pt>
                <c:pt idx="422">
                  <c:v>622</c:v>
                </c:pt>
                <c:pt idx="423">
                  <c:v>623</c:v>
                </c:pt>
                <c:pt idx="424">
                  <c:v>624</c:v>
                </c:pt>
                <c:pt idx="425">
                  <c:v>625</c:v>
                </c:pt>
                <c:pt idx="426">
                  <c:v>626</c:v>
                </c:pt>
                <c:pt idx="427">
                  <c:v>627</c:v>
                </c:pt>
                <c:pt idx="428">
                  <c:v>628</c:v>
                </c:pt>
                <c:pt idx="429">
                  <c:v>629</c:v>
                </c:pt>
                <c:pt idx="430">
                  <c:v>630</c:v>
                </c:pt>
                <c:pt idx="431">
                  <c:v>631</c:v>
                </c:pt>
                <c:pt idx="432">
                  <c:v>632</c:v>
                </c:pt>
                <c:pt idx="433">
                  <c:v>633</c:v>
                </c:pt>
                <c:pt idx="434">
                  <c:v>634</c:v>
                </c:pt>
                <c:pt idx="435">
                  <c:v>635</c:v>
                </c:pt>
                <c:pt idx="436">
                  <c:v>636</c:v>
                </c:pt>
                <c:pt idx="437">
                  <c:v>637</c:v>
                </c:pt>
                <c:pt idx="438">
                  <c:v>638</c:v>
                </c:pt>
                <c:pt idx="439">
                  <c:v>639</c:v>
                </c:pt>
                <c:pt idx="440">
                  <c:v>640</c:v>
                </c:pt>
                <c:pt idx="441">
                  <c:v>641</c:v>
                </c:pt>
                <c:pt idx="442">
                  <c:v>642</c:v>
                </c:pt>
                <c:pt idx="443">
                  <c:v>643</c:v>
                </c:pt>
                <c:pt idx="444">
                  <c:v>644</c:v>
                </c:pt>
                <c:pt idx="445">
                  <c:v>645</c:v>
                </c:pt>
                <c:pt idx="446">
                  <c:v>646</c:v>
                </c:pt>
                <c:pt idx="447">
                  <c:v>647</c:v>
                </c:pt>
                <c:pt idx="448">
                  <c:v>648</c:v>
                </c:pt>
                <c:pt idx="449">
                  <c:v>649</c:v>
                </c:pt>
                <c:pt idx="450">
                  <c:v>650</c:v>
                </c:pt>
                <c:pt idx="451">
                  <c:v>651</c:v>
                </c:pt>
                <c:pt idx="452">
                  <c:v>652</c:v>
                </c:pt>
                <c:pt idx="453">
                  <c:v>653</c:v>
                </c:pt>
                <c:pt idx="454">
                  <c:v>654</c:v>
                </c:pt>
                <c:pt idx="455">
                  <c:v>655</c:v>
                </c:pt>
                <c:pt idx="456">
                  <c:v>656</c:v>
                </c:pt>
                <c:pt idx="457">
                  <c:v>657</c:v>
                </c:pt>
                <c:pt idx="458">
                  <c:v>658</c:v>
                </c:pt>
                <c:pt idx="459">
                  <c:v>659</c:v>
                </c:pt>
                <c:pt idx="460">
                  <c:v>660</c:v>
                </c:pt>
                <c:pt idx="461">
                  <c:v>661</c:v>
                </c:pt>
                <c:pt idx="462">
                  <c:v>662</c:v>
                </c:pt>
                <c:pt idx="463">
                  <c:v>663</c:v>
                </c:pt>
                <c:pt idx="464">
                  <c:v>664</c:v>
                </c:pt>
                <c:pt idx="465">
                  <c:v>665</c:v>
                </c:pt>
                <c:pt idx="466">
                  <c:v>666</c:v>
                </c:pt>
                <c:pt idx="467">
                  <c:v>667</c:v>
                </c:pt>
                <c:pt idx="468">
                  <c:v>668</c:v>
                </c:pt>
                <c:pt idx="469">
                  <c:v>669</c:v>
                </c:pt>
                <c:pt idx="470">
                  <c:v>670</c:v>
                </c:pt>
                <c:pt idx="471">
                  <c:v>671</c:v>
                </c:pt>
                <c:pt idx="472">
                  <c:v>672</c:v>
                </c:pt>
                <c:pt idx="473">
                  <c:v>673</c:v>
                </c:pt>
                <c:pt idx="474">
                  <c:v>674</c:v>
                </c:pt>
                <c:pt idx="475">
                  <c:v>675</c:v>
                </c:pt>
                <c:pt idx="476">
                  <c:v>676</c:v>
                </c:pt>
                <c:pt idx="477">
                  <c:v>677</c:v>
                </c:pt>
                <c:pt idx="478">
                  <c:v>678</c:v>
                </c:pt>
                <c:pt idx="479">
                  <c:v>679</c:v>
                </c:pt>
                <c:pt idx="480">
                  <c:v>680</c:v>
                </c:pt>
                <c:pt idx="481">
                  <c:v>681</c:v>
                </c:pt>
                <c:pt idx="482">
                  <c:v>682</c:v>
                </c:pt>
                <c:pt idx="483">
                  <c:v>683</c:v>
                </c:pt>
                <c:pt idx="484">
                  <c:v>684</c:v>
                </c:pt>
                <c:pt idx="485">
                  <c:v>685</c:v>
                </c:pt>
                <c:pt idx="486">
                  <c:v>686</c:v>
                </c:pt>
                <c:pt idx="487">
                  <c:v>687</c:v>
                </c:pt>
                <c:pt idx="488">
                  <c:v>688</c:v>
                </c:pt>
                <c:pt idx="489">
                  <c:v>689</c:v>
                </c:pt>
                <c:pt idx="490">
                  <c:v>690</c:v>
                </c:pt>
                <c:pt idx="491">
                  <c:v>691</c:v>
                </c:pt>
                <c:pt idx="492">
                  <c:v>692</c:v>
                </c:pt>
                <c:pt idx="493">
                  <c:v>693</c:v>
                </c:pt>
                <c:pt idx="494">
                  <c:v>694</c:v>
                </c:pt>
                <c:pt idx="495">
                  <c:v>695</c:v>
                </c:pt>
                <c:pt idx="496">
                  <c:v>696</c:v>
                </c:pt>
                <c:pt idx="497">
                  <c:v>697</c:v>
                </c:pt>
                <c:pt idx="498">
                  <c:v>698</c:v>
                </c:pt>
                <c:pt idx="499">
                  <c:v>699</c:v>
                </c:pt>
                <c:pt idx="500">
                  <c:v>700</c:v>
                </c:pt>
                <c:pt idx="501">
                  <c:v>701</c:v>
                </c:pt>
                <c:pt idx="502">
                  <c:v>702</c:v>
                </c:pt>
                <c:pt idx="503">
                  <c:v>703</c:v>
                </c:pt>
                <c:pt idx="504">
                  <c:v>704</c:v>
                </c:pt>
                <c:pt idx="505">
                  <c:v>705</c:v>
                </c:pt>
                <c:pt idx="506">
                  <c:v>706</c:v>
                </c:pt>
                <c:pt idx="507">
                  <c:v>707</c:v>
                </c:pt>
                <c:pt idx="508">
                  <c:v>708</c:v>
                </c:pt>
                <c:pt idx="509">
                  <c:v>709</c:v>
                </c:pt>
                <c:pt idx="510">
                  <c:v>710</c:v>
                </c:pt>
                <c:pt idx="511">
                  <c:v>711</c:v>
                </c:pt>
                <c:pt idx="512">
                  <c:v>712</c:v>
                </c:pt>
                <c:pt idx="513">
                  <c:v>713</c:v>
                </c:pt>
                <c:pt idx="514">
                  <c:v>714</c:v>
                </c:pt>
                <c:pt idx="515">
                  <c:v>715</c:v>
                </c:pt>
                <c:pt idx="516">
                  <c:v>716</c:v>
                </c:pt>
                <c:pt idx="517">
                  <c:v>717</c:v>
                </c:pt>
                <c:pt idx="518">
                  <c:v>718</c:v>
                </c:pt>
                <c:pt idx="519">
                  <c:v>719</c:v>
                </c:pt>
                <c:pt idx="520">
                  <c:v>720</c:v>
                </c:pt>
                <c:pt idx="521">
                  <c:v>721</c:v>
                </c:pt>
                <c:pt idx="522">
                  <c:v>722</c:v>
                </c:pt>
                <c:pt idx="523">
                  <c:v>723</c:v>
                </c:pt>
                <c:pt idx="524">
                  <c:v>724</c:v>
                </c:pt>
                <c:pt idx="525">
                  <c:v>725</c:v>
                </c:pt>
                <c:pt idx="526">
                  <c:v>726</c:v>
                </c:pt>
                <c:pt idx="527">
                  <c:v>727</c:v>
                </c:pt>
                <c:pt idx="528">
                  <c:v>728</c:v>
                </c:pt>
                <c:pt idx="529">
                  <c:v>729</c:v>
                </c:pt>
                <c:pt idx="530">
                  <c:v>730</c:v>
                </c:pt>
                <c:pt idx="531">
                  <c:v>731</c:v>
                </c:pt>
                <c:pt idx="532">
                  <c:v>732</c:v>
                </c:pt>
                <c:pt idx="533">
                  <c:v>733</c:v>
                </c:pt>
                <c:pt idx="534">
                  <c:v>734</c:v>
                </c:pt>
                <c:pt idx="535">
                  <c:v>735</c:v>
                </c:pt>
                <c:pt idx="536">
                  <c:v>736</c:v>
                </c:pt>
                <c:pt idx="537">
                  <c:v>737</c:v>
                </c:pt>
                <c:pt idx="538">
                  <c:v>738</c:v>
                </c:pt>
                <c:pt idx="539">
                  <c:v>739</c:v>
                </c:pt>
                <c:pt idx="540">
                  <c:v>740</c:v>
                </c:pt>
                <c:pt idx="541">
                  <c:v>741</c:v>
                </c:pt>
                <c:pt idx="542">
                  <c:v>742</c:v>
                </c:pt>
                <c:pt idx="543">
                  <c:v>743</c:v>
                </c:pt>
                <c:pt idx="544">
                  <c:v>744</c:v>
                </c:pt>
                <c:pt idx="545">
                  <c:v>745</c:v>
                </c:pt>
                <c:pt idx="546">
                  <c:v>746</c:v>
                </c:pt>
                <c:pt idx="547">
                  <c:v>747</c:v>
                </c:pt>
                <c:pt idx="548">
                  <c:v>748</c:v>
                </c:pt>
                <c:pt idx="549">
                  <c:v>749</c:v>
                </c:pt>
                <c:pt idx="550">
                  <c:v>750</c:v>
                </c:pt>
                <c:pt idx="551">
                  <c:v>751</c:v>
                </c:pt>
                <c:pt idx="552">
                  <c:v>752</c:v>
                </c:pt>
                <c:pt idx="553">
                  <c:v>753</c:v>
                </c:pt>
                <c:pt idx="554">
                  <c:v>754</c:v>
                </c:pt>
                <c:pt idx="555">
                  <c:v>755</c:v>
                </c:pt>
                <c:pt idx="556">
                  <c:v>756</c:v>
                </c:pt>
                <c:pt idx="557">
                  <c:v>757</c:v>
                </c:pt>
                <c:pt idx="558">
                  <c:v>758</c:v>
                </c:pt>
                <c:pt idx="559">
                  <c:v>759</c:v>
                </c:pt>
                <c:pt idx="560">
                  <c:v>760</c:v>
                </c:pt>
                <c:pt idx="561">
                  <c:v>761</c:v>
                </c:pt>
                <c:pt idx="562">
                  <c:v>762</c:v>
                </c:pt>
                <c:pt idx="563">
                  <c:v>763</c:v>
                </c:pt>
                <c:pt idx="564">
                  <c:v>764</c:v>
                </c:pt>
                <c:pt idx="565">
                  <c:v>765</c:v>
                </c:pt>
                <c:pt idx="566">
                  <c:v>766</c:v>
                </c:pt>
                <c:pt idx="567">
                  <c:v>767</c:v>
                </c:pt>
                <c:pt idx="568">
                  <c:v>768</c:v>
                </c:pt>
                <c:pt idx="569">
                  <c:v>769</c:v>
                </c:pt>
                <c:pt idx="570">
                  <c:v>770</c:v>
                </c:pt>
                <c:pt idx="571">
                  <c:v>771</c:v>
                </c:pt>
                <c:pt idx="572">
                  <c:v>772</c:v>
                </c:pt>
                <c:pt idx="573">
                  <c:v>773</c:v>
                </c:pt>
                <c:pt idx="574">
                  <c:v>774</c:v>
                </c:pt>
                <c:pt idx="575">
                  <c:v>775</c:v>
                </c:pt>
                <c:pt idx="576">
                  <c:v>776</c:v>
                </c:pt>
                <c:pt idx="577">
                  <c:v>777</c:v>
                </c:pt>
                <c:pt idx="578">
                  <c:v>778</c:v>
                </c:pt>
                <c:pt idx="579">
                  <c:v>779</c:v>
                </c:pt>
                <c:pt idx="580">
                  <c:v>780</c:v>
                </c:pt>
                <c:pt idx="581">
                  <c:v>781</c:v>
                </c:pt>
                <c:pt idx="582">
                  <c:v>782</c:v>
                </c:pt>
                <c:pt idx="583">
                  <c:v>783</c:v>
                </c:pt>
                <c:pt idx="584">
                  <c:v>784</c:v>
                </c:pt>
                <c:pt idx="585">
                  <c:v>785</c:v>
                </c:pt>
                <c:pt idx="586">
                  <c:v>786</c:v>
                </c:pt>
                <c:pt idx="587">
                  <c:v>787</c:v>
                </c:pt>
                <c:pt idx="588">
                  <c:v>788</c:v>
                </c:pt>
                <c:pt idx="589">
                  <c:v>789</c:v>
                </c:pt>
                <c:pt idx="590">
                  <c:v>790</c:v>
                </c:pt>
                <c:pt idx="591">
                  <c:v>791</c:v>
                </c:pt>
                <c:pt idx="592">
                  <c:v>792</c:v>
                </c:pt>
                <c:pt idx="593">
                  <c:v>793</c:v>
                </c:pt>
                <c:pt idx="594">
                  <c:v>794</c:v>
                </c:pt>
                <c:pt idx="595">
                  <c:v>795</c:v>
                </c:pt>
                <c:pt idx="596">
                  <c:v>796</c:v>
                </c:pt>
                <c:pt idx="597">
                  <c:v>797</c:v>
                </c:pt>
                <c:pt idx="598">
                  <c:v>798</c:v>
                </c:pt>
                <c:pt idx="599">
                  <c:v>799</c:v>
                </c:pt>
                <c:pt idx="600">
                  <c:v>800</c:v>
                </c:pt>
                <c:pt idx="601">
                  <c:v>801</c:v>
                </c:pt>
                <c:pt idx="602">
                  <c:v>802</c:v>
                </c:pt>
              </c:numCache>
            </c:numRef>
          </c:xVal>
          <c:yVal>
            <c:numRef>
              <c:f>'[1]UV Vis Data'!$N$12:$N$614</c:f>
              <c:numCache>
                <c:formatCode>General</c:formatCode>
                <c:ptCount val="603"/>
                <c:pt idx="0">
                  <c:v>0.21620893478393605</c:v>
                </c:pt>
                <c:pt idx="1">
                  <c:v>0.14350843429565502</c:v>
                </c:pt>
                <c:pt idx="2">
                  <c:v>0.20651721954345703</c:v>
                </c:pt>
                <c:pt idx="3">
                  <c:v>0.17756223678588903</c:v>
                </c:pt>
                <c:pt idx="4">
                  <c:v>0.165378093719483</c:v>
                </c:pt>
                <c:pt idx="5">
                  <c:v>0.174644470214844</c:v>
                </c:pt>
                <c:pt idx="6">
                  <c:v>0.19709444046020505</c:v>
                </c:pt>
                <c:pt idx="7">
                  <c:v>0.16789293289184604</c:v>
                </c:pt>
                <c:pt idx="8">
                  <c:v>0.20901632308960003</c:v>
                </c:pt>
                <c:pt idx="9">
                  <c:v>0.234257698059082</c:v>
                </c:pt>
                <c:pt idx="10">
                  <c:v>0.19294643402099607</c:v>
                </c:pt>
                <c:pt idx="11">
                  <c:v>0.25310850143432601</c:v>
                </c:pt>
                <c:pt idx="12">
                  <c:v>0.25300645828247104</c:v>
                </c:pt>
                <c:pt idx="13">
                  <c:v>0.22347688674926802</c:v>
                </c:pt>
                <c:pt idx="14">
                  <c:v>0.237921237945557</c:v>
                </c:pt>
                <c:pt idx="15">
                  <c:v>0.23473262786865298</c:v>
                </c:pt>
                <c:pt idx="16">
                  <c:v>0.23088026046753002</c:v>
                </c:pt>
                <c:pt idx="17">
                  <c:v>0.23951435089111306</c:v>
                </c:pt>
                <c:pt idx="18">
                  <c:v>0.23212575912475597</c:v>
                </c:pt>
                <c:pt idx="19">
                  <c:v>0.23840475082397503</c:v>
                </c:pt>
                <c:pt idx="20">
                  <c:v>0.21473598480224607</c:v>
                </c:pt>
                <c:pt idx="21">
                  <c:v>0.20844745635986306</c:v>
                </c:pt>
                <c:pt idx="22">
                  <c:v>0.22378921508789104</c:v>
                </c:pt>
                <c:pt idx="23">
                  <c:v>0.20731449127197304</c:v>
                </c:pt>
                <c:pt idx="24">
                  <c:v>0.22020959854126004</c:v>
                </c:pt>
                <c:pt idx="25">
                  <c:v>0.21283769607544004</c:v>
                </c:pt>
                <c:pt idx="26">
                  <c:v>0.22786664962768599</c:v>
                </c:pt>
                <c:pt idx="27">
                  <c:v>0.25661087036132801</c:v>
                </c:pt>
                <c:pt idx="28">
                  <c:v>0.29796266555786216</c:v>
                </c:pt>
                <c:pt idx="29">
                  <c:v>0.3196787834167481</c:v>
                </c:pt>
                <c:pt idx="30">
                  <c:v>0.33409261703491211</c:v>
                </c:pt>
                <c:pt idx="31">
                  <c:v>0.34253501892089899</c:v>
                </c:pt>
                <c:pt idx="32">
                  <c:v>0.34825754165649397</c:v>
                </c:pt>
                <c:pt idx="33">
                  <c:v>0.35217094421386708</c:v>
                </c:pt>
                <c:pt idx="34">
                  <c:v>0.35346651077270508</c:v>
                </c:pt>
                <c:pt idx="35">
                  <c:v>0.35117340087890603</c:v>
                </c:pt>
                <c:pt idx="36">
                  <c:v>0.34401607513427812</c:v>
                </c:pt>
                <c:pt idx="37">
                  <c:v>0.33169078826904314</c:v>
                </c:pt>
                <c:pt idx="38">
                  <c:v>0.31509780883789107</c:v>
                </c:pt>
                <c:pt idx="39">
                  <c:v>0.29518508911132801</c:v>
                </c:pt>
                <c:pt idx="40">
                  <c:v>0.27342844009399403</c:v>
                </c:pt>
                <c:pt idx="41">
                  <c:v>0.25171947479248102</c:v>
                </c:pt>
                <c:pt idx="42">
                  <c:v>0.23153781890869199</c:v>
                </c:pt>
                <c:pt idx="43">
                  <c:v>0.21280241012573303</c:v>
                </c:pt>
                <c:pt idx="44">
                  <c:v>0.19581556320190499</c:v>
                </c:pt>
                <c:pt idx="45">
                  <c:v>0.18085145950317402</c:v>
                </c:pt>
                <c:pt idx="46">
                  <c:v>0.16740560531616203</c:v>
                </c:pt>
                <c:pt idx="47">
                  <c:v>0.15606307983398501</c:v>
                </c:pt>
                <c:pt idx="48">
                  <c:v>0.14675235748291005</c:v>
                </c:pt>
                <c:pt idx="49">
                  <c:v>0.13874483108520505</c:v>
                </c:pt>
                <c:pt idx="50">
                  <c:v>0.13221025466919004</c:v>
                </c:pt>
                <c:pt idx="51">
                  <c:v>0.126841545104981</c:v>
                </c:pt>
                <c:pt idx="52">
                  <c:v>0.12227487564086902</c:v>
                </c:pt>
                <c:pt idx="53">
                  <c:v>0.117955684661865</c:v>
                </c:pt>
                <c:pt idx="54">
                  <c:v>0.11318302154541002</c:v>
                </c:pt>
                <c:pt idx="55">
                  <c:v>0.107677459716797</c:v>
                </c:pt>
                <c:pt idx="56">
                  <c:v>0.1013503074646</c:v>
                </c:pt>
                <c:pt idx="57">
                  <c:v>9.478282928466801E-2</c:v>
                </c:pt>
                <c:pt idx="58">
                  <c:v>8.8695049285888741E-2</c:v>
                </c:pt>
                <c:pt idx="59">
                  <c:v>8.3201885223388714E-2</c:v>
                </c:pt>
                <c:pt idx="60">
                  <c:v>7.8944683074951214E-2</c:v>
                </c:pt>
                <c:pt idx="61">
                  <c:v>7.5689792633056696E-2</c:v>
                </c:pt>
                <c:pt idx="62">
                  <c:v>7.3104381561279339E-2</c:v>
                </c:pt>
                <c:pt idx="63">
                  <c:v>7.1265220642089941E-2</c:v>
                </c:pt>
                <c:pt idx="64">
                  <c:v>6.9923400878906319E-2</c:v>
                </c:pt>
                <c:pt idx="65">
                  <c:v>6.9036960601806696E-2</c:v>
                </c:pt>
                <c:pt idx="66">
                  <c:v>6.8208694458007813E-2</c:v>
                </c:pt>
                <c:pt idx="67">
                  <c:v>6.7534923553466811E-2</c:v>
                </c:pt>
                <c:pt idx="68">
                  <c:v>6.7055225372314509E-2</c:v>
                </c:pt>
                <c:pt idx="69">
                  <c:v>6.6438198089599595E-2</c:v>
                </c:pt>
                <c:pt idx="70">
                  <c:v>6.5842151641845689E-2</c:v>
                </c:pt>
                <c:pt idx="71">
                  <c:v>6.5386772155761691E-2</c:v>
                </c:pt>
                <c:pt idx="72">
                  <c:v>6.5112590789794991E-2</c:v>
                </c:pt>
                <c:pt idx="73">
                  <c:v>6.5007209777832101E-2</c:v>
                </c:pt>
                <c:pt idx="74">
                  <c:v>6.4684867858886691E-2</c:v>
                </c:pt>
                <c:pt idx="75">
                  <c:v>6.4030170440673925E-2</c:v>
                </c:pt>
                <c:pt idx="76">
                  <c:v>6.2961578369140708E-2</c:v>
                </c:pt>
                <c:pt idx="77">
                  <c:v>6.1721324920654304E-2</c:v>
                </c:pt>
                <c:pt idx="78">
                  <c:v>6.0726642608642606E-2</c:v>
                </c:pt>
                <c:pt idx="79">
                  <c:v>5.9799194335937507E-2</c:v>
                </c:pt>
                <c:pt idx="80">
                  <c:v>5.8700084686279297E-2</c:v>
                </c:pt>
                <c:pt idx="81">
                  <c:v>5.77754974365235E-2</c:v>
                </c:pt>
                <c:pt idx="82">
                  <c:v>5.6930065155029297E-2</c:v>
                </c:pt>
                <c:pt idx="83">
                  <c:v>5.622482299804691E-2</c:v>
                </c:pt>
                <c:pt idx="84">
                  <c:v>5.5687904357910191E-2</c:v>
                </c:pt>
                <c:pt idx="85">
                  <c:v>5.5112838745117222E-2</c:v>
                </c:pt>
                <c:pt idx="86">
                  <c:v>5.4589748382568408E-2</c:v>
                </c:pt>
                <c:pt idx="87">
                  <c:v>5.3912639617920012E-2</c:v>
                </c:pt>
                <c:pt idx="88">
                  <c:v>5.3085327148437514E-2</c:v>
                </c:pt>
                <c:pt idx="89">
                  <c:v>5.2245616912841797E-2</c:v>
                </c:pt>
                <c:pt idx="90">
                  <c:v>5.1270484924316406E-2</c:v>
                </c:pt>
                <c:pt idx="91">
                  <c:v>5.0337791442871101E-2</c:v>
                </c:pt>
                <c:pt idx="92">
                  <c:v>4.9280166625976611E-2</c:v>
                </c:pt>
                <c:pt idx="93">
                  <c:v>4.8325061798095717E-2</c:v>
                </c:pt>
                <c:pt idx="94">
                  <c:v>4.7409057617187514E-2</c:v>
                </c:pt>
                <c:pt idx="95">
                  <c:v>4.6330451965332101E-2</c:v>
                </c:pt>
                <c:pt idx="96">
                  <c:v>4.54144477844238E-2</c:v>
                </c:pt>
                <c:pt idx="97">
                  <c:v>4.4370174407959012E-2</c:v>
                </c:pt>
                <c:pt idx="98">
                  <c:v>4.3147087097168017E-2</c:v>
                </c:pt>
                <c:pt idx="99">
                  <c:v>4.1844367980957115E-2</c:v>
                </c:pt>
                <c:pt idx="100">
                  <c:v>4.0247917175293003E-2</c:v>
                </c:pt>
                <c:pt idx="101">
                  <c:v>3.8562774658203097E-2</c:v>
                </c:pt>
                <c:pt idx="102">
                  <c:v>3.6855220794677811E-2</c:v>
                </c:pt>
                <c:pt idx="103">
                  <c:v>3.4920215606689495E-2</c:v>
                </c:pt>
                <c:pt idx="104">
                  <c:v>3.3085823059082094E-2</c:v>
                </c:pt>
                <c:pt idx="105">
                  <c:v>3.1264305114746108E-2</c:v>
                </c:pt>
                <c:pt idx="106">
                  <c:v>2.9592514038086003E-2</c:v>
                </c:pt>
                <c:pt idx="107">
                  <c:v>2.8041362762451207E-2</c:v>
                </c:pt>
                <c:pt idx="108">
                  <c:v>2.6651859283447304E-2</c:v>
                </c:pt>
                <c:pt idx="109">
                  <c:v>2.5392055511474606E-2</c:v>
                </c:pt>
                <c:pt idx="110">
                  <c:v>2.4130344390869207E-2</c:v>
                </c:pt>
                <c:pt idx="111">
                  <c:v>2.3109912872314502E-2</c:v>
                </c:pt>
                <c:pt idx="112">
                  <c:v>2.2029876708984399E-2</c:v>
                </c:pt>
                <c:pt idx="113">
                  <c:v>2.1075248718261705E-2</c:v>
                </c:pt>
                <c:pt idx="114">
                  <c:v>2.0373821258544901E-2</c:v>
                </c:pt>
                <c:pt idx="115">
                  <c:v>1.9544124603271502E-2</c:v>
                </c:pt>
                <c:pt idx="116">
                  <c:v>1.8887042999267602E-2</c:v>
                </c:pt>
                <c:pt idx="117">
                  <c:v>1.8221378326416002E-2</c:v>
                </c:pt>
                <c:pt idx="118">
                  <c:v>1.7644405364990307E-2</c:v>
                </c:pt>
                <c:pt idx="119">
                  <c:v>1.7142772674560602E-2</c:v>
                </c:pt>
                <c:pt idx="120">
                  <c:v>1.6800880432128899E-2</c:v>
                </c:pt>
                <c:pt idx="121">
                  <c:v>1.6576766967773507E-2</c:v>
                </c:pt>
                <c:pt idx="122">
                  <c:v>1.6355514526367215E-2</c:v>
                </c:pt>
                <c:pt idx="123">
                  <c:v>1.6205787658691403E-2</c:v>
                </c:pt>
                <c:pt idx="124">
                  <c:v>1.60822868347168E-2</c:v>
                </c:pt>
                <c:pt idx="125">
                  <c:v>1.5945911407470707E-2</c:v>
                </c:pt>
                <c:pt idx="126">
                  <c:v>1.5616893768310604E-2</c:v>
                </c:pt>
                <c:pt idx="127">
                  <c:v>1.5284061431884806E-2</c:v>
                </c:pt>
                <c:pt idx="128">
                  <c:v>1.5006065368652404E-2</c:v>
                </c:pt>
                <c:pt idx="129">
                  <c:v>1.4696598052978503E-2</c:v>
                </c:pt>
                <c:pt idx="130">
                  <c:v>1.4233589172363304E-2</c:v>
                </c:pt>
                <c:pt idx="131">
                  <c:v>1.3744831085205104E-2</c:v>
                </c:pt>
                <c:pt idx="132">
                  <c:v>1.3466835021972705E-2</c:v>
                </c:pt>
                <c:pt idx="133">
                  <c:v>1.3078212738037106E-2</c:v>
                </c:pt>
                <c:pt idx="134">
                  <c:v>1.2777805328369205E-2</c:v>
                </c:pt>
                <c:pt idx="135">
                  <c:v>1.2541294097900403E-2</c:v>
                </c:pt>
                <c:pt idx="136">
                  <c:v>1.2387752532959003E-2</c:v>
                </c:pt>
                <c:pt idx="137">
                  <c:v>1.2025356292724602E-2</c:v>
                </c:pt>
                <c:pt idx="138">
                  <c:v>1.1843681335449201E-2</c:v>
                </c:pt>
                <c:pt idx="139">
                  <c:v>1.18250846862793E-2</c:v>
                </c:pt>
                <c:pt idx="140">
                  <c:v>1.1559963226318404E-2</c:v>
                </c:pt>
                <c:pt idx="141">
                  <c:v>1.1567592620849602E-2</c:v>
                </c:pt>
                <c:pt idx="142">
                  <c:v>1.1283397674560602E-2</c:v>
                </c:pt>
                <c:pt idx="143">
                  <c:v>1.1221885681152403E-2</c:v>
                </c:pt>
                <c:pt idx="144">
                  <c:v>1.1153697967529299E-2</c:v>
                </c:pt>
                <c:pt idx="145">
                  <c:v>1.0903358459472701E-2</c:v>
                </c:pt>
                <c:pt idx="146">
                  <c:v>1.07417106628418E-2</c:v>
                </c:pt>
                <c:pt idx="147">
                  <c:v>1.0614871978759802E-2</c:v>
                </c:pt>
                <c:pt idx="148">
                  <c:v>1.05671882629395E-2</c:v>
                </c:pt>
                <c:pt idx="149">
                  <c:v>1.0382175445556703E-2</c:v>
                </c:pt>
                <c:pt idx="150">
                  <c:v>1.0308265686035201E-2</c:v>
                </c:pt>
                <c:pt idx="151">
                  <c:v>1.0189533233642601E-2</c:v>
                </c:pt>
                <c:pt idx="152">
                  <c:v>1.0025501251220701E-2</c:v>
                </c:pt>
                <c:pt idx="153">
                  <c:v>9.8981857299804722E-3</c:v>
                </c:pt>
                <c:pt idx="154">
                  <c:v>9.8600387573242205E-3</c:v>
                </c:pt>
                <c:pt idx="155">
                  <c:v>9.7923278808593819E-3</c:v>
                </c:pt>
                <c:pt idx="156">
                  <c:v>9.5934867858886719E-3</c:v>
                </c:pt>
                <c:pt idx="157">
                  <c:v>9.6254348754882795E-3</c:v>
                </c:pt>
                <c:pt idx="158">
                  <c:v>1.0457038879394601E-2</c:v>
                </c:pt>
                <c:pt idx="159">
                  <c:v>1.0947227478027403E-2</c:v>
                </c:pt>
                <c:pt idx="160">
                  <c:v>1.1543750762939503E-2</c:v>
                </c:pt>
                <c:pt idx="161">
                  <c:v>1.1413574218750002E-2</c:v>
                </c:pt>
                <c:pt idx="162">
                  <c:v>1.0673046112060604E-2</c:v>
                </c:pt>
                <c:pt idx="163">
                  <c:v>7.7066421508789106E-3</c:v>
                </c:pt>
                <c:pt idx="164">
                  <c:v>5.1922798156738316E-3</c:v>
                </c:pt>
                <c:pt idx="165">
                  <c:v>4.8556327819824201E-3</c:v>
                </c:pt>
                <c:pt idx="166">
                  <c:v>6.1478614807128906E-3</c:v>
                </c:pt>
                <c:pt idx="167">
                  <c:v>7.5211524963378906E-3</c:v>
                </c:pt>
                <c:pt idx="168">
                  <c:v>8.2716941833496094E-3</c:v>
                </c:pt>
                <c:pt idx="169">
                  <c:v>8.6908340454101632E-3</c:v>
                </c:pt>
                <c:pt idx="170">
                  <c:v>8.3918571472168003E-3</c:v>
                </c:pt>
                <c:pt idx="171">
                  <c:v>8.2206726074218785E-3</c:v>
                </c:pt>
                <c:pt idx="172">
                  <c:v>8.1615447998046927E-3</c:v>
                </c:pt>
                <c:pt idx="173">
                  <c:v>8.0938339233398507E-3</c:v>
                </c:pt>
                <c:pt idx="174">
                  <c:v>7.9154968261718785E-3</c:v>
                </c:pt>
                <c:pt idx="175">
                  <c:v>7.8268051147461042E-3</c:v>
                </c:pt>
                <c:pt idx="176">
                  <c:v>7.6236724853515703E-3</c:v>
                </c:pt>
                <c:pt idx="177">
                  <c:v>7.5936317443847717E-3</c:v>
                </c:pt>
                <c:pt idx="178">
                  <c:v>7.68280029296875E-3</c:v>
                </c:pt>
                <c:pt idx="179">
                  <c:v>7.7652931213378906E-3</c:v>
                </c:pt>
                <c:pt idx="180">
                  <c:v>7.4853897094726623E-3</c:v>
                </c:pt>
                <c:pt idx="181">
                  <c:v>7.3647499084472708E-3</c:v>
                </c:pt>
                <c:pt idx="182">
                  <c:v>7.3676109313964913E-3</c:v>
                </c:pt>
                <c:pt idx="183">
                  <c:v>7.3060989379882813E-3</c:v>
                </c:pt>
                <c:pt idx="184">
                  <c:v>7.2727203369140703E-3</c:v>
                </c:pt>
                <c:pt idx="185">
                  <c:v>7.3885917663574201E-3</c:v>
                </c:pt>
                <c:pt idx="186">
                  <c:v>7.1578025817871102E-3</c:v>
                </c:pt>
                <c:pt idx="187">
                  <c:v>7.2665214538574201E-3</c:v>
                </c:pt>
                <c:pt idx="188">
                  <c:v>7.2364807128906311E-3</c:v>
                </c:pt>
                <c:pt idx="189">
                  <c:v>6.8154335021972708E-3</c:v>
                </c:pt>
                <c:pt idx="190">
                  <c:v>6.951808929443362E-3</c:v>
                </c:pt>
                <c:pt idx="191">
                  <c:v>7.0919990539550807E-3</c:v>
                </c:pt>
                <c:pt idx="192">
                  <c:v>6.8540573120117196E-3</c:v>
                </c:pt>
                <c:pt idx="193">
                  <c:v>6.9098472595214913E-3</c:v>
                </c:pt>
                <c:pt idx="194">
                  <c:v>6.7973136901855512E-3</c:v>
                </c:pt>
                <c:pt idx="195">
                  <c:v>6.6199302673339913E-3</c:v>
                </c:pt>
                <c:pt idx="196">
                  <c:v>6.6466331481933602E-3</c:v>
                </c:pt>
                <c:pt idx="197">
                  <c:v>6.5393447875976606E-3</c:v>
                </c:pt>
                <c:pt idx="198">
                  <c:v>6.6447257995605503E-3</c:v>
                </c:pt>
                <c:pt idx="199">
                  <c:v>6.6471099853515703E-3</c:v>
                </c:pt>
                <c:pt idx="200">
                  <c:v>6.2832832336425816E-3</c:v>
                </c:pt>
                <c:pt idx="201">
                  <c:v>6.2408447265624991E-3</c:v>
                </c:pt>
                <c:pt idx="202">
                  <c:v>6.4616203308105503E-3</c:v>
                </c:pt>
                <c:pt idx="203">
                  <c:v>6.1879158020019618E-3</c:v>
                </c:pt>
                <c:pt idx="204">
                  <c:v>6.1674118041992222E-3</c:v>
                </c:pt>
                <c:pt idx="205">
                  <c:v>6.3424110412597717E-3</c:v>
                </c:pt>
                <c:pt idx="206">
                  <c:v>6.2589645385742205E-3</c:v>
                </c:pt>
                <c:pt idx="207">
                  <c:v>6.2031745910644601E-3</c:v>
                </c:pt>
                <c:pt idx="208">
                  <c:v>6.1230659484863325E-3</c:v>
                </c:pt>
                <c:pt idx="209">
                  <c:v>6.1259269714355521E-3</c:v>
                </c:pt>
                <c:pt idx="210">
                  <c:v>5.9952735900878898E-3</c:v>
                </c:pt>
                <c:pt idx="211">
                  <c:v>6.1001777648925799E-3</c:v>
                </c:pt>
                <c:pt idx="212">
                  <c:v>6.1211585998535208E-3</c:v>
                </c:pt>
                <c:pt idx="213">
                  <c:v>5.998611450195322E-3</c:v>
                </c:pt>
                <c:pt idx="214">
                  <c:v>5.7535171508789106E-3</c:v>
                </c:pt>
                <c:pt idx="215">
                  <c:v>5.5947303771972708E-3</c:v>
                </c:pt>
                <c:pt idx="216">
                  <c:v>5.6948661804199193E-3</c:v>
                </c:pt>
                <c:pt idx="217">
                  <c:v>5.926132202148441E-3</c:v>
                </c:pt>
                <c:pt idx="218">
                  <c:v>5.9356689453125E-3</c:v>
                </c:pt>
                <c:pt idx="219">
                  <c:v>5.883693695068362E-3</c:v>
                </c:pt>
                <c:pt idx="220">
                  <c:v>5.7435035705566415E-3</c:v>
                </c:pt>
                <c:pt idx="221">
                  <c:v>5.7268142700195295E-3</c:v>
                </c:pt>
                <c:pt idx="222">
                  <c:v>5.762100219726572E-3</c:v>
                </c:pt>
                <c:pt idx="223">
                  <c:v>5.6548118591308602E-3</c:v>
                </c:pt>
                <c:pt idx="224">
                  <c:v>5.601406097412112E-3</c:v>
                </c:pt>
                <c:pt idx="225">
                  <c:v>5.6023597717285191E-3</c:v>
                </c:pt>
                <c:pt idx="226">
                  <c:v>5.5942535400390703E-3</c:v>
                </c:pt>
                <c:pt idx="227">
                  <c:v>5.2471160888671901E-3</c:v>
                </c:pt>
                <c:pt idx="228">
                  <c:v>5.3830146789550807E-3</c:v>
                </c:pt>
                <c:pt idx="229">
                  <c:v>5.8341026306152413E-3</c:v>
                </c:pt>
                <c:pt idx="230">
                  <c:v>5.511760711669921E-3</c:v>
                </c:pt>
                <c:pt idx="231">
                  <c:v>5.2952766418457109E-3</c:v>
                </c:pt>
                <c:pt idx="232">
                  <c:v>5.0020217895507813E-3</c:v>
                </c:pt>
                <c:pt idx="233">
                  <c:v>5.3219795227050799E-3</c:v>
                </c:pt>
                <c:pt idx="234">
                  <c:v>5.0840377807617196E-3</c:v>
                </c:pt>
                <c:pt idx="235">
                  <c:v>5.2876472473144601E-3</c:v>
                </c:pt>
                <c:pt idx="236">
                  <c:v>5.2227973937988307E-3</c:v>
                </c:pt>
                <c:pt idx="237">
                  <c:v>5.0315856933593802E-3</c:v>
                </c:pt>
                <c:pt idx="238">
                  <c:v>5.1121711730957118E-3</c:v>
                </c:pt>
                <c:pt idx="239">
                  <c:v>5.061626434326171E-3</c:v>
                </c:pt>
                <c:pt idx="240">
                  <c:v>4.9772262573242214E-3</c:v>
                </c:pt>
                <c:pt idx="241">
                  <c:v>5.0964355468750009E-3</c:v>
                </c:pt>
                <c:pt idx="242">
                  <c:v>4.9638748168945313E-3</c:v>
                </c:pt>
                <c:pt idx="243">
                  <c:v>4.8809051513671901E-3</c:v>
                </c:pt>
                <c:pt idx="244">
                  <c:v>4.7569274902343802E-3</c:v>
                </c:pt>
                <c:pt idx="245">
                  <c:v>4.774093627929691E-3</c:v>
                </c:pt>
                <c:pt idx="246">
                  <c:v>4.7602653503417995E-3</c:v>
                </c:pt>
                <c:pt idx="247">
                  <c:v>4.8737525939941406E-3</c:v>
                </c:pt>
                <c:pt idx="248">
                  <c:v>4.6663284301757813E-3</c:v>
                </c:pt>
                <c:pt idx="249">
                  <c:v>4.6429634094238316E-3</c:v>
                </c:pt>
                <c:pt idx="250">
                  <c:v>4.6582221984863307E-3</c:v>
                </c:pt>
                <c:pt idx="251">
                  <c:v>4.7392845153808602E-3</c:v>
                </c:pt>
                <c:pt idx="252">
                  <c:v>4.7106742858886701E-3</c:v>
                </c:pt>
                <c:pt idx="253">
                  <c:v>4.7221183776855521E-3</c:v>
                </c:pt>
                <c:pt idx="254">
                  <c:v>4.7144889831543012E-3</c:v>
                </c:pt>
                <c:pt idx="255">
                  <c:v>4.5948028564453116E-3</c:v>
                </c:pt>
                <c:pt idx="256">
                  <c:v>4.533290863037112E-3</c:v>
                </c:pt>
                <c:pt idx="257">
                  <c:v>4.6238899230957118E-3</c:v>
                </c:pt>
                <c:pt idx="258">
                  <c:v>4.5433044433593811E-3</c:v>
                </c:pt>
                <c:pt idx="259">
                  <c:v>4.4913291931152404E-3</c:v>
                </c:pt>
                <c:pt idx="260">
                  <c:v>4.3573379516601597E-3</c:v>
                </c:pt>
                <c:pt idx="261">
                  <c:v>4.3535232543945304E-3</c:v>
                </c:pt>
                <c:pt idx="262">
                  <c:v>4.3792724609374991E-3</c:v>
                </c:pt>
                <c:pt idx="263">
                  <c:v>4.1980743408203099E-3</c:v>
                </c:pt>
                <c:pt idx="264">
                  <c:v>4.466533660888671E-3</c:v>
                </c:pt>
                <c:pt idx="265">
                  <c:v>4.1370391845703108E-3</c:v>
                </c:pt>
                <c:pt idx="266">
                  <c:v>4.1055679321289097E-3</c:v>
                </c:pt>
                <c:pt idx="267">
                  <c:v>4.2347908020019609E-3</c:v>
                </c:pt>
                <c:pt idx="268">
                  <c:v>4.2858123779296892E-3</c:v>
                </c:pt>
                <c:pt idx="269">
                  <c:v>4.2929649353027396E-3</c:v>
                </c:pt>
                <c:pt idx="270">
                  <c:v>4.2929649353027396E-3</c:v>
                </c:pt>
                <c:pt idx="271">
                  <c:v>4.2333602905273498E-3</c:v>
                </c:pt>
                <c:pt idx="272">
                  <c:v>4.2328834533691398E-3</c:v>
                </c:pt>
                <c:pt idx="273">
                  <c:v>4.2438507080078099E-3</c:v>
                </c:pt>
                <c:pt idx="274">
                  <c:v>4.1213035583496111E-3</c:v>
                </c:pt>
                <c:pt idx="275">
                  <c:v>4.13751602172852E-3</c:v>
                </c:pt>
                <c:pt idx="276">
                  <c:v>4.0478706359863316E-3</c:v>
                </c:pt>
                <c:pt idx="277">
                  <c:v>3.8776397705078112E-3</c:v>
                </c:pt>
                <c:pt idx="278">
                  <c:v>4.0249824523925799E-3</c:v>
                </c:pt>
                <c:pt idx="279">
                  <c:v>3.9286613464355512E-3</c:v>
                </c:pt>
                <c:pt idx="280">
                  <c:v>3.9591789245605503E-3</c:v>
                </c:pt>
                <c:pt idx="281">
                  <c:v>3.871440887451171E-3</c:v>
                </c:pt>
                <c:pt idx="282">
                  <c:v>3.8499832153320308E-3</c:v>
                </c:pt>
                <c:pt idx="283">
                  <c:v>3.96728515625E-3</c:v>
                </c:pt>
                <c:pt idx="284">
                  <c:v>3.8833618164062504E-3</c:v>
                </c:pt>
                <c:pt idx="285">
                  <c:v>3.8247108459472708E-3</c:v>
                </c:pt>
                <c:pt idx="286">
                  <c:v>3.2835006713867209E-3</c:v>
                </c:pt>
                <c:pt idx="287">
                  <c:v>2.6626586914062509E-3</c:v>
                </c:pt>
                <c:pt idx="288">
                  <c:v>3.1824111938476602E-3</c:v>
                </c:pt>
                <c:pt idx="289">
                  <c:v>3.5409927368164093E-3</c:v>
                </c:pt>
                <c:pt idx="290">
                  <c:v>3.6296844482421914E-3</c:v>
                </c:pt>
                <c:pt idx="291">
                  <c:v>3.5796165466308602E-3</c:v>
                </c:pt>
                <c:pt idx="292">
                  <c:v>3.4904479980468806E-3</c:v>
                </c:pt>
                <c:pt idx="293">
                  <c:v>3.6759376525878906E-3</c:v>
                </c:pt>
                <c:pt idx="294">
                  <c:v>3.5614967346191402E-3</c:v>
                </c:pt>
                <c:pt idx="295">
                  <c:v>3.4422874450683607E-3</c:v>
                </c:pt>
                <c:pt idx="296">
                  <c:v>3.5429000854492205E-3</c:v>
                </c:pt>
                <c:pt idx="297">
                  <c:v>3.4465789794921914E-3</c:v>
                </c:pt>
                <c:pt idx="298">
                  <c:v>3.4213066101074206E-3</c:v>
                </c:pt>
                <c:pt idx="299">
                  <c:v>3.56292724609375E-3</c:v>
                </c:pt>
                <c:pt idx="300">
                  <c:v>3.4341812133789106E-3</c:v>
                </c:pt>
                <c:pt idx="301">
                  <c:v>3.3717155456543008E-3</c:v>
                </c:pt>
                <c:pt idx="302">
                  <c:v>3.4837722778320308E-3</c:v>
                </c:pt>
                <c:pt idx="303">
                  <c:v>3.2606124877929705E-3</c:v>
                </c:pt>
                <c:pt idx="304">
                  <c:v>3.3535957336425803E-3</c:v>
                </c:pt>
                <c:pt idx="305">
                  <c:v>3.24249267578125E-3</c:v>
                </c:pt>
                <c:pt idx="306">
                  <c:v>3.3626556396484405E-3</c:v>
                </c:pt>
                <c:pt idx="307">
                  <c:v>3.1852722167968802E-3</c:v>
                </c:pt>
                <c:pt idx="308">
                  <c:v>3.2434463500976606E-3</c:v>
                </c:pt>
                <c:pt idx="309">
                  <c:v>3.1251907348632795E-3</c:v>
                </c:pt>
                <c:pt idx="310">
                  <c:v>3.1113624572753906E-3</c:v>
                </c:pt>
                <c:pt idx="311">
                  <c:v>3.0970573425293012E-3</c:v>
                </c:pt>
                <c:pt idx="312">
                  <c:v>3.1590461730957105E-3</c:v>
                </c:pt>
                <c:pt idx="313">
                  <c:v>3.0207633972168012E-3</c:v>
                </c:pt>
                <c:pt idx="314">
                  <c:v>3.0522346496582105E-3</c:v>
                </c:pt>
                <c:pt idx="315">
                  <c:v>3.0279159545898503E-3</c:v>
                </c:pt>
                <c:pt idx="316">
                  <c:v>2.9873847961425807E-3</c:v>
                </c:pt>
                <c:pt idx="317">
                  <c:v>3.0312538146972708E-3</c:v>
                </c:pt>
                <c:pt idx="318">
                  <c:v>2.8977394104003915E-3</c:v>
                </c:pt>
                <c:pt idx="319">
                  <c:v>2.8734207153320304E-3</c:v>
                </c:pt>
                <c:pt idx="320">
                  <c:v>2.9363632202148507E-3</c:v>
                </c:pt>
                <c:pt idx="321">
                  <c:v>2.8204917907714904E-3</c:v>
                </c:pt>
                <c:pt idx="322">
                  <c:v>2.8686523437500009E-3</c:v>
                </c:pt>
                <c:pt idx="323">
                  <c:v>2.7494430541992205E-3</c:v>
                </c:pt>
                <c:pt idx="324">
                  <c:v>2.8710365295410213E-3</c:v>
                </c:pt>
                <c:pt idx="325">
                  <c:v>2.6845932006836016E-3</c:v>
                </c:pt>
                <c:pt idx="326">
                  <c:v>2.6249885559082109E-3</c:v>
                </c:pt>
                <c:pt idx="327">
                  <c:v>2.7761459350586007E-3</c:v>
                </c:pt>
                <c:pt idx="328">
                  <c:v>2.7298927307128902E-3</c:v>
                </c:pt>
                <c:pt idx="329">
                  <c:v>2.6321411132812504E-3</c:v>
                </c:pt>
                <c:pt idx="330">
                  <c:v>2.6617050170898511E-3</c:v>
                </c:pt>
                <c:pt idx="331">
                  <c:v>2.71081924438477E-3</c:v>
                </c:pt>
                <c:pt idx="332">
                  <c:v>2.57110595703125E-3</c:v>
                </c:pt>
                <c:pt idx="333">
                  <c:v>2.5382041931152404E-3</c:v>
                </c:pt>
                <c:pt idx="334">
                  <c:v>2.4676322937011706E-3</c:v>
                </c:pt>
                <c:pt idx="335">
                  <c:v>2.5629997253418003E-3</c:v>
                </c:pt>
                <c:pt idx="336">
                  <c:v>2.3927688598632804E-3</c:v>
                </c:pt>
                <c:pt idx="337">
                  <c:v>2.4476051330566406E-3</c:v>
                </c:pt>
                <c:pt idx="338">
                  <c:v>2.3622512817382804E-3</c:v>
                </c:pt>
                <c:pt idx="339">
                  <c:v>2.4690628051757799E-3</c:v>
                </c:pt>
                <c:pt idx="340">
                  <c:v>2.4251937866211007E-3</c:v>
                </c:pt>
                <c:pt idx="341">
                  <c:v>2.3107528686523507E-3</c:v>
                </c:pt>
                <c:pt idx="342">
                  <c:v>2.2635459899902409E-3</c:v>
                </c:pt>
                <c:pt idx="343">
                  <c:v>2.2873878479003906E-3</c:v>
                </c:pt>
                <c:pt idx="344">
                  <c:v>2.2926330566406306E-3</c:v>
                </c:pt>
                <c:pt idx="345">
                  <c:v>2.2783279418945299E-3</c:v>
                </c:pt>
                <c:pt idx="346">
                  <c:v>2.2554397583007795E-3</c:v>
                </c:pt>
                <c:pt idx="347">
                  <c:v>2.1219253540039102E-3</c:v>
                </c:pt>
                <c:pt idx="348">
                  <c:v>1.9540786743164106E-3</c:v>
                </c:pt>
                <c:pt idx="349">
                  <c:v>2.0427703857421914E-3</c:v>
                </c:pt>
                <c:pt idx="350">
                  <c:v>1.9984245300293008E-3</c:v>
                </c:pt>
                <c:pt idx="351">
                  <c:v>1.9283294677734403E-3</c:v>
                </c:pt>
                <c:pt idx="352">
                  <c:v>1.9631385803222704E-3</c:v>
                </c:pt>
                <c:pt idx="353">
                  <c:v>2.0680427551269601E-3</c:v>
                </c:pt>
                <c:pt idx="354">
                  <c:v>1.9764900207519596E-3</c:v>
                </c:pt>
                <c:pt idx="355">
                  <c:v>1.8916130065918001E-3</c:v>
                </c:pt>
                <c:pt idx="356">
                  <c:v>1.7414093017578103E-3</c:v>
                </c:pt>
                <c:pt idx="357">
                  <c:v>1.9345283508300809E-3</c:v>
                </c:pt>
                <c:pt idx="358">
                  <c:v>1.8897056579589902E-3</c:v>
                </c:pt>
                <c:pt idx="359">
                  <c:v>1.6946792602539104E-3</c:v>
                </c:pt>
                <c:pt idx="360">
                  <c:v>1.8105506896972704E-3</c:v>
                </c:pt>
                <c:pt idx="361">
                  <c:v>1.7132759094238301E-3</c:v>
                </c:pt>
                <c:pt idx="362">
                  <c:v>1.7151832580566402E-3</c:v>
                </c:pt>
                <c:pt idx="363">
                  <c:v>1.6326904296875002E-3</c:v>
                </c:pt>
                <c:pt idx="364">
                  <c:v>1.6040802001953105E-3</c:v>
                </c:pt>
                <c:pt idx="365">
                  <c:v>1.6617774963378902E-3</c:v>
                </c:pt>
                <c:pt idx="366">
                  <c:v>1.6713142395019605E-3</c:v>
                </c:pt>
                <c:pt idx="367">
                  <c:v>1.6107559204101602E-3</c:v>
                </c:pt>
                <c:pt idx="368">
                  <c:v>1.6293525695800803E-3</c:v>
                </c:pt>
                <c:pt idx="369">
                  <c:v>1.3332366943359405E-3</c:v>
                </c:pt>
                <c:pt idx="370">
                  <c:v>1.2712478637695299E-3</c:v>
                </c:pt>
                <c:pt idx="371">
                  <c:v>1.2807846069336003E-3</c:v>
                </c:pt>
                <c:pt idx="372">
                  <c:v>1.1968612670898503E-3</c:v>
                </c:pt>
                <c:pt idx="373">
                  <c:v>1.1358261108398507E-3</c:v>
                </c:pt>
                <c:pt idx="374">
                  <c:v>1.0151863098144607E-3</c:v>
                </c:pt>
                <c:pt idx="375">
                  <c:v>9.8180770874023481E-4</c:v>
                </c:pt>
                <c:pt idx="376">
                  <c:v>1.0533332824707098E-3</c:v>
                </c:pt>
                <c:pt idx="377">
                  <c:v>1.0290145874023503E-3</c:v>
                </c:pt>
                <c:pt idx="378">
                  <c:v>7.7342987060546897E-4</c:v>
                </c:pt>
                <c:pt idx="379">
                  <c:v>8.921623229980472E-4</c:v>
                </c:pt>
                <c:pt idx="380">
                  <c:v>8.6212158203125011E-4</c:v>
                </c:pt>
                <c:pt idx="381">
                  <c:v>8.4066390991211013E-4</c:v>
                </c:pt>
                <c:pt idx="382">
                  <c:v>6.5946578979492188E-4</c:v>
                </c:pt>
                <c:pt idx="383">
                  <c:v>6.2084197998046918E-4</c:v>
                </c:pt>
                <c:pt idx="384">
                  <c:v>9.2506408691406315E-4</c:v>
                </c:pt>
                <c:pt idx="385">
                  <c:v>8.9550018310546908E-4</c:v>
                </c:pt>
                <c:pt idx="386">
                  <c:v>7.5960159301757823E-4</c:v>
                </c:pt>
                <c:pt idx="387">
                  <c:v>8.1443786621093815E-4</c:v>
                </c:pt>
                <c:pt idx="388">
                  <c:v>7.4672698974609397E-4</c:v>
                </c:pt>
                <c:pt idx="389">
                  <c:v>8.9025497436523524E-4</c:v>
                </c:pt>
                <c:pt idx="390">
                  <c:v>9.0694427490234418E-4</c:v>
                </c:pt>
                <c:pt idx="391">
                  <c:v>9.2363357543945323E-4</c:v>
                </c:pt>
                <c:pt idx="392">
                  <c:v>9.1791152954101606E-4</c:v>
                </c:pt>
                <c:pt idx="393">
                  <c:v>7.7724456787109386E-4</c:v>
                </c:pt>
                <c:pt idx="394">
                  <c:v>8.2874298095703125E-4</c:v>
                </c:pt>
                <c:pt idx="395">
                  <c:v>7.6389312744140723E-4</c:v>
                </c:pt>
                <c:pt idx="396">
                  <c:v>8.7308883666992177E-4</c:v>
                </c:pt>
                <c:pt idx="397">
                  <c:v>8.1110000610351606E-4</c:v>
                </c:pt>
                <c:pt idx="398">
                  <c:v>8.0299377441406326E-4</c:v>
                </c:pt>
                <c:pt idx="399">
                  <c:v>6.7186355590820323E-4</c:v>
                </c:pt>
                <c:pt idx="400">
                  <c:v>6.7281723022461003E-4</c:v>
                </c:pt>
                <c:pt idx="401">
                  <c:v>6.6423416137695323E-4</c:v>
                </c:pt>
                <c:pt idx="402">
                  <c:v>8.0728530883789106E-4</c:v>
                </c:pt>
                <c:pt idx="403">
                  <c:v>6.6709518432617209E-4</c:v>
                </c:pt>
                <c:pt idx="404">
                  <c:v>7.2336196899414084E-4</c:v>
                </c:pt>
                <c:pt idx="405">
                  <c:v>6.4563751220703212E-4</c:v>
                </c:pt>
                <c:pt idx="406">
                  <c:v>6.2656402587890723E-4</c:v>
                </c:pt>
                <c:pt idx="407">
                  <c:v>6.5851211547851617E-4</c:v>
                </c:pt>
                <c:pt idx="408">
                  <c:v>5.7983398437500022E-4</c:v>
                </c:pt>
                <c:pt idx="409">
                  <c:v>5.5742263793945302E-4</c:v>
                </c:pt>
                <c:pt idx="410">
                  <c:v>6.1559677124023524E-4</c:v>
                </c:pt>
                <c:pt idx="411">
                  <c:v>4.7111511230468815E-4</c:v>
                </c:pt>
                <c:pt idx="412">
                  <c:v>6.2656402587890723E-4</c:v>
                </c:pt>
                <c:pt idx="413">
                  <c:v>5.7554244995117198E-4</c:v>
                </c:pt>
                <c:pt idx="414">
                  <c:v>6.7090988159179698E-4</c:v>
                </c:pt>
                <c:pt idx="415">
                  <c:v>5.83648681640625E-4</c:v>
                </c:pt>
                <c:pt idx="416">
                  <c:v>6.3753128051757823E-4</c:v>
                </c:pt>
                <c:pt idx="417">
                  <c:v>6.1941146850586024E-4</c:v>
                </c:pt>
                <c:pt idx="418">
                  <c:v>6.0415267944336013E-4</c:v>
                </c:pt>
                <c:pt idx="419">
                  <c:v>6.4325332641601617E-4</c:v>
                </c:pt>
                <c:pt idx="420">
                  <c:v>6.9475173950195313E-4</c:v>
                </c:pt>
                <c:pt idx="421">
                  <c:v>3.4189224243164111E-4</c:v>
                </c:pt>
                <c:pt idx="422">
                  <c:v>-4.1961669921875014E-5</c:v>
                </c:pt>
                <c:pt idx="423">
                  <c:v>2.38895416259766E-4</c:v>
                </c:pt>
                <c:pt idx="424">
                  <c:v>1.5926361083984405E-4</c:v>
                </c:pt>
                <c:pt idx="425">
                  <c:v>7.4243545532226617E-4</c:v>
                </c:pt>
                <c:pt idx="426">
                  <c:v>1.4214515686035202E-3</c:v>
                </c:pt>
                <c:pt idx="427">
                  <c:v>6.2322616577148503E-4</c:v>
                </c:pt>
                <c:pt idx="428">
                  <c:v>7.05718994140625E-5</c:v>
                </c:pt>
                <c:pt idx="429">
                  <c:v>2.6369094848632813E-4</c:v>
                </c:pt>
                <c:pt idx="430">
                  <c:v>7.6532363891601606E-4</c:v>
                </c:pt>
                <c:pt idx="431">
                  <c:v>1.0480880737304703E-3</c:v>
                </c:pt>
                <c:pt idx="432">
                  <c:v>5.0640106201171908E-4</c:v>
                </c:pt>
                <c:pt idx="433">
                  <c:v>1.1587142944336004E-4</c:v>
                </c:pt>
                <c:pt idx="434">
                  <c:v>7.3432922363281318E-5</c:v>
                </c:pt>
                <c:pt idx="435">
                  <c:v>2.574920654296881E-4</c:v>
                </c:pt>
                <c:pt idx="436">
                  <c:v>2.7942657470703098E-4</c:v>
                </c:pt>
                <c:pt idx="437">
                  <c:v>2.8705596923828103E-4</c:v>
                </c:pt>
                <c:pt idx="438">
                  <c:v>2.3317337036132796E-4</c:v>
                </c:pt>
                <c:pt idx="439">
                  <c:v>3.0660629272461008E-4</c:v>
                </c:pt>
                <c:pt idx="440">
                  <c:v>2.2315979003906304E-4</c:v>
                </c:pt>
                <c:pt idx="441">
                  <c:v>2.9039382934570307E-4</c:v>
                </c:pt>
                <c:pt idx="442">
                  <c:v>1.9168853759765601E-4</c:v>
                </c:pt>
                <c:pt idx="443">
                  <c:v>2.5320053100586008E-4</c:v>
                </c:pt>
                <c:pt idx="444">
                  <c:v>2.16007232666016E-4</c:v>
                </c:pt>
                <c:pt idx="445">
                  <c:v>2.4414062500000005E-4</c:v>
                </c:pt>
                <c:pt idx="446">
                  <c:v>1.5258789062500005E-4</c:v>
                </c:pt>
                <c:pt idx="447">
                  <c:v>2.1934509277343801E-4</c:v>
                </c:pt>
                <c:pt idx="448">
                  <c:v>6.914138793945322E-5</c:v>
                </c:pt>
                <c:pt idx="449">
                  <c:v>1.2636184692382802E-4</c:v>
                </c:pt>
                <c:pt idx="450">
                  <c:v>1.5163421630859402E-4</c:v>
                </c:pt>
                <c:pt idx="451">
                  <c:v>7.6293945312500014E-5</c:v>
                </c:pt>
                <c:pt idx="452">
                  <c:v>1.2016296386718804E-4</c:v>
                </c:pt>
                <c:pt idx="453">
                  <c:v>3.1948089599609409E-5</c:v>
                </c:pt>
                <c:pt idx="454">
                  <c:v>3.4332275390625007E-5</c:v>
                </c:pt>
                <c:pt idx="455">
                  <c:v>1.0585784912109405E-4</c:v>
                </c:pt>
                <c:pt idx="456">
                  <c:v>-1.0652542114257799E-3</c:v>
                </c:pt>
                <c:pt idx="457">
                  <c:v>-1.9874572753906306E-3</c:v>
                </c:pt>
                <c:pt idx="458">
                  <c:v>-5.1832199096679698E-4</c:v>
                </c:pt>
                <c:pt idx="459">
                  <c:v>2.6226043701171909E-5</c:v>
                </c:pt>
                <c:pt idx="460">
                  <c:v>-4.1961669921875014E-5</c:v>
                </c:pt>
                <c:pt idx="461">
                  <c:v>-2.9563903808593808E-5</c:v>
                </c:pt>
                <c:pt idx="462">
                  <c:v>8.1062316894531304E-5</c:v>
                </c:pt>
                <c:pt idx="463">
                  <c:v>-2.9563903808593808E-5</c:v>
                </c:pt>
                <c:pt idx="464">
                  <c:v>1.0347366333007803E-4</c:v>
                </c:pt>
                <c:pt idx="465">
                  <c:v>-1.1301040649414103E-4</c:v>
                </c:pt>
                <c:pt idx="466">
                  <c:v>-1.6164779663086005E-4</c:v>
                </c:pt>
                <c:pt idx="467">
                  <c:v>-3.8623809814453111E-5</c:v>
                </c:pt>
                <c:pt idx="468">
                  <c:v>-9.2506408691406643E-5</c:v>
                </c:pt>
                <c:pt idx="469">
                  <c:v>-1.2063980102539105E-4</c:v>
                </c:pt>
                <c:pt idx="470">
                  <c:v>-1.8072128295898494E-4</c:v>
                </c:pt>
                <c:pt idx="471">
                  <c:v>-1.6689300537109402E-4</c:v>
                </c:pt>
                <c:pt idx="472">
                  <c:v>-2.1457672119140601E-4</c:v>
                </c:pt>
                <c:pt idx="473">
                  <c:v>-2.7751922607421897E-4</c:v>
                </c:pt>
                <c:pt idx="474">
                  <c:v>-3.8576126098632823E-4</c:v>
                </c:pt>
                <c:pt idx="475">
                  <c:v>-3.204345703125E-4</c:v>
                </c:pt>
                <c:pt idx="476">
                  <c:v>-3.7002563476562511E-4</c:v>
                </c:pt>
                <c:pt idx="477">
                  <c:v>-1.9884109497070302E-4</c:v>
                </c:pt>
                <c:pt idx="478">
                  <c:v>-2.9087066650390603E-4</c:v>
                </c:pt>
                <c:pt idx="479">
                  <c:v>-2.4127960205078101E-4</c:v>
                </c:pt>
                <c:pt idx="480">
                  <c:v>-3.5095214843750005E-4</c:v>
                </c:pt>
                <c:pt idx="481">
                  <c:v>-3.6144256591796902E-4</c:v>
                </c:pt>
                <c:pt idx="482">
                  <c:v>-3.6239624023437505E-4</c:v>
                </c:pt>
                <c:pt idx="483">
                  <c:v>-3.2615661621093799E-4</c:v>
                </c:pt>
                <c:pt idx="484">
                  <c:v>-2.2411346435546899E-4</c:v>
                </c:pt>
                <c:pt idx="485">
                  <c:v>-3.5762786865234408E-4</c:v>
                </c:pt>
                <c:pt idx="486">
                  <c:v>-3.7813186645507807E-4</c:v>
                </c:pt>
                <c:pt idx="487">
                  <c:v>-3.3998489379882818E-4</c:v>
                </c:pt>
                <c:pt idx="488">
                  <c:v>-4.9209594726562489E-4</c:v>
                </c:pt>
                <c:pt idx="489">
                  <c:v>-3.8528442382812511E-4</c:v>
                </c:pt>
                <c:pt idx="490">
                  <c:v>-4.0483474731445307E-4</c:v>
                </c:pt>
                <c:pt idx="491">
                  <c:v>-4.0912628173828103E-4</c:v>
                </c:pt>
                <c:pt idx="492">
                  <c:v>-4.062652587890632E-4</c:v>
                </c:pt>
                <c:pt idx="493">
                  <c:v>-4.4298171997070318E-4</c:v>
                </c:pt>
                <c:pt idx="494">
                  <c:v>-4.3010711669921902E-4</c:v>
                </c:pt>
                <c:pt idx="495">
                  <c:v>-4.7874450683593804E-4</c:v>
                </c:pt>
                <c:pt idx="496">
                  <c:v>-5.2976608276367198E-4</c:v>
                </c:pt>
                <c:pt idx="497">
                  <c:v>-5.7268142700195313E-4</c:v>
                </c:pt>
                <c:pt idx="498">
                  <c:v>-5.5027008056640712E-4</c:v>
                </c:pt>
                <c:pt idx="499">
                  <c:v>-6.1321258544921918E-4</c:v>
                </c:pt>
                <c:pt idx="500">
                  <c:v>-5.7935714721679698E-4</c:v>
                </c:pt>
                <c:pt idx="501">
                  <c:v>-6.3180923461914106E-4</c:v>
                </c:pt>
                <c:pt idx="502">
                  <c:v>-6.3753128051757823E-4</c:v>
                </c:pt>
                <c:pt idx="503">
                  <c:v>-7.6103210449218826E-4</c:v>
                </c:pt>
                <c:pt idx="504">
                  <c:v>-7.3194503784179698E-4</c:v>
                </c:pt>
                <c:pt idx="505">
                  <c:v>-7.1668624877929698E-4</c:v>
                </c:pt>
                <c:pt idx="506">
                  <c:v>-7.8105926513671897E-4</c:v>
                </c:pt>
                <c:pt idx="507">
                  <c:v>-7.5435638427734408E-4</c:v>
                </c:pt>
                <c:pt idx="508">
                  <c:v>-8.1443786621093815E-4</c:v>
                </c:pt>
                <c:pt idx="509">
                  <c:v>-7.9774856567382791E-4</c:v>
                </c:pt>
                <c:pt idx="510">
                  <c:v>-7.2193145751953223E-4</c:v>
                </c:pt>
                <c:pt idx="511">
                  <c:v>-8.8024139404296908E-4</c:v>
                </c:pt>
                <c:pt idx="512">
                  <c:v>-8.9168548583984418E-4</c:v>
                </c:pt>
                <c:pt idx="513">
                  <c:v>-7.6246261596679709E-4</c:v>
                </c:pt>
                <c:pt idx="514">
                  <c:v>-8.463859558105472E-4</c:v>
                </c:pt>
                <c:pt idx="515">
                  <c:v>-7.9631805419921908E-4</c:v>
                </c:pt>
                <c:pt idx="516">
                  <c:v>-7.9059600830078201E-4</c:v>
                </c:pt>
                <c:pt idx="517">
                  <c:v>-8.5973739624023513E-4</c:v>
                </c:pt>
                <c:pt idx="518">
                  <c:v>-9.1457366943359418E-4</c:v>
                </c:pt>
                <c:pt idx="519">
                  <c:v>-7.8105926513671897E-4</c:v>
                </c:pt>
                <c:pt idx="520">
                  <c:v>-8.9025497436523524E-4</c:v>
                </c:pt>
                <c:pt idx="521">
                  <c:v>-8.1777572631836013E-4</c:v>
                </c:pt>
                <c:pt idx="522">
                  <c:v>-8.2969665527343815E-4</c:v>
                </c:pt>
                <c:pt idx="523">
                  <c:v>-7.5531005859375E-4</c:v>
                </c:pt>
                <c:pt idx="524">
                  <c:v>-8.6402893066406304E-4</c:v>
                </c:pt>
                <c:pt idx="525">
                  <c:v>-8.5830688476562489E-4</c:v>
                </c:pt>
                <c:pt idx="526">
                  <c:v>-8.1539154052734408E-4</c:v>
                </c:pt>
                <c:pt idx="527">
                  <c:v>-9.1791152954101606E-4</c:v>
                </c:pt>
                <c:pt idx="528">
                  <c:v>-8.2063674926757823E-4</c:v>
                </c:pt>
                <c:pt idx="529">
                  <c:v>-9.5367431640625011E-4</c:v>
                </c:pt>
                <c:pt idx="530">
                  <c:v>-1.0924339294433602E-3</c:v>
                </c:pt>
                <c:pt idx="531">
                  <c:v>-1.0251998901367205E-3</c:v>
                </c:pt>
                <c:pt idx="532">
                  <c:v>-1.0046958923339904E-3</c:v>
                </c:pt>
                <c:pt idx="533">
                  <c:v>-9.9611282348632813E-4</c:v>
                </c:pt>
                <c:pt idx="534">
                  <c:v>-9.4461441040039117E-4</c:v>
                </c:pt>
                <c:pt idx="535">
                  <c:v>-1.0657310485839902E-3</c:v>
                </c:pt>
                <c:pt idx="536">
                  <c:v>-1.0228157043457101E-3</c:v>
                </c:pt>
                <c:pt idx="537">
                  <c:v>-1.0609626770019605E-3</c:v>
                </c:pt>
                <c:pt idx="538">
                  <c:v>-1.1901855468750002E-3</c:v>
                </c:pt>
                <c:pt idx="539">
                  <c:v>-1.18017196655274E-3</c:v>
                </c:pt>
                <c:pt idx="540">
                  <c:v>-1.1425018310546905E-3</c:v>
                </c:pt>
                <c:pt idx="541">
                  <c:v>-9.9039077758789106E-4</c:v>
                </c:pt>
                <c:pt idx="542">
                  <c:v>-1.12009048461914E-3</c:v>
                </c:pt>
                <c:pt idx="543">
                  <c:v>-1.1267662048339907E-3</c:v>
                </c:pt>
                <c:pt idx="544">
                  <c:v>-1.1777877807617201E-3</c:v>
                </c:pt>
                <c:pt idx="545">
                  <c:v>-1.1868476867675801E-3</c:v>
                </c:pt>
                <c:pt idx="546">
                  <c:v>-1.1262893676757802E-3</c:v>
                </c:pt>
                <c:pt idx="547">
                  <c:v>-1.1816024780273503E-3</c:v>
                </c:pt>
                <c:pt idx="548">
                  <c:v>-1.24120712280274E-3</c:v>
                </c:pt>
                <c:pt idx="549">
                  <c:v>-1.1796951293945302E-3</c:v>
                </c:pt>
                <c:pt idx="550">
                  <c:v>-1.1224746704101604E-3</c:v>
                </c:pt>
                <c:pt idx="551">
                  <c:v>-1.2645721435546905E-3</c:v>
                </c:pt>
                <c:pt idx="552">
                  <c:v>-1.1529922485351604E-3</c:v>
                </c:pt>
                <c:pt idx="553">
                  <c:v>-1.1286735534667999E-3</c:v>
                </c:pt>
                <c:pt idx="554">
                  <c:v>-1.1301040649414104E-3</c:v>
                </c:pt>
                <c:pt idx="555">
                  <c:v>-1.18017196655274E-3</c:v>
                </c:pt>
                <c:pt idx="556">
                  <c:v>-1.3227462768554705E-3</c:v>
                </c:pt>
                <c:pt idx="557">
                  <c:v>-1.2440681457519607E-3</c:v>
                </c:pt>
                <c:pt idx="558">
                  <c:v>-1.2731552124023503E-3</c:v>
                </c:pt>
                <c:pt idx="559">
                  <c:v>-1.2674331665039104E-3</c:v>
                </c:pt>
                <c:pt idx="560">
                  <c:v>-1.2822151184082098E-3</c:v>
                </c:pt>
                <c:pt idx="561">
                  <c:v>-1.3098716735839904E-3</c:v>
                </c:pt>
                <c:pt idx="562">
                  <c:v>-1.2717247009277402E-3</c:v>
                </c:pt>
                <c:pt idx="563">
                  <c:v>-1.2903213500976606E-3</c:v>
                </c:pt>
                <c:pt idx="564">
                  <c:v>-1.2326240539550803E-3</c:v>
                </c:pt>
                <c:pt idx="565">
                  <c:v>-1.3413429260253904E-3</c:v>
                </c:pt>
                <c:pt idx="566">
                  <c:v>-1.3098716735839904E-3</c:v>
                </c:pt>
                <c:pt idx="567">
                  <c:v>-1.3794898986816406E-3</c:v>
                </c:pt>
                <c:pt idx="568">
                  <c:v>-1.2264251708984403E-3</c:v>
                </c:pt>
                <c:pt idx="569">
                  <c:v>-1.4333724975586003E-3</c:v>
                </c:pt>
                <c:pt idx="570">
                  <c:v>-1.4195442199707105E-3</c:v>
                </c:pt>
                <c:pt idx="571">
                  <c:v>-1.4066696166992203E-3</c:v>
                </c:pt>
                <c:pt idx="572">
                  <c:v>-1.3861656188964904E-3</c:v>
                </c:pt>
                <c:pt idx="573">
                  <c:v>-1.4333724975586003E-3</c:v>
                </c:pt>
                <c:pt idx="574">
                  <c:v>-1.4853477478027402E-3</c:v>
                </c:pt>
                <c:pt idx="575">
                  <c:v>-1.3871192932128904E-3</c:v>
                </c:pt>
                <c:pt idx="576">
                  <c:v>-1.4224052429199206E-3</c:v>
                </c:pt>
                <c:pt idx="577">
                  <c:v>-1.4023780822753902E-3</c:v>
                </c:pt>
                <c:pt idx="578">
                  <c:v>-1.4491081237793006E-3</c:v>
                </c:pt>
                <c:pt idx="579">
                  <c:v>-1.5640258789062502E-3</c:v>
                </c:pt>
                <c:pt idx="580">
                  <c:v>-1.5020370483398505E-3</c:v>
                </c:pt>
                <c:pt idx="581">
                  <c:v>-1.5344619750976606E-3</c:v>
                </c:pt>
                <c:pt idx="582">
                  <c:v>-1.58071517944336E-3</c:v>
                </c:pt>
                <c:pt idx="583">
                  <c:v>-1.5249252319336007E-3</c:v>
                </c:pt>
                <c:pt idx="584">
                  <c:v>-1.5387535095214902E-3</c:v>
                </c:pt>
                <c:pt idx="585">
                  <c:v>-1.50060653686524E-3</c:v>
                </c:pt>
                <c:pt idx="586">
                  <c:v>-1.6779899597168003E-3</c:v>
                </c:pt>
                <c:pt idx="587">
                  <c:v>-1.5263557434082098E-3</c:v>
                </c:pt>
                <c:pt idx="588">
                  <c:v>-1.6140937805175803E-3</c:v>
                </c:pt>
                <c:pt idx="589">
                  <c:v>-1.5716552734375E-3</c:v>
                </c:pt>
                <c:pt idx="590">
                  <c:v>-1.6579627990722704E-3</c:v>
                </c:pt>
                <c:pt idx="591">
                  <c:v>-1.6970634460449204E-3</c:v>
                </c:pt>
                <c:pt idx="592">
                  <c:v>-1.6226768493652402E-3</c:v>
                </c:pt>
                <c:pt idx="593">
                  <c:v>-1.6188621520996105E-3</c:v>
                </c:pt>
                <c:pt idx="594">
                  <c:v>-1.6078948974609403E-3</c:v>
                </c:pt>
                <c:pt idx="595">
                  <c:v>-1.6751289367675805E-3</c:v>
                </c:pt>
                <c:pt idx="596">
                  <c:v>-1.6732215881347702E-3</c:v>
                </c:pt>
                <c:pt idx="597">
                  <c:v>-1.6336441040039104E-3</c:v>
                </c:pt>
                <c:pt idx="598">
                  <c:v>-1.5664100646972702E-3</c:v>
                </c:pt>
                <c:pt idx="599">
                  <c:v>-1.6813278198242203E-3</c:v>
                </c:pt>
                <c:pt idx="600">
                  <c:v>-1.6303062438964907E-3</c:v>
                </c:pt>
                <c:pt idx="601">
                  <c:v>-1.6975402832031302E-3</c:v>
                </c:pt>
                <c:pt idx="602">
                  <c:v>-1.7218589782714902E-3</c:v>
                </c:pt>
              </c:numCache>
            </c:numRef>
          </c:yVal>
          <c:smooth val="1"/>
        </c:ser>
        <c:axId val="84680704"/>
        <c:axId val="84682624"/>
      </c:scatterChart>
      <c:valAx>
        <c:axId val="84680704"/>
        <c:scaling>
          <c:orientation val="minMax"/>
          <c:max val="340"/>
          <c:min val="220"/>
        </c:scaling>
        <c:axPos val="b"/>
        <c:title>
          <c:tx>
            <c:rich>
              <a:bodyPr/>
              <a:lstStyle/>
              <a:p>
                <a:pPr>
                  <a:defRPr lang="en-GB"/>
                </a:pPr>
                <a:r>
                  <a:rPr lang="en-US"/>
                  <a:t>Wavelength (nm)</a:t>
                </a:r>
              </a:p>
            </c:rich>
          </c:tx>
          <c:layout/>
          <c:spPr>
            <a:noFill/>
            <a:ln w="25400">
              <a:noFill/>
            </a:ln>
          </c:spPr>
        </c:title>
        <c:numFmt formatCode="General" sourceLinked="1"/>
        <c:tickLblPos val="nextTo"/>
        <c:spPr>
          <a:ln w="12700">
            <a:solidFill>
              <a:srgbClr val="000000"/>
            </a:solidFill>
            <a:prstDash val="solid"/>
          </a:ln>
        </c:spPr>
        <c:txPr>
          <a:bodyPr rot="0" vert="horz"/>
          <a:lstStyle/>
          <a:p>
            <a:pPr>
              <a:defRPr lang="en-GB" sz="1000" b="1" i="0" u="none" strike="noStrike" baseline="0">
                <a:solidFill>
                  <a:srgbClr val="000000"/>
                </a:solidFill>
                <a:latin typeface="Calibri"/>
                <a:ea typeface="Calibri"/>
                <a:cs typeface="Calibri"/>
              </a:defRPr>
            </a:pPr>
            <a:endParaRPr lang="en-US"/>
          </a:p>
        </c:txPr>
        <c:crossAx val="84682624"/>
        <c:crosses val="autoZero"/>
        <c:crossBetween val="midCat"/>
        <c:majorUnit val="10"/>
      </c:valAx>
      <c:valAx>
        <c:axId val="84682624"/>
        <c:scaling>
          <c:orientation val="minMax"/>
          <c:max val="0.5"/>
          <c:min val="0"/>
        </c:scaling>
        <c:axPos val="l"/>
        <c:title>
          <c:tx>
            <c:rich>
              <a:bodyPr rot="-5400000" vert="horz"/>
              <a:lstStyle/>
              <a:p>
                <a:pPr>
                  <a:defRPr lang="en-GB"/>
                </a:pPr>
                <a:r>
                  <a:rPr lang="en-US"/>
                  <a:t>Absorbance (AU)</a:t>
                </a:r>
              </a:p>
            </c:rich>
          </c:tx>
          <c:layout>
            <c:manualLayout>
              <c:xMode val="edge"/>
              <c:yMode val="edge"/>
              <c:x val="2.7543744531933509E-3"/>
              <c:y val="0.29106663750364509"/>
            </c:manualLayout>
          </c:layout>
          <c:spPr>
            <a:noFill/>
            <a:ln w="25400">
              <a:noFill/>
            </a:ln>
          </c:spPr>
        </c:title>
        <c:numFmt formatCode="General" sourceLinked="1"/>
        <c:tickLblPos val="nextTo"/>
        <c:spPr>
          <a:ln w="12700">
            <a:solidFill>
              <a:srgbClr val="000000"/>
            </a:solidFill>
            <a:prstDash val="solid"/>
          </a:ln>
        </c:spPr>
        <c:txPr>
          <a:bodyPr/>
          <a:lstStyle/>
          <a:p>
            <a:pPr>
              <a:defRPr lang="en-GB" b="1"/>
            </a:pPr>
            <a:endParaRPr lang="en-US"/>
          </a:p>
        </c:txPr>
        <c:crossAx val="84680704"/>
        <c:crosses val="autoZero"/>
        <c:crossBetween val="midCat"/>
        <c:majorUnit val="0.1"/>
      </c:valAx>
      <c:spPr>
        <a:solidFill>
          <a:srgbClr val="FFFFFF"/>
        </a:solidFill>
        <a:ln w="25400">
          <a:noFill/>
        </a:ln>
      </c:spPr>
    </c:plotArea>
    <c:legend>
      <c:legendPos val="r"/>
      <c:layout>
        <c:manualLayout>
          <c:xMode val="edge"/>
          <c:yMode val="edge"/>
          <c:x val="0.691255908395358"/>
          <c:y val="0.30092626605706813"/>
          <c:w val="0.2595624952472691"/>
          <c:h val="0.33333371009398305"/>
        </c:manualLayout>
      </c:layout>
      <c:overlay val="1"/>
      <c:spPr>
        <a:noFill/>
        <a:ln w="25400">
          <a:noFill/>
        </a:ln>
      </c:spPr>
      <c:txPr>
        <a:bodyPr/>
        <a:lstStyle/>
        <a:p>
          <a:pPr>
            <a:defRPr lang="en-GB" b="1"/>
          </a:pPr>
          <a:endParaRPr lang="en-US"/>
        </a:p>
      </c:txPr>
    </c:legend>
    <c:plotVisOnly val="1"/>
    <c:dispBlanksAs val="gap"/>
  </c:chart>
  <c:spPr>
    <a:solidFill>
      <a:srgbClr val="FFFFFF"/>
    </a:solidFill>
    <a:ln w="3175">
      <a:solidFill>
        <a:srgbClr val="808080"/>
      </a:solidFill>
      <a:prstDash val="solid"/>
    </a:ln>
  </c:spPr>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FF1108-B97A-6B40-A7FF-C11D457AE1D3}" type="datetimeFigureOut">
              <a:rPr lang="en-US" smtClean="0"/>
              <a:pPr/>
              <a:t>7/30/2012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C5CE49-F5A0-2C4C-AC4E-F93BD4C9F48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729376A0-33C9-4114-ABDD-E1B3A59A7A97}" type="slidenum">
              <a:rPr lang="en-GB" smtClean="0"/>
              <a:pPr/>
              <a:t>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90753D7F-774B-6A41-8E25-FDF97AE05059}" type="datetimeFigureOut">
              <a:rPr lang="en-US" smtClean="0"/>
              <a:pPr/>
              <a:t>7/30/2012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0753D7F-774B-6A41-8E25-FDF97AE05059}" type="datetimeFigureOut">
              <a:rPr lang="en-US" smtClean="0"/>
              <a:pPr/>
              <a:t>7/30/2012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0753D7F-774B-6A41-8E25-FDF97AE05059}" type="datetimeFigureOut">
              <a:rPr lang="en-US" smtClean="0"/>
              <a:pPr/>
              <a:t>7/30/2012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2_Blank Slide">
    <p:spTree>
      <p:nvGrpSpPr>
        <p:cNvPr id="1" name=""/>
        <p:cNvGrpSpPr/>
        <p:nvPr/>
      </p:nvGrpSpPr>
      <p:grpSpPr>
        <a:xfrm>
          <a:off x="0" y="0"/>
          <a:ext cx="0" cy="0"/>
          <a:chOff x="0" y="0"/>
          <a:chExt cx="0" cy="0"/>
        </a:xfrm>
      </p:grpSpPr>
      <p:pic>
        <p:nvPicPr>
          <p:cNvPr id="4" name="Picture 20" descr="white logo clear background_cropped"/>
          <p:cNvPicPr>
            <a:picLocks noChangeAspect="1" noChangeArrowheads="1"/>
          </p:cNvPicPr>
          <p:nvPr/>
        </p:nvPicPr>
        <p:blipFill>
          <a:blip r:embed="rId2" cstate="print">
            <a:lum bright="-100000"/>
          </a:blip>
          <a:srcRect/>
          <a:stretch>
            <a:fillRect/>
          </a:stretch>
        </p:blipFill>
        <p:spPr bwMode="auto">
          <a:xfrm>
            <a:off x="263525" y="6270625"/>
            <a:ext cx="1944688" cy="327025"/>
          </a:xfrm>
          <a:prstGeom prst="rect">
            <a:avLst/>
          </a:prstGeom>
          <a:noFill/>
          <a:ln w="9525">
            <a:noFill/>
            <a:miter lim="800000"/>
            <a:headEnd/>
            <a:tailEnd/>
          </a:ln>
        </p:spPr>
      </p:pic>
      <p:sp>
        <p:nvSpPr>
          <p:cNvPr id="7170" name="Rectangle 2"/>
          <p:cNvSpPr>
            <a:spLocks noGrp="1" noChangeArrowheads="1"/>
          </p:cNvSpPr>
          <p:nvPr>
            <p:ph type="ctrTitle"/>
          </p:nvPr>
        </p:nvSpPr>
        <p:spPr>
          <a:xfrm>
            <a:off x="338138" y="304800"/>
            <a:ext cx="8424862" cy="1143000"/>
          </a:xfrm>
        </p:spPr>
        <p:txBody>
          <a:bodyPr/>
          <a:lstStyle>
            <a:lvl1pPr>
              <a:defRPr sz="4800">
                <a:solidFill>
                  <a:srgbClr val="97D0ED"/>
                </a:solidFill>
              </a:defRPr>
            </a:lvl1pPr>
          </a:lstStyle>
          <a:p>
            <a:r>
              <a:rPr lang="en-US" dirty="0" smtClean="0"/>
              <a:t>Click to edit Master title style</a:t>
            </a:r>
            <a:endParaRPr lang="en-GB" dirty="0"/>
          </a:p>
        </p:txBody>
      </p:sp>
      <p:sp>
        <p:nvSpPr>
          <p:cNvPr id="7171" name="Rectangle 3"/>
          <p:cNvSpPr>
            <a:spLocks noGrp="1" noChangeArrowheads="1"/>
          </p:cNvSpPr>
          <p:nvPr>
            <p:ph type="subTitle" idx="1"/>
          </p:nvPr>
        </p:nvSpPr>
        <p:spPr>
          <a:xfrm>
            <a:off x="338138" y="1743456"/>
            <a:ext cx="8424862" cy="4145280"/>
          </a:xfrm>
        </p:spPr>
        <p:txBody>
          <a:bodyPr/>
          <a:lstStyle>
            <a:lvl1pPr marL="0" indent="0">
              <a:buFont typeface="Wingdings" pitchFamily="2" charset="2"/>
              <a:buNone/>
              <a:defRPr/>
            </a:lvl1pPr>
          </a:lstStyle>
          <a:p>
            <a:r>
              <a:rPr lang="en-US" dirty="0" smtClean="0"/>
              <a:t>Click to edit Master subtitle style</a:t>
            </a:r>
            <a:endParaRPr lang="en-GB"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90753D7F-774B-6A41-8E25-FDF97AE05059}" type="datetimeFigureOut">
              <a:rPr lang="en-US" smtClean="0"/>
              <a:pPr/>
              <a:t>7/30/2012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pic>
        <p:nvPicPr>
          <p:cNvPr id="7" name="Picture 6" descr="white logo clear background_cropped"/>
          <p:cNvPicPr>
            <a:picLocks noChangeAspect="1" noChangeArrowheads="1"/>
          </p:cNvPicPr>
          <p:nvPr userDrawn="1"/>
        </p:nvPicPr>
        <p:blipFill>
          <a:blip r:embed="rId2"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90753D7F-774B-6A41-8E25-FDF97AE05059}" type="datetimeFigureOut">
              <a:rPr lang="en-US" smtClean="0"/>
              <a:pPr/>
              <a:t>7/30/2012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90753D7F-774B-6A41-8E25-FDF97AE05059}" type="datetimeFigureOut">
              <a:rPr lang="en-US" smtClean="0"/>
              <a:pPr/>
              <a:t>7/30/2012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90753D7F-774B-6A41-8E25-FDF97AE05059}" type="datetimeFigureOut">
              <a:rPr lang="en-US" smtClean="0"/>
              <a:pPr/>
              <a:t>7/30/2012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0753D7F-774B-6A41-8E25-FDF97AE05059}" type="datetimeFigureOut">
              <a:rPr lang="en-US" smtClean="0"/>
              <a:pPr/>
              <a:t>7/30/2012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753D7F-774B-6A41-8E25-FDF97AE05059}" type="datetimeFigureOut">
              <a:rPr lang="en-US" smtClean="0"/>
              <a:pPr/>
              <a:t>7/30/2012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0753D7F-774B-6A41-8E25-FDF97AE05059}" type="datetimeFigureOut">
              <a:rPr lang="en-US" smtClean="0"/>
              <a:pPr/>
              <a:t>7/30/2012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90753D7F-774B-6A41-8E25-FDF97AE05059}" type="datetimeFigureOut">
              <a:rPr lang="en-US" smtClean="0"/>
              <a:pPr/>
              <a:t>7/30/2012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29E306-0534-6341-8F69-D6C7D6ADAD0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753D7F-774B-6A41-8E25-FDF97AE05059}" type="datetimeFigureOut">
              <a:rPr lang="en-US" smtClean="0"/>
              <a:pPr/>
              <a:t>7/30/2012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29E306-0534-6341-8F69-D6C7D6ADAD0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zirchrom.com/organic.ht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www.sisweb.com/referenc/tools/exactmass.htm"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www.sisweb.com/referenc/tools/exactmass.htm"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en.wikipedia.org/wiki/Simplified_molecular-input_line-entry_specification" TargetMode="External"/><Relationship Id="rId2" Type="http://schemas.openxmlformats.org/officeDocument/2006/relationships/hyperlink" Target="http://www.daylight.com/dayhtml/doc/theory/theory.smiles.html"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hyperlink" Target="mailto:srowland@plym.ac.uk"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1.png"/></Relationships>
</file>

<file path=ppt/slides/_rels/slide6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6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7.png"/></Relationships>
</file>

<file path=ppt/slides/_rels/slide6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3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latin typeface="Arial"/>
                <a:cs typeface="Arial"/>
              </a:rPr>
              <a:t>Oil Sands Process Water: When diamonds are not forever!</a:t>
            </a:r>
            <a:endParaRPr lang="en-GB" dirty="0">
              <a:latin typeface="Arial"/>
              <a:cs typeface="Arial"/>
            </a:endParaRPr>
          </a:p>
        </p:txBody>
      </p:sp>
      <p:sp>
        <p:nvSpPr>
          <p:cNvPr id="3" name="Subtitle 2"/>
          <p:cNvSpPr>
            <a:spLocks noGrp="1"/>
          </p:cNvSpPr>
          <p:nvPr>
            <p:ph type="subTitle" idx="1"/>
          </p:nvPr>
        </p:nvSpPr>
        <p:spPr/>
        <p:txBody>
          <a:bodyPr/>
          <a:lstStyle/>
          <a:p>
            <a:r>
              <a:rPr lang="en-GB" dirty="0" smtClean="0"/>
              <a:t>A Context/Problem Based Learning resource in analytical chemistry </a:t>
            </a:r>
            <a:endParaRPr lang="en-GB" dirty="0"/>
          </a:p>
        </p:txBody>
      </p:sp>
      <p:pic>
        <p:nvPicPr>
          <p:cNvPr id="4" name="Picture 3" descr="white logo clear background_cropped"/>
          <p:cNvPicPr>
            <a:picLocks noChangeAspect="1" noChangeArrowheads="1"/>
          </p:cNvPicPr>
          <p:nvPr/>
        </p:nvPicPr>
        <p:blipFill>
          <a:blip r:embed="rId3"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i="1" dirty="0" smtClean="0">
                <a:latin typeface="Arial"/>
                <a:cs typeface="Arial"/>
              </a:rPr>
              <a:t>5. Environmental controversies about oil sands production and distribution have included:</a:t>
            </a:r>
          </a:p>
          <a:p>
            <a:pPr>
              <a:buNone/>
            </a:pPr>
            <a:endParaRPr lang="en-US" i="1" dirty="0" smtClean="0">
              <a:latin typeface="Arial"/>
              <a:cs typeface="Arial"/>
            </a:endParaRPr>
          </a:p>
          <a:p>
            <a:pPr>
              <a:buNone/>
            </a:pPr>
            <a:r>
              <a:rPr lang="en-US" dirty="0" smtClean="0">
                <a:latin typeface="Arial"/>
                <a:cs typeface="Arial"/>
              </a:rPr>
              <a:t>	a. Concerns about the toxicity of the OSPW, building of the Keystone pipeline from Alberta to USA, air pollution, Native Americans’ rights and more.</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Concerns about social effects (prostitution etc).</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All of the above. </a:t>
            </a:r>
            <a:endParaRPr lang="en-US" dirty="0">
              <a:latin typeface="Arial"/>
              <a:cs typeface="Aria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8064" y="2021141"/>
            <a:ext cx="8229600" cy="4525963"/>
          </a:xfrm>
        </p:spPr>
        <p:txBody>
          <a:bodyPr>
            <a:normAutofit/>
          </a:bodyPr>
          <a:lstStyle/>
          <a:p>
            <a:r>
              <a:rPr lang="en-US" dirty="0" smtClean="0">
                <a:latin typeface="Arial"/>
                <a:cs typeface="Arial"/>
              </a:rPr>
              <a:t>5c.</a:t>
            </a:r>
          </a:p>
          <a:p>
            <a:r>
              <a:rPr lang="en-US" dirty="0" smtClean="0">
                <a:latin typeface="Arial"/>
                <a:cs typeface="Arial"/>
              </a:rPr>
              <a:t>The development of the oil sands industry in recent years has met with opposition and controversy from many quarters. You are advised to consult:</a:t>
            </a:r>
          </a:p>
          <a:p>
            <a:r>
              <a:rPr lang="en-US" dirty="0" smtClean="0">
                <a:latin typeface="Arial"/>
                <a:cs typeface="Arial"/>
              </a:rPr>
              <a:t>Schindler, D., </a:t>
            </a:r>
            <a:r>
              <a:rPr lang="en-US" dirty="0" smtClean="0">
                <a:latin typeface="Arial"/>
                <a:cs typeface="Arial"/>
              </a:rPr>
              <a:t>Tar sands needs solid science. </a:t>
            </a:r>
            <a:r>
              <a:rPr lang="en-US" i="1" dirty="0" smtClean="0">
                <a:latin typeface="Arial"/>
                <a:cs typeface="Arial"/>
              </a:rPr>
              <a:t>Nature</a:t>
            </a:r>
            <a:r>
              <a:rPr lang="en-US" dirty="0" smtClean="0">
                <a:latin typeface="Arial"/>
                <a:cs typeface="Arial"/>
              </a:rPr>
              <a:t> </a:t>
            </a:r>
            <a:r>
              <a:rPr lang="en-US" b="1" dirty="0" smtClean="0">
                <a:latin typeface="Arial"/>
                <a:cs typeface="Arial"/>
              </a:rPr>
              <a:t>468</a:t>
            </a:r>
            <a:r>
              <a:rPr lang="en-US" dirty="0" smtClean="0">
                <a:latin typeface="Arial"/>
                <a:cs typeface="Arial"/>
              </a:rPr>
              <a:t> </a:t>
            </a:r>
            <a:r>
              <a:rPr lang="en-US" dirty="0" smtClean="0">
                <a:latin typeface="Arial"/>
                <a:cs typeface="Arial"/>
              </a:rPr>
              <a:t>(2010</a:t>
            </a:r>
            <a:r>
              <a:rPr lang="en-US" dirty="0" smtClean="0">
                <a:latin typeface="Arial"/>
                <a:cs typeface="Arial"/>
              </a:rPr>
              <a:t>) 499–501</a:t>
            </a:r>
            <a:r>
              <a:rPr lang="en-US" dirty="0" smtClean="0">
                <a:latin typeface="Arial"/>
                <a:cs typeface="Arial"/>
              </a:rPr>
              <a:t>. </a:t>
            </a:r>
            <a:r>
              <a:rPr lang="en-US" dirty="0" smtClean="0">
                <a:latin typeface="Arial"/>
                <a:cs typeface="Arial"/>
              </a:rPr>
              <a:t>doi:10.1038/468499a </a:t>
            </a:r>
          </a:p>
          <a:p>
            <a:endParaRPr lang="en-US" dirty="0"/>
          </a:p>
        </p:txBody>
      </p:sp>
      <p:pic>
        <p:nvPicPr>
          <p:cNvPr id="5" name="Picture 4"/>
          <p:cNvPicPr>
            <a:picLocks noChangeAspect="1"/>
          </p:cNvPicPr>
          <p:nvPr/>
        </p:nvPicPr>
        <p:blipFill>
          <a:blip r:embed="rId2"/>
          <a:stretch>
            <a:fillRect/>
          </a:stretch>
        </p:blipFill>
        <p:spPr>
          <a:xfrm>
            <a:off x="4106746" y="1201343"/>
            <a:ext cx="932236" cy="1398354"/>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normAutofit lnSpcReduction="10000"/>
          </a:bodyPr>
          <a:lstStyle/>
          <a:p>
            <a:pPr>
              <a:buNone/>
            </a:pPr>
            <a:r>
              <a:rPr lang="en-US" i="1" dirty="0" smtClean="0"/>
              <a:t>6</a:t>
            </a:r>
            <a:r>
              <a:rPr lang="en-US" i="1" dirty="0" smtClean="0">
                <a:latin typeface="Arial"/>
                <a:cs typeface="Arial"/>
              </a:rPr>
              <a:t>. Which best describes the likely fate of OSPW:</a:t>
            </a:r>
          </a:p>
          <a:p>
            <a:pPr>
              <a:buNone/>
            </a:pPr>
            <a:r>
              <a:rPr lang="en-US" i="1" dirty="0" smtClean="0">
                <a:latin typeface="Arial"/>
                <a:cs typeface="Arial"/>
              </a:rPr>
              <a:t>	</a:t>
            </a:r>
            <a:r>
              <a:rPr lang="en-US" dirty="0" smtClean="0">
                <a:latin typeface="Arial"/>
                <a:cs typeface="Arial"/>
              </a:rPr>
              <a:t>a. The OSPW is entirely recycled and never leaves site.</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OSPW  is finally stored in end pit lakes for reclamation but some may seep through dykes.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OSPW is discharged to the Athabasca River.</a:t>
            </a:r>
            <a:endParaRPr lang="en-US" dirty="0">
              <a:latin typeface="Arial"/>
              <a:cs typeface="Aria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112581"/>
            <a:ext cx="8229600" cy="4525963"/>
          </a:xfrm>
        </p:spPr>
        <p:txBody>
          <a:bodyPr>
            <a:normAutofit lnSpcReduction="10000"/>
          </a:bodyPr>
          <a:lstStyle/>
          <a:p>
            <a:r>
              <a:rPr lang="en-US" dirty="0" smtClean="0">
                <a:latin typeface="Arial"/>
                <a:cs typeface="Arial"/>
              </a:rPr>
              <a:t>6b.</a:t>
            </a:r>
          </a:p>
          <a:p>
            <a:r>
              <a:rPr lang="en-US" dirty="0" smtClean="0">
                <a:latin typeface="Arial"/>
                <a:cs typeface="Arial"/>
              </a:rPr>
              <a:t>OSPW is recycled as much as possible, but after time in a series of settling ponds (tailings ponds) is eventually stored in end pit lakes which are proposed to become self-sustaining ecosystems. However, there are concerns about possible seepage through dyke walls and overburden.  </a:t>
            </a:r>
          </a:p>
          <a:p>
            <a:endParaRPr lang="en-US" dirty="0"/>
          </a:p>
        </p:txBody>
      </p:sp>
      <p:pic>
        <p:nvPicPr>
          <p:cNvPr id="4" name="Picture 3"/>
          <p:cNvPicPr>
            <a:picLocks noChangeAspect="1"/>
          </p:cNvPicPr>
          <p:nvPr/>
        </p:nvPicPr>
        <p:blipFill>
          <a:blip r:embed="rId2"/>
          <a:stretch>
            <a:fillRect/>
          </a:stretch>
        </p:blipFill>
        <p:spPr>
          <a:xfrm>
            <a:off x="3342525" y="1214462"/>
            <a:ext cx="2502873" cy="1549927"/>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i="1" dirty="0" smtClean="0"/>
              <a:t>7</a:t>
            </a:r>
            <a:r>
              <a:rPr lang="en-US" i="1" dirty="0" smtClean="0">
                <a:latin typeface="Arial"/>
                <a:cs typeface="Arial"/>
              </a:rPr>
              <a:t>. OSPW has been shown to be toxic to:</a:t>
            </a:r>
          </a:p>
          <a:p>
            <a:pPr>
              <a:buNone/>
            </a:pPr>
            <a:endParaRPr lang="en-US" i="1" dirty="0" smtClean="0">
              <a:latin typeface="Arial"/>
              <a:cs typeface="Arial"/>
            </a:endParaRPr>
          </a:p>
          <a:p>
            <a:pPr>
              <a:buNone/>
            </a:pPr>
            <a:r>
              <a:rPr lang="en-US" dirty="0" smtClean="0">
                <a:latin typeface="Arial"/>
                <a:cs typeface="Arial"/>
              </a:rPr>
              <a:t>	a. Bacteria only- and in fact is sold as a bactericide.</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Bacteria, phytoplankton, </a:t>
            </a:r>
            <a:r>
              <a:rPr lang="en-US" dirty="0" err="1" smtClean="0">
                <a:latin typeface="Arial"/>
                <a:cs typeface="Arial"/>
              </a:rPr>
              <a:t>waterbirds</a:t>
            </a:r>
            <a:r>
              <a:rPr lang="en-US" dirty="0" smtClean="0">
                <a:latin typeface="Arial"/>
                <a:cs typeface="Arial"/>
              </a:rPr>
              <a:t> and humans.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Bacteria, plankton, plants, mammals excluding humans.</a:t>
            </a:r>
          </a:p>
          <a:p>
            <a:pPr>
              <a:buNone/>
            </a:pPr>
            <a:endParaRPr lang="en-US" i="1" dirty="0" smtClean="0"/>
          </a:p>
          <a:p>
            <a:pPr>
              <a:buNone/>
            </a:pPr>
            <a:r>
              <a:rPr lang="en-US" i="1" dirty="0" smtClean="0"/>
              <a:t> </a:t>
            </a:r>
            <a:endParaRPr lang="en-US"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042170"/>
            <a:ext cx="8229600" cy="4525963"/>
          </a:xfrm>
        </p:spPr>
        <p:txBody>
          <a:bodyPr>
            <a:normAutofit fontScale="92500"/>
          </a:bodyPr>
          <a:lstStyle/>
          <a:p>
            <a:r>
              <a:rPr lang="en-US" dirty="0" smtClean="0">
                <a:latin typeface="Arial"/>
                <a:cs typeface="Arial"/>
              </a:rPr>
              <a:t>7c.</a:t>
            </a:r>
          </a:p>
          <a:p>
            <a:r>
              <a:rPr lang="en-US" dirty="0" smtClean="0">
                <a:latin typeface="Arial"/>
                <a:cs typeface="Arial"/>
              </a:rPr>
              <a:t>Some </a:t>
            </a:r>
            <a:r>
              <a:rPr lang="en-US" dirty="0" err="1" smtClean="0">
                <a:latin typeface="Arial"/>
                <a:cs typeface="Arial"/>
              </a:rPr>
              <a:t>thing(s</a:t>
            </a:r>
            <a:r>
              <a:rPr lang="en-US" dirty="0" smtClean="0">
                <a:latin typeface="Arial"/>
                <a:cs typeface="Arial"/>
              </a:rPr>
              <a:t>) in OSPW seems to be toxic, even when diluted somewhat, to a wide range of organisms; but of course, no tests on humans have been conducted! However, hormonal effects on certain cell lines have been measured and some computer-</a:t>
            </a:r>
            <a:r>
              <a:rPr lang="en-US" dirty="0" err="1" smtClean="0">
                <a:latin typeface="Arial"/>
                <a:cs typeface="Arial"/>
              </a:rPr>
              <a:t>modelling</a:t>
            </a:r>
            <a:r>
              <a:rPr lang="en-US" dirty="0" smtClean="0">
                <a:latin typeface="Arial"/>
                <a:cs typeface="Arial"/>
              </a:rPr>
              <a:t>  suggests some constituents may be toxic if present in sufficient concentrations. </a:t>
            </a:r>
            <a:endParaRPr lang="en-US" dirty="0">
              <a:latin typeface="Arial"/>
              <a:cs typeface="Arial"/>
            </a:endParaRPr>
          </a:p>
        </p:txBody>
      </p:sp>
      <p:sp>
        <p:nvSpPr>
          <p:cNvPr id="5" name="AutoShape 2" descr="data:image/jpeg;base64,/9j/4AAQSkZJRgABAQAAAQABAAD/2wCEAAkGBhQQERUUExMWFBUWGR8YGBYVFxgbHBcYGxwXGBoWFhkaJyYeGBkjGRYUHy8gJCcpLC0sFx8xNTAsNSYrLCkBCQoKDQwOGg8PGjUkHiQ1LywyNjY1LCorLjAuLTIwLDIsNjQ1MiwqLzQ0KiwsLCw0MCwsLCwqNC80LCwsLSw0LP/AABEIAOEA4AMBIgACEQEDEQH/xAAcAAEAAwADAQEAAAAAAAAAAAAABgcIAwQFAQL/xABGEAABAwEEBAoHBwMDAwUAAAABAAIDEQQFEiEGMUFRBxMVIlNhcYGS0TIzQnKRobIUI1JigrHBY3PCFkPSJKLwJTREo+H/xAAaAQADAQEBAQAAAAAAAAAAAAAABAUDAgEG/8QAMhEAAQMCAggFBAMBAQEAAAAAAQACAwQRMaEFEhUhQVFSgRMyQmHBFHGR8CKx4dEkI//aAAwDAQACEQMRAD8Ao1drkubopPA7yXWC0piO9IVlWafVsL3unqSlFRe5tayzpyXN0Ungd5JyXN0Ungd5LReI70xHekdrO6M07sodWSzpyXN0Ungd5JyXN0Ungd5LReI70xHejazujNGyh1ZLOnJc3RSeB3knJc3RSeB3ktF4jvTEd6NrO6M0bKHVks6clzdFJ4HeSclzdFJ4HeS0XiO9MR3o2s7ozRsodWSzpyXN0Ungd5JyXN0Ungd5LReI70xHejazujNGyh1ZLOnJc3RSeB3knJc3RSeB3ktF4jvTEd6NrO6M0bKHVks6clzdFJ4HeSclzdFJ4HeS0XiO9MR3o2s7ozRsodWSzpyXN0Ungd5JyXN0Ungd5LReI70xHejazujNGyh1ZLOnJc3RSeB3knJc3RSeB3ktF4jvTEd6NrO6M0bKHVks6clzdFJ4HeSclzdFJ4HeS0XiO9MR3o2s7ozRsodWSzpyXN0Ungd5JyXN0Ungd5LReI70xHejazujNGyh1ZLOnJc3RSeB3knJc3RSeB3ktF4jvTEd6NrO6M0bKHVks6clzdFJ4HeS6xFMitKNca61nW9fXy/3HfUU7R1hqCQRayTq6QU4BBvddULSazYFpNKaW9Hf4TeivX2+UREURWkREQhEREIRF4+kWlMNhZWU1cfRjb6Tuvqb1n56lWts0nt96vMcLXNZ0cWQA/qPyy7SB1JuCkfKNbBvMpSarZEdXF3IKyb10wslmqJJm4h7DOc7sIbqPbRRa3cL8Y9VA9/W9wb8hi/dde5+CLIG0zU/JF/Lz/A71LLDoLYofRs7HHfJV5/7qj5Le1HFjdx/AWF6yTCzR+SoHNwt2px5kULe57j9X8LjPCDeR1NHdD/+K2obM1mTGtb7rQP2XJVefVwDCIfvZe/SzHGUqon6e3kNn/0DdXcg4UrazJ7Ij70bgfkQrdqvjm1159uaPq4eMQ/eyPpJuEp/e6rSycMJ/wB2zA9cbyPk4H91I7s4SbHNQGQxOOyUUHiFW/EhetbNGLLN6dniPWGAH4tofmozenBNZ35wvfCdx57fnR3zK91qOTEFua81ayPAh2Sm0UocA5pDmnUQQQewjIr9qmrRdF4XQ7Gwni9rozijPvtOr9Q7Cpjopwkx2kiOcCKU5A15jz1E+ieo/HYs5aJzW68Z1m+y0jrGl2pINV3upoiIkU8iIiEIiIhC+t1rOl6+vl9931FaLbrWdL19fL77vqKs6J8zuyjaVwb3XWC0ms2BaTXWlvR3+F5or19vlERFEVpEREIReBphpWywQ1ydK+ojZvO1zvyjLt1dnuTTBjS5xo1oLiTsAFSfgFTcMb76vEk1bHrP9OFpyA6zXxOqnKSBshLn+Vu8pOqmdGA1nmO4Ln0a0VmvWV1otD3cWTzn+08j2WbABqrqGodVr3ddsdnjEcTAxg2D9ydZPWVyWazNiY1jGhrWijWjUANi5VzUVLpjyaMAuqembCOZ4lEREqmkREQhEREIRERCF8IVf6ZcGzXh01kbheM3RDU73B7LurUdlNtgotoZnwu1mFYzQsmbquCrjg904cXCy2k5+jG92uuri3de4ns3Kx1WPChovgItkQpUgSgbHH0ZOqpyPXTepdoPpD9tsrXONZGcyTrI1O/UKHtqmqqNj2CePA4jkUrTSOY8wSYjD3CkCIinqgiIiEL63Ws6Xr6+X33fUVotutZ0vX18vvu+oqzonzO7KNpXBvddYLSazYFpNdaW9Hf4XmivX2+UREURWkREQhRHhPvUw2IsBo6ZwZ+kc537AfqXBwV3RxVkMxHOmdWv5G1aB4sZ+C8LhgtVZoI/wsL+9zqf4KZWy2i7rtDgATFExrRsLyA0V6sRqe9Uy0tpmMbi8/vwpgcHVL3uwYP35UgRRjg9v6S2WXFLUvY8tLyBzvaGraA6ncFJ1PkjMbyw8E/G8SNDhxRERcLREREIRERCEREQhERfmR+FpNCaAmg1mmdB1oXi4LysDZ4nxP8ARe0tPVXb2g0Pcqu4NLY6zW99nfljDmEf1I6kfs8d6kXB/pnJbJZopdeckfU3FQx9YFW071GNIx9lvsPGQMscnc7CXfPEq9PE5viU7+Iv+/vBSZ5Wu8OdnA2VvohCKQq6IiIQvrdazpevr5ffd9RWi261nS9fXy++76irOifM7so2lcG911gtJrNgWk11pb0d/heaK9fb5RERRFaRERCFUPCma3g3+2z93KZcKDP/AE99Nj2fCtP3IUU4XbOW2qJ/4oqd7XO/hwU6v+H7XdsmHPjIRI3rIAkHzACrudZsDuA/xSGtu6dvE/6vK4KXg2Cg1iV1e2jD+1Pgpkq04ILzFZoCczSRo7Oa792Ky0nWtLZ3flOUTg6BqIiJRNoiIhCIiIQiIiEIlUXk6VXmLNY5pK0IYWt953Nb8zXuXTWlzg0cVy5wa0uPBVvwXit4uI1YHnuJaP5C+8KWV4M/ts+py9HgfsGc8xGVBGD28537M+K8zTj/AKi9xGN8Ufxwk/Nx+CvhwNYfYKCRakHuVb6IUXzy+gRERCF9brWdL19fL77vqK0W3Ws6Xr6+X33fUVZ0T5ndlG0rg3uusFpNZsC0mutLejv8LzRXr7fKIiKIrSIiIQoRwr3XxllbKBnC/P3X0af+4M+K7nBpe/H2JrSedCcB7NbD2UNP0lSW2WRs0b43irXtLXDqIp8VUFyW59z3g6OWuAnA/rYc2yDfTI95Cpwjx6cxcW7wpkx8CcS8HbiubR9n2e/CxuQ42RlPykPp/Ct9VBdMomv3E0hwM73AjUWgPIII1igC9fhE04kikNms7sBaBxjx6VSK4Gn2aAipGedMqZ61MD55WNGOqLrOmmbDE9xw1jZWM94aKkgDecv3Xm2nSiyR+laYh1B7Sfg2pVBzWhzzVzi473En91xrRuiR6nLJ2lD6WrQF2aUWW0uwwzse78OYJ7A4CvcvUWcLNaHRva9hLXNIII1gjUVoa7bXx0Mcn42Nf4mh38pOtpBT2LTcFOUdWZ7hw3hdldW8Lzis7Mc0jY26quOs7gNZPUF2lTHCbeTpbc9hPNiAY0bMwHOPaSfkFjSU/jyat92K2qqjwGa1t6syz6aWKTVaY/1Et+oBerZ7ZHJmx7H+65rv2WcV9DqalUdopnpcpjdKP9TVpNQThdnIssTfxS1P6Wn/AJKE6N6bz2N4q90kXtRuJIp+Svoupuy3qX8LD2yWSzyNzaX1B6nsxD4gBLx0roKhmtvBTElU2enfq7iF7WgrW2e7I3uybhdK89VXGvhA+ChOg8TrbejrQ4ZNLpj1EmjB3Fw8K4r20uHJlnssZ5xb96Rsa1zsLO00Dj1U3qdcHmjhsllq8Ullo9w2tHsNPWAST1uI2Lt4MDJHu8ziQPt+/CzZaZ8bG4NAJ+6lKIijKyiIiEL63Ws6Xr6+X33fUVotutZ0vX18vvu+oqzonzO7KNpXBvddYLSazYFpNdaW9Hf4XmivX2+URFB+Fa+XQ2dkTDQzE4iPwNpUd5c3uBG1SYYjK8MHFVZpREwvPBS2z3tDI7AyaN7h7LXtJ+ANV21S3+gbQ2yR2uN2IlvGFjah7W62uafayocqEdamPB7pubV9xOaygVa/pGjWD+YDOu0dmbc1GGtL43awGPslIasucGSN1ScPdThRPhC0XbaoHSghssLS4OPtMALix3zI6+0qWLw9N58F32g/kp4i1v8AkladzmytLcbpmoa10TtbCyr3gnsGO2Ok2RRk97uaPkXfBdPhKu8xW97jqlAe092EjxNPyUo4HoKRWh+0va34An/JepwkaOOtdnD424pISXADW5h9Jo3nIEDqO9VjUalab4YfvdShT69GLY4/vZUyiL6FaUdd25bpfap2Qs1vNK/hGsuPUBUrQNkszYmMjbk1jQ1vY0AD5BRXg80R+xxcbIPvpBmD7DNYZ2nInuGxSi226OBhkleGMbrc7/zM9QXzdfUeNJqtwGZX0dDB4LNZ2JyC51UvCpcJitAtDRzJsndUgFKd7QD3OVpttzDIYsQ4xoDizbhOp1Noy2Lhvi6mWqF8Mg5rxr2g7HDrBzS9NMYJA44fC3qYRPGWjH5WeEXfvu55LJM6KQZt1HY5uxzeoroL6trg4XC+WILTYr9xRFzg1oqSaADaTkArf02uQi6RHrNnbGe3AAxx+DnHuUT4MtGnTWgWh7fuojUE+1JsA34fS7hvVo31Z+Ms0zPxRPHxaVGrqgCZjR6d6sUVOTC9x47lV3Bloyy0yumkILYSKM3uNS0u/KKHLaepW8qu4HpvvbQ3exrqdjiP8laKT0i5xnIPDBN6Pa0QghFw2q2Mibike1jd73Bo+JXQ0k0gZYYDK8V9lrR7TjWgrsGRJO4KrbBddrvud0j30YMi8g4GfkjbtPV3k555wU3iNL3mzRxWk9T4ZDGC7jwVxWa1Mlbije17T7TSCPiFyqotC7RJYLzNmc7mucYnAaifYeB207nFW6uKmDwXWBuDvC7p5/GbcixG4r63Ws6Xr6+X33fUVotutZ0vX18vvu+oqhonzO7KfpXBvddYLSazYFpNdaW9Hf4XmivX2+UVScLF4tktMbGuDuLYQ4D2XFxqD10DVJ+EbS91kYIYjSWQVLhrYzVUfmJBAOyhO5eRoLwfh4babU2oPOZE7btD5N4OsN26zuWFIwQD6iTsOa2qnmY+BH3PJWFdsOCGJoywsaOyjQP4VU6W3fJdl4C0RCjHO4xmWVT6cZ3DM5bnBW+uped1x2mMxStxMOzaDsIOwjelaeo8J5JFwcUzUU/isAG4jBdPR/SiC2sBjeMdKujJ5zd+W0dYyX50ysvGWC0NHRl3ho//ABUFvvgtmhPGWR5kAzDScMjfdIoHfI9S4bp4SbRZjxVsjMrRk7EMMgG419LLfn1poUrXESU7r2324pY1LgDHUC191+C9PgetgwWiLaC147CC0/CjfirGVD2G+RYbZxtmdjjrkHChdG7Mxv3OGqu8Aiqtm6dObJaGgiZsbj7EhDSDuzyPcUV9O/X8Ro3HJFDUM1PDcd4XBf8AwfWa1uLyHRSHW6OnO63NORPWKFcVw8HFmsrxIS6V4zaX0o07w0be2qlQNcxqX1JfUzauprGyc+ni1tfV3oqR060pdbbQQ0/cxktjGw7DIes/IU61bek9qMVjtDxkRE6h3EggH4kLP6paLiBJkPDcp2k5SAIxx3qc8JNufBeTJI3Fr2xsII7XfEbCNqsfRu+xbLMyYChcKOb+F4ycOyuY6iFWPCv/AO+H9pv7uXu8D1qJjtEexrmuH6g4H6GoqIg6kY/iLL2CUtq3M4G6l2kOjEFuYGytNR6L25Ob2HaOo5KPWLgmszHVe+SQD2TRoPaW5nuIU3RTWVErG6rXWCovp4nu1nN3rjs9nbG0MY0Na0UDWigA3ABdLSK2CGyTvJphjdTtIIaPEQF+7ffcFn9bNHGdznCvh1/JVfp7p2LYOJgqIQauccjIRqy2NGvPWd1FrTU75njdu4lZVNQyJhF9/JehwPWc47Q/YGtb3kk/4qyLXbGQsL5HtY0a3OIA+e3qVS3Xpu277KIbMzHK44pJX+iHGgo1utwAAFTQVByNV+LHo1b71cJJnODDqklqBT+mwbOwAdadqKYySmWQ6rc0lBUiOMRxjWdkvumGkLr0tMcFnBcxpowasbjreRsFBlXUASaVKtS5LqbZbPHC32G0J/E7W53ealeboxoXBYASyr5CKGR1K02ho9kfE9akCTqZ2OAjj8ozTlNA9pMknmOSp/TKQQXzxhNAHxPJ3ABlf2Kt2Gdr2hzHBzXCocDUEHUQVHtLtCYrc0uFGTgc2TfTU142jr1j5KD6H6RS3dafstoBEZdhc0/7bjqe38pqK7CDXtYc0VUI1D/Jow5rBrjTTHX8rjirdbrWdL19fL77vqK0WNazpevr5ffd9RWmifM7sstKYN7rrBaTWbAtJrrS3o7/AAvNFevt8qtOFHRyZ8rbTG0vYGBrgBUsLSTUj8JB19RqurY+F6ZraSQRvI2tLmfEZj4UVqrqWi6IJDV8MTzvdG0n4kVSbKthYGSsvbDgmn0rw8vifa+Kq9/Cva3GrY4gN2Bx+JxL07m4XKnDaYgB+OKuXaxxPyPcrEhgaxoaxoa0ag0AAdwXi37oVZbZUvjwv6SOjXd+x3eF349K7+Lo7DmMVz4FS3e2S55HBendt6xWlmOGRsjfynV1OGtp6iuK+LggtbcM0Yfudqc33XDMdmpVleWgFssL+Nsz3SAanREteB1s1nuqu7cfCvJGcFrjx0yL2ANePebkD3UQaM+endfIhAqx5KhtswuG/wDgpljq6zO41v4HUDx2H0XfI9ShkN3njmxSfdEuDSXgjATlVw1gb1fV037Ba24oZGv3gZOHvNOY+CgfC9dVDDaBtrG7uq5nyxjuCbpKyVz/AApcc0rVUcYZ4seGSi13X1a7tkeGucBG/A9jqmPEK5EbCaGhFDkrb0X0njt8ONnNc3J7Cc2n+WnYfJQq55WS2iB0oDorwg4uQHbNFzSepxLGkHXWRedoe51hvYwVq0udCfzDPAe2oae8oqI2ztJtZwF/vzzCKeR0Lhvu0m325ZFWdpFYzNZJ42irnRuDRvdSoHxAVN6KaJyW6YNoWxtP3j6ahtaPznVRXqvgCnQVboGOa0Y5KhPSNme1zjhmq74UtFpJCLVGC7C3DI0ZkAEkPG8Z0O7I76cnBBYS2KeUjJ7mtb14A4kjveB3KwV8Aog1bjB4JCBSNE/jAr8zTNY0ucQ1rQSSdQAzJPVRVNpTwjTWlzo7MXRxCvObUPeBrcSM2tpsHeVJuFe8jHZGxtNONfQ+60YiPjg+CjMF0CK7oGNH39vkDS7aIg7UNwrgJ316k1RxMa0SvFyTYfJ/tK1kr3OMbDYAXPwFG7dcrooIp5His5JYzMuLRkXuOwE0prrVeho/oDabXRwbxUZ/3JKio/K3W79utSRlkbar6bEADDZGhoGykQGVP7hAVkT2hsbS57g1o1ucQAO0lbz1z4wGtG87/tfALCCiZIS5x3Dd97YqO6P8H9mslHYeOkHtyAGh/K3U35nrUkkkDQS4gAZkk0AG8k6lB7+4VYYqts7eOd+I1DB/k75dqijYLxvh1TiMddZ5kTewe0eypSgpZpf/AKTOsPf/AIm/qYov4Qi59lMr+4ULPBVsP3794yYD1u9ruHeoq7hXthzDIQOpjj88SlFw8F1nho6Y8e/ccmD9Ot3eadSmUcTWgNaA0DIAAAAbgBkgy0sW5rNb3KBFVS73O1fYKsI+GGXDQ2eMu3hzgPDmfmvGZBar6tQeWADJrntaQxjRvJ1nM7alW6647OXFxghLjmSY2VJ31ou61oAoBQbhqQKyKPfFHYoNJLJulfcL61Z1vX18vvu+orRbdazpevr5ffd9RW+ifM7ssNKYN7rrBaTWbAtJrrS3o7/C80V6+3yiIiiK0iIiEIvHvzROzWwfexjF0jea8fqGvsNV7CLpr3MN2mxXDmNeLOFwqmvfg1tNldxlkeZA3MYThkb2Ael3GvUvIvfTG0TWd1mtLQ5wcCHOGF7S2uThtyJGoHNXe5wAJJoBrJ2dqq7hPv8AstoaxkTmyStfVz2tBAbQjDj25kGgqMlYpal0zw2Rt7ceSk1VM2Fhcx1r8Oa6diY4XRHOPSs1qxt904KjsxFqlFtuKC1XpmC0GzNlD4jgdjMhAfibrOEjM12Lr3RYuOuAsY3E4teaDWXNkLst55o+S6dxht4WiHBNJG+OxMaXRHC5sjJMJDgdYzrQ6wQhziS9wNrFw/r/AFeNaAGNte4af7/xLHarYy7mWpttkJLsJZIxjxnKY64nZ6s17YtF4/anWZs9ncWxiTE6IgEFxZSjSc8qqKw/ahdMdOJfAXig5wka4TGgr6JBdXsBXvw31aG3i97rFJj4hrTGyRjiBxhIfiyFCct65kZ5rAHe7l7WXUbvLckbm8/e64RpJeBsjrTjs4aH4MPFuxVxiOuulKmq75jtzrZ9mfbQ0GHjcUULBqeGYedU7a1qoy285OS3x/ZpMPHV42rcIPHNOHfWvN7SvcNrtst4gsgigk+zEUmkxgM41px/d+1ioKIdHa9gB5uXtZDX3tck4c/e68q1XQJbG6eaSWaRlp4sGR5IDRK1ho3UKjWvfdEJb6jjAAjskFQ0AABzshQDIZPb4VG+Sj9ifPJM8llqpgBwxA8a0PeW7Sc9epSTQ6UWi2261MBMT3NYx5yxYRQ0+DT3hEu5rnXwuPtewt+Loi3ua22Nj+Lm/wDSg1j0rfYbTa3Nja6SR7m1fWjee4moGZzptGpc0FzXhe7g+QuwbHyc1g9xo1/pHaVzRXnZ7PfFofaGYo+MeBzQ7C/EOfTqo7VU5q1bBeUVoZjikbI3e01p1EaweorSonMNnMZvIG/ss6eATXa5+4E7lGrh4NbNZ6OkHHv3vHNHYzV8aqWgUX1FHklfIbvN1XjiZGLMFkREWa1RERCF9brWdL19fL77vqK0W3Ws6Xr6+X33fUVZ0T5ndlG0rg3uusFpNZsC0mutLejv8LzRXr7fKIi8+/71+y2aWamLA2oG8kgAHqqQorWlxAHFWHODQSV6C/LJATQEEjWAQadqpmy2O33w5zsZc0GhxPwsadYaGj+B2rtv4MbdDR0T2Od/TkLSO9wb+6omijb/ABfIAVPFZI7+TIyQramlDGlziGtGtziAB2k5BQu/uFOCGrYBx7/xZhg79bu7LrUY/wBA3lOQJnZb5ZsQHXQFx+Sltw8GVms9HS/fv/MKMB6mbf1V7ECKlh3vdrHkEGWpl3Mbq+5ULxXjfDvaMdfcib/yI/UV6d6cGLbNYpZTIZJmNDubkwAEYstbubizy1alaDWgCgAAGoDIAdW4KJ6ScIdlgDo2/wDUPILSxh5ueRDn6u4V7l2yrmkcGwtsBwHyuH0sUbS6Z1yeJ+F0OCO8g6zyQk5xvxD3Xj/k0/FepeuhZ442mxy/Zp9tBzH7TibsqaVyIO6uaqzRm/3WK0tmaDhza5v4mHWK7xkR1gK87vvCO0RtkicHMcKgj9juI2hFax8Epkbg78e4KKNzJohG7Eftwq3tMVts1iFkfY3Pa14cJYjjqBJxhqBXeRsXei08gbb3zyMmjYYRHRzMw4PLjUA6qFWGhzS5qmuB1mY3wNscefJb/SubbVdhbEXww5c1UTNJ4eTXWcYzKZcYAblTjWv178IXtnSeaa2i0WWxTyDieKGMYBUyB+IkVFMqawrBDaL6vXVTDf8Ahz488eXJeNpXi38+XDl+eagF26DWmduG1y8XCXmQ2eI63OJccTtWvrd3a1NWMjssPNAjiiaTQag0Ak/z2rtKveEzSnm/Y4Tie71uHOgGfF5bTSp3AU2mnjTJVSBvDIcyunCOlYXccyvI0P0TZebbTNNibifzHNOpxq9+RyI5zPiuK36DW6738bZnOeB7cNQ6n5mayOyoXc0H4QIbNE2zzRljQSeNbU1JNSXt194rqGSsux21kzA+N7XtOpzTUdnUepOT1E8MhuP48jglIIIJoxY/yzVcXFwsObRlrjxbOMjFD+pmo91OxWDdV9Q2puKGRsg2gax7zTm3vC6V+6H2a2VMkdH9Izmv7zqd+oFQK38F1qgfis0geNhxcW8dR2fA9yxtSz4HUOX7+FteqgxGuM/38q1nOAFSaDech8Ua4HUa9maqL/QV5zkNlccO+WbEB3AuPyXHa+D63WMGWN7TgBcTFIWuAGZNDhOzZXUvPo4sPFF/33R9XLj4RsriRQvg20qktjJI5jifHQh+1zTUc6m0Ea9tVNElLE6J5Y7EJ2KVsrA9vFfW61nS9fXy++76itFt1rOl6+vl9931FVNE+Z3ZS9K4N7rrBaTWbAtJrrS3o7/C80V6+3yi6t53e20Qvif6L2lppsrtHWDQ9y7SKKCQbhWSARYqmbvttouO1uY9uJjvSbskZnR7DvGfzBVtXVe8VqjEkLw5p+LT+Fw2HqXnaZ3RHaLJLjaC5jHPYdrXBpOR3GmY2qI8Dkmdpb/bPw4wfyqcpbUwma1nC1/dTIg6nmEN7tOHsrLUZ0l0+s9iJZnLKP8Abbs992pvZmepcunOkRsVlLmn7x5wR9ROZd3CvfRQrQHQcWsG02mrmEnC2p+8Nec5x14a1HWa7s8aeCPUM0vl/tbTzv1xFF5v6XRtN9Xhe7iyNruL2sj5rAP6jjr/AFHsCk2j/BTHHR1qdxrvwNqGDtPpO+Q7VObNZWRNDGNaxo1NaAAO4LlXslc62pENUe2K8jom31pTrHJeJf2iUFrgEJaI8Pq3MaBxZ6gKDCdo29tCq0fDb7lkJFeLJ10xRP3V/C74FXMvy9gIIIBByIOYI3EbVxBVujGq4azTwK7mpWyHWabOHEKBXZwuwuAE8T4zvZRzfgaEfNe5Dwh2F3/yAPeZIP4ovt4cH9imNTCGE7YiWfIc35LxpOCKzH0Zph24D/AWv/ifv3t/e6y/9rN25372UmGlVkpX7VDQ55yNB+Farz7bwiWKIeu4w7o2ud8zRvzXRi4KbIAMTpXGgqcQFeulMvivSsegNiiNRZ2uP9Quf8nGnyWdqQcXH8BaXqjwA/Ki1q02tl4kxWGFzGnIye0B1u9GP5ncVItD9CGWH7x54ydwzfsbXWGVz7XHM9SksUQaA1oDQNQAAA7AMl+1xJU3bqRjVbmfuV0yns7XkOsch9go3pBoDZrXV2HipD/uRgCp/M3U75HrUAtmjdvup5khc4s2yRVII/qMP8gjrVxouoaySMap3t5FeS0cch1huPMKvtH+Fdj6MtTeLd0jAS09bm6291e5T6KUOaHNIc0ioINQQdRB2hRTSzg+htTHPhaI59YLcmvO5w1An8Q266qP8F+kL45XWOWtDUsDtbHtzczqBAcabwd61khimjMsO4jEf8WUcssUgjm3g4FWa5wAJJoBmSdg3lVhp3p6JwbNZTia7mvkHt/kj3tO07dQy1zbTOTDYLSf6ZHxoP5UL4JLojeZZ3sDnsc1rCfZqCXEDf6OaKVjGMM7xe2A90VT3veIGG18SpHwe6LOsUBdIKSy0Lh+BorhaevMk9tNilaIkpZHSPL3YlOxxtjaGNwC+t1rOl6+vl9931FaLbrWdL19fL77vqKq6J8zuylaVwb3XWC0ms2BaTXWlvR3+F5or19vlERFEVpfieEPa5p1OBaewih+RVL6P3y66LXK2SMuoDG5oNMwQWuBOzLXucrrXnXno7Z7SQZoWPIyBIoabqihI6k3TTtjDmvF2lJ1MDpC1zDZwVUtbar8tVTzWNyqK4IWfy4/EncBlb932FsETImeixoaK66Daes61+rJY2QtDI2NY0amtAA+A2rmRUVPi2a0WaMAvaen8K7nG7jiURESibRERCEREQhEREIRERCEREQhFV+n+iEkMptlnxULsb8PpRv14xTPCTn1HqVoIt4J3Qu1gl54GzN1SqdvnhFfarEYHxgSOIxSA5Oa04vR2EkN6tfYpvwa3SYLE0uFHSuMlDsaQA34gV/UvUOiNjMnGfZosVa1w5V34fR+S9dMT1Mbo/DibYXuVhBTSNk8SV1zawRERIJ9fW61nS9fXy++76itFt1rOl6+vl9931FWdE+Z3ZRtK4N7rrBaUw9SzUu1ypN0snjd5p6spDUatja10lSVQp73F72Wi8J3JhO5Z05Um6WTxu805Um6WTxu80jsl3VkndqjpzWi8J3JhO5Z05Um6WTxu805Um6WTxu80bJd1ZI2qOnNaLwncmE7lnTlSbpZPG7zTlSbpZPG7zRsl3Vkjao6c1ovCdyYTuWdOVJulk8bvNOVJulk8bvNGyXdWSNqjpzWi8J3JhO5Z05Um6WTxu805Um6WTxu80bJd1ZI2qOnNaLwncmE7lnTlSbpZPG7zTlSbpZPG7zRsl3Vkjao6c1ovCdyYTuWdOVJulk8bvNOVJulk8bvNGyXdWSNqjpzWi8J3JhO5Z05Um6WTxu805Um6WTxu80bJd1ZI2qOnNaLwncmE7lnTlSbpZPG7zTlSbpZPG7zRsl3Vkjao6c1ovCdyYTuWdOVJulk8bvNOVJulk8bvNGyXdWSNqjpzWi8J3JhO5Z05Um6WTxu805Um6WTxu80bJd1ZI2qOnNaLwncmE7lnTlSbpZPG7zTlSbpZPG7zRsl3Vkjao6c1otrTXUs63r6+X+476ivnKk3SyeN3musTXMp2jozTkkm90nV1YqAABayuZERMJdEREIRERCEREQhEREIRERCEREQhEREIRERCEREQhEREIRERCEREQhEREIX/9k="/>
          <p:cNvSpPr>
            <a:spLocks noChangeAspect="1" noChangeArrowheads="1"/>
          </p:cNvSpPr>
          <p:nvPr/>
        </p:nvSpPr>
        <p:spPr bwMode="auto">
          <a:xfrm>
            <a:off x="155575" y="-1028700"/>
            <a:ext cx="2133600" cy="2143125"/>
          </a:xfrm>
          <a:prstGeom prst="rect">
            <a:avLst/>
          </a:prstGeom>
          <a:noFill/>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7" name="Picture 3"/>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3887724" y="1261423"/>
            <a:ext cx="1167384" cy="1172596"/>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8. The toxicity of OSPW has been attributed mainly to:</a:t>
            </a:r>
          </a:p>
          <a:p>
            <a:pPr>
              <a:buNone/>
            </a:pPr>
            <a:endParaRPr lang="en-US" i="1" dirty="0" smtClean="0">
              <a:latin typeface="Arial"/>
              <a:cs typeface="Arial"/>
            </a:endParaRPr>
          </a:p>
          <a:p>
            <a:pPr>
              <a:buNone/>
            </a:pPr>
            <a:r>
              <a:rPr lang="en-US" dirty="0" smtClean="0">
                <a:latin typeface="Arial"/>
                <a:cs typeface="Arial"/>
              </a:rPr>
              <a:t>	a. Heavy metals</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Polycyclic aromatic hydrocarbons (PAH) and DDT residues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Unknown organic acids</a:t>
            </a:r>
            <a:endParaRPr lang="en-US" dirty="0">
              <a:latin typeface="Arial"/>
              <a:cs typeface="Aria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3263286"/>
            <a:ext cx="8229600" cy="4525963"/>
          </a:xfrm>
        </p:spPr>
        <p:txBody>
          <a:bodyPr/>
          <a:lstStyle/>
          <a:p>
            <a:r>
              <a:rPr lang="en-US" dirty="0" smtClean="0">
                <a:latin typeface="Arial"/>
                <a:cs typeface="Arial"/>
              </a:rPr>
              <a:t>8c.</a:t>
            </a:r>
          </a:p>
          <a:p>
            <a:r>
              <a:rPr lang="en-US" dirty="0" smtClean="0">
                <a:latin typeface="Arial"/>
                <a:cs typeface="Arial"/>
              </a:rPr>
              <a:t>Although metals and PAH are present in OSPW, salts of somewhat water-soluble organic acids have been implicated with most observed toxic effects.</a:t>
            </a:r>
            <a:endParaRPr lang="en-US" dirty="0">
              <a:latin typeface="Arial"/>
              <a:cs typeface="Arial"/>
            </a:endParaRPr>
          </a:p>
        </p:txBody>
      </p:sp>
      <p:pic>
        <p:nvPicPr>
          <p:cNvPr id="4" name="Picture 63"/>
          <p:cNvPicPr>
            <a:picLocks noChangeAspect="1" noChangeArrowheads="1"/>
          </p:cNvPicPr>
          <p:nvPr/>
        </p:nvPicPr>
        <p:blipFill>
          <a:blip r:embed="rId2"/>
          <a:srcRect/>
          <a:stretch>
            <a:fillRect/>
          </a:stretch>
        </p:blipFill>
        <p:spPr bwMode="auto">
          <a:xfrm>
            <a:off x="3308314" y="1417638"/>
            <a:ext cx="2417344" cy="18131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i="1" dirty="0" smtClean="0">
                <a:latin typeface="Arial"/>
                <a:cs typeface="Arial"/>
              </a:rPr>
              <a:t>9. Which best describes these organic acids?</a:t>
            </a:r>
            <a:endParaRPr lang="en-US" dirty="0" smtClean="0">
              <a:latin typeface="Arial"/>
              <a:cs typeface="Arial"/>
            </a:endParaRPr>
          </a:p>
          <a:p>
            <a:pPr>
              <a:buNone/>
            </a:pPr>
            <a:endParaRPr lang="en-US" dirty="0" smtClean="0">
              <a:latin typeface="Arial"/>
              <a:cs typeface="Arial"/>
            </a:endParaRPr>
          </a:p>
          <a:p>
            <a:pPr>
              <a:buNone/>
            </a:pPr>
            <a:r>
              <a:rPr lang="en-US" dirty="0" smtClean="0">
                <a:latin typeface="Arial"/>
                <a:cs typeface="Arial"/>
              </a:rPr>
              <a:t>	a. The term ‘naphthenic acids’, meaning </a:t>
            </a:r>
            <a:r>
              <a:rPr lang="en-US" dirty="0" err="1" smtClean="0">
                <a:latin typeface="Arial"/>
                <a:cs typeface="Arial"/>
              </a:rPr>
              <a:t>alicyclic</a:t>
            </a:r>
            <a:r>
              <a:rPr lang="en-US" dirty="0" smtClean="0">
                <a:latin typeface="Arial"/>
                <a:cs typeface="Arial"/>
              </a:rPr>
              <a:t> </a:t>
            </a:r>
            <a:r>
              <a:rPr lang="en-US" dirty="0" err="1" smtClean="0">
                <a:latin typeface="Arial"/>
                <a:cs typeface="Arial"/>
              </a:rPr>
              <a:t>monocarboxylic</a:t>
            </a:r>
            <a:r>
              <a:rPr lang="en-US" dirty="0" smtClean="0">
                <a:latin typeface="Arial"/>
                <a:cs typeface="Arial"/>
              </a:rPr>
              <a:t> acids derived from </a:t>
            </a:r>
            <a:r>
              <a:rPr lang="en-US" dirty="0" err="1" smtClean="0">
                <a:latin typeface="Arial"/>
                <a:cs typeface="Arial"/>
              </a:rPr>
              <a:t>naphthenes</a:t>
            </a:r>
            <a:r>
              <a:rPr lang="en-US" dirty="0" smtClean="0">
                <a:latin typeface="Arial"/>
                <a:cs typeface="Arial"/>
              </a:rPr>
              <a:t> (e.g. </a:t>
            </a:r>
            <a:r>
              <a:rPr lang="en-US" dirty="0" err="1" smtClean="0">
                <a:latin typeface="Arial"/>
                <a:cs typeface="Arial"/>
              </a:rPr>
              <a:t>cyclohexane</a:t>
            </a:r>
            <a:r>
              <a:rPr lang="en-US" dirty="0" smtClean="0">
                <a:latin typeface="Arial"/>
                <a:cs typeface="Arial"/>
              </a:rPr>
              <a:t> carboxylic acid)</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Acids and </a:t>
            </a:r>
            <a:r>
              <a:rPr lang="en-US" dirty="0" err="1" smtClean="0">
                <a:latin typeface="Arial"/>
                <a:cs typeface="Arial"/>
              </a:rPr>
              <a:t>polyacids</a:t>
            </a:r>
            <a:r>
              <a:rPr lang="en-US" dirty="0" smtClean="0">
                <a:latin typeface="Arial"/>
                <a:cs typeface="Arial"/>
              </a:rPr>
              <a:t> of completely unknown structures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Material which is acid-extractable from OSPW, some of known structures</a:t>
            </a:r>
            <a:endParaRPr lang="en-US" dirty="0">
              <a:latin typeface="Arial"/>
              <a:cs typeface="Aria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095178"/>
            <a:ext cx="8229600" cy="4525963"/>
          </a:xfrm>
        </p:spPr>
        <p:txBody>
          <a:bodyPr>
            <a:normAutofit fontScale="85000" lnSpcReduction="20000"/>
          </a:bodyPr>
          <a:lstStyle/>
          <a:p>
            <a:r>
              <a:rPr lang="en-US" dirty="0" smtClean="0">
                <a:latin typeface="Arial"/>
                <a:cs typeface="Arial"/>
              </a:rPr>
              <a:t>9c</a:t>
            </a:r>
          </a:p>
          <a:p>
            <a:r>
              <a:rPr lang="en-US" dirty="0" smtClean="0">
                <a:latin typeface="Arial"/>
                <a:cs typeface="Arial"/>
              </a:rPr>
              <a:t>Although the term ‘naphthenic acids’ has been used for many years to describe the acid-extractable material from OSPW samples, in fact only recently have some mono-carboxylic acids been identified and more tentatively, a few </a:t>
            </a:r>
            <a:r>
              <a:rPr lang="en-US" dirty="0" err="1" smtClean="0">
                <a:latin typeface="Arial"/>
                <a:cs typeface="Arial"/>
              </a:rPr>
              <a:t>keto</a:t>
            </a:r>
            <a:r>
              <a:rPr lang="en-US" dirty="0" smtClean="0">
                <a:latin typeface="Arial"/>
                <a:cs typeface="Arial"/>
              </a:rPr>
              <a:t> and </a:t>
            </a:r>
            <a:r>
              <a:rPr lang="en-US" dirty="0" err="1" smtClean="0">
                <a:latin typeface="Arial"/>
                <a:cs typeface="Arial"/>
              </a:rPr>
              <a:t>hydroxy</a:t>
            </a:r>
            <a:r>
              <a:rPr lang="en-US" dirty="0" smtClean="0">
                <a:latin typeface="Arial"/>
                <a:cs typeface="Arial"/>
              </a:rPr>
              <a:t> acids.</a:t>
            </a:r>
          </a:p>
          <a:p>
            <a:r>
              <a:rPr lang="en-GB" dirty="0" smtClean="0">
                <a:latin typeface="Arial"/>
                <a:cs typeface="Arial"/>
              </a:rPr>
              <a:t> </a:t>
            </a:r>
            <a:r>
              <a:rPr lang="en-GB" dirty="0" err="1" smtClean="0">
                <a:latin typeface="Arial"/>
                <a:cs typeface="Arial"/>
              </a:rPr>
              <a:t>Kannel</a:t>
            </a:r>
            <a:r>
              <a:rPr lang="en-GB" dirty="0" smtClean="0">
                <a:latin typeface="Arial"/>
                <a:cs typeface="Arial"/>
              </a:rPr>
              <a:t>, P.R.; </a:t>
            </a:r>
            <a:r>
              <a:rPr lang="en-GB" dirty="0" err="1" smtClean="0">
                <a:latin typeface="Arial"/>
                <a:cs typeface="Arial"/>
              </a:rPr>
              <a:t>Gan</a:t>
            </a:r>
            <a:r>
              <a:rPr lang="en-GB" dirty="0" smtClean="0">
                <a:latin typeface="Arial"/>
                <a:cs typeface="Arial"/>
              </a:rPr>
              <a:t>, T.Y. Naphthenic acids degradation and toxicity mitigation in tailings wastewater systems and aquatic environments: A review.</a:t>
            </a:r>
            <a:r>
              <a:rPr lang="en-GB" i="1" dirty="0" smtClean="0">
                <a:latin typeface="Arial"/>
                <a:cs typeface="Arial"/>
              </a:rPr>
              <a:t> J. Environ. Science &amp; Health, Part A</a:t>
            </a:r>
            <a:r>
              <a:rPr lang="en-GB" dirty="0" smtClean="0">
                <a:latin typeface="Arial"/>
                <a:cs typeface="Arial"/>
              </a:rPr>
              <a:t> </a:t>
            </a:r>
            <a:r>
              <a:rPr lang="en-GB" b="1" dirty="0" smtClean="0">
                <a:latin typeface="Arial"/>
                <a:cs typeface="Arial"/>
              </a:rPr>
              <a:t>2012</a:t>
            </a:r>
            <a:r>
              <a:rPr lang="en-GB" dirty="0" smtClean="0">
                <a:latin typeface="Arial"/>
                <a:cs typeface="Arial"/>
              </a:rPr>
              <a:t>, 47, 1-21. </a:t>
            </a:r>
            <a:endParaRPr lang="en-US" dirty="0">
              <a:latin typeface="Arial"/>
              <a:cs typeface="Arial"/>
            </a:endParaRPr>
          </a:p>
        </p:txBody>
      </p:sp>
      <p:grpSp>
        <p:nvGrpSpPr>
          <p:cNvPr id="7" name="Group 6"/>
          <p:cNvGrpSpPr/>
          <p:nvPr/>
        </p:nvGrpSpPr>
        <p:grpSpPr>
          <a:xfrm>
            <a:off x="3655820" y="1239520"/>
            <a:ext cx="1783976" cy="1194583"/>
            <a:chOff x="3655820" y="1417637"/>
            <a:chExt cx="1783976" cy="1194583"/>
          </a:xfrm>
        </p:grpSpPr>
        <p:pic>
          <p:nvPicPr>
            <p:cNvPr id="5"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3655820" y="1417637"/>
              <a:ext cx="1783976" cy="1194583"/>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dist="35921" dir="2700000" algn="ctr" rotWithShape="0">
                      <a:schemeClr val="bg2"/>
                    </a:outerShdw>
                  </a:effectLst>
                </a14:hiddenEffects>
              </a:ext>
            </a:extLst>
          </p:spPr>
        </p:pic>
        <p:sp>
          <p:nvSpPr>
            <p:cNvPr id="6" name="Rectangle 5"/>
            <p:cNvSpPr/>
            <p:nvPr/>
          </p:nvSpPr>
          <p:spPr>
            <a:xfrm>
              <a:off x="3655820" y="1417637"/>
              <a:ext cx="1783976" cy="1194583"/>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Session 1</a:t>
            </a:r>
            <a:endParaRPr lang="en-US" dirty="0"/>
          </a:p>
        </p:txBody>
      </p:sp>
      <p:sp>
        <p:nvSpPr>
          <p:cNvPr id="5" name="Content Placeholder 4"/>
          <p:cNvSpPr>
            <a:spLocks noGrp="1"/>
          </p:cNvSpPr>
          <p:nvPr>
            <p:ph idx="1"/>
          </p:nvPr>
        </p:nvSpPr>
        <p:spPr/>
        <p:txBody>
          <a:bodyPr/>
          <a:lstStyle/>
          <a:p>
            <a:pPr>
              <a:buNone/>
            </a:pPr>
            <a:r>
              <a:rPr lang="en-US" i="1" dirty="0" smtClean="0">
                <a:latin typeface="Arial"/>
                <a:cs typeface="Arial"/>
              </a:rPr>
              <a:t>1. Which three countries/regions have the largest oil reserves in the world?</a:t>
            </a:r>
          </a:p>
          <a:p>
            <a:endParaRPr lang="en-US" dirty="0" smtClean="0">
              <a:latin typeface="Arial"/>
              <a:cs typeface="Arial"/>
            </a:endParaRPr>
          </a:p>
          <a:p>
            <a:pPr marL="971550" lvl="1" indent="-514350">
              <a:buAutoNum type="alphaLcPeriod"/>
            </a:pPr>
            <a:r>
              <a:rPr lang="en-US" dirty="0" smtClean="0">
                <a:latin typeface="Arial"/>
                <a:cs typeface="Arial"/>
              </a:rPr>
              <a:t>Texas, Middle East, China</a:t>
            </a:r>
          </a:p>
          <a:p>
            <a:pPr marL="971550" lvl="1" indent="-514350">
              <a:buAutoNum type="alphaLcPeriod"/>
            </a:pPr>
            <a:r>
              <a:rPr lang="en-US" dirty="0" smtClean="0">
                <a:latin typeface="Arial"/>
                <a:cs typeface="Arial"/>
              </a:rPr>
              <a:t>Middle East, North Sea, Indonesia</a:t>
            </a:r>
          </a:p>
          <a:p>
            <a:pPr marL="971550" lvl="1" indent="-514350">
              <a:buAutoNum type="alphaLcPeriod"/>
            </a:pPr>
            <a:r>
              <a:rPr lang="en-US" dirty="0" smtClean="0">
                <a:latin typeface="Arial"/>
                <a:cs typeface="Arial"/>
              </a:rPr>
              <a:t>Middle East, Venezuela, Canada</a:t>
            </a:r>
            <a:endParaRPr lang="en-US" dirty="0">
              <a:latin typeface="Arial"/>
              <a:cs typeface="Aria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10. What  is meant by ‘acidity’ in organic chemicals?</a:t>
            </a:r>
          </a:p>
          <a:p>
            <a:pPr>
              <a:buNone/>
            </a:pPr>
            <a:r>
              <a:rPr lang="en-US" i="1" dirty="0" smtClean="0">
                <a:latin typeface="Arial"/>
                <a:cs typeface="Arial"/>
              </a:rPr>
              <a:t>	</a:t>
            </a:r>
            <a:r>
              <a:rPr lang="en-US" dirty="0" smtClean="0">
                <a:latin typeface="Arial"/>
                <a:cs typeface="Arial"/>
              </a:rPr>
              <a:t>a. Chemicals which abstract protons </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Substances which donate hydrogen ions (protons) to other things</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Only those chemicals which turn blue litmus, red</a:t>
            </a:r>
            <a:endParaRPr lang="en-US" dirty="0">
              <a:latin typeface="Arial"/>
              <a:cs typeface="Aria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132261"/>
            <a:ext cx="8229600" cy="4525963"/>
          </a:xfrm>
        </p:spPr>
        <p:txBody>
          <a:bodyPr>
            <a:normAutofit fontScale="77500" lnSpcReduction="20000"/>
          </a:bodyPr>
          <a:lstStyle/>
          <a:p>
            <a:r>
              <a:rPr lang="en-US" dirty="0" smtClean="0">
                <a:latin typeface="Arial"/>
                <a:cs typeface="Arial"/>
              </a:rPr>
              <a:t>10b.</a:t>
            </a:r>
          </a:p>
          <a:p>
            <a:r>
              <a:rPr lang="en-US" dirty="0" smtClean="0">
                <a:latin typeface="Arial"/>
                <a:cs typeface="Arial"/>
              </a:rPr>
              <a:t>Organic acids are only weak acids and they are able to donate protons to other substances. They are </a:t>
            </a:r>
            <a:r>
              <a:rPr lang="en-US" dirty="0" err="1" smtClean="0">
                <a:latin typeface="Arial"/>
                <a:cs typeface="Arial"/>
              </a:rPr>
              <a:t>ionised</a:t>
            </a:r>
            <a:r>
              <a:rPr lang="en-US" dirty="0" smtClean="0">
                <a:latin typeface="Arial"/>
                <a:cs typeface="Arial"/>
              </a:rPr>
              <a:t> in water, but not very </a:t>
            </a:r>
            <a:r>
              <a:rPr lang="en-US" dirty="0" err="1" smtClean="0">
                <a:latin typeface="Arial"/>
                <a:cs typeface="Arial"/>
              </a:rPr>
              <a:t>ionised</a:t>
            </a:r>
            <a:r>
              <a:rPr lang="en-US" dirty="0" smtClean="0">
                <a:latin typeface="Arial"/>
                <a:cs typeface="Arial"/>
              </a:rPr>
              <a:t>:</a:t>
            </a:r>
          </a:p>
          <a:p>
            <a:pPr>
              <a:buNone/>
            </a:pPr>
            <a:r>
              <a:rPr lang="en-US" dirty="0" smtClean="0">
                <a:latin typeface="Arial"/>
                <a:cs typeface="Arial"/>
              </a:rPr>
              <a:t>				AH</a:t>
            </a:r>
            <a:r>
              <a:rPr lang="en-US" baseline="-25000" dirty="0" smtClean="0">
                <a:latin typeface="Arial"/>
                <a:cs typeface="Arial"/>
              </a:rPr>
              <a:t>(</a:t>
            </a:r>
            <a:r>
              <a:rPr lang="en-US" baseline="-25000" dirty="0" err="1" smtClean="0">
                <a:latin typeface="Arial"/>
                <a:cs typeface="Arial"/>
              </a:rPr>
              <a:t>aq</a:t>
            </a:r>
            <a:r>
              <a:rPr lang="en-US" baseline="-25000" dirty="0" smtClean="0">
                <a:latin typeface="Arial"/>
                <a:cs typeface="Arial"/>
              </a:rPr>
              <a:t>)</a:t>
            </a:r>
            <a:r>
              <a:rPr lang="en-US" dirty="0" smtClean="0">
                <a:latin typeface="Arial"/>
                <a:cs typeface="Arial"/>
              </a:rPr>
              <a:t>				</a:t>
            </a:r>
            <a:r>
              <a:rPr lang="en-US" dirty="0" smtClean="0">
                <a:latin typeface="Arial"/>
                <a:cs typeface="Arial"/>
              </a:rPr>
              <a:t>A</a:t>
            </a:r>
            <a:r>
              <a:rPr lang="en-US" baseline="30000" dirty="0" smtClean="0">
                <a:latin typeface="Arial"/>
                <a:cs typeface="Arial"/>
              </a:rPr>
              <a:t>−</a:t>
            </a:r>
            <a:r>
              <a:rPr lang="en-US" baseline="-25000" dirty="0" smtClean="0">
                <a:latin typeface="Arial"/>
                <a:cs typeface="Arial"/>
              </a:rPr>
              <a:t>(</a:t>
            </a:r>
            <a:r>
              <a:rPr lang="en-US" baseline="-25000" dirty="0" err="1" smtClean="0">
                <a:latin typeface="Arial"/>
                <a:cs typeface="Arial"/>
              </a:rPr>
              <a:t>aq</a:t>
            </a:r>
            <a:r>
              <a:rPr lang="en-US" baseline="-25000" dirty="0" smtClean="0">
                <a:latin typeface="Arial"/>
                <a:cs typeface="Arial"/>
              </a:rPr>
              <a:t>) </a:t>
            </a:r>
            <a:r>
              <a:rPr lang="en-US" dirty="0" smtClean="0">
                <a:latin typeface="Arial"/>
                <a:cs typeface="Arial"/>
              </a:rPr>
              <a:t>+	H</a:t>
            </a:r>
            <a:r>
              <a:rPr lang="en-US" baseline="30000" dirty="0" smtClean="0">
                <a:latin typeface="Arial"/>
                <a:cs typeface="Arial"/>
              </a:rPr>
              <a:t>+</a:t>
            </a:r>
            <a:r>
              <a:rPr lang="en-US" baseline="-25000" dirty="0" smtClean="0">
                <a:latin typeface="Arial"/>
                <a:cs typeface="Arial"/>
              </a:rPr>
              <a:t>(</a:t>
            </a:r>
            <a:r>
              <a:rPr lang="en-US" baseline="-25000" dirty="0" err="1" smtClean="0">
                <a:latin typeface="Arial"/>
                <a:cs typeface="Arial"/>
              </a:rPr>
              <a:t>aq</a:t>
            </a:r>
            <a:r>
              <a:rPr lang="en-US" baseline="-25000" dirty="0" smtClean="0">
                <a:latin typeface="Arial"/>
                <a:cs typeface="Arial"/>
              </a:rPr>
              <a:t>)</a:t>
            </a:r>
          </a:p>
          <a:p>
            <a:pPr>
              <a:buNone/>
            </a:pPr>
            <a:endParaRPr lang="en-US" baseline="-25000" dirty="0" smtClean="0">
              <a:latin typeface="Arial"/>
              <a:cs typeface="Arial"/>
            </a:endParaRPr>
          </a:p>
          <a:p>
            <a:r>
              <a:rPr lang="en-US" dirty="0" smtClean="0">
                <a:latin typeface="Arial"/>
                <a:cs typeface="Arial"/>
              </a:rPr>
              <a:t>Think about what organic substances possess this ability and how we measure it; such compounds might be in the OSPW and may be the cause of the toxic effects. No-one knows. You might be the first! The former young chemistry graduate above now works on such problems for an international oil company.</a:t>
            </a:r>
          </a:p>
          <a:p>
            <a:endParaRPr lang="en-US" baseline="-25000" dirty="0" smtClean="0"/>
          </a:p>
          <a:p>
            <a:endParaRPr lang="en-US" dirty="0" smtClean="0"/>
          </a:p>
          <a:p>
            <a:endParaRPr lang="en-US" dirty="0"/>
          </a:p>
        </p:txBody>
      </p:sp>
      <p:cxnSp>
        <p:nvCxnSpPr>
          <p:cNvPr id="6" name="Straight Arrow Connector 5"/>
          <p:cNvCxnSpPr/>
          <p:nvPr/>
        </p:nvCxnSpPr>
        <p:spPr>
          <a:xfrm>
            <a:off x="3031389" y="3584294"/>
            <a:ext cx="852868" cy="158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rot="10800000">
            <a:off x="2994308" y="3783106"/>
            <a:ext cx="852868" cy="158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2"/>
          <a:stretch>
            <a:fillRect/>
          </a:stretch>
        </p:blipFill>
        <p:spPr>
          <a:xfrm>
            <a:off x="3592575" y="1222954"/>
            <a:ext cx="1728581" cy="1149462"/>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 y="0"/>
            <a:ext cx="8229600" cy="1143000"/>
          </a:xfrm>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a:xfrm>
            <a:off x="384048" y="841092"/>
            <a:ext cx="8229600" cy="5269516"/>
          </a:xfrm>
        </p:spPr>
        <p:txBody>
          <a:bodyPr>
            <a:normAutofit fontScale="25000" lnSpcReduction="20000"/>
          </a:bodyPr>
          <a:lstStyle/>
          <a:p>
            <a:pPr>
              <a:buNone/>
            </a:pPr>
            <a:endParaRPr lang="en-US" sz="7200" i="1" dirty="0" smtClean="0">
              <a:latin typeface="Arial" pitchFamily="34" charset="0"/>
              <a:cs typeface="Arial" pitchFamily="34" charset="0"/>
            </a:endParaRPr>
          </a:p>
          <a:p>
            <a:pPr>
              <a:buNone/>
            </a:pPr>
            <a:r>
              <a:rPr lang="en-US" sz="7200" i="1" dirty="0" smtClean="0">
                <a:latin typeface="Arial" pitchFamily="34" charset="0"/>
                <a:cs typeface="Arial" pitchFamily="34" charset="0"/>
              </a:rPr>
              <a:t>RECAP ON THE PROBLEM</a:t>
            </a:r>
          </a:p>
          <a:p>
            <a:r>
              <a:rPr lang="en-US" sz="7200" i="1" dirty="0" smtClean="0">
                <a:latin typeface="Arial" pitchFamily="34" charset="0"/>
                <a:cs typeface="Arial" pitchFamily="34" charset="0"/>
              </a:rPr>
              <a:t>Something</a:t>
            </a:r>
            <a:r>
              <a:rPr lang="en-US" sz="7200" dirty="0" smtClean="0">
                <a:latin typeface="Arial" pitchFamily="34" charset="0"/>
                <a:cs typeface="Arial" pitchFamily="34" charset="0"/>
              </a:rPr>
              <a:t> ‘acidic’ in oil sands process-affected water (OSPW), of which there are an estimated trillion </a:t>
            </a:r>
            <a:r>
              <a:rPr lang="en-US" sz="7200" dirty="0" err="1" smtClean="0">
                <a:latin typeface="Arial" pitchFamily="34" charset="0"/>
                <a:cs typeface="Arial" pitchFamily="34" charset="0"/>
              </a:rPr>
              <a:t>litres</a:t>
            </a:r>
            <a:r>
              <a:rPr lang="en-US" sz="7200" dirty="0" smtClean="0">
                <a:latin typeface="Arial" pitchFamily="34" charset="0"/>
                <a:cs typeface="Arial" pitchFamily="34" charset="0"/>
              </a:rPr>
              <a:t> in Alberta tailings ponds, end pits and other storage lagoons, is toxic to a variety of organisms. This fraction has been called ‘naphthenic acids’ by some, but this is perhaps not a very useful term.</a:t>
            </a:r>
          </a:p>
          <a:p>
            <a:pPr>
              <a:buNone/>
            </a:pPr>
            <a:endParaRPr lang="en-US" sz="7200" dirty="0" smtClean="0">
              <a:latin typeface="Arial" pitchFamily="34" charset="0"/>
              <a:cs typeface="Arial" pitchFamily="34" charset="0"/>
            </a:endParaRPr>
          </a:p>
          <a:p>
            <a:r>
              <a:rPr lang="en-US" sz="7200" dirty="0" smtClean="0">
                <a:latin typeface="Arial" pitchFamily="34" charset="0"/>
                <a:cs typeface="Arial" pitchFamily="34" charset="0"/>
              </a:rPr>
              <a:t>If a variety of organisms are exposed to neat or diluted OSPW samples, a number of deleterious (acute and chronic toxic) effects can sometimes be measured. The effects vary depending on the sample history (e.g. age of storage) and the organism or test used. The major acutely toxic components are believed to have relative molecular masses 200-500 and to be highly polar organic compounds with properties similar to ‘naphthenic acids</a:t>
            </a:r>
            <a:r>
              <a:rPr lang="en-US" sz="7200" dirty="0" smtClean="0">
                <a:latin typeface="Arial" pitchFamily="34" charset="0"/>
                <a:cs typeface="Arial" pitchFamily="34" charset="0"/>
              </a:rPr>
              <a:t>’.</a:t>
            </a:r>
            <a:r>
              <a:rPr lang="en-US" sz="7200" baseline="30000" dirty="0" smtClean="0">
                <a:latin typeface="Arial" pitchFamily="34" charset="0"/>
                <a:cs typeface="Arial" pitchFamily="34" charset="0"/>
              </a:rPr>
              <a:t>1</a:t>
            </a:r>
            <a:r>
              <a:rPr lang="en-US" sz="7200" dirty="0" smtClean="0">
                <a:latin typeface="Arial" pitchFamily="34" charset="0"/>
                <a:cs typeface="Arial" pitchFamily="34" charset="0"/>
              </a:rPr>
              <a:t> </a:t>
            </a:r>
            <a:r>
              <a:rPr lang="en-US" sz="7200" dirty="0" smtClean="0">
                <a:latin typeface="Arial" pitchFamily="34" charset="0"/>
                <a:cs typeface="Arial" pitchFamily="34" charset="0"/>
              </a:rPr>
              <a:t>This statement</a:t>
            </a:r>
            <a:r>
              <a:rPr lang="en-US" sz="7200" baseline="30000" dirty="0" smtClean="0">
                <a:latin typeface="Arial" pitchFamily="34" charset="0"/>
                <a:cs typeface="Arial" pitchFamily="34" charset="0"/>
              </a:rPr>
              <a:t>1,2</a:t>
            </a:r>
            <a:r>
              <a:rPr lang="en-US" sz="7200" dirty="0" smtClean="0">
                <a:latin typeface="Arial" pitchFamily="34" charset="0"/>
                <a:cs typeface="Arial" pitchFamily="34" charset="0"/>
              </a:rPr>
              <a:t> seems to have been based partly on the reduction in toxicity to bacteria, water flea and trout observed when the OSPW (tailings water) was first acidified to pH&lt;5.</a:t>
            </a:r>
            <a:r>
              <a:rPr lang="en-US" sz="7200" baseline="30000" dirty="0" smtClean="0">
                <a:latin typeface="Arial" pitchFamily="34" charset="0"/>
                <a:cs typeface="Arial" pitchFamily="34" charset="0"/>
              </a:rPr>
              <a:t>2  </a:t>
            </a:r>
            <a:r>
              <a:rPr lang="en-US" sz="7200" dirty="0" smtClean="0">
                <a:latin typeface="Arial" pitchFamily="34" charset="0"/>
                <a:cs typeface="Arial" pitchFamily="34" charset="0"/>
              </a:rPr>
              <a:t>A number of more chronic effects have also been reported.</a:t>
            </a:r>
          </a:p>
          <a:p>
            <a:pPr>
              <a:buNone/>
            </a:pPr>
            <a:endParaRPr lang="en-US" sz="7200" baseline="-25000" dirty="0" smtClean="0">
              <a:latin typeface="Arial" pitchFamily="34" charset="0"/>
              <a:cs typeface="Arial" pitchFamily="34" charset="0"/>
            </a:endParaRPr>
          </a:p>
          <a:p>
            <a:r>
              <a:rPr lang="en-US" sz="7200" dirty="0" smtClean="0">
                <a:latin typeface="Arial" pitchFamily="34" charset="0"/>
                <a:cs typeface="Arial" pitchFamily="34" charset="0"/>
              </a:rPr>
              <a:t>At the end of session 1 you were asked to think about what organic substances possess ‘acidity’ and how it is measured since such compounds might be the cause of the toxic effects in OSPW. </a:t>
            </a:r>
          </a:p>
          <a:p>
            <a:pPr>
              <a:buNone/>
            </a:pPr>
            <a:r>
              <a:rPr lang="en-US" dirty="0" smtClean="0"/>
              <a:t>					1</a:t>
            </a:r>
            <a:r>
              <a:rPr lang="en-US" dirty="0"/>
              <a:t>. </a:t>
            </a:r>
            <a:r>
              <a:rPr lang="en-US" dirty="0" err="1"/>
              <a:t>Zenon</a:t>
            </a:r>
            <a:r>
              <a:rPr lang="en-US" dirty="0"/>
              <a:t> Environmental Inc. (1986). Novel methods for the characterization and treatment of toxic oil sands wastewater. Report to EPS under contract </a:t>
            </a:r>
            <a:r>
              <a:rPr lang="en-US" dirty="0" smtClean="0"/>
              <a:t>				# </a:t>
            </a:r>
            <a:r>
              <a:rPr lang="en-US" dirty="0"/>
              <a:t>52 ss.KE145-3-0413.pp 135. Available </a:t>
            </a:r>
            <a:r>
              <a:rPr lang="en-US" i="1" dirty="0"/>
              <a:t>via</a:t>
            </a:r>
            <a:r>
              <a:rPr lang="en-US" dirty="0"/>
              <a:t> University of Athabasca library. Statement cited by authors of reference 2.</a:t>
            </a:r>
          </a:p>
          <a:p>
            <a:pPr>
              <a:buNone/>
            </a:pPr>
            <a:r>
              <a:rPr lang="en-US" dirty="0" smtClean="0"/>
              <a:t>					2</a:t>
            </a:r>
            <a:r>
              <a:rPr lang="en-US" dirty="0"/>
              <a:t>. </a:t>
            </a:r>
            <a:r>
              <a:rPr lang="en-US" dirty="0" smtClean="0"/>
              <a:t>MacKinnon, M. D. </a:t>
            </a:r>
            <a:r>
              <a:rPr lang="en-US" dirty="0"/>
              <a:t>and </a:t>
            </a:r>
            <a:r>
              <a:rPr lang="en-US" dirty="0" err="1" smtClean="0"/>
              <a:t>Boerger</a:t>
            </a:r>
            <a:r>
              <a:rPr lang="en-US" dirty="0" smtClean="0"/>
              <a:t>, H. Description </a:t>
            </a:r>
            <a:r>
              <a:rPr lang="en-US" dirty="0"/>
              <a:t>of two treatment methods for detoxifying oil sands tailings pond water. </a:t>
            </a:r>
            <a:r>
              <a:rPr lang="en-US" i="1" dirty="0"/>
              <a:t>Water Poll</a:t>
            </a:r>
            <a:r>
              <a:rPr lang="en-US" i="1" dirty="0" smtClean="0"/>
              <a:t>. Res. J</a:t>
            </a:r>
            <a:r>
              <a:rPr lang="en-US" i="1" dirty="0"/>
              <a:t>. </a:t>
            </a:r>
            <a:r>
              <a:rPr lang="en-US" i="1" dirty="0" smtClean="0"/>
              <a:t>Can.</a:t>
            </a:r>
            <a:r>
              <a:rPr lang="en-US" dirty="0" smtClean="0"/>
              <a:t> </a:t>
            </a:r>
            <a:r>
              <a:rPr lang="en-US" dirty="0" smtClean="0"/>
              <a:t>					</a:t>
            </a:r>
            <a:r>
              <a:rPr lang="en-US" b="1" dirty="0" smtClean="0"/>
              <a:t>21</a:t>
            </a:r>
            <a:r>
              <a:rPr lang="en-US" dirty="0" smtClean="0"/>
              <a:t> </a:t>
            </a:r>
            <a:r>
              <a:rPr lang="en-US" dirty="0" smtClean="0"/>
              <a:t>(1986</a:t>
            </a:r>
            <a:r>
              <a:rPr lang="en-US" dirty="0" smtClean="0"/>
              <a:t>) </a:t>
            </a:r>
            <a:r>
              <a:rPr lang="en-US" dirty="0" smtClean="0"/>
              <a:t>496-511</a:t>
            </a:r>
            <a:r>
              <a:rPr lang="en-US" dirty="0"/>
              <a:t>. Available at http://digital.library.mcgill.ca/wqrj/pdfs/WQRJ_Vol_21_No_4_Art_04.pdf</a:t>
            </a:r>
          </a:p>
          <a:p>
            <a:pPr>
              <a:buNone/>
            </a:pPr>
            <a:r>
              <a:rPr lang="en-US" dirty="0" smtClean="0"/>
              <a:t>	</a:t>
            </a:r>
            <a:endParaRPr lang="en-US" dirty="0"/>
          </a:p>
          <a:p>
            <a:endParaRPr lang="en-US" dirty="0" smtClean="0"/>
          </a:p>
          <a:p>
            <a:pPr marL="0" indent="0">
              <a:buNone/>
            </a:pP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In groups, assuming the compounds responsible for the toxicity are organic, highly polar, have relative molecular masses about 200-500 and initially are comprised only of  the elements C, H and O, compile Microsoft Excel tables of the names of likely compounds which have the required acidities. List the </a:t>
            </a:r>
            <a:r>
              <a:rPr lang="en-US" sz="1800" dirty="0" err="1" smtClean="0">
                <a:latin typeface="Arial" pitchFamily="34" charset="0"/>
                <a:cs typeface="Arial" pitchFamily="34" charset="0"/>
              </a:rPr>
              <a:t>pK</a:t>
            </a:r>
            <a:r>
              <a:rPr lang="en-US" sz="1800" baseline="-25000" dirty="0" err="1" smtClean="0">
                <a:latin typeface="Arial" pitchFamily="34" charset="0"/>
                <a:cs typeface="Arial" pitchFamily="34" charset="0"/>
              </a:rPr>
              <a:t>a</a:t>
            </a:r>
            <a:r>
              <a:rPr lang="en-US" sz="1800" dirty="0" smtClean="0">
                <a:latin typeface="Arial" pitchFamily="34" charset="0"/>
                <a:cs typeface="Arial" pitchFamily="34" charset="0"/>
              </a:rPr>
              <a:t> values, where you can find them.</a:t>
            </a:r>
          </a:p>
          <a:p>
            <a:endParaRPr lang="en-US" sz="1800" dirty="0">
              <a:latin typeface="Arial" pitchFamily="34" charset="0"/>
              <a:cs typeface="Arial" pitchFamily="34" charset="0"/>
            </a:endParaRP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One useful source is: </a:t>
            </a:r>
            <a:r>
              <a:rPr lang="en-US" sz="1800" dirty="0" smtClean="0">
                <a:latin typeface="Arial" pitchFamily="34" charset="0"/>
                <a:cs typeface="Arial" pitchFamily="34" charset="0"/>
                <a:hlinkClick r:id="rId2"/>
              </a:rPr>
              <a:t>www.zirchrom.com/organic.htm</a:t>
            </a:r>
            <a:r>
              <a:rPr lang="en-US" sz="1800" dirty="0" smtClean="0">
                <a:latin typeface="Arial" pitchFamily="34" charset="0"/>
                <a:cs typeface="Arial" pitchFamily="34" charset="0"/>
              </a:rPr>
              <a:t> (last accessed 4.11.11), but there are many others.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What is the equation which is commonly used to relate pH and </a:t>
            </a:r>
            <a:r>
              <a:rPr lang="en-US" sz="1800" dirty="0" err="1" smtClean="0">
                <a:latin typeface="Arial" pitchFamily="34" charset="0"/>
                <a:cs typeface="Arial" pitchFamily="34" charset="0"/>
              </a:rPr>
              <a:t>pK</a:t>
            </a:r>
            <a:r>
              <a:rPr lang="en-US" sz="1800" baseline="-25000" dirty="0" err="1" smtClean="0">
                <a:latin typeface="Arial" pitchFamily="34" charset="0"/>
                <a:cs typeface="Arial" pitchFamily="34" charset="0"/>
              </a:rPr>
              <a:t>a</a:t>
            </a:r>
            <a:r>
              <a:rPr lang="en-US" sz="1800" baseline="-25000" dirty="0" smtClean="0">
                <a:latin typeface="Arial" pitchFamily="34" charset="0"/>
                <a:cs typeface="Arial" pitchFamily="34" charset="0"/>
              </a:rPr>
              <a:t> </a:t>
            </a:r>
            <a:r>
              <a:rPr lang="en-US" sz="1800" dirty="0" smtClean="0">
                <a:latin typeface="Arial" pitchFamily="34" charset="0"/>
                <a:cs typeface="Arial" pitchFamily="34" charset="0"/>
              </a:rPr>
              <a:t>with the </a:t>
            </a:r>
            <a:r>
              <a:rPr lang="en-US" sz="1800" dirty="0" err="1" smtClean="0">
                <a:latin typeface="Arial" pitchFamily="34" charset="0"/>
                <a:cs typeface="Arial" pitchFamily="34" charset="0"/>
              </a:rPr>
              <a:t>ionised</a:t>
            </a:r>
            <a:r>
              <a:rPr lang="en-US" sz="1800" dirty="0" smtClean="0">
                <a:latin typeface="Arial" pitchFamily="34" charset="0"/>
                <a:cs typeface="Arial" pitchFamily="34" charset="0"/>
              </a:rPr>
              <a:t> and non-</a:t>
            </a:r>
            <a:r>
              <a:rPr lang="en-US" sz="1800" dirty="0" err="1" smtClean="0">
                <a:latin typeface="Arial" pitchFamily="34" charset="0"/>
                <a:cs typeface="Arial" pitchFamily="34" charset="0"/>
              </a:rPr>
              <a:t>ionised</a:t>
            </a:r>
            <a:r>
              <a:rPr lang="en-US" sz="1800" dirty="0" smtClean="0">
                <a:latin typeface="Arial" pitchFamily="34" charset="0"/>
                <a:cs typeface="Arial" pitchFamily="34" charset="0"/>
              </a:rPr>
              <a:t> forms of an acid? </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Using this equation, consider what would be the result for acids of different </a:t>
            </a:r>
            <a:r>
              <a:rPr lang="en-US" sz="1800" dirty="0" err="1" smtClean="0">
                <a:latin typeface="Arial" pitchFamily="34" charset="0"/>
                <a:cs typeface="Arial" pitchFamily="34" charset="0"/>
              </a:rPr>
              <a:t>pKa</a:t>
            </a:r>
            <a:r>
              <a:rPr lang="en-US" sz="1800" dirty="0" smtClean="0">
                <a:latin typeface="Arial" pitchFamily="34" charset="0"/>
                <a:cs typeface="Arial" pitchFamily="34" charset="0"/>
              </a:rPr>
              <a:t> when OSPW (pH 7-9) was adjusted to (a) pH 5 (</a:t>
            </a:r>
            <a:r>
              <a:rPr lang="en-US" sz="1800" dirty="0" err="1" smtClean="0">
                <a:latin typeface="Arial" pitchFamily="34" charset="0"/>
                <a:cs typeface="Arial" pitchFamily="34" charset="0"/>
              </a:rPr>
              <a:t>b</a:t>
            </a:r>
            <a:r>
              <a:rPr lang="en-US" sz="1800" dirty="0" smtClean="0">
                <a:latin typeface="Arial" pitchFamily="34" charset="0"/>
                <a:cs typeface="Arial" pitchFamily="34" charset="0"/>
              </a:rPr>
              <a:t>) pH 2? Which compounds would become completely non-</a:t>
            </a:r>
            <a:r>
              <a:rPr lang="en-US" sz="1800" dirty="0" err="1" smtClean="0">
                <a:latin typeface="Arial" pitchFamily="34" charset="0"/>
                <a:cs typeface="Arial" pitchFamily="34" charset="0"/>
              </a:rPr>
              <a:t>ionised</a:t>
            </a:r>
            <a:r>
              <a:rPr lang="en-US" sz="1800" dirty="0" smtClean="0">
                <a:latin typeface="Arial" pitchFamily="34" charset="0"/>
                <a:cs typeface="Arial" pitchFamily="34" charset="0"/>
              </a:rPr>
              <a:t> (and thus assumed insoluble and not contributing to the acute toxicity of the aqueous OSPW) at pH 5)? </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Examine this using  1-naphthoic acid (</a:t>
            </a:r>
            <a:r>
              <a:rPr lang="en-US" sz="1800" dirty="0" err="1" smtClean="0">
                <a:latin typeface="Arial" pitchFamily="34" charset="0"/>
                <a:cs typeface="Arial" pitchFamily="34" charset="0"/>
              </a:rPr>
              <a:t>pK</a:t>
            </a:r>
            <a:r>
              <a:rPr lang="en-US" sz="1800" baseline="-25000" dirty="0" err="1" smtClean="0">
                <a:latin typeface="Arial" pitchFamily="34" charset="0"/>
                <a:cs typeface="Arial" pitchFamily="34" charset="0"/>
              </a:rPr>
              <a:t>a</a:t>
            </a:r>
            <a:r>
              <a:rPr lang="en-US" sz="1800" dirty="0" smtClean="0">
                <a:latin typeface="Arial" pitchFamily="34" charset="0"/>
                <a:cs typeface="Arial" pitchFamily="34" charset="0"/>
              </a:rPr>
              <a:t>=3.70) and 1-naphthol (</a:t>
            </a:r>
            <a:r>
              <a:rPr lang="en-US" sz="1800" dirty="0" err="1" smtClean="0">
                <a:latin typeface="Arial" pitchFamily="34" charset="0"/>
                <a:cs typeface="Arial" pitchFamily="34" charset="0"/>
              </a:rPr>
              <a:t>pK</a:t>
            </a:r>
            <a:r>
              <a:rPr lang="en-US" sz="1800" baseline="-25000" dirty="0" err="1" smtClean="0">
                <a:latin typeface="Arial" pitchFamily="34" charset="0"/>
                <a:cs typeface="Arial" pitchFamily="34" charset="0"/>
              </a:rPr>
              <a:t>a</a:t>
            </a:r>
            <a:r>
              <a:rPr lang="en-US" sz="1800" dirty="0" smtClean="0">
                <a:latin typeface="Arial" pitchFamily="34" charset="0"/>
                <a:cs typeface="Arial" pitchFamily="34" charset="0"/>
              </a:rPr>
              <a:t>=9.34) as examples.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fontScale="92500" lnSpcReduction="10000"/>
          </a:bodyPr>
          <a:lstStyle/>
          <a:p>
            <a:r>
              <a:rPr lang="en-US" sz="2100" dirty="0" smtClean="0">
                <a:latin typeface="Arial" pitchFamily="34" charset="0"/>
                <a:cs typeface="Arial" pitchFamily="34" charset="0"/>
              </a:rPr>
              <a:t>The actual chemical composition of OSPW extracts is rather different</a:t>
            </a:r>
            <a:r>
              <a:rPr lang="en-US" sz="2100" baseline="30000" dirty="0" smtClean="0">
                <a:latin typeface="Arial" pitchFamily="34" charset="0"/>
                <a:cs typeface="Arial" pitchFamily="34" charset="0"/>
              </a:rPr>
              <a:t>3,4</a:t>
            </a:r>
            <a:r>
              <a:rPr lang="en-US" sz="2100" dirty="0" smtClean="0">
                <a:latin typeface="Arial" pitchFamily="34" charset="0"/>
                <a:cs typeface="Arial" pitchFamily="34" charset="0"/>
              </a:rPr>
              <a:t>. </a:t>
            </a:r>
          </a:p>
          <a:p>
            <a:endParaRPr lang="en-US" dirty="0" smtClean="0"/>
          </a:p>
          <a:p>
            <a:endParaRPr lang="en-US" dirty="0" smtClean="0"/>
          </a:p>
          <a:p>
            <a:endParaRPr lang="en-US" dirty="0" smtClean="0"/>
          </a:p>
          <a:p>
            <a:endParaRPr lang="en-US" dirty="0" smtClean="0"/>
          </a:p>
          <a:p>
            <a:endParaRPr lang="en-US" dirty="0" smtClean="0"/>
          </a:p>
          <a:p>
            <a:r>
              <a:rPr lang="en-US" sz="1900" dirty="0" smtClean="0">
                <a:latin typeface="Arial" pitchFamily="34" charset="0"/>
                <a:cs typeface="Arial" pitchFamily="34" charset="0"/>
              </a:rPr>
              <a:t>Revise and update your  Excel tables of likely compounds which have the required acidities.</a:t>
            </a:r>
          </a:p>
          <a:p>
            <a:pPr>
              <a:buNone/>
            </a:pPr>
            <a:endParaRPr lang="en-US" sz="1200" dirty="0" smtClean="0"/>
          </a:p>
          <a:p>
            <a:pPr>
              <a:buNone/>
            </a:pPr>
            <a:endParaRPr lang="en-US" sz="1200" dirty="0" smtClean="0"/>
          </a:p>
          <a:p>
            <a:pPr>
              <a:buNone/>
            </a:pPr>
            <a:endParaRPr lang="en-US" sz="1200" dirty="0" smtClean="0"/>
          </a:p>
          <a:p>
            <a:pPr>
              <a:buNone/>
            </a:pPr>
            <a:r>
              <a:rPr lang="en-US" sz="1200" dirty="0" smtClean="0"/>
              <a:t>See for example, </a:t>
            </a:r>
            <a:r>
              <a:rPr lang="en-US" sz="1200" baseline="30000" dirty="0" smtClean="0"/>
              <a:t>4</a:t>
            </a:r>
            <a:r>
              <a:rPr lang="en-US" sz="1200" dirty="0" smtClean="0"/>
              <a:t>Grewer </a:t>
            </a:r>
            <a:r>
              <a:rPr lang="en-US" sz="1200" i="1" dirty="0" smtClean="0"/>
              <a:t>et al</a:t>
            </a:r>
            <a:r>
              <a:rPr lang="en-US" sz="1200" dirty="0" smtClean="0"/>
              <a:t>., </a:t>
            </a:r>
            <a:r>
              <a:rPr lang="en-GB" sz="1100" i="1" dirty="0" smtClean="0"/>
              <a:t>Sci</a:t>
            </a:r>
            <a:r>
              <a:rPr lang="en-GB" sz="1100" i="1" dirty="0" smtClean="0"/>
              <a:t>. Total </a:t>
            </a:r>
            <a:r>
              <a:rPr lang="en-GB" sz="1100" i="1" dirty="0" smtClean="0"/>
              <a:t>Environ.</a:t>
            </a:r>
            <a:r>
              <a:rPr lang="en-GB" sz="1100" dirty="0" smtClean="0"/>
              <a:t> </a:t>
            </a:r>
            <a:r>
              <a:rPr lang="en-GB" sz="1100" b="1" dirty="0" smtClean="0"/>
              <a:t>408</a:t>
            </a:r>
            <a:r>
              <a:rPr lang="en-GB" sz="1100" dirty="0" smtClean="0"/>
              <a:t> </a:t>
            </a:r>
            <a:r>
              <a:rPr lang="en-US" sz="1200" dirty="0" smtClean="0"/>
              <a:t>(</a:t>
            </a:r>
            <a:r>
              <a:rPr lang="en-GB" sz="1100" dirty="0" smtClean="0"/>
              <a:t>2010</a:t>
            </a:r>
            <a:r>
              <a:rPr lang="en-GB" sz="1100" dirty="0" smtClean="0"/>
              <a:t>) </a:t>
            </a:r>
            <a:r>
              <a:rPr lang="en-GB" sz="1100" dirty="0" smtClean="0"/>
              <a:t>5997-6010</a:t>
            </a:r>
            <a:r>
              <a:rPr lang="en-GB" sz="1100" dirty="0" smtClean="0"/>
              <a:t>. </a:t>
            </a:r>
            <a:endParaRPr lang="en-US" sz="1297"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cxnSp>
        <p:nvCxnSpPr>
          <p:cNvPr id="5" name="Straight Connector 4"/>
          <p:cNvCxnSpPr/>
          <p:nvPr/>
        </p:nvCxnSpPr>
        <p:spPr>
          <a:xfrm flipV="1">
            <a:off x="457200" y="5236531"/>
            <a:ext cx="8229600" cy="24740"/>
          </a:xfrm>
          <a:prstGeom prst="line">
            <a:avLst/>
          </a:prstGeom>
        </p:spPr>
        <p:style>
          <a:lnRef idx="2">
            <a:schemeClr val="accent1"/>
          </a:lnRef>
          <a:fillRef idx="0">
            <a:schemeClr val="accent1"/>
          </a:fillRef>
          <a:effectRef idx="1">
            <a:schemeClr val="accent1"/>
          </a:effectRef>
          <a:fontRef idx="minor">
            <a:schemeClr val="tx1"/>
          </a:fontRef>
        </p:style>
      </p:cxnSp>
      <p:graphicFrame>
        <p:nvGraphicFramePr>
          <p:cNvPr id="6" name="Table 5"/>
          <p:cNvGraphicFramePr>
            <a:graphicFrameLocks noGrp="1"/>
          </p:cNvGraphicFramePr>
          <p:nvPr/>
        </p:nvGraphicFramePr>
        <p:xfrm>
          <a:off x="1921983" y="2565583"/>
          <a:ext cx="5715000" cy="1398628"/>
        </p:xfrm>
        <a:graphic>
          <a:graphicData uri="http://schemas.openxmlformats.org/drawingml/2006/table">
            <a:tbl>
              <a:tblPr/>
              <a:tblGrid>
                <a:gridCol w="952500"/>
                <a:gridCol w="952500"/>
                <a:gridCol w="952500"/>
                <a:gridCol w="952500"/>
                <a:gridCol w="952500"/>
                <a:gridCol w="952500"/>
              </a:tblGrid>
              <a:tr h="242928">
                <a:tc>
                  <a:txBody>
                    <a:bodyPr/>
                    <a:lstStyle/>
                    <a:p>
                      <a:pPr algn="ctr" fontAlgn="b"/>
                      <a:r>
                        <a:rPr lang="en-US" sz="1000" b="1" i="0" u="none" strike="noStrike" dirty="0">
                          <a:latin typeface="Verdana"/>
                        </a:rPr>
                        <a:t>Sample</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C</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H</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O</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N</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S</a:t>
                      </a:r>
                    </a:p>
                  </a:txBody>
                  <a:tcPr marL="12700" marR="12700" marT="12700" marB="0" anchor="b">
                    <a:lnL>
                      <a:noFill/>
                    </a:lnL>
                    <a:lnR>
                      <a:noFill/>
                    </a:lnR>
                    <a:lnT>
                      <a:noFill/>
                    </a:lnT>
                    <a:lnB>
                      <a:noFill/>
                    </a:lnB>
                  </a:tcPr>
                </a:tc>
              </a:tr>
              <a:tr h="165100">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70.1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0.68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3.8</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69.8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0.51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3.38</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59.7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20.2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0.24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1.06</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71.1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9.1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0.69</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3.85</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5</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67.3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8.5</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17.7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0.38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2.91</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6</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69.3</a:t>
                      </a:r>
                    </a:p>
                  </a:txBody>
                  <a:tcPr marL="12700" marR="12700" marT="12700" marB="0" anchor="b">
                    <a:lnL>
                      <a:noFill/>
                    </a:lnL>
                    <a:lnR>
                      <a:noFill/>
                    </a:lnR>
                    <a:lnT>
                      <a:noFill/>
                    </a:lnT>
                    <a:lnB>
                      <a:noFill/>
                    </a:lnB>
                  </a:tcPr>
                </a:tc>
                <a:tc>
                  <a:txBody>
                    <a:bodyPr/>
                    <a:lstStyle/>
                    <a:p>
                      <a:pPr algn="ctr" fontAlgn="b"/>
                      <a:r>
                        <a:rPr lang="en-US" sz="1000" b="0" i="0" u="none" strike="noStrike" dirty="0">
                          <a:latin typeface="Verdana"/>
                        </a:rPr>
                        <a:t>8.3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a:t>
                      </a:r>
                    </a:p>
                  </a:txBody>
                  <a:tcPr marL="12700" marR="12700" marT="12700" marB="0" anchor="b">
                    <a:lnL>
                      <a:noFill/>
                    </a:lnL>
                    <a:lnR>
                      <a:noFill/>
                    </a:lnR>
                    <a:lnT>
                      <a:noFill/>
                    </a:lnT>
                    <a:lnB>
                      <a:noFill/>
                    </a:lnB>
                  </a:tcPr>
                </a:tc>
                <a:tc>
                  <a:txBody>
                    <a:bodyPr/>
                    <a:lstStyle/>
                    <a:p>
                      <a:pPr algn="ctr" fontAlgn="b"/>
                      <a:r>
                        <a:rPr lang="en-US" sz="1000" b="0" i="0" u="none" strike="noStrike" dirty="0">
                          <a:latin typeface="Verdana"/>
                        </a:rPr>
                        <a:t>4.3</a:t>
                      </a:r>
                    </a:p>
                  </a:txBody>
                  <a:tcPr marL="12700" marR="12700" marT="12700"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179576"/>
            <a:ext cx="8229600" cy="4525963"/>
          </a:xfrm>
        </p:spPr>
        <p:txBody>
          <a:bodyPr>
            <a:normAutofit/>
          </a:bodyPr>
          <a:lstStyle/>
          <a:p>
            <a:r>
              <a:rPr lang="en-US" sz="1800" dirty="0" smtClean="0">
                <a:latin typeface="Arial" pitchFamily="34" charset="0"/>
                <a:cs typeface="Arial" pitchFamily="34" charset="0"/>
              </a:rPr>
              <a:t>OSPW samples (‘normal’ pH 7- 9)</a:t>
            </a:r>
            <a:r>
              <a:rPr lang="en-US" sz="1800" baseline="30000" dirty="0" smtClean="0">
                <a:latin typeface="Arial" pitchFamily="34" charset="0"/>
                <a:cs typeface="Arial" pitchFamily="34" charset="0"/>
              </a:rPr>
              <a:t>3</a:t>
            </a:r>
            <a:r>
              <a:rPr lang="en-US" sz="1800" dirty="0" smtClean="0">
                <a:latin typeface="Arial" pitchFamily="34" charset="0"/>
                <a:cs typeface="Arial" pitchFamily="34" charset="0"/>
              </a:rPr>
              <a:t> adjusted to pH&lt;2, extracted with dichloromethane and then concentrated, have been examined by  a number of instrumental analytical chemistry techniques. Such extracts are assumed to contain the ‘acidic’, toxic compounds.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You are provided with a Fourier Transform infra red spectrum of such an extract after it has been treated with ethereal diazomethane (what does the latter do?).</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Assign as many of the absorption bands as possible by referring to available reference literature (e.g. ref 7).</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How many of these assignments are consistent with the compounds in your tables? Can any quantitative data be obtained?</a:t>
            </a:r>
            <a:endParaRPr lang="en-US" sz="1800" dirty="0">
              <a:latin typeface="Arial" pitchFamily="34" charset="0"/>
              <a:cs typeface="Arial" pitchFamily="34" charset="0"/>
            </a:endParaRPr>
          </a:p>
        </p:txBody>
      </p:sp>
      <p:sp>
        <p:nvSpPr>
          <p:cNvPr id="4" name="Rectangle 3"/>
          <p:cNvSpPr/>
          <p:nvPr/>
        </p:nvSpPr>
        <p:spPr>
          <a:xfrm>
            <a:off x="1012542" y="5474706"/>
            <a:ext cx="7448203" cy="461665"/>
          </a:xfrm>
          <a:prstGeom prst="rect">
            <a:avLst/>
          </a:prstGeom>
        </p:spPr>
        <p:txBody>
          <a:bodyPr wrap="square">
            <a:spAutoFit/>
          </a:bodyPr>
          <a:lstStyle/>
          <a:p>
            <a:r>
              <a:rPr lang="en-US" sz="1200" baseline="30000" dirty="0" smtClean="0"/>
              <a:t>7 </a:t>
            </a:r>
            <a:r>
              <a:rPr lang="en-US" sz="1200" dirty="0" smtClean="0"/>
              <a:t>Frank,  </a:t>
            </a:r>
            <a:r>
              <a:rPr lang="en-US" sz="1200" dirty="0" smtClean="0"/>
              <a:t>R. A. </a:t>
            </a:r>
            <a:r>
              <a:rPr lang="en-US" sz="1200" i="1" dirty="0" smtClean="0"/>
              <a:t>et al</a:t>
            </a:r>
            <a:r>
              <a:rPr lang="en-US" sz="1200" dirty="0" smtClean="0"/>
              <a:t>., </a:t>
            </a:r>
            <a:r>
              <a:rPr lang="en-US" sz="1200" dirty="0" smtClean="0"/>
              <a:t>Effect </a:t>
            </a:r>
            <a:r>
              <a:rPr lang="en-US" sz="1200" dirty="0" smtClean="0"/>
              <a:t>of carboxylic acid content on the acute toxicity of oil sands naphthenic acids.</a:t>
            </a:r>
            <a:r>
              <a:rPr lang="en-US" sz="1200" b="1" dirty="0" smtClean="0"/>
              <a:t> </a:t>
            </a:r>
            <a:r>
              <a:rPr lang="en-US" sz="1200" i="1" dirty="0" smtClean="0"/>
              <a:t>Environ. Sci. Technol.</a:t>
            </a:r>
            <a:r>
              <a:rPr lang="en-US" sz="1200" dirty="0" smtClean="0"/>
              <a:t> </a:t>
            </a:r>
            <a:r>
              <a:rPr lang="en-US" sz="1200" b="1" dirty="0" smtClean="0"/>
              <a:t>43</a:t>
            </a:r>
            <a:r>
              <a:rPr lang="en-US" sz="1200" dirty="0" smtClean="0"/>
              <a:t> </a:t>
            </a:r>
            <a:r>
              <a:rPr lang="en-US" sz="1200" dirty="0" smtClean="0"/>
              <a:t>(2009) </a:t>
            </a:r>
            <a:r>
              <a:rPr lang="en-US" sz="1200" dirty="0" smtClean="0"/>
              <a:t>266–271</a:t>
            </a:r>
            <a:r>
              <a:rPr lang="en-US" sz="1200" dirty="0" smtClean="0"/>
              <a:t>.</a:t>
            </a:r>
            <a:endParaRPr lang="en-US" sz="12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graphicFrame>
        <p:nvGraphicFramePr>
          <p:cNvPr id="4" name="Chart 3"/>
          <p:cNvGraphicFramePr>
            <a:graphicFrameLocks noGrp="1"/>
          </p:cNvGraphicFramePr>
          <p:nvPr/>
        </p:nvGraphicFramePr>
        <p:xfrm>
          <a:off x="1344280" y="1417638"/>
          <a:ext cx="6663677" cy="477706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014492" y="5871532"/>
            <a:ext cx="7417480" cy="646331"/>
          </a:xfrm>
          <a:prstGeom prst="rect">
            <a:avLst/>
          </a:prstGeom>
          <a:noFill/>
        </p:spPr>
        <p:txBody>
          <a:bodyPr wrap="none" rtlCol="0">
            <a:spAutoFit/>
          </a:bodyPr>
          <a:lstStyle/>
          <a:p>
            <a:pPr algn="ctr"/>
            <a:r>
              <a:rPr lang="en-US" dirty="0" smtClean="0">
                <a:latin typeface="Arial" pitchFamily="34" charset="0"/>
                <a:cs typeface="Arial" pitchFamily="34" charset="0"/>
              </a:rPr>
              <a:t>Fourier Transform infrared spectrum of acidified OSPW extract treated </a:t>
            </a:r>
          </a:p>
          <a:p>
            <a:pPr algn="ctr"/>
            <a:r>
              <a:rPr lang="en-US" dirty="0" smtClean="0">
                <a:latin typeface="Arial" pitchFamily="34" charset="0"/>
                <a:cs typeface="Arial" pitchFamily="34" charset="0"/>
              </a:rPr>
              <a:t>by reaction with ethereal diazomethane.</a:t>
            </a:r>
          </a:p>
        </p:txBody>
      </p:sp>
      <p:sp>
        <p:nvSpPr>
          <p:cNvPr id="6" name="TextBox 5"/>
          <p:cNvSpPr txBox="1"/>
          <p:nvPr/>
        </p:nvSpPr>
        <p:spPr>
          <a:xfrm>
            <a:off x="6412648" y="5502200"/>
            <a:ext cx="1210588" cy="215444"/>
          </a:xfrm>
          <a:prstGeom prst="rect">
            <a:avLst/>
          </a:prstGeom>
          <a:noFill/>
        </p:spPr>
        <p:txBody>
          <a:bodyPr wrap="none" rtlCol="0">
            <a:spAutoFit/>
          </a:bodyPr>
          <a:lstStyle/>
          <a:p>
            <a:r>
              <a:rPr lang="en-US" sz="800" dirty="0" smtClean="0"/>
              <a:t>Figure courtesy R. Frank.</a:t>
            </a:r>
            <a:endParaRPr lang="en-US" sz="8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Examine the elemental composition data for OSPW extracts. </a:t>
            </a:r>
          </a:p>
          <a:p>
            <a:endParaRPr lang="en-US" dirty="0" smtClean="0"/>
          </a:p>
          <a:p>
            <a:endParaRPr lang="en-US" dirty="0" smtClean="0"/>
          </a:p>
          <a:p>
            <a:endParaRPr lang="en-US" dirty="0" smtClean="0"/>
          </a:p>
          <a:p>
            <a:endParaRPr lang="en-US" sz="1800" dirty="0" smtClean="0">
              <a:latin typeface="Arial" pitchFamily="34" charset="0"/>
              <a:cs typeface="Arial" pitchFamily="34" charset="0"/>
            </a:endParaRPr>
          </a:p>
          <a:p>
            <a:endParaRPr lang="en-US" sz="1800" dirty="0">
              <a:latin typeface="Arial" pitchFamily="34" charset="0"/>
              <a:cs typeface="Arial" pitchFamily="34" charset="0"/>
            </a:endParaRP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Calculate the empirical formula for each extract, assuming each extract is a single compound. Also, calculate the C:O and C:H ratios including atomic C:O and C:H ratios.</a:t>
            </a:r>
          </a:p>
          <a:p>
            <a:endParaRPr lang="en-US" dirty="0" smtClean="0"/>
          </a:p>
          <a:p>
            <a:endParaRPr lang="en-US" dirty="0" smtClean="0"/>
          </a:p>
          <a:p>
            <a:endParaRPr lang="en-US" dirty="0" smtClean="0"/>
          </a:p>
          <a:p>
            <a:pPr>
              <a:buNone/>
            </a:pPr>
            <a:endParaRPr lang="en-US" dirty="0" smtClean="0"/>
          </a:p>
          <a:p>
            <a:endParaRPr lang="en-US" dirty="0" smtClean="0"/>
          </a:p>
          <a:p>
            <a:endParaRPr lang="en-US" dirty="0" smtClean="0"/>
          </a:p>
          <a:p>
            <a:endParaRPr lang="en-US" dirty="0" smtClean="0"/>
          </a:p>
          <a:p>
            <a:endParaRPr lang="en-US" dirty="0"/>
          </a:p>
        </p:txBody>
      </p:sp>
      <p:graphicFrame>
        <p:nvGraphicFramePr>
          <p:cNvPr id="5" name="Table 4"/>
          <p:cNvGraphicFramePr>
            <a:graphicFrameLocks noGrp="1"/>
          </p:cNvGraphicFramePr>
          <p:nvPr/>
        </p:nvGraphicFramePr>
        <p:xfrm>
          <a:off x="1484359" y="2737194"/>
          <a:ext cx="5715000" cy="1398628"/>
        </p:xfrm>
        <a:graphic>
          <a:graphicData uri="http://schemas.openxmlformats.org/drawingml/2006/table">
            <a:tbl>
              <a:tblPr/>
              <a:tblGrid>
                <a:gridCol w="952500"/>
                <a:gridCol w="952500"/>
                <a:gridCol w="952500"/>
                <a:gridCol w="952500"/>
                <a:gridCol w="952500"/>
                <a:gridCol w="952500"/>
              </a:tblGrid>
              <a:tr h="242928">
                <a:tc>
                  <a:txBody>
                    <a:bodyPr/>
                    <a:lstStyle/>
                    <a:p>
                      <a:pPr algn="ctr" fontAlgn="b"/>
                      <a:r>
                        <a:rPr lang="en-US" sz="1000" b="1" i="0" u="none" strike="noStrike" dirty="0">
                          <a:latin typeface="Verdana"/>
                        </a:rPr>
                        <a:t>Sample</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C</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H</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O</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N</a:t>
                      </a:r>
                    </a:p>
                  </a:txBody>
                  <a:tcPr marL="12700" marR="12700" marT="12700" marB="0" anchor="b">
                    <a:lnL>
                      <a:noFill/>
                    </a:lnL>
                    <a:lnR>
                      <a:noFill/>
                    </a:lnR>
                    <a:lnT>
                      <a:noFill/>
                    </a:lnT>
                    <a:lnB>
                      <a:noFill/>
                    </a:lnB>
                  </a:tcPr>
                </a:tc>
                <a:tc>
                  <a:txBody>
                    <a:bodyPr/>
                    <a:lstStyle/>
                    <a:p>
                      <a:pPr algn="ctr" fontAlgn="b"/>
                      <a:r>
                        <a:rPr lang="en-US" sz="1000" b="1" i="0" u="none" strike="noStrike" dirty="0">
                          <a:latin typeface="Verdana"/>
                        </a:rPr>
                        <a:t>S</a:t>
                      </a:r>
                    </a:p>
                  </a:txBody>
                  <a:tcPr marL="12700" marR="12700" marT="12700" marB="0" anchor="b">
                    <a:lnL>
                      <a:noFill/>
                    </a:lnL>
                    <a:lnR>
                      <a:noFill/>
                    </a:lnR>
                    <a:lnT>
                      <a:noFill/>
                    </a:lnT>
                    <a:lnB>
                      <a:noFill/>
                    </a:lnB>
                  </a:tcPr>
                </a:tc>
              </a:tr>
              <a:tr h="165100">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c>
                  <a:txBody>
                    <a:bodyPr/>
                    <a:lstStyle/>
                    <a:p>
                      <a:pPr algn="ctr" fontAlgn="b"/>
                      <a:endParaRPr lang="en-US" sz="1000" b="0" i="0" u="none" strike="noStrike">
                        <a:latin typeface="Verdana"/>
                      </a:endParaRP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70.1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0.68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3.8</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69.8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0.51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3.38</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59.7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20.2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0.24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1.06</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4</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71.1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9.1</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0.69</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3.85</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5</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67.3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8.5</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17.7</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0.38</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2.91</a:t>
                      </a:r>
                    </a:p>
                  </a:txBody>
                  <a:tcPr marL="12700" marR="12700" marT="12700" marB="0" anchor="b">
                    <a:lnL>
                      <a:noFill/>
                    </a:lnL>
                    <a:lnR>
                      <a:noFill/>
                    </a:lnR>
                    <a:lnT>
                      <a:noFill/>
                    </a:lnT>
                    <a:lnB>
                      <a:noFill/>
                    </a:lnB>
                  </a:tcPr>
                </a:tc>
              </a:tr>
              <a:tr h="165100">
                <a:tc>
                  <a:txBody>
                    <a:bodyPr/>
                    <a:lstStyle/>
                    <a:p>
                      <a:pPr algn="ctr" fontAlgn="b"/>
                      <a:r>
                        <a:rPr lang="en-US" sz="1000" b="0" i="0" u="none" strike="noStrike">
                          <a:latin typeface="Verdana"/>
                        </a:rPr>
                        <a:t>6</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69.3</a:t>
                      </a:r>
                    </a:p>
                  </a:txBody>
                  <a:tcPr marL="12700" marR="12700" marT="12700" marB="0" anchor="b">
                    <a:lnL>
                      <a:noFill/>
                    </a:lnL>
                    <a:lnR>
                      <a:noFill/>
                    </a:lnR>
                    <a:lnT>
                      <a:noFill/>
                    </a:lnT>
                    <a:lnB>
                      <a:noFill/>
                    </a:lnB>
                  </a:tcPr>
                </a:tc>
                <a:tc>
                  <a:txBody>
                    <a:bodyPr/>
                    <a:lstStyle/>
                    <a:p>
                      <a:pPr algn="ctr" fontAlgn="b"/>
                      <a:r>
                        <a:rPr lang="en-US" sz="1000" b="0" i="0" u="none" strike="noStrike" dirty="0">
                          <a:latin typeface="Verdana"/>
                        </a:rPr>
                        <a:t>8.3</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16.2</a:t>
                      </a:r>
                    </a:p>
                  </a:txBody>
                  <a:tcPr marL="12700" marR="12700" marT="12700" marB="0" anchor="b">
                    <a:lnL>
                      <a:noFill/>
                    </a:lnL>
                    <a:lnR>
                      <a:noFill/>
                    </a:lnR>
                    <a:lnT>
                      <a:noFill/>
                    </a:lnT>
                    <a:lnB>
                      <a:noFill/>
                    </a:lnB>
                  </a:tcPr>
                </a:tc>
                <a:tc>
                  <a:txBody>
                    <a:bodyPr/>
                    <a:lstStyle/>
                    <a:p>
                      <a:pPr algn="ctr" fontAlgn="b"/>
                      <a:r>
                        <a:rPr lang="en-US" sz="1000" b="0" i="0" u="none" strike="noStrike">
                          <a:latin typeface="Verdana"/>
                        </a:rPr>
                        <a:t>0</a:t>
                      </a:r>
                    </a:p>
                  </a:txBody>
                  <a:tcPr marL="12700" marR="12700" marT="12700" marB="0" anchor="b">
                    <a:lnL>
                      <a:noFill/>
                    </a:lnL>
                    <a:lnR>
                      <a:noFill/>
                    </a:lnR>
                    <a:lnT>
                      <a:noFill/>
                    </a:lnT>
                    <a:lnB>
                      <a:noFill/>
                    </a:lnB>
                  </a:tcPr>
                </a:tc>
                <a:tc>
                  <a:txBody>
                    <a:bodyPr/>
                    <a:lstStyle/>
                    <a:p>
                      <a:pPr algn="ctr" fontAlgn="b"/>
                      <a:r>
                        <a:rPr lang="en-US" sz="1000" b="0" i="0" u="none" strike="noStrike" dirty="0">
                          <a:latin typeface="Verdana"/>
                        </a:rPr>
                        <a:t>4.3</a:t>
                      </a:r>
                    </a:p>
                  </a:txBody>
                  <a:tcPr marL="12700" marR="12700" marT="12700"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2</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These formulae suggest that the hetero compound would be  quite large and have rather high relative molecular masses. </a:t>
            </a:r>
          </a:p>
          <a:p>
            <a:endParaRPr lang="en-US" sz="1800" dirty="0">
              <a:latin typeface="Arial" pitchFamily="34" charset="0"/>
              <a:cs typeface="Arial" pitchFamily="34" charset="0"/>
            </a:endParaRPr>
          </a:p>
          <a:p>
            <a:r>
              <a:rPr lang="en-US" sz="1800" dirty="0" smtClean="0">
                <a:latin typeface="Arial" pitchFamily="34" charset="0"/>
                <a:cs typeface="Arial" pitchFamily="34" charset="0"/>
              </a:rPr>
              <a:t>Clearly this doesn’t fit with masses 200-500 suggested as toxicity cause. </a:t>
            </a:r>
          </a:p>
          <a:p>
            <a:endParaRPr lang="en-US" sz="1800" dirty="0">
              <a:latin typeface="Arial" pitchFamily="34" charset="0"/>
              <a:cs typeface="Arial" pitchFamily="34" charset="0"/>
            </a:endParaRPr>
          </a:p>
          <a:p>
            <a:r>
              <a:rPr lang="en-US" sz="1800" dirty="0" smtClean="0">
                <a:latin typeface="Arial" pitchFamily="34" charset="0"/>
                <a:cs typeface="Arial" pitchFamily="34" charset="0"/>
              </a:rPr>
              <a:t>The sulfur (and nitrogen?) is probably only present in a fraction of the acidic compounds. </a:t>
            </a:r>
          </a:p>
          <a:p>
            <a:endParaRPr lang="en-US" sz="1800" dirty="0">
              <a:latin typeface="Arial" pitchFamily="34" charset="0"/>
              <a:cs typeface="Arial" pitchFamily="34" charset="0"/>
            </a:endParaRPr>
          </a:p>
          <a:p>
            <a:r>
              <a:rPr lang="en-US" sz="1800" dirty="0" smtClean="0">
                <a:latin typeface="Arial" pitchFamily="34" charset="0"/>
                <a:cs typeface="Arial" pitchFamily="34" charset="0"/>
              </a:rPr>
              <a:t>Can we get an estimate of this from say the S=O to C=O stretches in FTIR?  </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160073"/>
            <a:ext cx="8229600" cy="4525963"/>
          </a:xfrm>
        </p:spPr>
        <p:txBody>
          <a:bodyPr/>
          <a:lstStyle/>
          <a:p>
            <a:r>
              <a:rPr lang="en-US" dirty="0" smtClean="0">
                <a:latin typeface="Arial"/>
                <a:cs typeface="Arial"/>
              </a:rPr>
              <a:t>1. </a:t>
            </a:r>
            <a:r>
              <a:rPr lang="en-US" dirty="0" err="1" smtClean="0">
                <a:latin typeface="Arial"/>
                <a:cs typeface="Arial"/>
              </a:rPr>
              <a:t>c</a:t>
            </a:r>
            <a:r>
              <a:rPr lang="en-US" dirty="0" smtClean="0">
                <a:latin typeface="Arial"/>
                <a:cs typeface="Arial"/>
              </a:rPr>
              <a:t>.</a:t>
            </a:r>
          </a:p>
          <a:p>
            <a:r>
              <a:rPr lang="en-US" dirty="0" smtClean="0">
                <a:latin typeface="Arial"/>
                <a:cs typeface="Arial"/>
              </a:rPr>
              <a:t>Although the Middle East has the largest reserves of conventional oil (264 billion barrels), the giant oilfields of Venezuela (211) and Canada (175, of which 173 are oil sands) exceed other conventional sources.</a:t>
            </a:r>
          </a:p>
          <a:p>
            <a:r>
              <a:rPr lang="en-US" dirty="0" smtClean="0">
                <a:latin typeface="Arial"/>
                <a:cs typeface="Arial"/>
              </a:rPr>
              <a:t>Reference: </a:t>
            </a:r>
            <a:r>
              <a:rPr lang="en-US" i="1" dirty="0" smtClean="0">
                <a:latin typeface="Arial"/>
                <a:cs typeface="Arial"/>
              </a:rPr>
              <a:t>Oil &amp; Gas J</a:t>
            </a:r>
            <a:r>
              <a:rPr lang="en-US" dirty="0" smtClean="0">
                <a:latin typeface="Arial"/>
                <a:cs typeface="Arial"/>
              </a:rPr>
              <a:t>. (48), </a:t>
            </a:r>
            <a:r>
              <a:rPr lang="en-US" b="1" dirty="0" smtClean="0">
                <a:latin typeface="Arial"/>
                <a:cs typeface="Arial"/>
              </a:rPr>
              <a:t>105</a:t>
            </a:r>
            <a:r>
              <a:rPr lang="en-US" dirty="0" smtClean="0">
                <a:latin typeface="Arial"/>
                <a:cs typeface="Arial"/>
              </a:rPr>
              <a:t>, 2007.</a:t>
            </a:r>
          </a:p>
          <a:p>
            <a:pPr>
              <a:buNone/>
            </a:pPr>
            <a:endParaRPr lang="en-US" dirty="0"/>
          </a:p>
        </p:txBody>
      </p:sp>
      <p:pic>
        <p:nvPicPr>
          <p:cNvPr id="4" name="Picture 3"/>
          <p:cNvPicPr>
            <a:picLocks noChangeAspect="1"/>
          </p:cNvPicPr>
          <p:nvPr/>
        </p:nvPicPr>
        <p:blipFill>
          <a:blip r:embed="rId2"/>
          <a:stretch>
            <a:fillRect/>
          </a:stretch>
        </p:blipFill>
        <p:spPr>
          <a:xfrm>
            <a:off x="3075216" y="1206883"/>
            <a:ext cx="2963387" cy="1468155"/>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3198"/>
            <a:ext cx="8229600" cy="1143000"/>
          </a:xfrm>
        </p:spPr>
        <p:txBody>
          <a:bodyPr/>
          <a:lstStyle/>
          <a:p>
            <a:pPr algn="l"/>
            <a:r>
              <a:rPr lang="en-US" dirty="0" smtClean="0">
                <a:latin typeface="Arial" pitchFamily="34" charset="0"/>
                <a:cs typeface="Arial" pitchFamily="34" charset="0"/>
              </a:rPr>
              <a:t>Session 2</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149794"/>
            <a:ext cx="8229600" cy="4793808"/>
          </a:xfrm>
        </p:spPr>
        <p:txBody>
          <a:bodyPr>
            <a:normAutofit fontScale="85000" lnSpcReduction="20000"/>
          </a:bodyPr>
          <a:lstStyle/>
          <a:p>
            <a:r>
              <a:rPr lang="en-US" sz="2100" dirty="0" smtClean="0">
                <a:latin typeface="Arial" pitchFamily="34" charset="0"/>
                <a:cs typeface="Arial" pitchFamily="34" charset="0"/>
              </a:rPr>
              <a:t>Some scientists</a:t>
            </a:r>
            <a:r>
              <a:rPr lang="en-US" sz="2100" baseline="30000" dirty="0" smtClean="0">
                <a:latin typeface="Arial" pitchFamily="34" charset="0"/>
                <a:cs typeface="Arial" pitchFamily="34" charset="0"/>
              </a:rPr>
              <a:t>8</a:t>
            </a:r>
            <a:r>
              <a:rPr lang="en-US" sz="2100" dirty="0" smtClean="0">
                <a:latin typeface="Arial" pitchFamily="34" charset="0"/>
                <a:cs typeface="Arial" pitchFamily="34" charset="0"/>
              </a:rPr>
              <a:t> have also measured the ultraviolet absorption spectra of OSPW. Typical spectra of various fractions isolated from an OSPW acid extract by silver ion solid phase chromatography</a:t>
            </a:r>
            <a:r>
              <a:rPr lang="en-US" sz="2100" baseline="30000" dirty="0" smtClean="0">
                <a:latin typeface="Arial" pitchFamily="34" charset="0"/>
                <a:cs typeface="Arial" pitchFamily="34" charset="0"/>
              </a:rPr>
              <a:t>9</a:t>
            </a:r>
            <a:r>
              <a:rPr lang="en-US" sz="2100" dirty="0" smtClean="0">
                <a:latin typeface="Arial" pitchFamily="34" charset="0"/>
                <a:cs typeface="Arial" pitchFamily="34" charset="0"/>
              </a:rPr>
              <a:t> are shown below. What can be deduced about the acidic OSPW components from such data?</a:t>
            </a:r>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1900" dirty="0" smtClean="0">
              <a:latin typeface="Arial" pitchFamily="34" charset="0"/>
              <a:cs typeface="Arial" pitchFamily="34" charset="0"/>
            </a:endParaRPr>
          </a:p>
          <a:p>
            <a:endParaRPr lang="en-US" sz="1900" dirty="0">
              <a:latin typeface="Arial" pitchFamily="34" charset="0"/>
              <a:cs typeface="Arial" pitchFamily="34" charset="0"/>
            </a:endParaRPr>
          </a:p>
          <a:p>
            <a:endParaRPr lang="en-US" sz="1900" dirty="0" smtClean="0">
              <a:latin typeface="Arial" pitchFamily="34" charset="0"/>
              <a:cs typeface="Arial" pitchFamily="34" charset="0"/>
            </a:endParaRPr>
          </a:p>
          <a:p>
            <a:r>
              <a:rPr lang="en-US" sz="2100" dirty="0" smtClean="0">
                <a:latin typeface="Arial" pitchFamily="34" charset="0"/>
                <a:cs typeface="Arial" pitchFamily="34" charset="0"/>
              </a:rPr>
              <a:t>SPE fractions 1-4 eluted with hexane; fraction 5 with 5% diethyl </a:t>
            </a:r>
            <a:r>
              <a:rPr lang="en-US" sz="2100" dirty="0" err="1" smtClean="0">
                <a:latin typeface="Arial" pitchFamily="34" charset="0"/>
                <a:cs typeface="Arial" pitchFamily="34" charset="0"/>
              </a:rPr>
              <a:t>ether:hexane</a:t>
            </a:r>
            <a:r>
              <a:rPr lang="en-US" sz="2100" dirty="0" smtClean="0">
                <a:latin typeface="Arial" pitchFamily="34" charset="0"/>
                <a:cs typeface="Arial" pitchFamily="34" charset="0"/>
              </a:rPr>
              <a:t>.</a:t>
            </a:r>
            <a:endParaRPr lang="en-US" sz="2100" dirty="0">
              <a:latin typeface="Arial" pitchFamily="34" charset="0"/>
              <a:cs typeface="Arial" pitchFamily="34" charset="0"/>
            </a:endParaRPr>
          </a:p>
        </p:txBody>
      </p:sp>
      <p:cxnSp>
        <p:nvCxnSpPr>
          <p:cNvPr id="5" name="Straight Connector 4"/>
          <p:cNvCxnSpPr/>
          <p:nvPr/>
        </p:nvCxnSpPr>
        <p:spPr>
          <a:xfrm flipV="1">
            <a:off x="457200" y="5943602"/>
            <a:ext cx="8229600" cy="2474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2720139" y="6117928"/>
            <a:ext cx="5473451" cy="461665"/>
          </a:xfrm>
          <a:prstGeom prst="rect">
            <a:avLst/>
          </a:prstGeom>
          <a:noFill/>
        </p:spPr>
        <p:txBody>
          <a:bodyPr wrap="square" rtlCol="0">
            <a:spAutoFit/>
          </a:bodyPr>
          <a:lstStyle/>
          <a:p>
            <a:pPr marL="228600" indent="-228600"/>
            <a:r>
              <a:rPr lang="en-US" sz="900" baseline="30000" dirty="0" smtClean="0">
                <a:latin typeface="Arial"/>
                <a:cs typeface="Arial"/>
              </a:rPr>
              <a:t>8</a:t>
            </a:r>
            <a:r>
              <a:rPr lang="en-US" sz="900" dirty="0" smtClean="0">
                <a:latin typeface="Arial"/>
                <a:cs typeface="Arial"/>
              </a:rPr>
              <a:t>Mohamed, </a:t>
            </a:r>
            <a:r>
              <a:rPr lang="en-US" sz="900" dirty="0" smtClean="0">
                <a:latin typeface="Arial"/>
                <a:cs typeface="Arial"/>
              </a:rPr>
              <a:t>M.H. </a:t>
            </a:r>
            <a:r>
              <a:rPr lang="en-US" sz="900" i="1" dirty="0" smtClean="0">
                <a:latin typeface="Arial"/>
                <a:cs typeface="Arial"/>
              </a:rPr>
              <a:t>et al</a:t>
            </a:r>
            <a:r>
              <a:rPr lang="en-US" sz="900" dirty="0" smtClean="0">
                <a:latin typeface="Arial"/>
                <a:cs typeface="Arial"/>
              </a:rPr>
              <a:t>. (2008</a:t>
            </a:r>
            <a:r>
              <a:rPr lang="en-US" sz="900" dirty="0" smtClean="0">
                <a:latin typeface="Arial"/>
                <a:cs typeface="Arial"/>
              </a:rPr>
              <a:t>). </a:t>
            </a:r>
            <a:r>
              <a:rPr lang="en-US" sz="900" i="1" dirty="0" smtClean="0">
                <a:latin typeface="Arial"/>
                <a:cs typeface="Arial"/>
              </a:rPr>
              <a:t>Journal </a:t>
            </a:r>
            <a:r>
              <a:rPr lang="en-US" sz="900" i="1" dirty="0" smtClean="0">
                <a:latin typeface="Arial"/>
                <a:cs typeface="Arial"/>
              </a:rPr>
              <a:t>of Environmental Science and Health</a:t>
            </a:r>
            <a:r>
              <a:rPr lang="en-US" sz="900" dirty="0" smtClean="0">
                <a:latin typeface="Arial"/>
                <a:cs typeface="Arial"/>
              </a:rPr>
              <a:t>, </a:t>
            </a:r>
            <a:r>
              <a:rPr lang="en-US" sz="900" i="1" dirty="0" smtClean="0">
                <a:latin typeface="Arial"/>
                <a:cs typeface="Arial"/>
              </a:rPr>
              <a:t>Part A  </a:t>
            </a:r>
            <a:r>
              <a:rPr lang="en-US" sz="900" b="1" dirty="0" smtClean="0">
                <a:latin typeface="Arial"/>
                <a:cs typeface="Arial"/>
              </a:rPr>
              <a:t>43</a:t>
            </a:r>
            <a:r>
              <a:rPr lang="en-US" sz="900" dirty="0" smtClean="0">
                <a:latin typeface="Arial"/>
                <a:cs typeface="Arial"/>
              </a:rPr>
              <a:t>, 1700-1705.</a:t>
            </a:r>
          </a:p>
          <a:p>
            <a:pPr marL="228600" indent="-228600"/>
            <a:r>
              <a:rPr lang="en-US" sz="900" dirty="0" smtClean="0">
                <a:latin typeface="Arial"/>
                <a:cs typeface="Arial"/>
              </a:rPr>
              <a:t> </a:t>
            </a:r>
            <a:r>
              <a:rPr lang="en-US" sz="900" baseline="30000" dirty="0" smtClean="0">
                <a:latin typeface="Arial"/>
                <a:cs typeface="Arial"/>
              </a:rPr>
              <a:t>9</a:t>
            </a:r>
            <a:r>
              <a:rPr lang="en-US" sz="900" dirty="0" smtClean="0">
                <a:latin typeface="Arial"/>
                <a:cs typeface="Arial"/>
              </a:rPr>
              <a:t>Jones, D. </a:t>
            </a:r>
            <a:r>
              <a:rPr lang="en-US" sz="900" i="1" dirty="0" smtClean="0">
                <a:latin typeface="Arial"/>
                <a:cs typeface="Arial"/>
              </a:rPr>
              <a:t>et al.</a:t>
            </a:r>
            <a:r>
              <a:rPr lang="en-US" sz="900" dirty="0" smtClean="0">
                <a:latin typeface="Arial"/>
                <a:cs typeface="Arial"/>
              </a:rPr>
              <a:t>, (2012). </a:t>
            </a:r>
            <a:r>
              <a:rPr lang="en-US" sz="900" i="1" dirty="0" smtClean="0">
                <a:latin typeface="Arial"/>
                <a:cs typeface="Arial"/>
              </a:rPr>
              <a:t>Journal of Chromatography A</a:t>
            </a:r>
            <a:r>
              <a:rPr lang="en-US" sz="900" dirty="0" smtClean="0">
                <a:latin typeface="Arial"/>
                <a:cs typeface="Arial"/>
              </a:rPr>
              <a:t> </a:t>
            </a:r>
            <a:r>
              <a:rPr lang="en-US" sz="900" b="1" dirty="0" smtClean="0">
                <a:latin typeface="Arial"/>
                <a:cs typeface="Arial"/>
              </a:rPr>
              <a:t>1247</a:t>
            </a:r>
            <a:r>
              <a:rPr lang="en-US" sz="900" dirty="0" smtClean="0">
                <a:latin typeface="Arial"/>
                <a:cs typeface="Arial"/>
              </a:rPr>
              <a:t>, 171–175.</a:t>
            </a:r>
            <a:endParaRPr lang="en-US" sz="900" baseline="30000" dirty="0" smtClean="0">
              <a:latin typeface="Arial"/>
              <a:cs typeface="Arial"/>
            </a:endParaRPr>
          </a:p>
          <a:p>
            <a:endParaRPr lang="en-US" sz="900" baseline="30000" dirty="0"/>
          </a:p>
        </p:txBody>
      </p:sp>
      <p:graphicFrame>
        <p:nvGraphicFramePr>
          <p:cNvPr id="7" name="Chart 6"/>
          <p:cNvGraphicFramePr>
            <a:graphicFrameLocks/>
          </p:cNvGraphicFramePr>
          <p:nvPr>
            <p:extLst>
              <p:ext uri="{D42A27DB-BD31-4B8C-83A1-F6EECF244321}">
                <p14:modId xmlns="" xmlns:p14="http://schemas.microsoft.com/office/powerpoint/2010/main" xmlns:mv="urn:schemas-microsoft-com:mac:vml" xmlns:mc="http://schemas.openxmlformats.org/markup-compatibility/2006" val="2426447633"/>
              </p:ext>
            </p:extLst>
          </p:nvPr>
        </p:nvGraphicFramePr>
        <p:xfrm>
          <a:off x="1995511" y="2155014"/>
          <a:ext cx="46482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5557764" y="4898214"/>
            <a:ext cx="1001894" cy="215444"/>
          </a:xfrm>
          <a:prstGeom prst="rect">
            <a:avLst/>
          </a:prstGeom>
          <a:noFill/>
        </p:spPr>
        <p:txBody>
          <a:bodyPr wrap="none" rtlCol="0">
            <a:spAutoFit/>
          </a:bodyPr>
          <a:lstStyle/>
          <a:p>
            <a:r>
              <a:rPr lang="en-US" sz="800" dirty="0" smtClean="0"/>
              <a:t>Figure courtesy D. Jones.</a:t>
            </a:r>
            <a:endParaRPr lang="en-US" sz="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2</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a:xfrm>
            <a:off x="457200" y="1829118"/>
            <a:ext cx="8229600" cy="3883587"/>
          </a:xfrm>
        </p:spPr>
        <p:txBody>
          <a:bodyPr>
            <a:noAutofit/>
          </a:bodyPr>
          <a:lstStyle/>
          <a:p>
            <a:r>
              <a:rPr lang="en-US" sz="1800" dirty="0" err="1" smtClean="0">
                <a:latin typeface="Arial" pitchFamily="34" charset="0"/>
                <a:cs typeface="Arial" pitchFamily="34" charset="0"/>
              </a:rPr>
              <a:t>Summarise</a:t>
            </a:r>
            <a:r>
              <a:rPr lang="en-US" sz="1800" dirty="0" smtClean="0">
                <a:latin typeface="Arial" pitchFamily="34" charset="0"/>
                <a:cs typeface="Arial" pitchFamily="34" charset="0"/>
              </a:rPr>
              <a:t> all the data you have gathered so far and discuss these as a class or in sub-groups.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What do we know and what are still unknowns?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How do we find out the unknowns?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In the next session, we will try to provide some answers. </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a:xfrm>
            <a:off x="457200" y="1261716"/>
            <a:ext cx="8229600" cy="5269516"/>
          </a:xfrm>
        </p:spPr>
        <p:txBody>
          <a:bodyPr>
            <a:normAutofit fontScale="40000" lnSpcReduction="20000"/>
          </a:bodyPr>
          <a:lstStyle/>
          <a:p>
            <a:pPr>
              <a:buNone/>
            </a:pPr>
            <a:r>
              <a:rPr lang="en-US" sz="3789" i="1" dirty="0" smtClean="0">
                <a:latin typeface="Arial"/>
                <a:cs typeface="Arial"/>
              </a:rPr>
              <a:t>RECAP ON THE PROBLEM</a:t>
            </a:r>
          </a:p>
          <a:p>
            <a:pPr>
              <a:buNone/>
            </a:pPr>
            <a:endParaRPr lang="en-US" sz="3789" i="1" dirty="0" smtClean="0">
              <a:latin typeface="Arial"/>
              <a:cs typeface="Arial"/>
            </a:endParaRPr>
          </a:p>
          <a:p>
            <a:r>
              <a:rPr lang="en-US" sz="3789" i="1" dirty="0" smtClean="0">
                <a:latin typeface="Arial"/>
                <a:cs typeface="Arial"/>
              </a:rPr>
              <a:t>Something</a:t>
            </a:r>
            <a:r>
              <a:rPr lang="en-US" sz="3789" dirty="0" smtClean="0">
                <a:latin typeface="Arial"/>
                <a:cs typeface="Arial"/>
              </a:rPr>
              <a:t> ‘acidic’ in oil sands process-affected water (OSPW), of which there are an estimated trillion </a:t>
            </a:r>
            <a:r>
              <a:rPr lang="en-US" sz="3789" dirty="0" err="1" smtClean="0">
                <a:latin typeface="Arial"/>
                <a:cs typeface="Arial"/>
              </a:rPr>
              <a:t>litres</a:t>
            </a:r>
            <a:r>
              <a:rPr lang="en-US" sz="3789" dirty="0" smtClean="0">
                <a:latin typeface="Arial"/>
                <a:cs typeface="Arial"/>
              </a:rPr>
              <a:t> in Alberta tailings ponds, end pits and other storage lagoons, is toxic to a variety of organisms. This fraction has been called ‘naphthenic acids’ by some, but that is not a very useful term.</a:t>
            </a:r>
          </a:p>
          <a:p>
            <a:pPr>
              <a:buNone/>
            </a:pPr>
            <a:endParaRPr lang="en-US" sz="3789" dirty="0" smtClean="0">
              <a:latin typeface="Arial"/>
              <a:cs typeface="Arial"/>
            </a:endParaRPr>
          </a:p>
          <a:p>
            <a:r>
              <a:rPr lang="en-US" sz="3789" dirty="0" smtClean="0">
                <a:latin typeface="Arial"/>
                <a:cs typeface="Arial"/>
              </a:rPr>
              <a:t>If a variety of organisms are exposed to neat or diluted OSPW samples, a number of deleterious (acute and chronic toxic) effects can sometimes be measured. The effects vary depending on the sample history (e.g. age of storage) and the organism or test used. The major acutely toxic components are believed to have relative molecular masses 200-500 and to be highly polar organic compounds with properties similar to ‘naphthenic acids’. This statement</a:t>
            </a:r>
            <a:r>
              <a:rPr lang="en-US" sz="3789" baseline="30000" dirty="0" smtClean="0">
                <a:latin typeface="Arial"/>
                <a:cs typeface="Arial"/>
              </a:rPr>
              <a:t> </a:t>
            </a:r>
            <a:r>
              <a:rPr lang="en-US" sz="3789" dirty="0" smtClean="0">
                <a:latin typeface="Arial"/>
                <a:cs typeface="Arial"/>
              </a:rPr>
              <a:t>seems to have been based partly on the reduction in toxicity to bacteria, water flea and trout observed when the OSPW (tailings water) was first acidified to pH&lt;5.</a:t>
            </a:r>
          </a:p>
          <a:p>
            <a:pPr>
              <a:buNone/>
            </a:pPr>
            <a:endParaRPr lang="en-US" sz="3789" baseline="-25000" dirty="0" smtClean="0">
              <a:latin typeface="Arial"/>
              <a:cs typeface="Arial"/>
            </a:endParaRPr>
          </a:p>
          <a:p>
            <a:r>
              <a:rPr lang="en-US" sz="3789" dirty="0" smtClean="0">
                <a:latin typeface="Arial"/>
                <a:cs typeface="Arial"/>
              </a:rPr>
              <a:t>At the end of the last session you compiled an Excel spreadsheet of the names, </a:t>
            </a:r>
            <a:r>
              <a:rPr lang="en-US" sz="3789" dirty="0" err="1" smtClean="0">
                <a:latin typeface="Arial"/>
                <a:cs typeface="Arial"/>
              </a:rPr>
              <a:t>pKa</a:t>
            </a:r>
            <a:r>
              <a:rPr lang="en-US" sz="3789" dirty="0" smtClean="0">
                <a:latin typeface="Arial"/>
                <a:cs typeface="Arial"/>
              </a:rPr>
              <a:t> values and structures of some of those organic substances which you considered possessed ‘acidity’ and had molecular masses consistent with the chemicals suggested to cause the toxicity. You also considered the advantages and limitations of  using  elemental data, and data from FRIT and UV spectroscopic methods.</a:t>
            </a:r>
          </a:p>
          <a:p>
            <a:endParaRPr lang="en-US" sz="3789" dirty="0" smtClean="0">
              <a:latin typeface="Arial"/>
              <a:cs typeface="Arial"/>
            </a:endParaRPr>
          </a:p>
          <a:p>
            <a:r>
              <a:rPr lang="en-US" sz="3789" dirty="0" smtClean="0">
                <a:latin typeface="Arial"/>
                <a:cs typeface="Arial"/>
              </a:rPr>
              <a:t>In the present session, you will begin to investigate the uses of mass spectrometry to tell us more about the likely composition of the ‘acids’, but note that this a real and ongoing problem and your conclusions are as valid as any others, provided they are substantiated by and consistent with, the data.</a:t>
            </a:r>
          </a:p>
          <a:p>
            <a:endParaRPr lang="en-US" dirty="0" smtClean="0"/>
          </a:p>
          <a:p>
            <a:endParaRPr lang="en-US" dirty="0" smtClean="0"/>
          </a:p>
          <a:p>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lstStyle/>
          <a:p>
            <a:r>
              <a:rPr lang="en-US" sz="1800" dirty="0" smtClean="0">
                <a:latin typeface="Arial"/>
                <a:cs typeface="Arial"/>
              </a:rPr>
              <a:t>We assumed masses of 200-500 from the earliest statements made about OSPW acid </a:t>
            </a:r>
            <a:r>
              <a:rPr lang="en-US" sz="1800" dirty="0" err="1" smtClean="0">
                <a:latin typeface="Arial"/>
                <a:cs typeface="Arial"/>
              </a:rPr>
              <a:t>extractables</a:t>
            </a:r>
            <a:r>
              <a:rPr lang="en-US" sz="1800" dirty="0" smtClean="0">
                <a:latin typeface="Arial"/>
                <a:cs typeface="Arial"/>
              </a:rPr>
              <a:t>. But what are the actual masses and how do we find out? Clearly we need some idea.</a:t>
            </a:r>
          </a:p>
          <a:p>
            <a:endParaRPr lang="en-US" sz="1800" dirty="0" smtClean="0">
              <a:latin typeface="Arial"/>
              <a:cs typeface="Arial"/>
            </a:endParaRPr>
          </a:p>
          <a:p>
            <a:r>
              <a:rPr lang="en-US" sz="1800" dirty="0" smtClean="0">
                <a:latin typeface="Arial"/>
                <a:cs typeface="Arial"/>
              </a:rPr>
              <a:t>We use mass spectrometry.</a:t>
            </a:r>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 </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The figure below shows a </a:t>
            </a:r>
            <a:r>
              <a:rPr lang="en-US" sz="1800" i="1" dirty="0" smtClean="0">
                <a:solidFill>
                  <a:srgbClr val="000000"/>
                </a:solidFill>
                <a:latin typeface="Arial"/>
                <a:cs typeface="Arial"/>
              </a:rPr>
              <a:t>positive ion electron </a:t>
            </a:r>
            <a:r>
              <a:rPr lang="en-US" sz="1800" i="1" dirty="0" err="1" smtClean="0">
                <a:solidFill>
                  <a:srgbClr val="000000"/>
                </a:solidFill>
                <a:latin typeface="Arial"/>
                <a:cs typeface="Arial"/>
              </a:rPr>
              <a:t>ionisation</a:t>
            </a:r>
            <a:r>
              <a:rPr lang="en-US" sz="1800" i="1" dirty="0" smtClean="0">
                <a:solidFill>
                  <a:srgbClr val="000000"/>
                </a:solidFill>
                <a:latin typeface="Arial"/>
                <a:cs typeface="Arial"/>
              </a:rPr>
              <a:t> </a:t>
            </a:r>
            <a:r>
              <a:rPr lang="en-US" sz="1800" i="1" dirty="0" smtClean="0">
                <a:latin typeface="Arial"/>
                <a:cs typeface="Arial"/>
              </a:rPr>
              <a:t>mass spectrum </a:t>
            </a:r>
            <a:r>
              <a:rPr lang="en-US" sz="1800" dirty="0" smtClean="0">
                <a:latin typeface="Arial"/>
                <a:cs typeface="Arial"/>
              </a:rPr>
              <a:t>of a single simple acidic organic compound. Explain the meaning of all the terms </a:t>
            </a:r>
            <a:r>
              <a:rPr lang="en-US" sz="1800" i="1" dirty="0" smtClean="0">
                <a:latin typeface="Arial"/>
                <a:cs typeface="Arial"/>
              </a:rPr>
              <a:t>in italics</a:t>
            </a:r>
            <a:r>
              <a:rPr lang="en-US" sz="1800" i="1" dirty="0" smtClean="0">
                <a:solidFill>
                  <a:srgbClr val="FF0000"/>
                </a:solidFill>
                <a:latin typeface="Arial"/>
                <a:cs typeface="Arial"/>
              </a:rPr>
              <a:t> </a:t>
            </a:r>
            <a:r>
              <a:rPr lang="en-US" sz="1800" dirty="0" smtClean="0">
                <a:solidFill>
                  <a:srgbClr val="000000"/>
                </a:solidFill>
                <a:latin typeface="Arial"/>
                <a:cs typeface="Arial"/>
              </a:rPr>
              <a:t>in this text and in the figure below </a:t>
            </a:r>
            <a:r>
              <a:rPr lang="en-US" sz="1800" dirty="0" smtClean="0">
                <a:latin typeface="Arial"/>
                <a:cs typeface="Arial"/>
              </a:rPr>
              <a:t>and what each of the red lines represents. Thus, identify the compound. You will need such skills in order to interpret similar, but more complex, data for OSPW.</a:t>
            </a:r>
          </a:p>
        </p:txBody>
      </p:sp>
      <p:sp>
        <p:nvSpPr>
          <p:cNvPr id="5" name="TextBox 4"/>
          <p:cNvSpPr txBox="1"/>
          <p:nvPr/>
        </p:nvSpPr>
        <p:spPr>
          <a:xfrm rot="16200000">
            <a:off x="1368613" y="4315901"/>
            <a:ext cx="2197136" cy="369332"/>
          </a:xfrm>
          <a:prstGeom prst="rect">
            <a:avLst/>
          </a:prstGeom>
          <a:noFill/>
        </p:spPr>
        <p:txBody>
          <a:bodyPr wrap="none" rtlCol="0">
            <a:spAutoFit/>
          </a:bodyPr>
          <a:lstStyle/>
          <a:p>
            <a:r>
              <a:rPr lang="en-US" i="1" dirty="0" smtClean="0">
                <a:solidFill>
                  <a:srgbClr val="000000"/>
                </a:solidFill>
              </a:rPr>
              <a:t>Relative Intensity (%)</a:t>
            </a:r>
            <a:endParaRPr lang="en-US" i="1" dirty="0">
              <a:solidFill>
                <a:srgbClr val="000000"/>
              </a:solidFill>
            </a:endParaRPr>
          </a:p>
        </p:txBody>
      </p:sp>
      <p:sp>
        <p:nvSpPr>
          <p:cNvPr id="6" name="TextBox 5"/>
          <p:cNvSpPr txBox="1"/>
          <p:nvPr/>
        </p:nvSpPr>
        <p:spPr>
          <a:xfrm>
            <a:off x="4515327" y="5941497"/>
            <a:ext cx="764216" cy="369332"/>
          </a:xfrm>
          <a:prstGeom prst="rect">
            <a:avLst/>
          </a:prstGeom>
          <a:noFill/>
        </p:spPr>
        <p:txBody>
          <a:bodyPr wrap="square" rtlCol="0">
            <a:spAutoFit/>
          </a:bodyPr>
          <a:lstStyle/>
          <a:p>
            <a:r>
              <a:rPr lang="en-US" i="1" dirty="0" err="1" smtClean="0">
                <a:solidFill>
                  <a:srgbClr val="000000"/>
                </a:solidFill>
              </a:rPr>
              <a:t>m/z</a:t>
            </a:r>
            <a:endParaRPr lang="en-US" i="1" dirty="0">
              <a:solidFill>
                <a:srgbClr val="000000"/>
              </a:solidFill>
            </a:endParaRPr>
          </a:p>
        </p:txBody>
      </p:sp>
      <p:grpSp>
        <p:nvGrpSpPr>
          <p:cNvPr id="4" name="Group 6"/>
          <p:cNvGrpSpPr/>
          <p:nvPr/>
        </p:nvGrpSpPr>
        <p:grpSpPr>
          <a:xfrm>
            <a:off x="2801130" y="3300519"/>
            <a:ext cx="4018885" cy="2454806"/>
            <a:chOff x="4667914" y="1786970"/>
            <a:chExt cx="4018885" cy="2454806"/>
          </a:xfrm>
        </p:grpSpPr>
        <p:pic>
          <p:nvPicPr>
            <p:cNvPr id="8" name="Picture 7"/>
            <p:cNvPicPr>
              <a:picLocks noChangeAspect="1"/>
            </p:cNvPicPr>
            <p:nvPr/>
          </p:nvPicPr>
          <p:blipFill>
            <a:blip r:embed="rId2"/>
            <a:stretch>
              <a:fillRect/>
            </a:stretch>
          </p:blipFill>
          <p:spPr>
            <a:xfrm>
              <a:off x="4667914" y="1786970"/>
              <a:ext cx="4018885" cy="2454806"/>
            </a:xfrm>
            <a:prstGeom prst="rect">
              <a:avLst/>
            </a:prstGeom>
          </p:spPr>
        </p:pic>
        <p:sp>
          <p:nvSpPr>
            <p:cNvPr id="9" name="TextBox 8"/>
            <p:cNvSpPr txBox="1"/>
            <p:nvPr/>
          </p:nvSpPr>
          <p:spPr>
            <a:xfrm>
              <a:off x="7758199" y="2073116"/>
              <a:ext cx="418654" cy="369332"/>
            </a:xfrm>
            <a:prstGeom prst="rect">
              <a:avLst/>
            </a:prstGeom>
            <a:noFill/>
          </p:spPr>
          <p:txBody>
            <a:bodyPr wrap="none" rtlCol="0">
              <a:spAutoFit/>
            </a:bodyPr>
            <a:lstStyle/>
            <a:p>
              <a:r>
                <a:rPr lang="en-US" dirty="0" smtClean="0"/>
                <a:t>60</a:t>
              </a:r>
              <a:endParaRPr lang="en-US" dirty="0"/>
            </a:p>
          </p:txBody>
        </p:sp>
        <p:sp>
          <p:nvSpPr>
            <p:cNvPr id="10" name="TextBox 9"/>
            <p:cNvSpPr txBox="1"/>
            <p:nvPr/>
          </p:nvSpPr>
          <p:spPr>
            <a:xfrm>
              <a:off x="7182873" y="1888450"/>
              <a:ext cx="575326" cy="369332"/>
            </a:xfrm>
            <a:prstGeom prst="rect">
              <a:avLst/>
            </a:prstGeom>
            <a:noFill/>
          </p:spPr>
          <p:txBody>
            <a:bodyPr wrap="square" rtlCol="0">
              <a:spAutoFit/>
            </a:bodyPr>
            <a:lstStyle/>
            <a:p>
              <a:r>
                <a:rPr lang="en-US" dirty="0" smtClean="0"/>
                <a:t>45</a:t>
              </a:r>
              <a:endParaRPr lang="en-US" dirty="0"/>
            </a:p>
          </p:txBody>
        </p:sp>
        <p:sp>
          <p:nvSpPr>
            <p:cNvPr id="11" name="TextBox 10"/>
            <p:cNvSpPr txBox="1"/>
            <p:nvPr/>
          </p:nvSpPr>
          <p:spPr>
            <a:xfrm>
              <a:off x="6764219" y="1888450"/>
              <a:ext cx="418654" cy="369332"/>
            </a:xfrm>
            <a:prstGeom prst="rect">
              <a:avLst/>
            </a:prstGeom>
            <a:noFill/>
          </p:spPr>
          <p:txBody>
            <a:bodyPr wrap="none" rtlCol="0">
              <a:spAutoFit/>
            </a:bodyPr>
            <a:lstStyle/>
            <a:p>
              <a:r>
                <a:rPr lang="en-US" dirty="0" smtClean="0"/>
                <a:t>43</a:t>
              </a:r>
              <a:endParaRPr lang="en-US" dirty="0"/>
            </a:p>
          </p:txBody>
        </p:sp>
        <p:sp>
          <p:nvSpPr>
            <p:cNvPr id="12" name="TextBox 11"/>
            <p:cNvSpPr txBox="1"/>
            <p:nvPr/>
          </p:nvSpPr>
          <p:spPr>
            <a:xfrm>
              <a:off x="6207739" y="3422295"/>
              <a:ext cx="418654" cy="369332"/>
            </a:xfrm>
            <a:prstGeom prst="rect">
              <a:avLst/>
            </a:prstGeom>
            <a:noFill/>
          </p:spPr>
          <p:txBody>
            <a:bodyPr wrap="none" rtlCol="0">
              <a:spAutoFit/>
            </a:bodyPr>
            <a:lstStyle/>
            <a:p>
              <a:r>
                <a:rPr lang="en-US" dirty="0" smtClean="0"/>
                <a:t>29</a:t>
              </a:r>
              <a:endParaRPr lang="en-US" dirty="0"/>
            </a:p>
          </p:txBody>
        </p:sp>
        <p:sp>
          <p:nvSpPr>
            <p:cNvPr id="13" name="TextBox 12"/>
            <p:cNvSpPr txBox="1"/>
            <p:nvPr/>
          </p:nvSpPr>
          <p:spPr>
            <a:xfrm>
              <a:off x="5519276" y="3237629"/>
              <a:ext cx="418654" cy="369332"/>
            </a:xfrm>
            <a:prstGeom prst="rect">
              <a:avLst/>
            </a:prstGeom>
            <a:noFill/>
          </p:spPr>
          <p:txBody>
            <a:bodyPr wrap="none" rtlCol="0">
              <a:spAutoFit/>
            </a:bodyPr>
            <a:lstStyle/>
            <a:p>
              <a:r>
                <a:rPr lang="en-US" dirty="0" smtClean="0"/>
                <a:t>15</a:t>
              </a:r>
              <a:endParaRPr lang="en-US" dirty="0"/>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lstStyle/>
          <a:p>
            <a:r>
              <a:rPr lang="en-US" sz="1800" dirty="0" smtClean="0">
                <a:latin typeface="Arial"/>
                <a:cs typeface="Arial"/>
              </a:rPr>
              <a:t>Now what can you deduce from the following partial electron </a:t>
            </a:r>
            <a:r>
              <a:rPr lang="en-US" sz="1800" dirty="0" err="1" smtClean="0">
                <a:latin typeface="Arial"/>
                <a:cs typeface="Arial"/>
              </a:rPr>
              <a:t>ionisation</a:t>
            </a:r>
            <a:r>
              <a:rPr lang="en-US" sz="1800" dirty="0" smtClean="0">
                <a:latin typeface="Arial"/>
                <a:cs typeface="Arial"/>
              </a:rPr>
              <a:t> mass spectrum of an acidic extract of an OSPW sample which was obtained by heating an acidic OSPW extract with boron </a:t>
            </a:r>
            <a:r>
              <a:rPr lang="en-US" sz="1800" dirty="0" err="1" smtClean="0">
                <a:latin typeface="Arial"/>
                <a:cs typeface="Arial"/>
              </a:rPr>
              <a:t>trifluoride</a:t>
            </a:r>
            <a:r>
              <a:rPr lang="en-US" sz="1800" dirty="0" smtClean="0">
                <a:latin typeface="Arial"/>
                <a:cs typeface="Arial"/>
              </a:rPr>
              <a:t>-methanol complex? </a:t>
            </a:r>
          </a:p>
          <a:p>
            <a:endParaRPr lang="en-US" sz="1800" dirty="0" smtClean="0">
              <a:latin typeface="Arial"/>
              <a:cs typeface="Arial"/>
            </a:endParaRPr>
          </a:p>
          <a:p>
            <a:r>
              <a:rPr lang="en-US" sz="1800" dirty="0" smtClean="0">
                <a:latin typeface="Arial"/>
                <a:cs typeface="Arial"/>
              </a:rPr>
              <a:t>Some ions are omitted for simplification.</a:t>
            </a:r>
          </a:p>
          <a:p>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769435" y="626183"/>
            <a:ext cx="7842199" cy="5631631"/>
            <a:chOff x="769437" y="628565"/>
            <a:chExt cx="7842198" cy="5631631"/>
          </a:xfrm>
        </p:grpSpPr>
        <p:cxnSp>
          <p:nvCxnSpPr>
            <p:cNvPr id="5" name="Straight Connector 4"/>
            <p:cNvCxnSpPr/>
            <p:nvPr/>
          </p:nvCxnSpPr>
          <p:spPr>
            <a:xfrm rot="16200000" flipH="1">
              <a:off x="-1070824" y="3305004"/>
              <a:ext cx="4894929" cy="27811"/>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1390547" y="5766374"/>
              <a:ext cx="6748783" cy="1588"/>
            </a:xfrm>
            <a:prstGeom prst="line">
              <a:avLst/>
            </a:prstGeom>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rot="16200000">
              <a:off x="-144465" y="3196916"/>
              <a:ext cx="2197136" cy="369332"/>
            </a:xfrm>
            <a:prstGeom prst="rect">
              <a:avLst/>
            </a:prstGeom>
            <a:noFill/>
          </p:spPr>
          <p:txBody>
            <a:bodyPr wrap="none" rtlCol="0">
              <a:spAutoFit/>
            </a:bodyPr>
            <a:lstStyle/>
            <a:p>
              <a:r>
                <a:rPr lang="en-US" i="1" dirty="0" smtClean="0"/>
                <a:t>Relative Intensity (%)</a:t>
              </a:r>
              <a:endParaRPr lang="en-US" i="1" dirty="0"/>
            </a:p>
          </p:txBody>
        </p:sp>
        <p:cxnSp>
          <p:nvCxnSpPr>
            <p:cNvPr id="8" name="Straight Connector 7"/>
            <p:cNvCxnSpPr/>
            <p:nvPr/>
          </p:nvCxnSpPr>
          <p:spPr>
            <a:xfrm rot="5400000">
              <a:off x="1331081" y="5827428"/>
              <a:ext cx="11893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5400000">
              <a:off x="8078673" y="5827031"/>
              <a:ext cx="121314" cy="1588"/>
            </a:xfrm>
            <a:prstGeom prst="line">
              <a:avLst/>
            </a:prstGeom>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7870712" y="5889275"/>
              <a:ext cx="535648" cy="369332"/>
            </a:xfrm>
            <a:prstGeom prst="rect">
              <a:avLst/>
            </a:prstGeom>
            <a:noFill/>
          </p:spPr>
          <p:txBody>
            <a:bodyPr wrap="none" rtlCol="0">
              <a:spAutoFit/>
            </a:bodyPr>
            <a:lstStyle/>
            <a:p>
              <a:r>
                <a:rPr lang="en-US" dirty="0" smtClean="0"/>
                <a:t>350</a:t>
              </a:r>
              <a:endParaRPr lang="en-US" dirty="0"/>
            </a:p>
          </p:txBody>
        </p:sp>
        <p:sp>
          <p:nvSpPr>
            <p:cNvPr id="11" name="TextBox 10"/>
            <p:cNvSpPr txBox="1"/>
            <p:nvPr/>
          </p:nvSpPr>
          <p:spPr>
            <a:xfrm>
              <a:off x="1182015" y="5888482"/>
              <a:ext cx="418654" cy="369332"/>
            </a:xfrm>
            <a:prstGeom prst="rect">
              <a:avLst/>
            </a:prstGeom>
            <a:noFill/>
          </p:spPr>
          <p:txBody>
            <a:bodyPr wrap="none" rtlCol="0">
              <a:spAutoFit/>
            </a:bodyPr>
            <a:lstStyle/>
            <a:p>
              <a:r>
                <a:rPr lang="en-US" dirty="0" smtClean="0"/>
                <a:t>50</a:t>
              </a:r>
              <a:endParaRPr lang="en-US" dirty="0"/>
            </a:p>
          </p:txBody>
        </p:sp>
        <p:cxnSp>
          <p:nvCxnSpPr>
            <p:cNvPr id="12" name="Straight Connector 11"/>
            <p:cNvCxnSpPr/>
            <p:nvPr/>
          </p:nvCxnSpPr>
          <p:spPr>
            <a:xfrm rot="5400000">
              <a:off x="3592638" y="5828619"/>
              <a:ext cx="119726"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a:off x="5911009" y="5828619"/>
              <a:ext cx="118138" cy="1588"/>
            </a:xfrm>
            <a:prstGeom prst="line">
              <a:avLst/>
            </a:prstGeom>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3383884" y="5889275"/>
              <a:ext cx="535648" cy="369332"/>
            </a:xfrm>
            <a:prstGeom prst="rect">
              <a:avLst/>
            </a:prstGeom>
            <a:noFill/>
          </p:spPr>
          <p:txBody>
            <a:bodyPr wrap="none" rtlCol="0">
              <a:spAutoFit/>
            </a:bodyPr>
            <a:lstStyle/>
            <a:p>
              <a:r>
                <a:rPr lang="en-US" dirty="0" smtClean="0"/>
                <a:t>150</a:t>
              </a:r>
              <a:endParaRPr lang="en-US" dirty="0"/>
            </a:p>
          </p:txBody>
        </p:sp>
        <p:sp>
          <p:nvSpPr>
            <p:cNvPr id="15" name="TextBox 14"/>
            <p:cNvSpPr txBox="1"/>
            <p:nvPr/>
          </p:nvSpPr>
          <p:spPr>
            <a:xfrm>
              <a:off x="5703049" y="5889275"/>
              <a:ext cx="535648" cy="369332"/>
            </a:xfrm>
            <a:prstGeom prst="rect">
              <a:avLst/>
            </a:prstGeom>
            <a:noFill/>
          </p:spPr>
          <p:txBody>
            <a:bodyPr wrap="none" rtlCol="0">
              <a:spAutoFit/>
            </a:bodyPr>
            <a:lstStyle/>
            <a:p>
              <a:r>
                <a:rPr lang="en-US" dirty="0" smtClean="0"/>
                <a:t>250</a:t>
              </a:r>
              <a:endParaRPr lang="en-US" dirty="0"/>
            </a:p>
          </p:txBody>
        </p:sp>
        <p:cxnSp>
          <p:nvCxnSpPr>
            <p:cNvPr id="16" name="Straight Connector 15"/>
            <p:cNvCxnSpPr/>
            <p:nvPr/>
          </p:nvCxnSpPr>
          <p:spPr>
            <a:xfrm rot="5400000">
              <a:off x="2471328" y="5829810"/>
              <a:ext cx="11893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a:off x="4810482" y="5829413"/>
              <a:ext cx="116550"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5400000">
              <a:off x="7014176" y="5831001"/>
              <a:ext cx="118138" cy="1588"/>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263765" y="5890864"/>
              <a:ext cx="535648" cy="369332"/>
            </a:xfrm>
            <a:prstGeom prst="rect">
              <a:avLst/>
            </a:prstGeom>
            <a:noFill/>
          </p:spPr>
          <p:txBody>
            <a:bodyPr wrap="none" rtlCol="0">
              <a:spAutoFit/>
            </a:bodyPr>
            <a:lstStyle/>
            <a:p>
              <a:r>
                <a:rPr lang="en-US" dirty="0" smtClean="0"/>
                <a:t>100</a:t>
              </a:r>
              <a:endParaRPr lang="en-US" dirty="0"/>
            </a:p>
          </p:txBody>
        </p:sp>
        <p:sp>
          <p:nvSpPr>
            <p:cNvPr id="20" name="TextBox 19"/>
            <p:cNvSpPr txBox="1"/>
            <p:nvPr/>
          </p:nvSpPr>
          <p:spPr>
            <a:xfrm>
              <a:off x="4600140" y="5890864"/>
              <a:ext cx="535648" cy="369332"/>
            </a:xfrm>
            <a:prstGeom prst="rect">
              <a:avLst/>
            </a:prstGeom>
            <a:noFill/>
          </p:spPr>
          <p:txBody>
            <a:bodyPr wrap="none" rtlCol="0">
              <a:spAutoFit/>
            </a:bodyPr>
            <a:lstStyle/>
            <a:p>
              <a:r>
                <a:rPr lang="en-US" dirty="0" smtClean="0"/>
                <a:t>200</a:t>
              </a:r>
              <a:endParaRPr lang="en-US" dirty="0"/>
            </a:p>
          </p:txBody>
        </p:sp>
        <p:sp>
          <p:nvSpPr>
            <p:cNvPr id="21" name="TextBox 20"/>
            <p:cNvSpPr txBox="1"/>
            <p:nvPr/>
          </p:nvSpPr>
          <p:spPr>
            <a:xfrm>
              <a:off x="6804627" y="5890864"/>
              <a:ext cx="535648" cy="369332"/>
            </a:xfrm>
            <a:prstGeom prst="rect">
              <a:avLst/>
            </a:prstGeom>
            <a:noFill/>
          </p:spPr>
          <p:txBody>
            <a:bodyPr wrap="none" rtlCol="0">
              <a:spAutoFit/>
            </a:bodyPr>
            <a:lstStyle/>
            <a:p>
              <a:r>
                <a:rPr lang="en-US" dirty="0" smtClean="0"/>
                <a:t>300</a:t>
              </a:r>
              <a:endParaRPr lang="en-US" dirty="0"/>
            </a:p>
          </p:txBody>
        </p:sp>
        <p:cxnSp>
          <p:nvCxnSpPr>
            <p:cNvPr id="22" name="Straight Connector 21"/>
            <p:cNvCxnSpPr/>
            <p:nvPr/>
          </p:nvCxnSpPr>
          <p:spPr>
            <a:xfrm rot="16200000" flipH="1">
              <a:off x="-717636" y="3533603"/>
              <a:ext cx="4437729"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16200000" flipH="1">
              <a:off x="578232" y="4746597"/>
              <a:ext cx="2011741"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rot="16200000" flipH="1">
              <a:off x="225375" y="4171814"/>
              <a:ext cx="3161307"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rot="16200000" flipH="1">
              <a:off x="-37775" y="3305004"/>
              <a:ext cx="4894929" cy="2781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16200000" flipH="1">
              <a:off x="117601" y="3526362"/>
              <a:ext cx="4460335"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6200000" flipH="1">
              <a:off x="-65212" y="3395106"/>
              <a:ext cx="4700240" cy="4229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H="1">
              <a:off x="-250589" y="3417710"/>
              <a:ext cx="4700240" cy="4229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rot="16200000" flipH="1">
              <a:off x="-68358" y="3612967"/>
              <a:ext cx="4245974" cy="4229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1336391" y="1066132"/>
              <a:ext cx="366657" cy="307777"/>
            </a:xfrm>
            <a:prstGeom prst="rect">
              <a:avLst/>
            </a:prstGeom>
            <a:noFill/>
          </p:spPr>
          <p:txBody>
            <a:bodyPr wrap="none" rtlCol="0">
              <a:spAutoFit/>
            </a:bodyPr>
            <a:lstStyle/>
            <a:p>
              <a:r>
                <a:rPr lang="en-US" sz="1400" dirty="0" smtClean="0"/>
                <a:t>55</a:t>
              </a:r>
              <a:endParaRPr lang="en-US" sz="1400" dirty="0"/>
            </a:p>
          </p:txBody>
        </p:sp>
        <p:sp>
          <p:nvSpPr>
            <p:cNvPr id="31" name="TextBox 30"/>
            <p:cNvSpPr txBox="1"/>
            <p:nvPr/>
          </p:nvSpPr>
          <p:spPr>
            <a:xfrm>
              <a:off x="1453279" y="3446855"/>
              <a:ext cx="366657" cy="307777"/>
            </a:xfrm>
            <a:prstGeom prst="rect">
              <a:avLst/>
            </a:prstGeom>
            <a:noFill/>
          </p:spPr>
          <p:txBody>
            <a:bodyPr wrap="none" rtlCol="0">
              <a:spAutoFit/>
            </a:bodyPr>
            <a:lstStyle/>
            <a:p>
              <a:r>
                <a:rPr lang="en-US" sz="1400" dirty="0" smtClean="0"/>
                <a:t>59</a:t>
              </a:r>
              <a:endParaRPr lang="en-US" sz="1400" dirty="0"/>
            </a:p>
          </p:txBody>
        </p:sp>
        <p:sp>
          <p:nvSpPr>
            <p:cNvPr id="32" name="TextBox 31"/>
            <p:cNvSpPr txBox="1"/>
            <p:nvPr/>
          </p:nvSpPr>
          <p:spPr>
            <a:xfrm>
              <a:off x="1598010" y="2283014"/>
              <a:ext cx="366657" cy="307777"/>
            </a:xfrm>
            <a:prstGeom prst="rect">
              <a:avLst/>
            </a:prstGeom>
            <a:noFill/>
          </p:spPr>
          <p:txBody>
            <a:bodyPr wrap="none" rtlCol="0">
              <a:spAutoFit/>
            </a:bodyPr>
            <a:lstStyle/>
            <a:p>
              <a:r>
                <a:rPr lang="en-US" sz="1400" dirty="0" smtClean="0"/>
                <a:t>67</a:t>
              </a:r>
              <a:endParaRPr lang="en-US" sz="1400" dirty="0"/>
            </a:p>
          </p:txBody>
        </p:sp>
        <p:cxnSp>
          <p:nvCxnSpPr>
            <p:cNvPr id="33" name="Straight Connector 32"/>
            <p:cNvCxnSpPr/>
            <p:nvPr/>
          </p:nvCxnSpPr>
          <p:spPr>
            <a:xfrm rot="16200000" flipH="1">
              <a:off x="869682" y="4759932"/>
              <a:ext cx="2011741"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1711727" y="3446853"/>
              <a:ext cx="366657" cy="307777"/>
            </a:xfrm>
            <a:prstGeom prst="rect">
              <a:avLst/>
            </a:prstGeom>
            <a:noFill/>
          </p:spPr>
          <p:txBody>
            <a:bodyPr wrap="none" rtlCol="0">
              <a:spAutoFit/>
            </a:bodyPr>
            <a:lstStyle/>
            <a:p>
              <a:r>
                <a:rPr lang="en-US" sz="1400" dirty="0" smtClean="0"/>
                <a:t>69</a:t>
              </a:r>
              <a:endParaRPr lang="en-US" sz="1400" dirty="0"/>
            </a:p>
          </p:txBody>
        </p:sp>
        <p:cxnSp>
          <p:nvCxnSpPr>
            <p:cNvPr id="35" name="Straight Connector 34"/>
            <p:cNvCxnSpPr/>
            <p:nvPr/>
          </p:nvCxnSpPr>
          <p:spPr>
            <a:xfrm rot="16200000" flipH="1">
              <a:off x="1022082" y="4745454"/>
              <a:ext cx="2011741" cy="2781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16200000" flipH="1">
              <a:off x="1229203" y="5054561"/>
              <a:ext cx="1422479"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1754021" y="4049450"/>
              <a:ext cx="366657" cy="307777"/>
            </a:xfrm>
            <a:prstGeom prst="rect">
              <a:avLst/>
            </a:prstGeom>
            <a:noFill/>
          </p:spPr>
          <p:txBody>
            <a:bodyPr wrap="none" rtlCol="0">
              <a:spAutoFit/>
            </a:bodyPr>
            <a:lstStyle/>
            <a:p>
              <a:r>
                <a:rPr lang="en-US" sz="1400" dirty="0" smtClean="0"/>
                <a:t>74</a:t>
              </a:r>
              <a:endParaRPr lang="en-US" sz="1400" dirty="0"/>
            </a:p>
          </p:txBody>
        </p:sp>
        <p:sp>
          <p:nvSpPr>
            <p:cNvPr id="38" name="TextBox 37"/>
            <p:cNvSpPr txBox="1"/>
            <p:nvPr/>
          </p:nvSpPr>
          <p:spPr>
            <a:xfrm>
              <a:off x="1783278" y="1212619"/>
              <a:ext cx="366657" cy="307777"/>
            </a:xfrm>
            <a:prstGeom prst="rect">
              <a:avLst/>
            </a:prstGeom>
            <a:noFill/>
          </p:spPr>
          <p:txBody>
            <a:bodyPr wrap="none" rtlCol="0">
              <a:spAutoFit/>
            </a:bodyPr>
            <a:lstStyle/>
            <a:p>
              <a:r>
                <a:rPr lang="en-US" sz="1400" dirty="0" smtClean="0"/>
                <a:t>79</a:t>
              </a:r>
              <a:endParaRPr lang="en-US" sz="1400" dirty="0"/>
            </a:p>
          </p:txBody>
        </p:sp>
        <p:sp>
          <p:nvSpPr>
            <p:cNvPr id="39" name="TextBox 38"/>
            <p:cNvSpPr txBox="1"/>
            <p:nvPr/>
          </p:nvSpPr>
          <p:spPr>
            <a:xfrm>
              <a:off x="1892448" y="843631"/>
              <a:ext cx="366657" cy="307777"/>
            </a:xfrm>
            <a:prstGeom prst="rect">
              <a:avLst/>
            </a:prstGeom>
            <a:noFill/>
          </p:spPr>
          <p:txBody>
            <a:bodyPr wrap="square" rtlCol="0">
              <a:spAutoFit/>
            </a:bodyPr>
            <a:lstStyle/>
            <a:p>
              <a:r>
                <a:rPr lang="en-US" sz="1400" dirty="0" smtClean="0"/>
                <a:t>81</a:t>
              </a:r>
              <a:endParaRPr lang="en-US" sz="1400" dirty="0"/>
            </a:p>
          </p:txBody>
        </p:sp>
        <p:cxnSp>
          <p:nvCxnSpPr>
            <p:cNvPr id="40" name="Straight Connector 39"/>
            <p:cNvCxnSpPr/>
            <p:nvPr/>
          </p:nvCxnSpPr>
          <p:spPr>
            <a:xfrm rot="16200000" flipH="1">
              <a:off x="1474303" y="5049354"/>
              <a:ext cx="1422479"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2016116" y="4044244"/>
              <a:ext cx="366657" cy="307777"/>
            </a:xfrm>
            <a:prstGeom prst="rect">
              <a:avLst/>
            </a:prstGeom>
            <a:noFill/>
          </p:spPr>
          <p:txBody>
            <a:bodyPr wrap="square" rtlCol="0">
              <a:spAutoFit/>
            </a:bodyPr>
            <a:lstStyle/>
            <a:p>
              <a:r>
                <a:rPr lang="en-US" sz="1400" dirty="0" smtClean="0"/>
                <a:t>88</a:t>
              </a:r>
              <a:endParaRPr lang="en-US" sz="1400" dirty="0"/>
            </a:p>
          </p:txBody>
        </p:sp>
        <p:sp>
          <p:nvSpPr>
            <p:cNvPr id="42" name="TextBox 41"/>
            <p:cNvSpPr txBox="1"/>
            <p:nvPr/>
          </p:nvSpPr>
          <p:spPr>
            <a:xfrm>
              <a:off x="2044847" y="773527"/>
              <a:ext cx="366657" cy="307777"/>
            </a:xfrm>
            <a:prstGeom prst="rect">
              <a:avLst/>
            </a:prstGeom>
            <a:noFill/>
          </p:spPr>
          <p:txBody>
            <a:bodyPr wrap="square" rtlCol="0">
              <a:spAutoFit/>
            </a:bodyPr>
            <a:lstStyle/>
            <a:p>
              <a:r>
                <a:rPr lang="en-US" sz="1400" dirty="0"/>
                <a:t>9</a:t>
              </a:r>
              <a:r>
                <a:rPr lang="en-US" sz="1400" dirty="0" smtClean="0"/>
                <a:t>1</a:t>
              </a:r>
              <a:endParaRPr lang="en-US" sz="1400" dirty="0"/>
            </a:p>
          </p:txBody>
        </p:sp>
        <p:sp>
          <p:nvSpPr>
            <p:cNvPr id="43" name="TextBox 42"/>
            <p:cNvSpPr txBox="1"/>
            <p:nvPr/>
          </p:nvSpPr>
          <p:spPr>
            <a:xfrm>
              <a:off x="2202011" y="628565"/>
              <a:ext cx="366657" cy="307777"/>
            </a:xfrm>
            <a:prstGeom prst="rect">
              <a:avLst/>
            </a:prstGeom>
            <a:noFill/>
          </p:spPr>
          <p:txBody>
            <a:bodyPr wrap="square" rtlCol="0">
              <a:spAutoFit/>
            </a:bodyPr>
            <a:lstStyle/>
            <a:p>
              <a:r>
                <a:rPr lang="en-US" sz="1400" dirty="0" smtClean="0"/>
                <a:t>95</a:t>
              </a:r>
              <a:endParaRPr lang="en-US" sz="1400" dirty="0"/>
            </a:p>
          </p:txBody>
        </p:sp>
        <p:cxnSp>
          <p:nvCxnSpPr>
            <p:cNvPr id="44" name="Straight Connector 43"/>
            <p:cNvCxnSpPr/>
            <p:nvPr/>
          </p:nvCxnSpPr>
          <p:spPr>
            <a:xfrm rot="16200000" flipH="1">
              <a:off x="1147616" y="4297950"/>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rot="16200000" flipH="1">
              <a:off x="399781" y="3539697"/>
              <a:ext cx="4460335"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16200000" flipH="1">
              <a:off x="464671" y="3521155"/>
              <a:ext cx="4460335"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2497602" y="1001238"/>
              <a:ext cx="478167" cy="307777"/>
            </a:xfrm>
            <a:prstGeom prst="rect">
              <a:avLst/>
            </a:prstGeom>
            <a:noFill/>
          </p:spPr>
          <p:txBody>
            <a:bodyPr wrap="square" rtlCol="0">
              <a:spAutoFit/>
            </a:bodyPr>
            <a:lstStyle/>
            <a:p>
              <a:r>
                <a:rPr lang="en-US" sz="1400" dirty="0" smtClean="0"/>
                <a:t>109</a:t>
              </a:r>
              <a:endParaRPr lang="en-US" sz="1400" dirty="0"/>
            </a:p>
          </p:txBody>
        </p:sp>
        <p:cxnSp>
          <p:nvCxnSpPr>
            <p:cNvPr id="48" name="Straight Connector 47"/>
            <p:cNvCxnSpPr/>
            <p:nvPr/>
          </p:nvCxnSpPr>
          <p:spPr>
            <a:xfrm rot="16200000" flipH="1">
              <a:off x="986993" y="3774633"/>
              <a:ext cx="3998590"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2733295" y="1461416"/>
              <a:ext cx="478167" cy="307777"/>
            </a:xfrm>
            <a:prstGeom prst="rect">
              <a:avLst/>
            </a:prstGeom>
            <a:noFill/>
          </p:spPr>
          <p:txBody>
            <a:bodyPr wrap="square" rtlCol="0">
              <a:spAutoFit/>
            </a:bodyPr>
            <a:lstStyle/>
            <a:p>
              <a:r>
                <a:rPr lang="en-US" sz="1400" dirty="0" smtClean="0"/>
                <a:t>121</a:t>
              </a:r>
              <a:endParaRPr lang="en-US" sz="1400" dirty="0"/>
            </a:p>
          </p:txBody>
        </p:sp>
        <p:cxnSp>
          <p:nvCxnSpPr>
            <p:cNvPr id="50" name="Straight Connector 49"/>
            <p:cNvCxnSpPr/>
            <p:nvPr/>
          </p:nvCxnSpPr>
          <p:spPr>
            <a:xfrm rot="16200000" flipH="1">
              <a:off x="1494686" y="4348369"/>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rot="16200000" flipH="1">
              <a:off x="1592035" y="4325191"/>
              <a:ext cx="2925425"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2885697" y="2570378"/>
              <a:ext cx="478167" cy="307777"/>
            </a:xfrm>
            <a:prstGeom prst="rect">
              <a:avLst/>
            </a:prstGeom>
            <a:noFill/>
          </p:spPr>
          <p:txBody>
            <a:bodyPr wrap="square" rtlCol="0">
              <a:spAutoFit/>
            </a:bodyPr>
            <a:lstStyle/>
            <a:p>
              <a:r>
                <a:rPr lang="en-US" sz="1400" dirty="0" smtClean="0"/>
                <a:t>123</a:t>
              </a:r>
              <a:endParaRPr lang="en-US" sz="1400" dirty="0"/>
            </a:p>
          </p:txBody>
        </p:sp>
        <p:cxnSp>
          <p:nvCxnSpPr>
            <p:cNvPr id="53" name="Straight Connector 52"/>
            <p:cNvCxnSpPr/>
            <p:nvPr/>
          </p:nvCxnSpPr>
          <p:spPr>
            <a:xfrm rot="16200000" flipH="1">
              <a:off x="1716056" y="4337955"/>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rot="16200000" flipH="1">
              <a:off x="1743866" y="4337955"/>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16200000" flipH="1">
              <a:off x="1339675" y="3766886"/>
              <a:ext cx="3984124"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rot="16200000" flipH="1">
              <a:off x="1853996" y="4327541"/>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3078232" y="1521107"/>
              <a:ext cx="478167" cy="307777"/>
            </a:xfrm>
            <a:prstGeom prst="rect">
              <a:avLst/>
            </a:prstGeom>
            <a:noFill/>
          </p:spPr>
          <p:txBody>
            <a:bodyPr wrap="square" rtlCol="0">
              <a:spAutoFit/>
            </a:bodyPr>
            <a:lstStyle/>
            <a:p>
              <a:r>
                <a:rPr lang="en-US" sz="1400" dirty="0" smtClean="0"/>
                <a:t>135</a:t>
              </a:r>
              <a:endParaRPr lang="en-US" sz="1400" dirty="0"/>
            </a:p>
          </p:txBody>
        </p:sp>
        <p:cxnSp>
          <p:nvCxnSpPr>
            <p:cNvPr id="58" name="Straight Connector 57"/>
            <p:cNvCxnSpPr/>
            <p:nvPr/>
          </p:nvCxnSpPr>
          <p:spPr>
            <a:xfrm rot="16200000" flipH="1">
              <a:off x="1821992" y="4017421"/>
              <a:ext cx="3507753" cy="3893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3346157" y="1975236"/>
              <a:ext cx="478167" cy="307777"/>
            </a:xfrm>
            <a:prstGeom prst="rect">
              <a:avLst/>
            </a:prstGeom>
            <a:noFill/>
          </p:spPr>
          <p:txBody>
            <a:bodyPr wrap="square" rtlCol="0">
              <a:spAutoFit/>
            </a:bodyPr>
            <a:lstStyle/>
            <a:p>
              <a:r>
                <a:rPr lang="en-US" sz="1400" dirty="0" smtClean="0"/>
                <a:t>149</a:t>
              </a:r>
              <a:endParaRPr lang="en-US" sz="1400" dirty="0"/>
            </a:p>
          </p:txBody>
        </p:sp>
        <p:cxnSp>
          <p:nvCxnSpPr>
            <p:cNvPr id="60" name="Straight Connector 59"/>
            <p:cNvCxnSpPr/>
            <p:nvPr/>
          </p:nvCxnSpPr>
          <p:spPr>
            <a:xfrm rot="16200000" flipH="1">
              <a:off x="2054587" y="4092408"/>
              <a:ext cx="3347362"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3498558" y="2127636"/>
              <a:ext cx="478167" cy="307777"/>
            </a:xfrm>
            <a:prstGeom prst="rect">
              <a:avLst/>
            </a:prstGeom>
            <a:noFill/>
          </p:spPr>
          <p:txBody>
            <a:bodyPr wrap="square" rtlCol="0">
              <a:spAutoFit/>
            </a:bodyPr>
            <a:lstStyle/>
            <a:p>
              <a:r>
                <a:rPr lang="en-US" sz="1400" dirty="0" smtClean="0"/>
                <a:t>157</a:t>
              </a:r>
              <a:endParaRPr lang="en-US" sz="1400" dirty="0"/>
            </a:p>
          </p:txBody>
        </p:sp>
        <p:cxnSp>
          <p:nvCxnSpPr>
            <p:cNvPr id="62" name="Straight Connector 61"/>
            <p:cNvCxnSpPr/>
            <p:nvPr/>
          </p:nvCxnSpPr>
          <p:spPr>
            <a:xfrm rot="16200000" flipH="1">
              <a:off x="2049675" y="3939160"/>
              <a:ext cx="3661985"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3" name="TextBox 62"/>
            <p:cNvSpPr txBox="1"/>
            <p:nvPr/>
          </p:nvSpPr>
          <p:spPr>
            <a:xfrm>
              <a:off x="3585240" y="1828884"/>
              <a:ext cx="478167" cy="307777"/>
            </a:xfrm>
            <a:prstGeom prst="rect">
              <a:avLst/>
            </a:prstGeom>
            <a:noFill/>
          </p:spPr>
          <p:txBody>
            <a:bodyPr wrap="square" rtlCol="0">
              <a:spAutoFit/>
            </a:bodyPr>
            <a:lstStyle/>
            <a:p>
              <a:r>
                <a:rPr lang="en-US" sz="1400" dirty="0" smtClean="0"/>
                <a:t>163</a:t>
              </a:r>
              <a:endParaRPr lang="en-US" sz="1400" dirty="0"/>
            </a:p>
          </p:txBody>
        </p:sp>
        <p:cxnSp>
          <p:nvCxnSpPr>
            <p:cNvPr id="64" name="Straight Connector 63"/>
            <p:cNvCxnSpPr/>
            <p:nvPr/>
          </p:nvCxnSpPr>
          <p:spPr>
            <a:xfrm rot="16200000" flipH="1">
              <a:off x="2364577" y="4096472"/>
              <a:ext cx="3347362"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rot="16200000" flipH="1">
              <a:off x="2461085" y="4016850"/>
              <a:ext cx="3506607" cy="38937"/>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3955836" y="1981282"/>
              <a:ext cx="478167" cy="307777"/>
            </a:xfrm>
            <a:prstGeom prst="rect">
              <a:avLst/>
            </a:prstGeom>
            <a:noFill/>
          </p:spPr>
          <p:txBody>
            <a:bodyPr wrap="square" rtlCol="0">
              <a:spAutoFit/>
            </a:bodyPr>
            <a:lstStyle/>
            <a:p>
              <a:r>
                <a:rPr lang="en-US" sz="1400" dirty="0" smtClean="0"/>
                <a:t>177</a:t>
              </a:r>
              <a:endParaRPr lang="en-US" sz="1400" dirty="0"/>
            </a:p>
          </p:txBody>
        </p:sp>
        <p:cxnSp>
          <p:nvCxnSpPr>
            <p:cNvPr id="67" name="Straight Connector 66"/>
            <p:cNvCxnSpPr/>
            <p:nvPr/>
          </p:nvCxnSpPr>
          <p:spPr>
            <a:xfrm rot="16200000" flipH="1">
              <a:off x="2850697" y="4072723"/>
              <a:ext cx="3347362"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8" name="TextBox 67"/>
            <p:cNvSpPr txBox="1"/>
            <p:nvPr/>
          </p:nvSpPr>
          <p:spPr>
            <a:xfrm>
              <a:off x="4265824" y="2136659"/>
              <a:ext cx="478167" cy="307777"/>
            </a:xfrm>
            <a:prstGeom prst="rect">
              <a:avLst/>
            </a:prstGeom>
            <a:noFill/>
          </p:spPr>
          <p:txBody>
            <a:bodyPr wrap="square" rtlCol="0">
              <a:spAutoFit/>
            </a:bodyPr>
            <a:lstStyle/>
            <a:p>
              <a:r>
                <a:rPr lang="en-US" sz="1400" dirty="0" smtClean="0"/>
                <a:t>191</a:t>
              </a:r>
              <a:endParaRPr lang="en-US" sz="1400" dirty="0"/>
            </a:p>
          </p:txBody>
        </p:sp>
        <p:cxnSp>
          <p:nvCxnSpPr>
            <p:cNvPr id="69" name="Straight Connector 68"/>
            <p:cNvCxnSpPr/>
            <p:nvPr/>
          </p:nvCxnSpPr>
          <p:spPr>
            <a:xfrm rot="16200000" flipH="1">
              <a:off x="3372527" y="4158863"/>
              <a:ext cx="3175081" cy="3893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0" name="TextBox 69"/>
            <p:cNvSpPr txBox="1"/>
            <p:nvPr/>
          </p:nvSpPr>
          <p:spPr>
            <a:xfrm>
              <a:off x="4740453" y="2290549"/>
              <a:ext cx="478167" cy="307777"/>
            </a:xfrm>
            <a:prstGeom prst="rect">
              <a:avLst/>
            </a:prstGeom>
            <a:noFill/>
          </p:spPr>
          <p:txBody>
            <a:bodyPr wrap="square" rtlCol="0">
              <a:spAutoFit/>
            </a:bodyPr>
            <a:lstStyle/>
            <a:p>
              <a:r>
                <a:rPr lang="en-US" sz="1400" dirty="0" smtClean="0"/>
                <a:t>207</a:t>
              </a:r>
              <a:endParaRPr lang="en-US" sz="1400" dirty="0"/>
            </a:p>
          </p:txBody>
        </p:sp>
        <p:cxnSp>
          <p:nvCxnSpPr>
            <p:cNvPr id="71" name="Straight Connector 70"/>
            <p:cNvCxnSpPr/>
            <p:nvPr/>
          </p:nvCxnSpPr>
          <p:spPr>
            <a:xfrm rot="16200000" flipH="1">
              <a:off x="3943826" y="4340876"/>
              <a:ext cx="2870942" cy="2884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2" name="TextBox 71"/>
            <p:cNvSpPr txBox="1"/>
            <p:nvPr/>
          </p:nvSpPr>
          <p:spPr>
            <a:xfrm>
              <a:off x="5125794" y="2623605"/>
              <a:ext cx="478167" cy="307777"/>
            </a:xfrm>
            <a:prstGeom prst="rect">
              <a:avLst/>
            </a:prstGeom>
            <a:noFill/>
          </p:spPr>
          <p:txBody>
            <a:bodyPr wrap="square" rtlCol="0">
              <a:spAutoFit/>
            </a:bodyPr>
            <a:lstStyle/>
            <a:p>
              <a:r>
                <a:rPr lang="en-US" sz="1400" dirty="0" smtClean="0"/>
                <a:t>221</a:t>
              </a:r>
              <a:endParaRPr lang="en-US" sz="1400" dirty="0"/>
            </a:p>
          </p:txBody>
        </p:sp>
        <p:cxnSp>
          <p:nvCxnSpPr>
            <p:cNvPr id="73" name="Straight Connector 72"/>
            <p:cNvCxnSpPr/>
            <p:nvPr/>
          </p:nvCxnSpPr>
          <p:spPr>
            <a:xfrm rot="16200000" flipH="1">
              <a:off x="5022240" y="5015643"/>
              <a:ext cx="1422479"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rot="16200000" flipH="1">
              <a:off x="5352539" y="5123448"/>
              <a:ext cx="1266757" cy="3167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rot="16200000" flipH="1">
              <a:off x="5793318" y="5046230"/>
              <a:ext cx="1361303"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rot="16200000" flipH="1">
              <a:off x="5981211" y="4964137"/>
              <a:ext cx="1576369" cy="3840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rot="16200000" flipH="1">
              <a:off x="6407102" y="5121200"/>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rot="16200000" flipH="1">
              <a:off x="6717092" y="5115993"/>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rot="16200000" flipH="1">
              <a:off x="6587312" y="5115993"/>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80" name="TextBox 79"/>
            <p:cNvSpPr txBox="1"/>
            <p:nvPr/>
          </p:nvSpPr>
          <p:spPr>
            <a:xfrm>
              <a:off x="5463965" y="4010532"/>
              <a:ext cx="478167" cy="307777"/>
            </a:xfrm>
            <a:prstGeom prst="rect">
              <a:avLst/>
            </a:prstGeom>
            <a:noFill/>
          </p:spPr>
          <p:txBody>
            <a:bodyPr wrap="square" rtlCol="0">
              <a:spAutoFit/>
            </a:bodyPr>
            <a:lstStyle/>
            <a:p>
              <a:r>
                <a:rPr lang="en-US" sz="1400" dirty="0" smtClean="0"/>
                <a:t>237</a:t>
              </a:r>
              <a:endParaRPr lang="en-US" sz="1400" dirty="0"/>
            </a:p>
          </p:txBody>
        </p:sp>
        <p:sp>
          <p:nvSpPr>
            <p:cNvPr id="81" name="TextBox 80"/>
            <p:cNvSpPr txBox="1"/>
            <p:nvPr/>
          </p:nvSpPr>
          <p:spPr>
            <a:xfrm>
              <a:off x="5742812" y="4164420"/>
              <a:ext cx="478167" cy="307777"/>
            </a:xfrm>
            <a:prstGeom prst="rect">
              <a:avLst/>
            </a:prstGeom>
            <a:noFill/>
          </p:spPr>
          <p:txBody>
            <a:bodyPr wrap="square" rtlCol="0">
              <a:spAutoFit/>
            </a:bodyPr>
            <a:lstStyle/>
            <a:p>
              <a:r>
                <a:rPr lang="en-US" sz="1400" dirty="0" smtClean="0"/>
                <a:t>251</a:t>
              </a:r>
              <a:endParaRPr lang="en-US" sz="1400" dirty="0"/>
            </a:p>
          </p:txBody>
        </p:sp>
        <p:sp>
          <p:nvSpPr>
            <p:cNvPr id="82" name="TextBox 81"/>
            <p:cNvSpPr txBox="1"/>
            <p:nvPr/>
          </p:nvSpPr>
          <p:spPr>
            <a:xfrm>
              <a:off x="6201230" y="4093173"/>
              <a:ext cx="478167" cy="307777"/>
            </a:xfrm>
            <a:prstGeom prst="rect">
              <a:avLst/>
            </a:prstGeom>
            <a:noFill/>
          </p:spPr>
          <p:txBody>
            <a:bodyPr wrap="square" rtlCol="0">
              <a:spAutoFit/>
            </a:bodyPr>
            <a:lstStyle/>
            <a:p>
              <a:r>
                <a:rPr lang="en-US" sz="1400" dirty="0" smtClean="0"/>
                <a:t>272</a:t>
              </a:r>
              <a:endParaRPr lang="en-US" sz="1400" dirty="0"/>
            </a:p>
          </p:txBody>
        </p:sp>
        <p:sp>
          <p:nvSpPr>
            <p:cNvPr id="83" name="TextBox 82"/>
            <p:cNvSpPr txBox="1"/>
            <p:nvPr/>
          </p:nvSpPr>
          <p:spPr>
            <a:xfrm>
              <a:off x="6521699" y="3902202"/>
              <a:ext cx="478167" cy="307777"/>
            </a:xfrm>
            <a:prstGeom prst="rect">
              <a:avLst/>
            </a:prstGeom>
            <a:noFill/>
          </p:spPr>
          <p:txBody>
            <a:bodyPr wrap="square" rtlCol="0">
              <a:spAutoFit/>
            </a:bodyPr>
            <a:lstStyle/>
            <a:p>
              <a:r>
                <a:rPr lang="en-US" sz="1400" dirty="0" smtClean="0"/>
                <a:t>286</a:t>
              </a:r>
              <a:endParaRPr lang="en-US" sz="1400" dirty="0"/>
            </a:p>
          </p:txBody>
        </p:sp>
        <p:sp>
          <p:nvSpPr>
            <p:cNvPr id="84" name="TextBox 83"/>
            <p:cNvSpPr txBox="1"/>
            <p:nvPr/>
          </p:nvSpPr>
          <p:spPr>
            <a:xfrm>
              <a:off x="6750195" y="4198132"/>
              <a:ext cx="478167" cy="307777"/>
            </a:xfrm>
            <a:prstGeom prst="rect">
              <a:avLst/>
            </a:prstGeom>
            <a:noFill/>
          </p:spPr>
          <p:txBody>
            <a:bodyPr wrap="square" rtlCol="0">
              <a:spAutoFit/>
            </a:bodyPr>
            <a:lstStyle/>
            <a:p>
              <a:r>
                <a:rPr lang="en-US" sz="1400" dirty="0" smtClean="0"/>
                <a:t>300</a:t>
              </a:r>
              <a:endParaRPr lang="en-US" sz="1400" dirty="0"/>
            </a:p>
          </p:txBody>
        </p:sp>
        <p:cxnSp>
          <p:nvCxnSpPr>
            <p:cNvPr id="85" name="Straight Connector 84"/>
            <p:cNvCxnSpPr/>
            <p:nvPr/>
          </p:nvCxnSpPr>
          <p:spPr>
            <a:xfrm rot="16200000" flipH="1">
              <a:off x="6463580" y="5186926"/>
              <a:ext cx="1112421"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rot="16200000" flipH="1">
              <a:off x="6507348" y="5286299"/>
              <a:ext cx="940344"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7" name="Straight Connector 86"/>
            <p:cNvCxnSpPr/>
            <p:nvPr/>
          </p:nvCxnSpPr>
          <p:spPr>
            <a:xfrm rot="16200000" flipH="1">
              <a:off x="6551118" y="5376403"/>
              <a:ext cx="768264" cy="2781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88" name="TextBox 87"/>
            <p:cNvSpPr txBox="1"/>
            <p:nvPr/>
          </p:nvSpPr>
          <p:spPr>
            <a:xfrm>
              <a:off x="7101191" y="4195152"/>
              <a:ext cx="478167" cy="307777"/>
            </a:xfrm>
            <a:prstGeom prst="rect">
              <a:avLst/>
            </a:prstGeom>
            <a:noFill/>
          </p:spPr>
          <p:txBody>
            <a:bodyPr wrap="square" rtlCol="0">
              <a:spAutoFit/>
            </a:bodyPr>
            <a:lstStyle/>
            <a:p>
              <a:r>
                <a:rPr lang="en-US" sz="1400" dirty="0" smtClean="0"/>
                <a:t>314</a:t>
              </a:r>
              <a:endParaRPr lang="en-US" sz="1400" dirty="0"/>
            </a:p>
          </p:txBody>
        </p:sp>
        <p:cxnSp>
          <p:nvCxnSpPr>
            <p:cNvPr id="89" name="Straight Connector 88"/>
            <p:cNvCxnSpPr/>
            <p:nvPr/>
          </p:nvCxnSpPr>
          <p:spPr>
            <a:xfrm rot="16200000" flipH="1">
              <a:off x="6647012" y="5138599"/>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rot="16200000" flipH="1">
              <a:off x="6535772" y="5129328"/>
              <a:ext cx="1309915" cy="2781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rot="16200000" flipH="1">
              <a:off x="7165518" y="5286300"/>
              <a:ext cx="940344" cy="278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92" name="TextBox 91"/>
            <p:cNvSpPr txBox="1"/>
            <p:nvPr/>
          </p:nvSpPr>
          <p:spPr>
            <a:xfrm>
              <a:off x="7358142" y="4497547"/>
              <a:ext cx="478167" cy="307777"/>
            </a:xfrm>
            <a:prstGeom prst="rect">
              <a:avLst/>
            </a:prstGeom>
            <a:noFill/>
          </p:spPr>
          <p:txBody>
            <a:bodyPr wrap="square" rtlCol="0">
              <a:spAutoFit/>
            </a:bodyPr>
            <a:lstStyle/>
            <a:p>
              <a:r>
                <a:rPr lang="en-US" sz="1400" dirty="0" smtClean="0"/>
                <a:t>330</a:t>
              </a:r>
              <a:endParaRPr lang="en-US" sz="1400" dirty="0"/>
            </a:p>
          </p:txBody>
        </p:sp>
        <p:sp>
          <p:nvSpPr>
            <p:cNvPr id="93" name="Oval 92"/>
            <p:cNvSpPr/>
            <p:nvPr/>
          </p:nvSpPr>
          <p:spPr>
            <a:xfrm>
              <a:off x="6623777" y="3893694"/>
              <a:ext cx="1161719" cy="135352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4" name="Straight Connector 93"/>
            <p:cNvCxnSpPr>
              <a:endCxn id="93" idx="0"/>
            </p:cNvCxnSpPr>
            <p:nvPr/>
          </p:nvCxnSpPr>
          <p:spPr>
            <a:xfrm rot="16200000" flipH="1">
              <a:off x="6313827" y="3002883"/>
              <a:ext cx="1610681" cy="170940"/>
            </a:xfrm>
            <a:prstGeom prst="line">
              <a:avLst/>
            </a:prstGeom>
          </p:spPr>
          <p:style>
            <a:lnRef idx="2">
              <a:schemeClr val="accent1"/>
            </a:lnRef>
            <a:fillRef idx="0">
              <a:schemeClr val="accent1"/>
            </a:fillRef>
            <a:effectRef idx="1">
              <a:schemeClr val="accent1"/>
            </a:effectRef>
            <a:fontRef idx="minor">
              <a:schemeClr val="tx1"/>
            </a:fontRef>
          </p:style>
        </p:cxnSp>
        <p:sp>
          <p:nvSpPr>
            <p:cNvPr id="95" name="TextBox 94"/>
            <p:cNvSpPr txBox="1"/>
            <p:nvPr/>
          </p:nvSpPr>
          <p:spPr>
            <a:xfrm>
              <a:off x="6631931" y="1636680"/>
              <a:ext cx="1979704" cy="646331"/>
            </a:xfrm>
            <a:prstGeom prst="rect">
              <a:avLst/>
            </a:prstGeom>
            <a:noFill/>
          </p:spPr>
          <p:txBody>
            <a:bodyPr wrap="none" rtlCol="0">
              <a:spAutoFit/>
            </a:bodyPr>
            <a:lstStyle/>
            <a:p>
              <a:r>
                <a:rPr lang="en-US" dirty="0" smtClean="0"/>
                <a:t>294, 296, 298, 300;</a:t>
              </a:r>
            </a:p>
            <a:p>
              <a:r>
                <a:rPr lang="en-US" dirty="0" smtClean="0"/>
                <a:t>308, 310, 312, 314</a:t>
              </a:r>
              <a:endParaRPr lang="en-US" dirty="0"/>
            </a:p>
          </p:txBody>
        </p:sp>
      </p:grpSp>
      <p:sp>
        <p:nvSpPr>
          <p:cNvPr id="96" name="TextBox 95"/>
          <p:cNvSpPr txBox="1"/>
          <p:nvPr/>
        </p:nvSpPr>
        <p:spPr>
          <a:xfrm>
            <a:off x="4018786" y="5890864"/>
            <a:ext cx="604415" cy="369332"/>
          </a:xfrm>
          <a:prstGeom prst="rect">
            <a:avLst/>
          </a:prstGeom>
          <a:noFill/>
        </p:spPr>
        <p:txBody>
          <a:bodyPr wrap="none" rtlCol="0">
            <a:spAutoFit/>
          </a:bodyPr>
          <a:lstStyle/>
          <a:p>
            <a:r>
              <a:rPr lang="en-US" i="1" dirty="0" err="1" smtClean="0"/>
              <a:t>m/z</a:t>
            </a:r>
            <a:endParaRPr lang="en-US" i="1" dirty="0"/>
          </a:p>
        </p:txBody>
      </p:sp>
      <p:sp>
        <p:nvSpPr>
          <p:cNvPr id="97" name="TextBox 96"/>
          <p:cNvSpPr txBox="1"/>
          <p:nvPr/>
        </p:nvSpPr>
        <p:spPr>
          <a:xfrm>
            <a:off x="3818642" y="2134279"/>
            <a:ext cx="478167" cy="307777"/>
          </a:xfrm>
          <a:prstGeom prst="rect">
            <a:avLst/>
          </a:prstGeom>
          <a:noFill/>
        </p:spPr>
        <p:txBody>
          <a:bodyPr wrap="square" rtlCol="0">
            <a:spAutoFit/>
          </a:bodyPr>
          <a:lstStyle/>
          <a:p>
            <a:r>
              <a:rPr lang="en-US" sz="1400" dirty="0" smtClean="0"/>
              <a:t>171</a:t>
            </a:r>
            <a:endParaRPr lang="en-US" sz="1400" dirty="0"/>
          </a:p>
        </p:txBody>
      </p:sp>
      <p:sp>
        <p:nvSpPr>
          <p:cNvPr id="99" name="TextBox 98"/>
          <p:cNvSpPr txBox="1"/>
          <p:nvPr/>
        </p:nvSpPr>
        <p:spPr>
          <a:xfrm>
            <a:off x="1786188" y="3274196"/>
            <a:ext cx="366657" cy="307777"/>
          </a:xfrm>
          <a:prstGeom prst="rect">
            <a:avLst/>
          </a:prstGeom>
          <a:noFill/>
        </p:spPr>
        <p:txBody>
          <a:bodyPr wrap="none" rtlCol="0">
            <a:spAutoFit/>
          </a:bodyPr>
          <a:lstStyle/>
          <a:p>
            <a:r>
              <a:rPr lang="en-US" sz="1400" dirty="0" smtClean="0"/>
              <a:t>77</a:t>
            </a:r>
            <a:endParaRPr lang="en-US" sz="1400" dirty="0"/>
          </a:p>
        </p:txBody>
      </p:sp>
      <p:sp>
        <p:nvSpPr>
          <p:cNvPr id="101" name="Title 100"/>
          <p:cNvSpPr>
            <a:spLocks noGrp="1"/>
          </p:cNvSpPr>
          <p:nvPr>
            <p:ph type="title"/>
          </p:nvPr>
        </p:nvSpPr>
        <p:spPr>
          <a:xfrm>
            <a:off x="319201" y="-144144"/>
            <a:ext cx="8229600" cy="1143000"/>
          </a:xfrm>
        </p:spPr>
        <p:txBody>
          <a:bodyPr>
            <a:normAutofit/>
          </a:bodyPr>
          <a:lstStyle/>
          <a:p>
            <a:pPr algn="l"/>
            <a:r>
              <a:rPr lang="en-US" sz="4000" dirty="0" smtClean="0">
                <a:latin typeface="Arial"/>
                <a:cs typeface="Arial"/>
              </a:rPr>
              <a:t>Session 3</a:t>
            </a:r>
            <a:endParaRPr lang="en-US" sz="4000" dirty="0">
              <a:latin typeface="Arial"/>
              <a:cs typeface="Aria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a:xfrm>
            <a:off x="457199" y="1287082"/>
            <a:ext cx="8398269" cy="2471196"/>
          </a:xfrm>
        </p:spPr>
        <p:txBody>
          <a:bodyPr>
            <a:normAutofit fontScale="92500" lnSpcReduction="20000"/>
          </a:bodyPr>
          <a:lstStyle/>
          <a:p>
            <a:r>
              <a:rPr lang="en-US" sz="1946" dirty="0" smtClean="0">
                <a:latin typeface="Arial"/>
                <a:cs typeface="Arial"/>
              </a:rPr>
              <a:t>What can be done to progress identifications of the unknowns? Maybe some prior separation of the mixtures is desirable? </a:t>
            </a:r>
          </a:p>
          <a:p>
            <a:r>
              <a:rPr lang="en-US" sz="1946" dirty="0" smtClean="0">
                <a:latin typeface="Arial"/>
                <a:cs typeface="Arial"/>
              </a:rPr>
              <a:t>Separation techniques in analytical chemistry are usually some form of chromatography. </a:t>
            </a:r>
          </a:p>
          <a:p>
            <a:r>
              <a:rPr lang="en-US" sz="1946" dirty="0" smtClean="0">
                <a:latin typeface="Arial"/>
                <a:cs typeface="Arial"/>
              </a:rPr>
              <a:t>One of the most highly resolving is gas chromatography. </a:t>
            </a:r>
          </a:p>
          <a:p>
            <a:r>
              <a:rPr lang="en-US" sz="1946" dirty="0" smtClean="0">
                <a:latin typeface="Arial"/>
                <a:cs typeface="Arial"/>
              </a:rPr>
              <a:t>The figure shows as gas chromatogram of an acidic OSPW extract after an </a:t>
            </a:r>
            <a:r>
              <a:rPr lang="en-US" sz="1946" dirty="0" err="1" smtClean="0">
                <a:latin typeface="Arial"/>
                <a:cs typeface="Arial"/>
              </a:rPr>
              <a:t>esterification</a:t>
            </a:r>
            <a:r>
              <a:rPr lang="en-US" sz="1946" dirty="0" smtClean="0">
                <a:latin typeface="Arial"/>
                <a:cs typeface="Arial"/>
              </a:rPr>
              <a:t> reaction with BF</a:t>
            </a:r>
            <a:r>
              <a:rPr lang="en-US" sz="1946" baseline="-25000" dirty="0" smtClean="0">
                <a:latin typeface="Arial"/>
                <a:cs typeface="Arial"/>
              </a:rPr>
              <a:t>3</a:t>
            </a:r>
            <a:r>
              <a:rPr lang="en-US" sz="1946" dirty="0" smtClean="0">
                <a:latin typeface="Arial"/>
                <a:cs typeface="Arial"/>
              </a:rPr>
              <a:t>/methanol. </a:t>
            </a:r>
          </a:p>
          <a:p>
            <a:r>
              <a:rPr lang="en-US" sz="1946" dirty="0" smtClean="0">
                <a:latin typeface="Arial"/>
                <a:cs typeface="Arial"/>
              </a:rPr>
              <a:t>Clearly not much separation has occurred (maybe two major components?). </a:t>
            </a:r>
          </a:p>
          <a:p>
            <a:r>
              <a:rPr lang="en-US" sz="1946" dirty="0" smtClean="0">
                <a:latin typeface="Arial"/>
                <a:cs typeface="Arial"/>
              </a:rPr>
              <a:t>Can anything else be deduced?</a:t>
            </a:r>
          </a:p>
          <a:p>
            <a:pPr>
              <a:buNone/>
            </a:pPr>
            <a:endParaRPr lang="en-US" dirty="0"/>
          </a:p>
        </p:txBody>
      </p:sp>
      <p:pic>
        <p:nvPicPr>
          <p:cNvPr id="4" name="Picture 2"/>
          <p:cNvPicPr>
            <a:picLocks noChangeAspect="1" noChangeArrowheads="1"/>
          </p:cNvPicPr>
          <p:nvPr/>
        </p:nvPicPr>
        <p:blipFill>
          <a:blip r:embed="rId2"/>
          <a:srcRect/>
          <a:stretch>
            <a:fillRect/>
          </a:stretch>
        </p:blipFill>
        <p:spPr bwMode="auto">
          <a:xfrm>
            <a:off x="2457643" y="3988381"/>
            <a:ext cx="4123736" cy="2576187"/>
          </a:xfrm>
          <a:prstGeom prst="rect">
            <a:avLst/>
          </a:prstGeom>
          <a:noFill/>
          <a:ln w="9525">
            <a:noFill/>
            <a:miter lim="800000"/>
            <a:headEnd/>
            <a:tailEnd/>
          </a:ln>
          <a:effectLst/>
        </p:spPr>
      </p:pic>
      <p:sp>
        <p:nvSpPr>
          <p:cNvPr id="5" name="TextBox 4"/>
          <p:cNvSpPr txBox="1"/>
          <p:nvPr/>
        </p:nvSpPr>
        <p:spPr>
          <a:xfrm>
            <a:off x="3737853" y="6379902"/>
            <a:ext cx="1582171" cy="369332"/>
          </a:xfrm>
          <a:prstGeom prst="rect">
            <a:avLst/>
          </a:prstGeom>
          <a:noFill/>
        </p:spPr>
        <p:txBody>
          <a:bodyPr wrap="none" rtlCol="0">
            <a:spAutoFit/>
          </a:bodyPr>
          <a:lstStyle/>
          <a:p>
            <a:r>
              <a:rPr lang="en-US" dirty="0" smtClean="0"/>
              <a:t>Retention time</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a:xfrm>
            <a:off x="504538" y="1164008"/>
            <a:ext cx="8229600" cy="1326776"/>
          </a:xfrm>
        </p:spPr>
        <p:txBody>
          <a:bodyPr>
            <a:normAutofit/>
          </a:bodyPr>
          <a:lstStyle/>
          <a:p>
            <a:r>
              <a:rPr lang="en-US" sz="1800" dirty="0" smtClean="0">
                <a:latin typeface="Arial"/>
                <a:cs typeface="Arial"/>
              </a:rPr>
              <a:t>Other forms of mass spectrometry</a:t>
            </a:r>
            <a:r>
              <a:rPr lang="en-US" sz="1800" baseline="30000" dirty="0" smtClean="0">
                <a:latin typeface="Arial"/>
                <a:cs typeface="Arial"/>
              </a:rPr>
              <a:t>9</a:t>
            </a:r>
            <a:r>
              <a:rPr lang="en-US" sz="1800" dirty="0" smtClean="0">
                <a:latin typeface="Arial"/>
                <a:cs typeface="Arial"/>
              </a:rPr>
              <a:t> might help. The figure shows a </a:t>
            </a:r>
            <a:r>
              <a:rPr lang="en-US" sz="1800" i="1" dirty="0" smtClean="0">
                <a:latin typeface="Arial"/>
                <a:cs typeface="Arial"/>
              </a:rPr>
              <a:t>negative ion </a:t>
            </a:r>
            <a:r>
              <a:rPr lang="en-US" sz="1800" i="1" dirty="0" err="1" smtClean="0">
                <a:latin typeface="Arial"/>
                <a:cs typeface="Arial"/>
              </a:rPr>
              <a:t>electrospray</a:t>
            </a:r>
            <a:r>
              <a:rPr lang="en-US" sz="1800" i="1" dirty="0" smtClean="0">
                <a:latin typeface="Arial"/>
                <a:cs typeface="Arial"/>
              </a:rPr>
              <a:t> </a:t>
            </a:r>
            <a:r>
              <a:rPr lang="en-US" sz="1800" i="1" dirty="0" err="1" smtClean="0">
                <a:latin typeface="Arial"/>
                <a:cs typeface="Arial"/>
              </a:rPr>
              <a:t>ionisation</a:t>
            </a:r>
            <a:r>
              <a:rPr lang="en-US" sz="1800" i="1" dirty="0" smtClean="0">
                <a:latin typeface="Arial"/>
                <a:cs typeface="Arial"/>
              </a:rPr>
              <a:t> (ESI)  low resolution </a:t>
            </a:r>
            <a:r>
              <a:rPr lang="en-US" sz="1800" dirty="0" smtClean="0">
                <a:latin typeface="Arial"/>
                <a:cs typeface="Arial"/>
              </a:rPr>
              <a:t>mass spectrum of an acidic OSPW extract under conditions which </a:t>
            </a:r>
            <a:r>
              <a:rPr lang="en-US" sz="1800" i="1" dirty="0" err="1" smtClean="0">
                <a:solidFill>
                  <a:srgbClr val="000000"/>
                </a:solidFill>
                <a:latin typeface="Arial"/>
                <a:cs typeface="Arial"/>
              </a:rPr>
              <a:t>deprotonate</a:t>
            </a:r>
            <a:r>
              <a:rPr lang="en-US" sz="1800" dirty="0" smtClean="0">
                <a:latin typeface="Arial"/>
                <a:cs typeface="Arial"/>
              </a:rPr>
              <a:t> acids. What can you now deduce?</a:t>
            </a:r>
          </a:p>
          <a:p>
            <a:pPr>
              <a:buNone/>
            </a:pPr>
            <a:endParaRPr lang="en-US" dirty="0"/>
          </a:p>
        </p:txBody>
      </p:sp>
      <p:sp>
        <p:nvSpPr>
          <p:cNvPr id="5" name="TextBox 4"/>
          <p:cNvSpPr txBox="1"/>
          <p:nvPr/>
        </p:nvSpPr>
        <p:spPr>
          <a:xfrm>
            <a:off x="4195242" y="6112421"/>
            <a:ext cx="604415" cy="369332"/>
          </a:xfrm>
          <a:prstGeom prst="rect">
            <a:avLst/>
          </a:prstGeom>
          <a:noFill/>
        </p:spPr>
        <p:txBody>
          <a:bodyPr wrap="none" rtlCol="0">
            <a:spAutoFit/>
          </a:bodyPr>
          <a:lstStyle/>
          <a:p>
            <a:r>
              <a:rPr lang="en-US" i="1" dirty="0" err="1" smtClean="0"/>
              <a:t>m/z</a:t>
            </a:r>
            <a:endParaRPr lang="en-US" i="1" dirty="0"/>
          </a:p>
        </p:txBody>
      </p:sp>
      <p:sp>
        <p:nvSpPr>
          <p:cNvPr id="6" name="TextBox 5"/>
          <p:cNvSpPr txBox="1"/>
          <p:nvPr/>
        </p:nvSpPr>
        <p:spPr>
          <a:xfrm rot="16200000">
            <a:off x="155895" y="3819986"/>
            <a:ext cx="2379152" cy="369332"/>
          </a:xfrm>
          <a:prstGeom prst="rect">
            <a:avLst/>
          </a:prstGeom>
          <a:solidFill>
            <a:schemeClr val="bg1"/>
          </a:solidFill>
        </p:spPr>
        <p:txBody>
          <a:bodyPr wrap="none" rtlCol="0">
            <a:spAutoFit/>
          </a:bodyPr>
          <a:lstStyle/>
          <a:p>
            <a:r>
              <a:rPr lang="en-US" dirty="0" smtClean="0"/>
              <a:t>Relative abundance (%) </a:t>
            </a:r>
            <a:endParaRPr lang="en-US" dirty="0"/>
          </a:p>
        </p:txBody>
      </p:sp>
      <p:sp>
        <p:nvSpPr>
          <p:cNvPr id="11" name="TextBox 10"/>
          <p:cNvSpPr txBox="1"/>
          <p:nvPr/>
        </p:nvSpPr>
        <p:spPr>
          <a:xfrm>
            <a:off x="2402515" y="6481753"/>
            <a:ext cx="6375463" cy="230832"/>
          </a:xfrm>
          <a:prstGeom prst="rect">
            <a:avLst/>
          </a:prstGeom>
          <a:noFill/>
        </p:spPr>
        <p:txBody>
          <a:bodyPr wrap="none" rtlCol="0">
            <a:spAutoFit/>
          </a:bodyPr>
          <a:lstStyle/>
          <a:p>
            <a:r>
              <a:rPr lang="en-US" sz="900" baseline="30000" dirty="0" smtClean="0"/>
              <a:t>9</a:t>
            </a:r>
            <a:r>
              <a:rPr lang="en-US" sz="900" dirty="0" smtClean="0"/>
              <a:t> See also: </a:t>
            </a:r>
            <a:r>
              <a:rPr lang="en-US" sz="900" dirty="0" err="1" smtClean="0"/>
              <a:t>Mishra</a:t>
            </a:r>
            <a:r>
              <a:rPr lang="en-US" sz="900" dirty="0" smtClean="0"/>
              <a:t>, S. </a:t>
            </a:r>
            <a:r>
              <a:rPr lang="en-US" sz="900" i="1" dirty="0" smtClean="0"/>
              <a:t>et al. </a:t>
            </a:r>
            <a:r>
              <a:rPr lang="en-US" sz="900" dirty="0" smtClean="0"/>
              <a:t>(2010). </a:t>
            </a:r>
            <a:r>
              <a:rPr lang="en-US" sz="900" dirty="0" err="1" smtClean="0"/>
              <a:t>Photocatalysis</a:t>
            </a:r>
            <a:r>
              <a:rPr lang="en-US" sz="900" dirty="0" smtClean="0"/>
              <a:t> of Naphthenic acids in water. </a:t>
            </a:r>
            <a:r>
              <a:rPr lang="en-US" sz="900" i="1" dirty="0" smtClean="0"/>
              <a:t>Journal of Water Resource and Protection</a:t>
            </a:r>
            <a:r>
              <a:rPr lang="en-US" sz="900" dirty="0" smtClean="0"/>
              <a:t>, </a:t>
            </a:r>
            <a:r>
              <a:rPr lang="en-US" sz="900" b="1" dirty="0" smtClean="0"/>
              <a:t>2</a:t>
            </a:r>
            <a:r>
              <a:rPr lang="en-US" sz="900" dirty="0" smtClean="0"/>
              <a:t>, </a:t>
            </a:r>
            <a:r>
              <a:rPr lang="en-US" sz="900" dirty="0" smtClean="0"/>
              <a:t>644-650.</a:t>
            </a:r>
            <a:endParaRPr lang="en-US" sz="900" dirty="0"/>
          </a:p>
        </p:txBody>
      </p:sp>
      <p:grpSp>
        <p:nvGrpSpPr>
          <p:cNvPr id="4" name="Group 11"/>
          <p:cNvGrpSpPr/>
          <p:nvPr/>
        </p:nvGrpSpPr>
        <p:grpSpPr>
          <a:xfrm>
            <a:off x="1775873" y="1946730"/>
            <a:ext cx="5917461" cy="4422108"/>
            <a:chOff x="1891140" y="1427775"/>
            <a:chExt cx="5917461" cy="4422108"/>
          </a:xfrm>
        </p:grpSpPr>
        <p:cxnSp>
          <p:nvCxnSpPr>
            <p:cNvPr id="13" name="Straight Connector 12"/>
            <p:cNvCxnSpPr/>
            <p:nvPr/>
          </p:nvCxnSpPr>
          <p:spPr>
            <a:xfrm rot="5400000">
              <a:off x="22467" y="3790833"/>
              <a:ext cx="3813291" cy="1586"/>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10800000" flipV="1">
              <a:off x="1929111" y="5697480"/>
              <a:ext cx="5879490"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16200000" flipH="1">
              <a:off x="1779603" y="5397163"/>
              <a:ext cx="60063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H="1">
              <a:off x="2595768" y="4414691"/>
              <a:ext cx="25655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H="1">
              <a:off x="3153484" y="5521578"/>
              <a:ext cx="35179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16200000" flipH="1">
              <a:off x="2960430" y="5053942"/>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flipH="1">
              <a:off x="2550206" y="3914338"/>
              <a:ext cx="356627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5400000">
              <a:off x="2073553" y="3684943"/>
              <a:ext cx="4023481"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16200000" flipH="1">
              <a:off x="7353826" y="5465811"/>
              <a:ext cx="463344"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flipH="1">
              <a:off x="7397749" y="5773676"/>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16200000" flipH="1">
              <a:off x="3656486" y="5773678"/>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rot="16200000" flipH="1">
              <a:off x="1852911" y="5773683"/>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rot="16200000" flipH="1">
              <a:off x="5449890" y="5773678"/>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16200000" flipH="1">
              <a:off x="3090148" y="4941371"/>
              <a:ext cx="149097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16200000" flipH="1">
              <a:off x="3343261" y="5469079"/>
              <a:ext cx="43555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16200000" flipH="1">
              <a:off x="2650516" y="4297822"/>
              <a:ext cx="2778030"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rot="5400000">
              <a:off x="2812536" y="4133764"/>
              <a:ext cx="313635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rot="16200000" flipH="1">
              <a:off x="3314514" y="4421214"/>
              <a:ext cx="25655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rot="16200000" flipH="1">
              <a:off x="3770313" y="4825526"/>
              <a:ext cx="175695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1891140" y="4890910"/>
              <a:ext cx="379656" cy="246221"/>
            </a:xfrm>
            <a:prstGeom prst="rect">
              <a:avLst/>
            </a:prstGeom>
            <a:noFill/>
          </p:spPr>
          <p:txBody>
            <a:bodyPr wrap="none" rtlCol="0">
              <a:spAutoFit/>
            </a:bodyPr>
            <a:lstStyle/>
            <a:p>
              <a:r>
                <a:rPr lang="en-US" sz="1000" dirty="0" smtClean="0"/>
                <a:t>119</a:t>
              </a:r>
              <a:endParaRPr lang="en-US" sz="1000" dirty="0"/>
            </a:p>
          </p:txBody>
        </p:sp>
        <p:sp>
          <p:nvSpPr>
            <p:cNvPr id="33" name="TextBox 32"/>
            <p:cNvSpPr txBox="1"/>
            <p:nvPr/>
          </p:nvSpPr>
          <p:spPr>
            <a:xfrm>
              <a:off x="3139553" y="5120540"/>
              <a:ext cx="379656" cy="246221"/>
            </a:xfrm>
            <a:prstGeom prst="rect">
              <a:avLst/>
            </a:prstGeom>
            <a:noFill/>
          </p:spPr>
          <p:txBody>
            <a:bodyPr wrap="none" rtlCol="0">
              <a:spAutoFit/>
            </a:bodyPr>
            <a:lstStyle/>
            <a:p>
              <a:r>
                <a:rPr lang="en-US" sz="1000" dirty="0" smtClean="0"/>
                <a:t>181</a:t>
              </a:r>
              <a:endParaRPr lang="en-US" sz="1000" dirty="0"/>
            </a:p>
          </p:txBody>
        </p:sp>
        <p:sp>
          <p:nvSpPr>
            <p:cNvPr id="34" name="TextBox 33"/>
            <p:cNvSpPr txBox="1"/>
            <p:nvPr/>
          </p:nvSpPr>
          <p:spPr>
            <a:xfrm>
              <a:off x="3414142" y="4164180"/>
              <a:ext cx="379656" cy="246221"/>
            </a:xfrm>
            <a:prstGeom prst="rect">
              <a:avLst/>
            </a:prstGeom>
            <a:noFill/>
          </p:spPr>
          <p:txBody>
            <a:bodyPr wrap="none" rtlCol="0">
              <a:spAutoFit/>
            </a:bodyPr>
            <a:lstStyle/>
            <a:p>
              <a:r>
                <a:rPr lang="en-US" sz="1000" dirty="0" smtClean="0"/>
                <a:t>195</a:t>
              </a:r>
              <a:endParaRPr lang="en-US" sz="1000" dirty="0"/>
            </a:p>
          </p:txBody>
        </p:sp>
        <p:cxnSp>
          <p:nvCxnSpPr>
            <p:cNvPr id="35" name="Straight Connector 34"/>
            <p:cNvCxnSpPr/>
            <p:nvPr/>
          </p:nvCxnSpPr>
          <p:spPr>
            <a:xfrm rot="16200000" flipH="1">
              <a:off x="3427013" y="5475602"/>
              <a:ext cx="43555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3688731" y="2885680"/>
              <a:ext cx="379656" cy="246221"/>
            </a:xfrm>
            <a:prstGeom prst="rect">
              <a:avLst/>
            </a:prstGeom>
            <a:noFill/>
          </p:spPr>
          <p:txBody>
            <a:bodyPr wrap="none" rtlCol="0">
              <a:spAutoFit/>
            </a:bodyPr>
            <a:lstStyle/>
            <a:p>
              <a:r>
                <a:rPr lang="en-US" sz="1000" dirty="0" smtClean="0"/>
                <a:t>209</a:t>
              </a:r>
              <a:endParaRPr lang="en-US" sz="1000" dirty="0"/>
            </a:p>
          </p:txBody>
        </p:sp>
        <p:sp>
          <p:nvSpPr>
            <p:cNvPr id="37" name="TextBox 36"/>
            <p:cNvSpPr txBox="1"/>
            <p:nvPr/>
          </p:nvSpPr>
          <p:spPr>
            <a:xfrm>
              <a:off x="3896260" y="1427775"/>
              <a:ext cx="379656" cy="246221"/>
            </a:xfrm>
            <a:prstGeom prst="rect">
              <a:avLst/>
            </a:prstGeom>
            <a:noFill/>
          </p:spPr>
          <p:txBody>
            <a:bodyPr wrap="none" rtlCol="0">
              <a:spAutoFit/>
            </a:bodyPr>
            <a:lstStyle/>
            <a:p>
              <a:r>
                <a:rPr lang="en-US" sz="1000" dirty="0" smtClean="0"/>
                <a:t>223</a:t>
              </a:r>
              <a:endParaRPr lang="en-US" sz="1000" dirty="0"/>
            </a:p>
          </p:txBody>
        </p:sp>
        <p:sp>
          <p:nvSpPr>
            <p:cNvPr id="38" name="TextBox 37"/>
            <p:cNvSpPr txBox="1"/>
            <p:nvPr/>
          </p:nvSpPr>
          <p:spPr>
            <a:xfrm>
              <a:off x="4143514" y="1884979"/>
              <a:ext cx="379656" cy="246221"/>
            </a:xfrm>
            <a:prstGeom prst="rect">
              <a:avLst/>
            </a:prstGeom>
            <a:noFill/>
          </p:spPr>
          <p:txBody>
            <a:bodyPr wrap="none" rtlCol="0">
              <a:spAutoFit/>
            </a:bodyPr>
            <a:lstStyle/>
            <a:p>
              <a:r>
                <a:rPr lang="en-US" sz="1000" dirty="0" smtClean="0"/>
                <a:t>235</a:t>
              </a:r>
              <a:endParaRPr lang="en-US" sz="1000" dirty="0"/>
            </a:p>
          </p:txBody>
        </p:sp>
        <p:sp>
          <p:nvSpPr>
            <p:cNvPr id="39" name="TextBox 38"/>
            <p:cNvSpPr txBox="1"/>
            <p:nvPr/>
          </p:nvSpPr>
          <p:spPr>
            <a:xfrm>
              <a:off x="4263649" y="2348084"/>
              <a:ext cx="379656" cy="246221"/>
            </a:xfrm>
            <a:prstGeom prst="rect">
              <a:avLst/>
            </a:prstGeom>
            <a:noFill/>
          </p:spPr>
          <p:txBody>
            <a:bodyPr wrap="none" rtlCol="0">
              <a:spAutoFit/>
            </a:bodyPr>
            <a:lstStyle/>
            <a:p>
              <a:r>
                <a:rPr lang="en-US" sz="1000" dirty="0" smtClean="0"/>
                <a:t>237</a:t>
              </a:r>
              <a:endParaRPr lang="en-US" sz="1000" dirty="0"/>
            </a:p>
          </p:txBody>
        </p:sp>
        <p:sp>
          <p:nvSpPr>
            <p:cNvPr id="40" name="TextBox 39"/>
            <p:cNvSpPr txBox="1"/>
            <p:nvPr/>
          </p:nvSpPr>
          <p:spPr>
            <a:xfrm>
              <a:off x="3784147" y="2662586"/>
              <a:ext cx="379656" cy="246221"/>
            </a:xfrm>
            <a:prstGeom prst="rect">
              <a:avLst/>
            </a:prstGeom>
            <a:noFill/>
          </p:spPr>
          <p:txBody>
            <a:bodyPr wrap="none" rtlCol="0">
              <a:spAutoFit/>
            </a:bodyPr>
            <a:lstStyle/>
            <a:p>
              <a:r>
                <a:rPr lang="en-US" sz="1000" dirty="0" smtClean="0"/>
                <a:t>221</a:t>
              </a:r>
              <a:endParaRPr lang="en-US" sz="1000" dirty="0"/>
            </a:p>
          </p:txBody>
        </p:sp>
        <p:sp>
          <p:nvSpPr>
            <p:cNvPr id="41" name="TextBox 40"/>
            <p:cNvSpPr txBox="1"/>
            <p:nvPr/>
          </p:nvSpPr>
          <p:spPr>
            <a:xfrm>
              <a:off x="4407477" y="2908806"/>
              <a:ext cx="379656" cy="246221"/>
            </a:xfrm>
            <a:prstGeom prst="rect">
              <a:avLst/>
            </a:prstGeom>
            <a:noFill/>
          </p:spPr>
          <p:txBody>
            <a:bodyPr wrap="none" rtlCol="0">
              <a:spAutoFit/>
            </a:bodyPr>
            <a:lstStyle/>
            <a:p>
              <a:r>
                <a:rPr lang="en-US" sz="1000" dirty="0" smtClean="0"/>
                <a:t>249</a:t>
              </a:r>
              <a:endParaRPr lang="en-US" sz="1000" dirty="0"/>
            </a:p>
          </p:txBody>
        </p:sp>
        <p:sp>
          <p:nvSpPr>
            <p:cNvPr id="42" name="TextBox 41"/>
            <p:cNvSpPr txBox="1"/>
            <p:nvPr/>
          </p:nvSpPr>
          <p:spPr>
            <a:xfrm>
              <a:off x="4519030" y="3700827"/>
              <a:ext cx="379656" cy="246221"/>
            </a:xfrm>
            <a:prstGeom prst="rect">
              <a:avLst/>
            </a:prstGeom>
            <a:noFill/>
          </p:spPr>
          <p:txBody>
            <a:bodyPr wrap="none" rtlCol="0">
              <a:spAutoFit/>
            </a:bodyPr>
            <a:lstStyle/>
            <a:p>
              <a:r>
                <a:rPr lang="en-US" sz="1000" dirty="0" smtClean="0"/>
                <a:t>251</a:t>
              </a:r>
              <a:endParaRPr lang="en-US" sz="1000" dirty="0"/>
            </a:p>
          </p:txBody>
        </p:sp>
        <p:cxnSp>
          <p:nvCxnSpPr>
            <p:cNvPr id="43" name="Straight Connector 42"/>
            <p:cNvCxnSpPr/>
            <p:nvPr/>
          </p:nvCxnSpPr>
          <p:spPr>
            <a:xfrm rot="16200000" flipH="1">
              <a:off x="4091064" y="5043303"/>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4594205" y="4038450"/>
              <a:ext cx="379656" cy="246221"/>
            </a:xfrm>
            <a:prstGeom prst="rect">
              <a:avLst/>
            </a:prstGeom>
            <a:noFill/>
          </p:spPr>
          <p:txBody>
            <a:bodyPr wrap="none" rtlCol="0">
              <a:spAutoFit/>
            </a:bodyPr>
            <a:lstStyle/>
            <a:p>
              <a:r>
                <a:rPr lang="en-US" sz="1000" dirty="0" smtClean="0"/>
                <a:t>257</a:t>
              </a:r>
              <a:endParaRPr lang="en-US" sz="1000" dirty="0"/>
            </a:p>
          </p:txBody>
        </p:sp>
        <p:cxnSp>
          <p:nvCxnSpPr>
            <p:cNvPr id="45" name="Straight Connector 44"/>
            <p:cNvCxnSpPr/>
            <p:nvPr/>
          </p:nvCxnSpPr>
          <p:spPr>
            <a:xfrm rot="5400000">
              <a:off x="4120532" y="5008239"/>
              <a:ext cx="1378489"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16200000" flipH="1">
              <a:off x="4255146" y="5060471"/>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a:stCxn id="44" idx="3"/>
            </p:cNvCxnSpPr>
            <p:nvPr/>
          </p:nvCxnSpPr>
          <p:spPr>
            <a:xfrm>
              <a:off x="4973861" y="4161561"/>
              <a:ext cx="1588" cy="150159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rot="16200000" flipH="1">
              <a:off x="4476194" y="5049832"/>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rot="16200000" flipH="1">
              <a:off x="4451018" y="5070075"/>
              <a:ext cx="12548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rot="16200000" flipH="1">
              <a:off x="4534770" y="5093760"/>
              <a:ext cx="12548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7395669" y="4890910"/>
              <a:ext cx="379656" cy="246221"/>
            </a:xfrm>
            <a:prstGeom prst="rect">
              <a:avLst/>
            </a:prstGeom>
            <a:noFill/>
          </p:spPr>
          <p:txBody>
            <a:bodyPr wrap="none" rtlCol="0">
              <a:spAutoFit/>
            </a:bodyPr>
            <a:lstStyle/>
            <a:p>
              <a:r>
                <a:rPr lang="en-US" sz="1000" dirty="0" smtClean="0"/>
                <a:t>403</a:t>
              </a:r>
              <a:endParaRPr lang="en-US" sz="1000" dirty="0"/>
            </a:p>
          </p:txBody>
        </p:sp>
        <p:cxnSp>
          <p:nvCxnSpPr>
            <p:cNvPr id="52" name="Straight Connector 51"/>
            <p:cNvCxnSpPr/>
            <p:nvPr/>
          </p:nvCxnSpPr>
          <p:spPr>
            <a:xfrm rot="5400000" flipH="1" flipV="1">
              <a:off x="4745993" y="3607548"/>
              <a:ext cx="740906" cy="613340"/>
            </a:xfrm>
            <a:prstGeom prst="line">
              <a:avLst/>
            </a:prstGeom>
            <a:ln w="6350"/>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5233288" y="3297544"/>
              <a:ext cx="379656" cy="246221"/>
            </a:xfrm>
            <a:prstGeom prst="rect">
              <a:avLst/>
            </a:prstGeom>
            <a:noFill/>
          </p:spPr>
          <p:txBody>
            <a:bodyPr wrap="none" rtlCol="0">
              <a:spAutoFit/>
            </a:bodyPr>
            <a:lstStyle/>
            <a:p>
              <a:r>
                <a:rPr lang="en-US" sz="1000" dirty="0" smtClean="0"/>
                <a:t>261</a:t>
              </a:r>
              <a:endParaRPr lang="en-US" sz="1000" dirty="0"/>
            </a:p>
          </p:txBody>
        </p:sp>
        <p:cxnSp>
          <p:nvCxnSpPr>
            <p:cNvPr id="54" name="Straight Connector 53"/>
            <p:cNvCxnSpPr/>
            <p:nvPr/>
          </p:nvCxnSpPr>
          <p:spPr>
            <a:xfrm rot="5400000" flipH="1" flipV="1">
              <a:off x="4855488" y="3759948"/>
              <a:ext cx="740906" cy="613340"/>
            </a:xfrm>
            <a:prstGeom prst="line">
              <a:avLst/>
            </a:prstGeom>
            <a:ln w="6350"/>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5400000" flipH="1" flipV="1">
              <a:off x="4924136" y="3493937"/>
              <a:ext cx="740906" cy="613340"/>
            </a:xfrm>
            <a:prstGeom prst="line">
              <a:avLst/>
            </a:prstGeom>
            <a:ln w="6350"/>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5532611" y="3183933"/>
              <a:ext cx="379656" cy="246221"/>
            </a:xfrm>
            <a:prstGeom prst="rect">
              <a:avLst/>
            </a:prstGeom>
            <a:noFill/>
          </p:spPr>
          <p:txBody>
            <a:bodyPr wrap="none" rtlCol="0">
              <a:spAutoFit/>
            </a:bodyPr>
            <a:lstStyle/>
            <a:p>
              <a:r>
                <a:rPr lang="en-US" sz="1000" dirty="0" smtClean="0"/>
                <a:t>271</a:t>
              </a:r>
              <a:endParaRPr lang="en-US" sz="1000" dirty="0"/>
            </a:p>
          </p:txBody>
        </p:sp>
        <p:sp>
          <p:nvSpPr>
            <p:cNvPr id="57" name="TextBox 56"/>
            <p:cNvSpPr txBox="1"/>
            <p:nvPr/>
          </p:nvSpPr>
          <p:spPr>
            <a:xfrm>
              <a:off x="5532611" y="3543765"/>
              <a:ext cx="379656" cy="246221"/>
            </a:xfrm>
            <a:prstGeom prst="rect">
              <a:avLst/>
            </a:prstGeom>
            <a:noFill/>
          </p:spPr>
          <p:txBody>
            <a:bodyPr wrap="none" rtlCol="0">
              <a:spAutoFit/>
            </a:bodyPr>
            <a:lstStyle/>
            <a:p>
              <a:r>
                <a:rPr lang="en-US" sz="1000" dirty="0" smtClean="0"/>
                <a:t>267</a:t>
              </a:r>
              <a:endParaRPr lang="en-US" sz="1000" dirty="0"/>
            </a:p>
          </p:txBody>
        </p:sp>
        <p:sp>
          <p:nvSpPr>
            <p:cNvPr id="58" name="TextBox 57"/>
            <p:cNvSpPr txBox="1"/>
            <p:nvPr/>
          </p:nvSpPr>
          <p:spPr>
            <a:xfrm>
              <a:off x="5033925" y="4220135"/>
              <a:ext cx="379656" cy="246221"/>
            </a:xfrm>
            <a:prstGeom prst="rect">
              <a:avLst/>
            </a:prstGeom>
            <a:noFill/>
          </p:spPr>
          <p:txBody>
            <a:bodyPr wrap="none" rtlCol="0">
              <a:spAutoFit/>
            </a:bodyPr>
            <a:lstStyle/>
            <a:p>
              <a:r>
                <a:rPr lang="en-US" sz="1000" dirty="0" smtClean="0"/>
                <a:t>283</a:t>
              </a:r>
              <a:endParaRPr lang="en-US" sz="1000" dirty="0"/>
            </a:p>
          </p:txBody>
        </p:sp>
        <p:cxnSp>
          <p:nvCxnSpPr>
            <p:cNvPr id="59" name="Straight Connector 58"/>
            <p:cNvCxnSpPr/>
            <p:nvPr/>
          </p:nvCxnSpPr>
          <p:spPr>
            <a:xfrm rot="16200000" flipH="1">
              <a:off x="4822219" y="5211654"/>
              <a:ext cx="984713"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5162174" y="4522872"/>
              <a:ext cx="379656" cy="246221"/>
            </a:xfrm>
            <a:prstGeom prst="rect">
              <a:avLst/>
            </a:prstGeom>
            <a:noFill/>
          </p:spPr>
          <p:txBody>
            <a:bodyPr wrap="none" rtlCol="0">
              <a:spAutoFit/>
            </a:bodyPr>
            <a:lstStyle/>
            <a:p>
              <a:r>
                <a:rPr lang="en-US" sz="1000" dirty="0" smtClean="0"/>
                <a:t>297</a:t>
              </a:r>
              <a:endParaRPr lang="en-US" sz="1000" dirty="0"/>
            </a:p>
          </p:txBody>
        </p:sp>
        <p:cxnSp>
          <p:nvCxnSpPr>
            <p:cNvPr id="61" name="Straight Connector 60"/>
            <p:cNvCxnSpPr/>
            <p:nvPr/>
          </p:nvCxnSpPr>
          <p:spPr>
            <a:xfrm rot="16200000" flipH="1">
              <a:off x="4855510" y="5287849"/>
              <a:ext cx="82820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rot="16200000" flipH="1">
              <a:off x="4958481" y="5287848"/>
              <a:ext cx="8282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rot="16200000" flipH="1">
              <a:off x="5213854" y="5294372"/>
              <a:ext cx="82820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rot="5400000">
              <a:off x="5210591" y="5351176"/>
              <a:ext cx="714598"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rot="5400000">
              <a:off x="5320086" y="5349118"/>
              <a:ext cx="714598"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a:off x="5438128" y="4675273"/>
              <a:ext cx="379656" cy="246221"/>
            </a:xfrm>
            <a:prstGeom prst="rect">
              <a:avLst/>
            </a:prstGeom>
            <a:noFill/>
          </p:spPr>
          <p:txBody>
            <a:bodyPr wrap="none" rtlCol="0">
              <a:spAutoFit/>
            </a:bodyPr>
            <a:lstStyle/>
            <a:p>
              <a:r>
                <a:rPr lang="en-US" sz="1000" dirty="0" smtClean="0"/>
                <a:t>311</a:t>
              </a:r>
              <a:endParaRPr lang="en-US" sz="1000" dirty="0"/>
            </a:p>
          </p:txBody>
        </p:sp>
        <p:cxnSp>
          <p:nvCxnSpPr>
            <p:cNvPr id="67" name="Straight Connector 66"/>
            <p:cNvCxnSpPr/>
            <p:nvPr/>
          </p:nvCxnSpPr>
          <p:spPr>
            <a:xfrm rot="5400000">
              <a:off x="5645764" y="5468852"/>
              <a:ext cx="471014"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rot="5400000">
              <a:off x="5750169" y="5523358"/>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rot="5400000">
              <a:off x="5653720" y="5529881"/>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rot="5400000">
              <a:off x="2567409" y="5514901"/>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2556054" y="5091794"/>
              <a:ext cx="379656" cy="246221"/>
            </a:xfrm>
            <a:prstGeom prst="rect">
              <a:avLst/>
            </a:prstGeom>
            <a:noFill/>
          </p:spPr>
          <p:txBody>
            <a:bodyPr wrap="none" rtlCol="0">
              <a:spAutoFit/>
            </a:bodyPr>
            <a:lstStyle/>
            <a:p>
              <a:r>
                <a:rPr lang="en-US" sz="1000" dirty="0" smtClean="0"/>
                <a:t>151</a:t>
              </a:r>
              <a:endParaRPr lang="en-US" sz="1000" dirty="0"/>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2118" dirty="0" smtClean="0">
                <a:latin typeface="Arial"/>
                <a:cs typeface="Arial"/>
              </a:rPr>
              <a:t>What do these masses correspond to? Clearly not empirical formulae with high masses. Hint: The common fatty acid, </a:t>
            </a:r>
            <a:r>
              <a:rPr lang="en-US" sz="2118" dirty="0" err="1" smtClean="0">
                <a:latin typeface="Arial"/>
                <a:cs typeface="Arial"/>
              </a:rPr>
              <a:t>stearic</a:t>
            </a:r>
            <a:r>
              <a:rPr lang="en-US" sz="2118" dirty="0" smtClean="0">
                <a:latin typeface="Arial"/>
                <a:cs typeface="Arial"/>
              </a:rPr>
              <a:t> acid has the </a:t>
            </a:r>
            <a:r>
              <a:rPr lang="en-US" sz="2118" i="1" dirty="0" smtClean="0">
                <a:solidFill>
                  <a:srgbClr val="000000"/>
                </a:solidFill>
                <a:latin typeface="Arial"/>
                <a:cs typeface="Arial"/>
              </a:rPr>
              <a:t>IUPAC name,</a:t>
            </a:r>
            <a:r>
              <a:rPr lang="en-US" sz="2118" dirty="0" smtClean="0">
                <a:latin typeface="Arial"/>
                <a:cs typeface="Arial"/>
              </a:rPr>
              <a:t> </a:t>
            </a:r>
            <a:r>
              <a:rPr lang="en-US" sz="2118" dirty="0" err="1" smtClean="0">
                <a:latin typeface="Arial"/>
                <a:cs typeface="Arial"/>
              </a:rPr>
              <a:t>octadecanoic</a:t>
            </a:r>
            <a:r>
              <a:rPr lang="en-US" sz="2118" dirty="0" smtClean="0">
                <a:latin typeface="Arial"/>
                <a:cs typeface="Arial"/>
              </a:rPr>
              <a:t> acid. </a:t>
            </a:r>
          </a:p>
          <a:p>
            <a:endParaRPr lang="en-US" sz="2118" dirty="0" smtClean="0">
              <a:latin typeface="Arial"/>
              <a:cs typeface="Arial"/>
            </a:endParaRPr>
          </a:p>
          <a:p>
            <a:r>
              <a:rPr lang="en-US" sz="2118" dirty="0" smtClean="0">
                <a:latin typeface="Arial"/>
                <a:cs typeface="Arial"/>
              </a:rPr>
              <a:t>Calculate the </a:t>
            </a:r>
            <a:r>
              <a:rPr lang="en-US" sz="2118" i="1" dirty="0" smtClean="0">
                <a:solidFill>
                  <a:srgbClr val="000000"/>
                </a:solidFill>
                <a:latin typeface="Arial"/>
                <a:cs typeface="Arial"/>
              </a:rPr>
              <a:t>relative molecular mass </a:t>
            </a:r>
            <a:r>
              <a:rPr lang="en-US" sz="2118" dirty="0" smtClean="0">
                <a:solidFill>
                  <a:srgbClr val="000000"/>
                </a:solidFill>
                <a:latin typeface="Arial"/>
                <a:cs typeface="Arial"/>
              </a:rPr>
              <a:t>of the latter. </a:t>
            </a:r>
          </a:p>
          <a:p>
            <a:endParaRPr lang="en-US" sz="2118" dirty="0" smtClean="0">
              <a:solidFill>
                <a:srgbClr val="000000"/>
              </a:solidFill>
              <a:latin typeface="Arial"/>
              <a:cs typeface="Arial"/>
            </a:endParaRPr>
          </a:p>
          <a:p>
            <a:r>
              <a:rPr lang="en-US" sz="2118" dirty="0" smtClean="0">
                <a:latin typeface="Arial"/>
                <a:cs typeface="Arial"/>
              </a:rPr>
              <a:t>What is the common generic formula for saturated carboxylic acids? Use this to try to assign some of the masses in the spectrum. </a:t>
            </a:r>
          </a:p>
          <a:p>
            <a:endParaRPr lang="en-US" sz="2118" dirty="0" smtClean="0">
              <a:latin typeface="Arial"/>
              <a:cs typeface="Arial"/>
            </a:endParaRPr>
          </a:p>
          <a:p>
            <a:r>
              <a:rPr lang="en-US" sz="2118" dirty="0" smtClean="0">
                <a:latin typeface="Arial"/>
                <a:cs typeface="Arial"/>
              </a:rPr>
              <a:t>What about the sulfur (and nitrogen) and the assignments from FTIR and UV spectra?</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2. Oil sands are:</a:t>
            </a:r>
          </a:p>
          <a:p>
            <a:pPr>
              <a:buNone/>
            </a:pPr>
            <a:endParaRPr lang="en-US" dirty="0" smtClean="0">
              <a:latin typeface="Arial"/>
              <a:cs typeface="Arial"/>
            </a:endParaRPr>
          </a:p>
          <a:p>
            <a:pPr>
              <a:buNone/>
            </a:pPr>
            <a:r>
              <a:rPr lang="en-US" dirty="0" smtClean="0">
                <a:latin typeface="Arial"/>
                <a:cs typeface="Arial"/>
              </a:rPr>
              <a:t>	a. Beaches polluted with oil.</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Naturally occurring mixtures of sand, clay, water and dense, viscous bitumen.</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Different from tar sands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Assuming the ion </a:t>
            </a:r>
            <a:r>
              <a:rPr lang="en-US" sz="1800" i="1" dirty="0" err="1" smtClean="0">
                <a:latin typeface="Arial"/>
                <a:cs typeface="Arial"/>
              </a:rPr>
              <a:t>m/z</a:t>
            </a:r>
            <a:r>
              <a:rPr lang="en-US" sz="1800" dirty="0" smtClean="0">
                <a:latin typeface="Arial"/>
                <a:cs typeface="Arial"/>
              </a:rPr>
              <a:t> 223 in the mass spectrum corresponds to  a C</a:t>
            </a:r>
            <a:r>
              <a:rPr lang="en-US" sz="1800" baseline="-25000" dirty="0" smtClean="0">
                <a:latin typeface="Arial"/>
                <a:cs typeface="Arial"/>
              </a:rPr>
              <a:t>14</a:t>
            </a:r>
            <a:r>
              <a:rPr lang="en-US" sz="1800" dirty="0" smtClean="0">
                <a:latin typeface="Arial"/>
                <a:cs typeface="Arial"/>
              </a:rPr>
              <a:t>  acid with two </a:t>
            </a:r>
            <a:r>
              <a:rPr lang="en-US" sz="1800" i="1" dirty="0" smtClean="0">
                <a:solidFill>
                  <a:srgbClr val="000000"/>
                </a:solidFill>
                <a:latin typeface="Arial"/>
                <a:cs typeface="Arial"/>
              </a:rPr>
              <a:t>double bond equivalents</a:t>
            </a:r>
            <a:r>
              <a:rPr lang="en-US" sz="1800" dirty="0" smtClean="0">
                <a:latin typeface="Arial"/>
                <a:cs typeface="Arial"/>
              </a:rPr>
              <a:t>, calculate the % C,H,O for such an acid.</a:t>
            </a:r>
          </a:p>
          <a:p>
            <a:endParaRPr lang="en-US" sz="1800" dirty="0" smtClean="0">
              <a:latin typeface="Arial"/>
              <a:cs typeface="Arial"/>
            </a:endParaRPr>
          </a:p>
          <a:p>
            <a:r>
              <a:rPr lang="en-US" sz="1800" dirty="0" smtClean="0">
                <a:latin typeface="Arial"/>
                <a:cs typeface="Arial"/>
              </a:rPr>
              <a:t>Compare this with the elemental composition of the OSPW. What would the introduction of a sulfur atom into this, do to the % composition?</a:t>
            </a:r>
          </a:p>
          <a:p>
            <a:endParaRPr lang="en-US" sz="1800" dirty="0" smtClean="0">
              <a:latin typeface="Arial"/>
              <a:cs typeface="Arial"/>
            </a:endParaRPr>
          </a:p>
          <a:p>
            <a:r>
              <a:rPr lang="en-US" sz="1800" dirty="0" smtClean="0">
                <a:latin typeface="Arial"/>
                <a:cs typeface="Arial"/>
              </a:rPr>
              <a:t>Can you think of another explanation for the % S? Hint: remember the FTIR results.</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lnSpcReduction="10000"/>
          </a:bodyPr>
          <a:lstStyle/>
          <a:p>
            <a:r>
              <a:rPr lang="en-US" sz="1800" dirty="0" smtClean="0">
                <a:latin typeface="Arial"/>
                <a:cs typeface="Arial"/>
              </a:rPr>
              <a:t>The mass spectra we have seen so far have nominal (round number) masses, such as 223 or 224, but whilst, say, a formula of C</a:t>
            </a:r>
            <a:r>
              <a:rPr lang="en-US" sz="1800" baseline="-25000" dirty="0" smtClean="0">
                <a:latin typeface="Arial"/>
                <a:cs typeface="Arial"/>
              </a:rPr>
              <a:t>14</a:t>
            </a:r>
            <a:r>
              <a:rPr lang="en-US" sz="1800" dirty="0" smtClean="0">
                <a:latin typeface="Arial"/>
                <a:cs typeface="Arial"/>
              </a:rPr>
              <a:t>H</a:t>
            </a:r>
            <a:r>
              <a:rPr lang="en-US" sz="1800" baseline="-25000" dirty="0" smtClean="0">
                <a:latin typeface="Arial"/>
                <a:cs typeface="Arial"/>
              </a:rPr>
              <a:t>24</a:t>
            </a:r>
            <a:r>
              <a:rPr lang="en-US" sz="1800" dirty="0" smtClean="0">
                <a:latin typeface="Arial"/>
                <a:cs typeface="Arial"/>
              </a:rPr>
              <a:t>O</a:t>
            </a:r>
            <a:r>
              <a:rPr lang="en-US" sz="1800" baseline="-25000" dirty="0" smtClean="0">
                <a:latin typeface="Arial"/>
                <a:cs typeface="Arial"/>
              </a:rPr>
              <a:t>2 </a:t>
            </a:r>
            <a:r>
              <a:rPr lang="en-US" sz="1800" dirty="0" smtClean="0">
                <a:latin typeface="Arial"/>
                <a:cs typeface="Arial"/>
              </a:rPr>
              <a:t>gives this mass, so would a formula of C</a:t>
            </a:r>
            <a:r>
              <a:rPr lang="en-US" sz="1800" baseline="-25000" dirty="0" smtClean="0">
                <a:latin typeface="Arial"/>
                <a:cs typeface="Arial"/>
              </a:rPr>
              <a:t>14</a:t>
            </a:r>
            <a:r>
              <a:rPr lang="en-US" sz="1800" dirty="0" smtClean="0">
                <a:latin typeface="Arial"/>
                <a:cs typeface="Arial"/>
              </a:rPr>
              <a:t>H</a:t>
            </a:r>
            <a:r>
              <a:rPr lang="en-US" sz="1800" baseline="-25000" dirty="0" smtClean="0">
                <a:latin typeface="Arial"/>
                <a:cs typeface="Arial"/>
              </a:rPr>
              <a:t>24</a:t>
            </a:r>
            <a:r>
              <a:rPr lang="en-US" sz="1800" dirty="0" smtClean="0">
                <a:latin typeface="Arial"/>
                <a:cs typeface="Arial"/>
              </a:rPr>
              <a:t>S -and many other elemental compositions. </a:t>
            </a:r>
          </a:p>
          <a:p>
            <a:endParaRPr lang="en-US" sz="1800" dirty="0" smtClean="0">
              <a:latin typeface="Arial"/>
              <a:cs typeface="Arial"/>
            </a:endParaRPr>
          </a:p>
          <a:p>
            <a:r>
              <a:rPr lang="en-US" sz="1800" dirty="0" smtClean="0">
                <a:latin typeface="Arial"/>
                <a:cs typeface="Arial"/>
              </a:rPr>
              <a:t>What do we get if we calculate the more exact (‘accurate’) masses of these two?</a:t>
            </a:r>
          </a:p>
          <a:p>
            <a:endParaRPr lang="en-US" sz="1800" dirty="0" smtClean="0">
              <a:latin typeface="Arial"/>
              <a:cs typeface="Arial"/>
            </a:endParaRPr>
          </a:p>
          <a:p>
            <a:r>
              <a:rPr lang="en-US" sz="1800" dirty="0" smtClean="0">
                <a:latin typeface="Arial"/>
                <a:cs typeface="Arial"/>
              </a:rPr>
              <a:t>Use the accurate mass calculator at </a:t>
            </a:r>
            <a:r>
              <a:rPr lang="en-US" sz="1800" dirty="0" smtClean="0">
                <a:latin typeface="Arial"/>
                <a:cs typeface="Arial"/>
                <a:hlinkClick r:id="rId2"/>
              </a:rPr>
              <a:t>http://www.sisweb.com/referenc/tools/exactmass.htm</a:t>
            </a:r>
            <a:r>
              <a:rPr lang="en-US" sz="1800" dirty="0" smtClean="0">
                <a:latin typeface="Arial"/>
                <a:cs typeface="Arial"/>
              </a:rPr>
              <a:t> to calculate the accurate masses of the two compounds cited above. </a:t>
            </a:r>
          </a:p>
          <a:p>
            <a:endParaRPr lang="en-US" sz="1800" dirty="0" smtClean="0">
              <a:latin typeface="Arial"/>
              <a:cs typeface="Arial"/>
            </a:endParaRPr>
          </a:p>
          <a:p>
            <a:r>
              <a:rPr lang="en-US" sz="1800" dirty="0" smtClean="0">
                <a:latin typeface="Arial"/>
                <a:cs typeface="Arial"/>
              </a:rPr>
              <a:t> Investigate what other elemental compositions, consistent with the composition of OSPW, might give rise to the ions in the low resolution ESI mass spectrum.</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7484"/>
            <a:ext cx="8229600" cy="1143000"/>
          </a:xfrm>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a:xfrm>
            <a:off x="457200" y="1432951"/>
            <a:ext cx="8229600" cy="4905680"/>
          </a:xfrm>
        </p:spPr>
        <p:txBody>
          <a:bodyPr>
            <a:normAutofit/>
          </a:bodyPr>
          <a:lstStyle/>
          <a:p>
            <a:r>
              <a:rPr lang="en-US" sz="1800" dirty="0" smtClean="0">
                <a:latin typeface="Arial"/>
                <a:cs typeface="Arial"/>
              </a:rPr>
              <a:t>The figure shows </a:t>
            </a:r>
            <a:r>
              <a:rPr lang="en-US" sz="1800" dirty="0" smtClean="0">
                <a:solidFill>
                  <a:srgbClr val="000000"/>
                </a:solidFill>
                <a:latin typeface="Arial"/>
                <a:cs typeface="Arial"/>
              </a:rPr>
              <a:t>a </a:t>
            </a:r>
            <a:r>
              <a:rPr lang="en-US" sz="1800" i="1" dirty="0" smtClean="0">
                <a:solidFill>
                  <a:srgbClr val="000000"/>
                </a:solidFill>
                <a:latin typeface="Arial"/>
                <a:cs typeface="Arial"/>
              </a:rPr>
              <a:t>high resolution ESI mass spectrum </a:t>
            </a:r>
            <a:r>
              <a:rPr lang="en-US" sz="1800" dirty="0" smtClean="0">
                <a:latin typeface="Arial"/>
                <a:cs typeface="Arial"/>
              </a:rPr>
              <a:t>of a slightly different OSPW acidic extract. The masses have been measured by an</a:t>
            </a:r>
            <a:r>
              <a:rPr lang="en-US" sz="1800" i="1" dirty="0" smtClean="0">
                <a:solidFill>
                  <a:srgbClr val="000000"/>
                </a:solidFill>
                <a:latin typeface="Arial"/>
                <a:cs typeface="Arial"/>
              </a:rPr>
              <a:t> ion cyclotron resonance mass spectrometer</a:t>
            </a:r>
            <a:r>
              <a:rPr lang="en-US" sz="1800" dirty="0" smtClean="0">
                <a:latin typeface="Arial"/>
                <a:cs typeface="Arial"/>
              </a:rPr>
              <a:t> much more accurately than were the data shown previously. </a:t>
            </a:r>
          </a:p>
          <a:p>
            <a:endParaRPr lang="en-US" sz="1800" dirty="0" smtClean="0">
              <a:latin typeface="Arial"/>
              <a:cs typeface="Arial"/>
            </a:endParaRPr>
          </a:p>
          <a:p>
            <a:r>
              <a:rPr lang="en-US" sz="1800" dirty="0" smtClean="0">
                <a:latin typeface="Arial"/>
                <a:cs typeface="Arial"/>
              </a:rPr>
              <a:t>Assign as many of the masses as possible to species which fit the C</a:t>
            </a:r>
            <a:r>
              <a:rPr lang="en-US" sz="1800" baseline="-25000" dirty="0" smtClean="0">
                <a:latin typeface="Arial"/>
                <a:cs typeface="Arial"/>
              </a:rPr>
              <a:t>n</a:t>
            </a:r>
            <a:r>
              <a:rPr lang="en-US" sz="1800" dirty="0" smtClean="0">
                <a:latin typeface="Arial"/>
                <a:cs typeface="Arial"/>
              </a:rPr>
              <a:t>H</a:t>
            </a:r>
            <a:r>
              <a:rPr lang="en-US" sz="1800" baseline="-25000" dirty="0" smtClean="0">
                <a:latin typeface="Arial"/>
                <a:cs typeface="Arial"/>
              </a:rPr>
              <a:t>2n-z</a:t>
            </a:r>
            <a:r>
              <a:rPr lang="en-US" sz="1800" dirty="0" smtClean="0">
                <a:latin typeface="Arial"/>
                <a:cs typeface="Arial"/>
              </a:rPr>
              <a:t>O</a:t>
            </a:r>
            <a:r>
              <a:rPr lang="en-US" sz="1800" baseline="-25000" dirty="0" smtClean="0">
                <a:latin typeface="Arial"/>
                <a:cs typeface="Arial"/>
              </a:rPr>
              <a:t>2 </a:t>
            </a:r>
            <a:r>
              <a:rPr lang="en-US" sz="1800" dirty="0" smtClean="0">
                <a:latin typeface="Arial"/>
                <a:cs typeface="Arial"/>
              </a:rPr>
              <a:t>formula, and others to other species. </a:t>
            </a:r>
          </a:p>
          <a:p>
            <a:endParaRPr lang="en-US" sz="1800" dirty="0" smtClean="0">
              <a:latin typeface="Arial"/>
              <a:cs typeface="Arial"/>
            </a:endParaRPr>
          </a:p>
          <a:p>
            <a:r>
              <a:rPr lang="en-US" sz="1800" dirty="0" smtClean="0">
                <a:latin typeface="Arial"/>
                <a:cs typeface="Arial"/>
              </a:rPr>
              <a:t>Estimate the relative abundance of </a:t>
            </a:r>
            <a:r>
              <a:rPr lang="en-US" sz="1800" dirty="0" err="1" smtClean="0">
                <a:latin typeface="Arial"/>
                <a:cs typeface="Arial"/>
              </a:rPr>
              <a:t>labelled</a:t>
            </a:r>
            <a:r>
              <a:rPr lang="en-US" sz="1800" dirty="0" smtClean="0">
                <a:latin typeface="Arial"/>
                <a:cs typeface="Arial"/>
              </a:rPr>
              <a:t> ions that do fit the formula and also the proportion that doesn’t.</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grpSp>
        <p:nvGrpSpPr>
          <p:cNvPr id="3" name="Group 79"/>
          <p:cNvGrpSpPr/>
          <p:nvPr/>
        </p:nvGrpSpPr>
        <p:grpSpPr>
          <a:xfrm>
            <a:off x="1780808" y="1006411"/>
            <a:ext cx="5879492" cy="4912897"/>
            <a:chOff x="1813842" y="1455941"/>
            <a:chExt cx="5879492" cy="4912897"/>
          </a:xfrm>
        </p:grpSpPr>
        <p:cxnSp>
          <p:nvCxnSpPr>
            <p:cNvPr id="5" name="Straight Connector 4"/>
            <p:cNvCxnSpPr/>
            <p:nvPr/>
          </p:nvCxnSpPr>
          <p:spPr>
            <a:xfrm rot="5400000">
              <a:off x="-197102" y="4203901"/>
              <a:ext cx="4023481"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rot="10800000" flipV="1">
              <a:off x="1813844" y="6216435"/>
              <a:ext cx="5879490"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rot="5400000">
              <a:off x="1889659" y="6141441"/>
              <a:ext cx="149992"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rot="16200000" flipH="1">
              <a:off x="2480501" y="4933646"/>
              <a:ext cx="25655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6200000" flipH="1">
              <a:off x="3038217" y="6040533"/>
              <a:ext cx="35179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16200000" flipH="1">
              <a:off x="2845163" y="5572897"/>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16200000" flipH="1">
              <a:off x="2434939" y="4433293"/>
              <a:ext cx="356627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5400000">
              <a:off x="1958286" y="4203898"/>
              <a:ext cx="4023481"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16200000" flipH="1">
              <a:off x="7282482" y="6292631"/>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rot="16200000" flipH="1">
              <a:off x="3541219" y="6292633"/>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H="1">
              <a:off x="1737644" y="6292638"/>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H="1">
              <a:off x="5334623" y="6292633"/>
              <a:ext cx="15239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16200000" flipH="1">
              <a:off x="2974881" y="5460326"/>
              <a:ext cx="149097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flipH="1">
              <a:off x="3227994" y="5988034"/>
              <a:ext cx="43555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H="1">
              <a:off x="2535249" y="4816777"/>
              <a:ext cx="2778030"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a:off x="2697269" y="4652719"/>
              <a:ext cx="313635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flipH="1">
              <a:off x="3199247" y="4940169"/>
              <a:ext cx="25655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16200000" flipH="1">
              <a:off x="3655046" y="5344481"/>
              <a:ext cx="175695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rot="16200000">
              <a:off x="2930368" y="5439624"/>
              <a:ext cx="737013" cy="246221"/>
            </a:xfrm>
            <a:prstGeom prst="rect">
              <a:avLst/>
            </a:prstGeom>
            <a:noFill/>
          </p:spPr>
          <p:txBody>
            <a:bodyPr wrap="none" rtlCol="0">
              <a:spAutoFit/>
            </a:bodyPr>
            <a:lstStyle/>
            <a:p>
              <a:r>
                <a:rPr lang="en-US" sz="1000" dirty="0" smtClean="0"/>
                <a:t>183.12339</a:t>
              </a:r>
              <a:endParaRPr lang="en-US" sz="1000" dirty="0"/>
            </a:p>
          </p:txBody>
        </p:sp>
        <p:cxnSp>
          <p:nvCxnSpPr>
            <p:cNvPr id="27" name="Straight Connector 26"/>
            <p:cNvCxnSpPr/>
            <p:nvPr/>
          </p:nvCxnSpPr>
          <p:spPr>
            <a:xfrm rot="16200000" flipH="1">
              <a:off x="3311746" y="5994557"/>
              <a:ext cx="43555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rot="5400000">
              <a:off x="3424688" y="5011149"/>
              <a:ext cx="2389300"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rot="5400000">
              <a:off x="4005265" y="5527194"/>
              <a:ext cx="1378489"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rot="16200000" flipH="1">
              <a:off x="4139879" y="5579426"/>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4858594" y="4680516"/>
              <a:ext cx="1588" cy="150159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rot="16200000" flipH="1">
              <a:off x="4360927" y="5568787"/>
              <a:ext cx="1287081"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rot="16200000" flipH="1">
              <a:off x="4335751" y="5589030"/>
              <a:ext cx="12548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rot="16200000" flipH="1">
              <a:off x="4419503" y="5612715"/>
              <a:ext cx="12548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rot="16200000" flipH="1">
              <a:off x="4706952" y="5730609"/>
              <a:ext cx="984713"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rot="16200000" flipH="1">
              <a:off x="4740243" y="5806804"/>
              <a:ext cx="82820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rot="16200000" flipH="1">
              <a:off x="4843214" y="5806803"/>
              <a:ext cx="82820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rot="16200000" flipH="1">
              <a:off x="5098587" y="5813327"/>
              <a:ext cx="82820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rot="5400000">
              <a:off x="5095324" y="5870131"/>
              <a:ext cx="714598"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rot="5400000">
              <a:off x="5204819" y="5868073"/>
              <a:ext cx="714598"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rot="5400000">
              <a:off x="5530497" y="5987807"/>
              <a:ext cx="471014"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rot="5400000">
              <a:off x="5634902" y="6042313"/>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rot="5400000">
              <a:off x="5538453" y="6048836"/>
              <a:ext cx="355357" cy="1588"/>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rot="16200000" flipH="1">
              <a:off x="2556483" y="6139783"/>
              <a:ext cx="145087"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rot="16200000" flipH="1">
              <a:off x="3096226" y="6064218"/>
              <a:ext cx="351795"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67" name="TextBox 66"/>
            <p:cNvSpPr txBox="1"/>
            <p:nvPr/>
          </p:nvSpPr>
          <p:spPr>
            <a:xfrm rot="16200000">
              <a:off x="3120196" y="4444268"/>
              <a:ext cx="737013" cy="246221"/>
            </a:xfrm>
            <a:prstGeom prst="rect">
              <a:avLst/>
            </a:prstGeom>
            <a:noFill/>
          </p:spPr>
          <p:txBody>
            <a:bodyPr wrap="none" rtlCol="0">
              <a:spAutoFit/>
            </a:bodyPr>
            <a:lstStyle/>
            <a:p>
              <a:r>
                <a:rPr lang="en-US" sz="1000" dirty="0" smtClean="0"/>
                <a:t>195.13906</a:t>
              </a:r>
              <a:endParaRPr lang="en-US" sz="1000" dirty="0"/>
            </a:p>
          </p:txBody>
        </p:sp>
        <p:sp>
          <p:nvSpPr>
            <p:cNvPr id="68" name="TextBox 67"/>
            <p:cNvSpPr txBox="1"/>
            <p:nvPr/>
          </p:nvSpPr>
          <p:spPr>
            <a:xfrm rot="16200000">
              <a:off x="3372023" y="3112435"/>
              <a:ext cx="737013" cy="246221"/>
            </a:xfrm>
            <a:prstGeom prst="rect">
              <a:avLst/>
            </a:prstGeom>
            <a:noFill/>
          </p:spPr>
          <p:txBody>
            <a:bodyPr wrap="none" rtlCol="0">
              <a:spAutoFit/>
            </a:bodyPr>
            <a:lstStyle/>
            <a:p>
              <a:r>
                <a:rPr lang="en-US" sz="1000" dirty="0" smtClean="0"/>
                <a:t>209.15469</a:t>
              </a:r>
              <a:endParaRPr lang="en-US" sz="1000" dirty="0"/>
            </a:p>
          </p:txBody>
        </p:sp>
        <p:sp>
          <p:nvSpPr>
            <p:cNvPr id="69" name="TextBox 68"/>
            <p:cNvSpPr txBox="1"/>
            <p:nvPr/>
          </p:nvSpPr>
          <p:spPr>
            <a:xfrm rot="16200000">
              <a:off x="3600725" y="1701337"/>
              <a:ext cx="737013" cy="246221"/>
            </a:xfrm>
            <a:prstGeom prst="rect">
              <a:avLst/>
            </a:prstGeom>
            <a:noFill/>
          </p:spPr>
          <p:txBody>
            <a:bodyPr wrap="none" rtlCol="0">
              <a:spAutoFit/>
            </a:bodyPr>
            <a:lstStyle/>
            <a:p>
              <a:r>
                <a:rPr lang="en-US" sz="1000" dirty="0" smtClean="0"/>
                <a:t>223.17033</a:t>
              </a:r>
              <a:endParaRPr lang="en-US" sz="1000" dirty="0"/>
            </a:p>
          </p:txBody>
        </p:sp>
        <p:sp>
          <p:nvSpPr>
            <p:cNvPr id="70" name="TextBox 69"/>
            <p:cNvSpPr txBox="1"/>
            <p:nvPr/>
          </p:nvSpPr>
          <p:spPr>
            <a:xfrm rot="16200000">
              <a:off x="3846947" y="2189745"/>
              <a:ext cx="737013" cy="246221"/>
            </a:xfrm>
            <a:prstGeom prst="rect">
              <a:avLst/>
            </a:prstGeom>
            <a:noFill/>
          </p:spPr>
          <p:txBody>
            <a:bodyPr wrap="none" rtlCol="0">
              <a:spAutoFit/>
            </a:bodyPr>
            <a:lstStyle/>
            <a:p>
              <a:r>
                <a:rPr lang="en-US" sz="1000" dirty="0" smtClean="0"/>
                <a:t>235.17033</a:t>
              </a:r>
              <a:endParaRPr lang="en-US" sz="1000" dirty="0"/>
            </a:p>
          </p:txBody>
        </p:sp>
        <p:cxnSp>
          <p:nvCxnSpPr>
            <p:cNvPr id="71" name="Straight Connector 70"/>
            <p:cNvCxnSpPr/>
            <p:nvPr/>
          </p:nvCxnSpPr>
          <p:spPr>
            <a:xfrm rot="5400000">
              <a:off x="2763859" y="4642080"/>
              <a:ext cx="3136356"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72" name="TextBox 71"/>
            <p:cNvSpPr txBox="1"/>
            <p:nvPr/>
          </p:nvSpPr>
          <p:spPr>
            <a:xfrm rot="16200000">
              <a:off x="3973604" y="2633899"/>
              <a:ext cx="737013" cy="246221"/>
            </a:xfrm>
            <a:prstGeom prst="rect">
              <a:avLst/>
            </a:prstGeom>
            <a:noFill/>
          </p:spPr>
          <p:txBody>
            <a:bodyPr wrap="none" rtlCol="0">
              <a:spAutoFit/>
            </a:bodyPr>
            <a:lstStyle/>
            <a:p>
              <a:r>
                <a:rPr lang="en-US" sz="1000" dirty="0" smtClean="0"/>
                <a:t>239.06733</a:t>
              </a:r>
              <a:endParaRPr lang="en-US" sz="1000" dirty="0"/>
            </a:p>
          </p:txBody>
        </p:sp>
        <p:sp>
          <p:nvSpPr>
            <p:cNvPr id="73" name="TextBox 72"/>
            <p:cNvSpPr txBox="1"/>
            <p:nvPr/>
          </p:nvSpPr>
          <p:spPr>
            <a:xfrm rot="16200000">
              <a:off x="4127721" y="3206826"/>
              <a:ext cx="737013" cy="246221"/>
            </a:xfrm>
            <a:prstGeom prst="rect">
              <a:avLst/>
            </a:prstGeom>
            <a:noFill/>
          </p:spPr>
          <p:txBody>
            <a:bodyPr wrap="none" rtlCol="0">
              <a:spAutoFit/>
            </a:bodyPr>
            <a:lstStyle/>
            <a:p>
              <a:r>
                <a:rPr lang="en-US" sz="1000" dirty="0" smtClean="0"/>
                <a:t>249.18600</a:t>
              </a:r>
              <a:endParaRPr lang="en-US" sz="1000" dirty="0"/>
            </a:p>
          </p:txBody>
        </p:sp>
        <p:sp>
          <p:nvSpPr>
            <p:cNvPr id="75" name="TextBox 74"/>
            <p:cNvSpPr txBox="1"/>
            <p:nvPr/>
          </p:nvSpPr>
          <p:spPr>
            <a:xfrm rot="16200000">
              <a:off x="4288127" y="3319298"/>
              <a:ext cx="737013" cy="246221"/>
            </a:xfrm>
            <a:prstGeom prst="rect">
              <a:avLst/>
            </a:prstGeom>
            <a:noFill/>
          </p:spPr>
          <p:txBody>
            <a:bodyPr wrap="none" rtlCol="0">
              <a:spAutoFit/>
            </a:bodyPr>
            <a:lstStyle/>
            <a:p>
              <a:r>
                <a:rPr lang="en-US" sz="1000" dirty="0" smtClean="0"/>
                <a:t>255.23294</a:t>
              </a:r>
              <a:endParaRPr lang="en-US" sz="1000" dirty="0"/>
            </a:p>
          </p:txBody>
        </p:sp>
        <p:sp>
          <p:nvSpPr>
            <p:cNvPr id="76" name="TextBox 75"/>
            <p:cNvSpPr txBox="1"/>
            <p:nvPr/>
          </p:nvSpPr>
          <p:spPr>
            <a:xfrm rot="16200000">
              <a:off x="4491675" y="4188899"/>
              <a:ext cx="737013" cy="246221"/>
            </a:xfrm>
            <a:prstGeom prst="rect">
              <a:avLst/>
            </a:prstGeom>
            <a:noFill/>
          </p:spPr>
          <p:txBody>
            <a:bodyPr wrap="none" rtlCol="0">
              <a:spAutoFit/>
            </a:bodyPr>
            <a:lstStyle/>
            <a:p>
              <a:r>
                <a:rPr lang="en-US" sz="1000" dirty="0" smtClean="0"/>
                <a:t>283.26424</a:t>
              </a:r>
              <a:endParaRPr lang="en-US" sz="1000" dirty="0"/>
            </a:p>
          </p:txBody>
        </p:sp>
        <p:sp>
          <p:nvSpPr>
            <p:cNvPr id="77" name="TextBox 76"/>
            <p:cNvSpPr txBox="1"/>
            <p:nvPr/>
          </p:nvSpPr>
          <p:spPr>
            <a:xfrm rot="16200000">
              <a:off x="4831242" y="4784971"/>
              <a:ext cx="737013" cy="246221"/>
            </a:xfrm>
            <a:prstGeom prst="rect">
              <a:avLst/>
            </a:prstGeom>
            <a:noFill/>
          </p:spPr>
          <p:txBody>
            <a:bodyPr wrap="none" rtlCol="0">
              <a:spAutoFit/>
            </a:bodyPr>
            <a:lstStyle/>
            <a:p>
              <a:r>
                <a:rPr lang="en-US" sz="1000" dirty="0" smtClean="0"/>
                <a:t>296.07791</a:t>
              </a:r>
              <a:endParaRPr lang="en-US" sz="1000" dirty="0"/>
            </a:p>
          </p:txBody>
        </p:sp>
        <p:sp>
          <p:nvSpPr>
            <p:cNvPr id="78" name="TextBox 77"/>
            <p:cNvSpPr txBox="1"/>
            <p:nvPr/>
          </p:nvSpPr>
          <p:spPr>
            <a:xfrm rot="16200000">
              <a:off x="5396703" y="5207022"/>
              <a:ext cx="737013" cy="246221"/>
            </a:xfrm>
            <a:prstGeom prst="rect">
              <a:avLst/>
            </a:prstGeom>
            <a:noFill/>
          </p:spPr>
          <p:txBody>
            <a:bodyPr wrap="none" rtlCol="0">
              <a:spAutoFit/>
            </a:bodyPr>
            <a:lstStyle/>
            <a:p>
              <a:r>
                <a:rPr lang="en-US" sz="1000" dirty="0" smtClean="0"/>
                <a:t>317.17345</a:t>
              </a:r>
              <a:endParaRPr lang="en-US" sz="1000" dirty="0"/>
            </a:p>
          </p:txBody>
        </p:sp>
      </p:grpSp>
      <p:sp>
        <p:nvSpPr>
          <p:cNvPr id="79" name="Rectangle 78"/>
          <p:cNvSpPr/>
          <p:nvPr/>
        </p:nvSpPr>
        <p:spPr>
          <a:xfrm>
            <a:off x="2077505" y="6092186"/>
            <a:ext cx="6752220" cy="369332"/>
          </a:xfrm>
          <a:prstGeom prst="rect">
            <a:avLst/>
          </a:prstGeom>
        </p:spPr>
        <p:txBody>
          <a:bodyPr wrap="square">
            <a:spAutoFit/>
          </a:bodyPr>
          <a:lstStyle/>
          <a:p>
            <a:r>
              <a:rPr lang="en-US" i="1" dirty="0" smtClean="0">
                <a:solidFill>
                  <a:srgbClr val="000000"/>
                </a:solidFill>
                <a:latin typeface="Arial"/>
                <a:cs typeface="Arial"/>
              </a:rPr>
              <a:t>High resolution ESI mass spectrum </a:t>
            </a:r>
            <a:r>
              <a:rPr lang="en-US" dirty="0" smtClean="0">
                <a:latin typeface="Arial"/>
                <a:cs typeface="Arial"/>
              </a:rPr>
              <a:t>of an OSPW acidic extract</a:t>
            </a:r>
            <a:endParaRPr lang="en-US" dirty="0">
              <a:latin typeface="Arial"/>
              <a:cs typeface="Arial"/>
            </a:endParaRPr>
          </a:p>
        </p:txBody>
      </p:sp>
      <p:sp>
        <p:nvSpPr>
          <p:cNvPr id="81" name="TextBox 80"/>
          <p:cNvSpPr txBox="1"/>
          <p:nvPr/>
        </p:nvSpPr>
        <p:spPr>
          <a:xfrm>
            <a:off x="4222733" y="5790589"/>
            <a:ext cx="604415" cy="369332"/>
          </a:xfrm>
          <a:prstGeom prst="rect">
            <a:avLst/>
          </a:prstGeom>
          <a:noFill/>
        </p:spPr>
        <p:txBody>
          <a:bodyPr wrap="none" rtlCol="0">
            <a:spAutoFit/>
          </a:bodyPr>
          <a:lstStyle/>
          <a:p>
            <a:r>
              <a:rPr lang="en-US" i="1" dirty="0" err="1" smtClean="0"/>
              <a:t>m/z</a:t>
            </a:r>
            <a:endParaRPr lang="en-US" i="1" dirty="0"/>
          </a:p>
        </p:txBody>
      </p:sp>
      <p:sp>
        <p:nvSpPr>
          <p:cNvPr id="82" name="TextBox 81"/>
          <p:cNvSpPr txBox="1"/>
          <p:nvPr/>
        </p:nvSpPr>
        <p:spPr>
          <a:xfrm rot="16200000">
            <a:off x="155895" y="3819986"/>
            <a:ext cx="2379152" cy="369332"/>
          </a:xfrm>
          <a:prstGeom prst="rect">
            <a:avLst/>
          </a:prstGeom>
          <a:solidFill>
            <a:schemeClr val="bg1"/>
          </a:solidFill>
        </p:spPr>
        <p:txBody>
          <a:bodyPr wrap="none" rtlCol="0">
            <a:spAutoFit/>
          </a:bodyPr>
          <a:lstStyle/>
          <a:p>
            <a:r>
              <a:rPr lang="en-US" dirty="0" smtClean="0"/>
              <a:t>Relative abundance (%) </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You probably noticed that few masses were exactly those predicted for theory, but several were close. One can express just how close, by calculating the </a:t>
            </a:r>
            <a:r>
              <a:rPr lang="en-US" sz="1800" i="1" dirty="0" smtClean="0">
                <a:solidFill>
                  <a:srgbClr val="000000"/>
                </a:solidFill>
                <a:latin typeface="Arial"/>
                <a:cs typeface="Arial"/>
              </a:rPr>
              <a:t>mass accuracy</a:t>
            </a:r>
            <a:r>
              <a:rPr lang="en-US" sz="1800" dirty="0" smtClean="0">
                <a:latin typeface="Arial"/>
                <a:cs typeface="Arial"/>
              </a:rPr>
              <a:t>.</a:t>
            </a:r>
          </a:p>
          <a:p>
            <a:endParaRPr lang="en-US" sz="1800" dirty="0" smtClean="0">
              <a:latin typeface="Arial"/>
              <a:cs typeface="Arial"/>
            </a:endParaRPr>
          </a:p>
          <a:p>
            <a:r>
              <a:rPr lang="en-US" sz="1800" dirty="0" smtClean="0">
                <a:latin typeface="Arial"/>
                <a:cs typeface="Arial"/>
              </a:rPr>
              <a:t>Once you have learned how this is done, </a:t>
            </a:r>
            <a:r>
              <a:rPr lang="en-US" sz="1800" dirty="0" err="1" smtClean="0">
                <a:latin typeface="Arial"/>
                <a:cs typeface="Arial"/>
              </a:rPr>
              <a:t>visit</a:t>
            </a:r>
            <a:r>
              <a:rPr lang="en-US" sz="1800" dirty="0" err="1" smtClean="0">
                <a:latin typeface="Arial"/>
                <a:cs typeface="Arial"/>
                <a:hlinkClick r:id="rId2"/>
              </a:rPr>
              <a:t>http://www.sisweb.com/referenc/tools/exactmass.htm</a:t>
            </a:r>
            <a:r>
              <a:rPr lang="en-US" sz="1800" dirty="0" smtClean="0">
                <a:latin typeface="Arial"/>
                <a:cs typeface="Arial"/>
              </a:rPr>
              <a:t> or http://</a:t>
            </a:r>
            <a:r>
              <a:rPr lang="en-US" sz="1800" dirty="0" err="1" smtClean="0">
                <a:latin typeface="Arial"/>
                <a:cs typeface="Arial"/>
              </a:rPr>
              <a:t>www.warwick.ac.uk/staff/M.P.Barrow/massaccuracy.html</a:t>
            </a:r>
            <a:r>
              <a:rPr lang="en-US" sz="1800" dirty="0" smtClean="0">
                <a:latin typeface="Arial"/>
                <a:cs typeface="Arial"/>
              </a:rPr>
              <a:t>, for calculators which will do this for you. Others are available.</a:t>
            </a:r>
          </a:p>
          <a:p>
            <a:endParaRPr lang="en-US" sz="1800" dirty="0" smtClean="0">
              <a:latin typeface="Arial"/>
              <a:cs typeface="Arial"/>
            </a:endParaRPr>
          </a:p>
          <a:p>
            <a:r>
              <a:rPr lang="en-US" sz="1800" dirty="0" smtClean="0">
                <a:latin typeface="Arial"/>
                <a:cs typeface="Arial"/>
              </a:rPr>
              <a:t>Do this for a selection of the masses you assigned to </a:t>
            </a:r>
          </a:p>
          <a:p>
            <a:pPr>
              <a:buNone/>
            </a:pPr>
            <a:r>
              <a:rPr lang="en-US" sz="1800" dirty="0" smtClean="0">
                <a:latin typeface="Arial"/>
                <a:cs typeface="Arial"/>
              </a:rPr>
              <a:t>	C</a:t>
            </a:r>
            <a:r>
              <a:rPr lang="en-US" sz="1800" baseline="-25000" dirty="0" smtClean="0">
                <a:latin typeface="Arial"/>
                <a:cs typeface="Arial"/>
              </a:rPr>
              <a:t>n</a:t>
            </a:r>
            <a:r>
              <a:rPr lang="en-US" sz="1800" dirty="0" smtClean="0">
                <a:latin typeface="Arial"/>
                <a:cs typeface="Arial"/>
              </a:rPr>
              <a:t>H</a:t>
            </a:r>
            <a:r>
              <a:rPr lang="en-US" sz="1800" baseline="-25000" dirty="0" smtClean="0">
                <a:latin typeface="Arial"/>
                <a:cs typeface="Arial"/>
              </a:rPr>
              <a:t>2n-z</a:t>
            </a:r>
            <a:r>
              <a:rPr lang="en-US" sz="1800" dirty="0" smtClean="0">
                <a:latin typeface="Arial"/>
                <a:cs typeface="Arial"/>
              </a:rPr>
              <a:t>O</a:t>
            </a:r>
            <a:r>
              <a:rPr lang="en-US" sz="1800" baseline="-25000" dirty="0" smtClean="0">
                <a:latin typeface="Arial"/>
                <a:cs typeface="Arial"/>
              </a:rPr>
              <a:t>2 </a:t>
            </a:r>
            <a:r>
              <a:rPr lang="en-US" sz="1800" dirty="0" smtClean="0">
                <a:latin typeface="Arial"/>
                <a:cs typeface="Arial"/>
              </a:rPr>
              <a:t>species previously. Plot the deviations of selected mass ranges from the exact masses as  a bar chart, as in the reference paper</a:t>
            </a:r>
            <a:r>
              <a:rPr lang="en-US" sz="1800" baseline="30000" dirty="0" smtClean="0">
                <a:latin typeface="Arial"/>
                <a:cs typeface="Arial"/>
              </a:rPr>
              <a:t>10.</a:t>
            </a:r>
            <a:endParaRPr lang="en-US" sz="1800" baseline="30000" dirty="0">
              <a:latin typeface="Arial"/>
              <a:cs typeface="Arial"/>
            </a:endParaRPr>
          </a:p>
        </p:txBody>
      </p:sp>
      <p:cxnSp>
        <p:nvCxnSpPr>
          <p:cNvPr id="4" name="Straight Connector 3"/>
          <p:cNvCxnSpPr/>
          <p:nvPr/>
        </p:nvCxnSpPr>
        <p:spPr>
          <a:xfrm flipV="1">
            <a:off x="457200" y="5661583"/>
            <a:ext cx="8229600" cy="24740"/>
          </a:xfrm>
          <a:prstGeom prst="line">
            <a:avLst/>
          </a:prstGeom>
        </p:spPr>
        <p:style>
          <a:lnRef idx="2">
            <a:schemeClr val="accent1"/>
          </a:lnRef>
          <a:fillRef idx="0">
            <a:schemeClr val="accent1"/>
          </a:fillRef>
          <a:effectRef idx="1">
            <a:schemeClr val="accent1"/>
          </a:effectRef>
          <a:fontRef idx="minor">
            <a:schemeClr val="tx1"/>
          </a:fontRef>
        </p:style>
      </p:cxnSp>
      <p:sp>
        <p:nvSpPr>
          <p:cNvPr id="5" name="Rectangle 4"/>
          <p:cNvSpPr/>
          <p:nvPr/>
        </p:nvSpPr>
        <p:spPr>
          <a:xfrm>
            <a:off x="647290" y="5842337"/>
            <a:ext cx="8039510" cy="230832"/>
          </a:xfrm>
          <a:prstGeom prst="rect">
            <a:avLst/>
          </a:prstGeom>
        </p:spPr>
        <p:txBody>
          <a:bodyPr wrap="square">
            <a:spAutoFit/>
          </a:bodyPr>
          <a:lstStyle/>
          <a:p>
            <a:r>
              <a:rPr lang="en-US" sz="900" baseline="30000" dirty="0" smtClean="0"/>
              <a:t>10</a:t>
            </a:r>
            <a:r>
              <a:rPr lang="en-US" sz="900" dirty="0" smtClean="0"/>
              <a:t>Barrow </a:t>
            </a:r>
            <a:r>
              <a:rPr lang="en-US" sz="900" dirty="0" smtClean="0"/>
              <a:t>, M.P</a:t>
            </a:r>
            <a:r>
              <a:rPr lang="en-US" sz="900" dirty="0" smtClean="0"/>
              <a:t>. </a:t>
            </a:r>
            <a:r>
              <a:rPr lang="en-US" sz="900" i="1" dirty="0" smtClean="0"/>
              <a:t>et al</a:t>
            </a:r>
            <a:r>
              <a:rPr lang="en-US" sz="900" dirty="0" smtClean="0"/>
              <a:t>. (2004) Fourier transform ion cyclotron resonance mass spectrometry of principal components in </a:t>
            </a:r>
            <a:r>
              <a:rPr lang="en-US" sz="900" dirty="0" err="1" smtClean="0"/>
              <a:t>oilsands</a:t>
            </a:r>
            <a:r>
              <a:rPr lang="en-US" sz="900" dirty="0" smtClean="0"/>
              <a:t> naphthenic acids </a:t>
            </a:r>
            <a:r>
              <a:rPr lang="en-US" sz="900" i="1" dirty="0" smtClean="0"/>
              <a:t>J. </a:t>
            </a:r>
            <a:r>
              <a:rPr lang="en-US" sz="900" i="1" dirty="0" err="1" smtClean="0"/>
              <a:t>Chrom</a:t>
            </a:r>
            <a:r>
              <a:rPr lang="en-US" sz="900" i="1" dirty="0" smtClean="0"/>
              <a:t>. A </a:t>
            </a:r>
            <a:r>
              <a:rPr lang="en-US" sz="900" b="1" dirty="0" smtClean="0"/>
              <a:t>1058</a:t>
            </a:r>
            <a:r>
              <a:rPr lang="en-US" sz="900" dirty="0" smtClean="0"/>
              <a:t>, 51-59.</a:t>
            </a:r>
            <a:endParaRPr lang="en-US" sz="9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a:cs typeface="Arial"/>
              </a:rPr>
              <a:t>Session 3</a:t>
            </a:r>
            <a:endParaRPr lang="en-US" dirty="0">
              <a:latin typeface="Arial"/>
              <a:cs typeface="Arial"/>
            </a:endParaRPr>
          </a:p>
        </p:txBody>
      </p:sp>
      <p:sp>
        <p:nvSpPr>
          <p:cNvPr id="3" name="Content Placeholder 2"/>
          <p:cNvSpPr>
            <a:spLocks noGrp="1"/>
          </p:cNvSpPr>
          <p:nvPr>
            <p:ph idx="1"/>
          </p:nvPr>
        </p:nvSpPr>
        <p:spPr/>
        <p:txBody>
          <a:bodyPr>
            <a:normAutofit/>
          </a:bodyPr>
          <a:lstStyle/>
          <a:p>
            <a:r>
              <a:rPr lang="en-US" sz="1800" dirty="0" smtClean="0">
                <a:latin typeface="Arial"/>
                <a:cs typeface="Arial"/>
              </a:rPr>
              <a:t>So what have we got? </a:t>
            </a:r>
          </a:p>
          <a:p>
            <a:endParaRPr lang="en-US" sz="1800" dirty="0" smtClean="0">
              <a:latin typeface="Arial"/>
              <a:cs typeface="Arial"/>
            </a:endParaRPr>
          </a:p>
          <a:p>
            <a:r>
              <a:rPr lang="en-US" sz="1800" dirty="0" smtClean="0">
                <a:latin typeface="Arial"/>
                <a:cs typeface="Arial"/>
              </a:rPr>
              <a:t>Some species (any idea what %?) fit the formulae and have accurate masses consistent with a variety of acyclic and cyclic carboxylic acids. These have </a:t>
            </a:r>
            <a:r>
              <a:rPr lang="en-US" sz="1800" dirty="0" err="1" smtClean="0">
                <a:latin typeface="Arial"/>
                <a:cs typeface="Arial"/>
              </a:rPr>
              <a:t>pK</a:t>
            </a:r>
            <a:r>
              <a:rPr lang="en-US" sz="1800" baseline="-25000" dirty="0" err="1" smtClean="0">
                <a:latin typeface="Arial"/>
                <a:cs typeface="Arial"/>
              </a:rPr>
              <a:t>a</a:t>
            </a:r>
            <a:r>
              <a:rPr lang="en-US" sz="1800" dirty="0" smtClean="0">
                <a:latin typeface="Arial"/>
                <a:cs typeface="Arial"/>
              </a:rPr>
              <a:t> values and other properties consistent with presence in OSPW.</a:t>
            </a:r>
          </a:p>
          <a:p>
            <a:endParaRPr lang="en-US" sz="1800" dirty="0" smtClean="0">
              <a:latin typeface="Arial"/>
              <a:cs typeface="Arial"/>
            </a:endParaRPr>
          </a:p>
          <a:p>
            <a:r>
              <a:rPr lang="en-US" sz="1800" dirty="0" smtClean="0">
                <a:latin typeface="Arial"/>
                <a:cs typeface="Arial"/>
              </a:rPr>
              <a:t>We also seem to have evidence for a smaller proportion of aromatic (UV) and non aromatic S –containing compounds, possibly including </a:t>
            </a:r>
            <a:r>
              <a:rPr lang="en-US" sz="1800" dirty="0" err="1" smtClean="0">
                <a:latin typeface="Arial"/>
                <a:cs typeface="Arial"/>
              </a:rPr>
              <a:t>sulfoxides</a:t>
            </a:r>
            <a:r>
              <a:rPr lang="en-US" sz="1800" dirty="0" smtClean="0">
                <a:latin typeface="Arial"/>
                <a:cs typeface="Arial"/>
              </a:rPr>
              <a:t>, or more likely given acidity, </a:t>
            </a:r>
            <a:r>
              <a:rPr lang="en-US" sz="1800" dirty="0" err="1" smtClean="0">
                <a:latin typeface="Arial"/>
                <a:cs typeface="Arial"/>
              </a:rPr>
              <a:t>carboxy</a:t>
            </a:r>
            <a:r>
              <a:rPr lang="en-US" sz="1800" dirty="0" smtClean="0">
                <a:latin typeface="Arial"/>
                <a:cs typeface="Arial"/>
              </a:rPr>
              <a:t> </a:t>
            </a:r>
            <a:r>
              <a:rPr lang="en-US" sz="1800" dirty="0" err="1" smtClean="0">
                <a:latin typeface="Arial"/>
                <a:cs typeface="Arial"/>
              </a:rPr>
              <a:t>sulfoxides</a:t>
            </a:r>
            <a:r>
              <a:rPr lang="en-US" sz="1800" dirty="0" smtClean="0">
                <a:latin typeface="Arial"/>
                <a:cs typeface="Arial"/>
              </a:rPr>
              <a:t>. These may be analogues of the non-S containing acids? </a:t>
            </a:r>
            <a:endParaRPr lang="en-US" sz="1800" dirty="0">
              <a:latin typeface="Arial"/>
              <a:cs typeface="Aria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716"/>
            <a:ext cx="8229600" cy="1143000"/>
          </a:xfrm>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261716"/>
            <a:ext cx="8229600" cy="5269516"/>
          </a:xfrm>
        </p:spPr>
        <p:txBody>
          <a:bodyPr>
            <a:normAutofit fontScale="32500" lnSpcReduction="20000"/>
          </a:bodyPr>
          <a:lstStyle/>
          <a:p>
            <a:pPr>
              <a:buNone/>
            </a:pPr>
            <a:r>
              <a:rPr lang="en-US" sz="4500" i="1" dirty="0" smtClean="0">
                <a:latin typeface="Arial" pitchFamily="34" charset="0"/>
                <a:cs typeface="Arial" pitchFamily="34" charset="0"/>
              </a:rPr>
              <a:t>RECAP ON THE PROBLEM</a:t>
            </a:r>
          </a:p>
          <a:p>
            <a:pPr>
              <a:buNone/>
            </a:pPr>
            <a:endParaRPr lang="en-US" sz="4500" i="1" dirty="0" smtClean="0">
              <a:latin typeface="Arial" pitchFamily="34" charset="0"/>
              <a:cs typeface="Arial" pitchFamily="34" charset="0"/>
            </a:endParaRPr>
          </a:p>
          <a:p>
            <a:r>
              <a:rPr lang="en-US" sz="4500" i="1" dirty="0" smtClean="0">
                <a:latin typeface="Arial" pitchFamily="34" charset="0"/>
                <a:cs typeface="Arial" pitchFamily="34" charset="0"/>
              </a:rPr>
              <a:t>Something</a:t>
            </a:r>
            <a:r>
              <a:rPr lang="en-US" sz="4500" dirty="0" smtClean="0">
                <a:latin typeface="Arial" pitchFamily="34" charset="0"/>
                <a:cs typeface="Arial" pitchFamily="34" charset="0"/>
              </a:rPr>
              <a:t> ‘acidic’ in oil sands process-affected water (OSPW), of which there are an estimated trillion </a:t>
            </a:r>
            <a:r>
              <a:rPr lang="en-US" sz="4500" dirty="0" err="1" smtClean="0">
                <a:latin typeface="Arial" pitchFamily="34" charset="0"/>
                <a:cs typeface="Arial" pitchFamily="34" charset="0"/>
              </a:rPr>
              <a:t>litres</a:t>
            </a:r>
            <a:r>
              <a:rPr lang="en-US" sz="4500" dirty="0" smtClean="0">
                <a:latin typeface="Arial" pitchFamily="34" charset="0"/>
                <a:cs typeface="Arial" pitchFamily="34" charset="0"/>
              </a:rPr>
              <a:t> in Alberta tailings ponds, end pits and other storage lagoons, is toxic to a variety of organisms. This fraction has been called ‘naphthenic acids’ by some, but that is not a very useful term.</a:t>
            </a:r>
          </a:p>
          <a:p>
            <a:pPr>
              <a:buNone/>
            </a:pPr>
            <a:endParaRPr lang="en-US" sz="4500" dirty="0" smtClean="0">
              <a:latin typeface="Arial" pitchFamily="34" charset="0"/>
              <a:cs typeface="Arial" pitchFamily="34" charset="0"/>
            </a:endParaRPr>
          </a:p>
          <a:p>
            <a:r>
              <a:rPr lang="en-US" sz="4500" dirty="0" smtClean="0">
                <a:latin typeface="Arial" pitchFamily="34" charset="0"/>
                <a:cs typeface="Arial" pitchFamily="34" charset="0"/>
              </a:rPr>
              <a:t>If a variety of organisms are exposed to neat or diluted OSPW samples, a number of deleterious (acute and chronic toxic) effects can sometimes be measured. The effects vary depending on the sample history (e.g. age of storage) and the organism or test used. The major acutely toxic components are believed to have relative molecular masses 200-500 and to be highly polar organic compounds with properties similar to ‘naphthenic acids’</a:t>
            </a:r>
            <a:r>
              <a:rPr lang="en-US" sz="4500" baseline="30000" dirty="0" smtClean="0">
                <a:latin typeface="Arial" pitchFamily="34" charset="0"/>
                <a:cs typeface="Arial" pitchFamily="34" charset="0"/>
              </a:rPr>
              <a:t>1</a:t>
            </a:r>
            <a:r>
              <a:rPr lang="en-US" sz="4500" dirty="0" smtClean="0">
                <a:latin typeface="Arial" pitchFamily="34" charset="0"/>
                <a:cs typeface="Arial" pitchFamily="34" charset="0"/>
              </a:rPr>
              <a:t>. This statement</a:t>
            </a:r>
            <a:r>
              <a:rPr lang="en-US" sz="4500" baseline="30000" dirty="0" smtClean="0">
                <a:latin typeface="Arial" pitchFamily="34" charset="0"/>
                <a:cs typeface="Arial" pitchFamily="34" charset="0"/>
              </a:rPr>
              <a:t>1,2</a:t>
            </a:r>
            <a:r>
              <a:rPr lang="en-US" sz="4500" dirty="0" smtClean="0">
                <a:latin typeface="Arial" pitchFamily="34" charset="0"/>
                <a:cs typeface="Arial" pitchFamily="34" charset="0"/>
              </a:rPr>
              <a:t> seems to have been based partly on the reduction in toxicity to bacteria, water flea and trout observed when the OSPW (tailings water) was first acidified to pH&lt;5.</a:t>
            </a:r>
            <a:r>
              <a:rPr lang="en-US" sz="4500" baseline="30000" dirty="0" smtClean="0">
                <a:latin typeface="Arial" pitchFamily="34" charset="0"/>
                <a:cs typeface="Arial" pitchFamily="34" charset="0"/>
              </a:rPr>
              <a:t>2</a:t>
            </a:r>
            <a:endParaRPr lang="en-US" sz="4500" dirty="0" smtClean="0">
              <a:latin typeface="Arial" pitchFamily="34" charset="0"/>
              <a:cs typeface="Arial" pitchFamily="34" charset="0"/>
            </a:endParaRPr>
          </a:p>
          <a:p>
            <a:pPr>
              <a:buNone/>
            </a:pPr>
            <a:endParaRPr lang="en-US" sz="4500" baseline="-25000" dirty="0" smtClean="0">
              <a:latin typeface="Arial" pitchFamily="34" charset="0"/>
              <a:cs typeface="Arial" pitchFamily="34" charset="0"/>
            </a:endParaRPr>
          </a:p>
          <a:p>
            <a:r>
              <a:rPr lang="en-US" sz="4500" dirty="0" smtClean="0">
                <a:latin typeface="Arial" pitchFamily="34" charset="0"/>
                <a:cs typeface="Arial" pitchFamily="34" charset="0"/>
              </a:rPr>
              <a:t>At the end of session 3 you compiled an Excel spreadsheet of the names, </a:t>
            </a:r>
            <a:r>
              <a:rPr lang="en-US" sz="4500" dirty="0" err="1" smtClean="0">
                <a:latin typeface="Arial" pitchFamily="34" charset="0"/>
                <a:cs typeface="Arial" pitchFamily="34" charset="0"/>
              </a:rPr>
              <a:t>pKa</a:t>
            </a:r>
            <a:r>
              <a:rPr lang="en-US" sz="4500" dirty="0" smtClean="0">
                <a:latin typeface="Arial" pitchFamily="34" charset="0"/>
                <a:cs typeface="Arial" pitchFamily="34" charset="0"/>
              </a:rPr>
              <a:t> values, structures, and examined low and high resolution mass spectra and suggested compounds which had molecular masses consistent with the chemicals suggested to cause the toxicity.</a:t>
            </a:r>
          </a:p>
          <a:p>
            <a:endParaRPr lang="en-US" sz="4500" dirty="0" smtClean="0">
              <a:latin typeface="Arial" pitchFamily="34" charset="0"/>
              <a:cs typeface="Arial" pitchFamily="34" charset="0"/>
            </a:endParaRPr>
          </a:p>
          <a:p>
            <a:r>
              <a:rPr lang="en-US" sz="4500" dirty="0" smtClean="0">
                <a:latin typeface="Arial" pitchFamily="34" charset="0"/>
                <a:cs typeface="Arial" pitchFamily="34" charset="0"/>
              </a:rPr>
              <a:t>In the present session, you will deduce SMILES notations of those organic substances which you considered possessed ‘acidity’ and had molecular masses consistent with the chemicals suggested to cause the toxicity and then use a computer </a:t>
            </a:r>
            <a:r>
              <a:rPr lang="en-US" sz="4500" dirty="0" err="1" smtClean="0">
                <a:latin typeface="Arial" pitchFamily="34" charset="0"/>
                <a:cs typeface="Arial" pitchFamily="34" charset="0"/>
              </a:rPr>
              <a:t>programme</a:t>
            </a:r>
            <a:r>
              <a:rPr lang="en-US" sz="4500" dirty="0" smtClean="0">
                <a:latin typeface="Arial" pitchFamily="34" charset="0"/>
                <a:cs typeface="Arial" pitchFamily="34" charset="0"/>
              </a:rPr>
              <a:t> devised and recommended by the United States Environmental Protection Agency (US EPA), to calculate the possible toxicities of the compounds in your spreadsheets to a range of organisms (biological endpoints).</a:t>
            </a:r>
          </a:p>
          <a:p>
            <a:endParaRPr lang="en-US" dirty="0" smtClean="0"/>
          </a:p>
          <a:p>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 </a:t>
            </a:r>
            <a:endParaRPr lang="en-US" dirty="0">
              <a:latin typeface="Arial" pitchFamily="34" charset="0"/>
              <a:cs typeface="Arial" pitchFamily="34" charset="0"/>
            </a:endParaRPr>
          </a:p>
        </p:txBody>
      </p:sp>
      <p:sp>
        <p:nvSpPr>
          <p:cNvPr id="3" name="Content Placeholder 2"/>
          <p:cNvSpPr>
            <a:spLocks noGrp="1"/>
          </p:cNvSpPr>
          <p:nvPr>
            <p:ph idx="1"/>
          </p:nvPr>
        </p:nvSpPr>
        <p:spPr>
          <a:xfrm>
            <a:off x="457199" y="1298542"/>
            <a:ext cx="8383639" cy="4962831"/>
          </a:xfrm>
        </p:spPr>
        <p:txBody>
          <a:bodyPr>
            <a:normAutofit fontScale="40000" lnSpcReduction="20000"/>
          </a:bodyPr>
          <a:lstStyle/>
          <a:p>
            <a:pPr>
              <a:buNone/>
            </a:pPr>
            <a:endParaRPr lang="en-US" dirty="0" smtClean="0"/>
          </a:p>
          <a:p>
            <a:r>
              <a:rPr lang="en-US" sz="3800" dirty="0" smtClean="0">
                <a:latin typeface="Arial" pitchFamily="34" charset="0"/>
                <a:cs typeface="Arial" pitchFamily="34" charset="0"/>
              </a:rPr>
              <a:t>SMILES stands for Simplified Molecular-Input Line-Entry Specification. It is a method of describing molecules using ASCII (American Standard Code for Information Interchange) letters and is used mainly in computer programs, to input structures of organic chemicals. We will use this method to calculate the toxicities of the acidic molecules which you drew earlier. </a:t>
            </a:r>
          </a:p>
          <a:p>
            <a:pPr>
              <a:buNone/>
            </a:pPr>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Atoms are represented by their standard alphabetical letters for the chemical elements (e.g. C for carbon, O for oxygen). </a:t>
            </a:r>
            <a:r>
              <a:rPr lang="en-US" sz="3800" dirty="0" err="1" smtClean="0">
                <a:latin typeface="Arial" pitchFamily="34" charset="0"/>
                <a:cs typeface="Arial" pitchFamily="34" charset="0"/>
              </a:rPr>
              <a:t>Hydrogens</a:t>
            </a:r>
            <a:r>
              <a:rPr lang="en-US" sz="3800" dirty="0" smtClean="0">
                <a:latin typeface="Arial" pitchFamily="34" charset="0"/>
                <a:cs typeface="Arial" pitchFamily="34" charset="0"/>
              </a:rPr>
              <a:t> are left out and assumed. For example, CCO or OCC specifies the structure of ethanol. A small </a:t>
            </a:r>
            <a:r>
              <a:rPr lang="en-US" sz="3800" dirty="0" err="1" smtClean="0">
                <a:latin typeface="Arial" pitchFamily="34" charset="0"/>
                <a:cs typeface="Arial" pitchFamily="34" charset="0"/>
              </a:rPr>
              <a:t>c</a:t>
            </a:r>
            <a:r>
              <a:rPr lang="en-US" sz="3800" dirty="0" smtClean="0">
                <a:latin typeface="Arial" pitchFamily="34" charset="0"/>
                <a:cs typeface="Arial" pitchFamily="34" charset="0"/>
              </a:rPr>
              <a:t> is used for aromatic carbon.</a:t>
            </a:r>
          </a:p>
          <a:p>
            <a:pPr>
              <a:buNone/>
            </a:pPr>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Bonds between aliphatic atoms are assumed to be single unless specified otherwise. </a:t>
            </a:r>
          </a:p>
          <a:p>
            <a:pPr>
              <a:buNone/>
            </a:pPr>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Double bonds are represented by the symbol '=‘ as illustrated by the SMILES, O=C=O  for carbon dioxide.</a:t>
            </a:r>
          </a:p>
          <a:p>
            <a:pPr>
              <a:buNone/>
            </a:pPr>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Ring closure labels are used to indicate connectivity between non-adjacent atoms in the SMILES, which for cyclohexane could be written as C1CCCCC1. For a second ring, the label will be 2 (naphthalene: c1cccc2c1cccc2), and so on. </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Consult and read: </a:t>
            </a:r>
            <a:r>
              <a:rPr lang="en-US" sz="3800" dirty="0" smtClean="0">
                <a:latin typeface="Arial" pitchFamily="34" charset="0"/>
                <a:cs typeface="Arial" pitchFamily="34" charset="0"/>
                <a:hlinkClick r:id="rId2"/>
              </a:rPr>
              <a:t>http://www.daylight.com/dayhtml/doc/theory/theory.smiles.html</a:t>
            </a:r>
            <a:r>
              <a:rPr lang="en-US" sz="3800" dirty="0" smtClean="0">
                <a:latin typeface="Arial" pitchFamily="34" charset="0"/>
                <a:cs typeface="Arial" pitchFamily="34" charset="0"/>
              </a:rPr>
              <a:t> and </a:t>
            </a:r>
            <a:r>
              <a:rPr lang="en-US" sz="3800" dirty="0" err="1" smtClean="0">
                <a:latin typeface="Arial" pitchFamily="34" charset="0"/>
                <a:cs typeface="Arial" pitchFamily="34" charset="0"/>
                <a:hlinkClick r:id="rId3"/>
              </a:rPr>
              <a:t>http://en.wikipedia.org/wiki/Simplified_molecular-input_line-entry_specification</a:t>
            </a:r>
            <a:r>
              <a:rPr lang="en-US" sz="3800" dirty="0" err="1" smtClean="0">
                <a:latin typeface="Arial" pitchFamily="34" charset="0"/>
                <a:cs typeface="Arial" pitchFamily="34" charset="0"/>
              </a:rPr>
              <a:t>.</a:t>
            </a:r>
            <a:endParaRPr lang="en-US" sz="3800" dirty="0" smtClean="0">
              <a:latin typeface="Arial" pitchFamily="34" charset="0"/>
              <a:cs typeface="Arial" pitchFamily="34" charset="0"/>
            </a:endParaRPr>
          </a:p>
          <a:p>
            <a:endParaRPr lang="en-US" sz="3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Write down what you think might be acceptable SMILES notations for:</a:t>
            </a:r>
          </a:p>
          <a:p>
            <a:endParaRPr lang="en-US" sz="1800" dirty="0" smtClean="0">
              <a:latin typeface="Arial" pitchFamily="34" charset="0"/>
              <a:cs typeface="Arial" pitchFamily="34" charset="0"/>
            </a:endParaRPr>
          </a:p>
          <a:p>
            <a:pPr lvl="1"/>
            <a:r>
              <a:rPr lang="en-US" sz="1800" dirty="0" smtClean="0">
                <a:latin typeface="Arial" pitchFamily="34" charset="0"/>
                <a:cs typeface="Arial" pitchFamily="34" charset="0"/>
              </a:rPr>
              <a:t>Ethanoic acid</a:t>
            </a:r>
          </a:p>
          <a:p>
            <a:pPr lvl="1"/>
            <a:endParaRPr lang="en-US" sz="1800" dirty="0" smtClean="0">
              <a:latin typeface="Arial" pitchFamily="34" charset="0"/>
              <a:cs typeface="Arial" pitchFamily="34" charset="0"/>
            </a:endParaRPr>
          </a:p>
          <a:p>
            <a:pPr lvl="1"/>
            <a:r>
              <a:rPr lang="en-US" sz="1800" dirty="0" smtClean="0">
                <a:latin typeface="Arial" pitchFamily="34" charset="0"/>
                <a:cs typeface="Arial" pitchFamily="34" charset="0"/>
              </a:rPr>
              <a:t>Cyclohexane carboxylic acid</a:t>
            </a:r>
          </a:p>
          <a:p>
            <a:pPr lvl="1"/>
            <a:endParaRPr lang="en-US" sz="1800" dirty="0" smtClean="0">
              <a:latin typeface="Arial" pitchFamily="34" charset="0"/>
              <a:cs typeface="Arial" pitchFamily="34" charset="0"/>
            </a:endParaRPr>
          </a:p>
          <a:p>
            <a:pPr lvl="1"/>
            <a:r>
              <a:rPr lang="en-US" sz="1800" dirty="0" err="1" smtClean="0">
                <a:latin typeface="Arial" pitchFamily="34" charset="0"/>
                <a:cs typeface="Arial" pitchFamily="34" charset="0"/>
              </a:rPr>
              <a:t>Naphthoic</a:t>
            </a:r>
            <a:r>
              <a:rPr lang="en-US" sz="1800" dirty="0" smtClean="0">
                <a:latin typeface="Arial" pitchFamily="34" charset="0"/>
                <a:cs typeface="Arial" pitchFamily="34" charset="0"/>
              </a:rPr>
              <a:t> acid</a:t>
            </a:r>
          </a:p>
          <a:p>
            <a:pPr lvl="1"/>
            <a:endParaRPr lang="en-US" sz="1800" dirty="0" smtClean="0">
              <a:latin typeface="Arial" pitchFamily="34" charset="0"/>
              <a:cs typeface="Arial" pitchFamily="34" charset="0"/>
            </a:endParaRPr>
          </a:p>
          <a:p>
            <a:pPr lvl="1"/>
            <a:r>
              <a:rPr lang="en-US" sz="1800" dirty="0" smtClean="0">
                <a:latin typeface="Arial" pitchFamily="34" charset="0"/>
                <a:cs typeface="Arial" pitchFamily="34" charset="0"/>
              </a:rPr>
              <a:t>Methyl </a:t>
            </a:r>
            <a:r>
              <a:rPr lang="en-US" sz="1800" dirty="0" err="1" smtClean="0">
                <a:latin typeface="Arial" pitchFamily="34" charset="0"/>
                <a:cs typeface="Arial" pitchFamily="34" charset="0"/>
              </a:rPr>
              <a:t>cyclohexane</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carboxylate</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Usefully, the drawing package </a:t>
            </a:r>
            <a:r>
              <a:rPr lang="en-US" sz="1800" dirty="0" err="1" smtClean="0">
                <a:latin typeface="Arial" pitchFamily="34" charset="0"/>
                <a:cs typeface="Arial" pitchFamily="34" charset="0"/>
              </a:rPr>
              <a:t>Chemsketch</a:t>
            </a:r>
            <a:r>
              <a:rPr lang="en-US" sz="1800" dirty="0" smtClean="0">
                <a:latin typeface="Arial" pitchFamily="34" charset="0"/>
                <a:cs typeface="Arial" pitchFamily="34" charset="0"/>
              </a:rPr>
              <a:t> which you have been using to draw acidic molecules, can also be used to generate SMILES notations.</a:t>
            </a:r>
          </a:p>
          <a:p>
            <a:endParaRPr lang="en-US" sz="1800" dirty="0">
              <a:latin typeface="Arial" pitchFamily="34" charset="0"/>
              <a:cs typeface="Arial" pitchFamily="34" charset="0"/>
            </a:endParaRP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Using your allocated subset of acidic molecules from the Excel database, draw each molecule. The click on ‘Tools’, then on ‘Generate’ and finally on ‘SMILES’. A text box with the SMILES notation (check that you agree with it) will appear on the screen below the molecule which you have drawn. ‘Copy’ and ‘Paste’ this into the Excel spreadsheet. This information will be used to calculate toxicities.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3378"/>
            <a:ext cx="8229600" cy="1143000"/>
          </a:xfrm>
        </p:spPr>
        <p:txBody>
          <a:bodyPr/>
          <a:lstStyle/>
          <a:p>
            <a:r>
              <a:rPr lang="en-US" dirty="0" smtClean="0"/>
              <a:t>Session 1</a:t>
            </a:r>
            <a:endParaRPr lang="en-US" dirty="0"/>
          </a:p>
        </p:txBody>
      </p:sp>
      <p:sp>
        <p:nvSpPr>
          <p:cNvPr id="3" name="Content Placeholder 2"/>
          <p:cNvSpPr>
            <a:spLocks noGrp="1"/>
          </p:cNvSpPr>
          <p:nvPr>
            <p:ph idx="1"/>
          </p:nvPr>
        </p:nvSpPr>
        <p:spPr>
          <a:xfrm>
            <a:off x="457200" y="2104449"/>
            <a:ext cx="8229600" cy="4525963"/>
          </a:xfrm>
        </p:spPr>
        <p:txBody>
          <a:bodyPr>
            <a:normAutofit fontScale="92500"/>
          </a:bodyPr>
          <a:lstStyle/>
          <a:p>
            <a:r>
              <a:rPr lang="en-US" dirty="0" smtClean="0">
                <a:latin typeface="Arial"/>
                <a:cs typeface="Arial"/>
              </a:rPr>
              <a:t>2.b</a:t>
            </a:r>
          </a:p>
          <a:p>
            <a:r>
              <a:rPr lang="en-US" dirty="0" smtClean="0">
                <a:latin typeface="Arial"/>
                <a:cs typeface="Arial"/>
              </a:rPr>
              <a:t>Oil sands are a petroleum deposit resulting from the biodegradation of conventional petroleum by bacteria. They are actually bituminous sands, but are commonly known as oil sands or tar sands. The dense, viscous hydrocarbon-type matter is not really a tar, as ‘tar’ normally refers to man-made residues of coal distillation.</a:t>
            </a:r>
            <a:endParaRPr lang="en-US" dirty="0">
              <a:latin typeface="Arial"/>
              <a:cs typeface="Arial"/>
            </a:endParaRPr>
          </a:p>
        </p:txBody>
      </p:sp>
      <p:pic>
        <p:nvPicPr>
          <p:cNvPr id="4"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3366194" y="1202939"/>
            <a:ext cx="2205259" cy="1471846"/>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Open your Microsoft Excel spreadsheets and the ECOSAR toxicity </a:t>
            </a:r>
            <a:r>
              <a:rPr lang="en-US" sz="1800" dirty="0" err="1" smtClean="0">
                <a:latin typeface="Arial" pitchFamily="34" charset="0"/>
                <a:cs typeface="Arial" pitchFamily="34" charset="0"/>
              </a:rPr>
              <a:t>modelling</a:t>
            </a:r>
            <a:r>
              <a:rPr lang="en-US" sz="1800" dirty="0" smtClean="0">
                <a:latin typeface="Arial" pitchFamily="34" charset="0"/>
                <a:cs typeface="Arial" pitchFamily="34" charset="0"/>
              </a:rPr>
              <a:t> program on your computer. </a:t>
            </a:r>
          </a:p>
          <a:p>
            <a:r>
              <a:rPr lang="en-US" sz="1800" dirty="0" smtClean="0">
                <a:latin typeface="Arial" pitchFamily="34" charset="0"/>
                <a:cs typeface="Arial" pitchFamily="34" charset="0"/>
              </a:rPr>
              <a:t>Paste the SMILES notation of your first designated suspected toxic chemical into the ECOSAR work area denoted ‘ENTER SMILES’.</a:t>
            </a:r>
          </a:p>
          <a:p>
            <a:r>
              <a:rPr lang="en-US" sz="1800" dirty="0" smtClean="0">
                <a:latin typeface="Arial" pitchFamily="34" charset="0"/>
                <a:cs typeface="Arial" pitchFamily="34" charset="0"/>
              </a:rPr>
              <a:t>Enter the other details (name of the chemical into ‘ENTER NAME’ etc).</a:t>
            </a:r>
          </a:p>
          <a:p>
            <a:r>
              <a:rPr lang="en-US" sz="1800" dirty="0" smtClean="0">
                <a:latin typeface="Arial" pitchFamily="34" charset="0"/>
                <a:cs typeface="Arial" pitchFamily="34" charset="0"/>
              </a:rPr>
              <a:t>Press ‘Calculate’.</a:t>
            </a:r>
          </a:p>
          <a:p>
            <a:r>
              <a:rPr lang="en-US" sz="1800" dirty="0" smtClean="0">
                <a:latin typeface="Arial" pitchFamily="34" charset="0"/>
                <a:cs typeface="Arial" pitchFamily="34" charset="0"/>
              </a:rPr>
              <a:t>You will find that the ECOSAR program has done two main things. It has redrawn your target molecule in order that you can check that this is indeed the correct substrate. You should check this against your Excel spreadsheet and </a:t>
            </a:r>
            <a:r>
              <a:rPr lang="en-US" sz="1800" dirty="0" err="1" smtClean="0">
                <a:latin typeface="Arial" pitchFamily="34" charset="0"/>
                <a:cs typeface="Arial" pitchFamily="34" charset="0"/>
              </a:rPr>
              <a:t>ChemSketch</a:t>
            </a:r>
            <a:r>
              <a:rPr lang="en-US" sz="1800" dirty="0" smtClean="0">
                <a:latin typeface="Arial" pitchFamily="34" charset="0"/>
                <a:cs typeface="Arial" pitchFamily="34" charset="0"/>
              </a:rPr>
              <a:t> drawing. </a:t>
            </a:r>
          </a:p>
          <a:p>
            <a:r>
              <a:rPr lang="en-US" sz="1800" dirty="0" smtClean="0">
                <a:latin typeface="Arial" pitchFamily="34" charset="0"/>
                <a:cs typeface="Arial" pitchFamily="34" charset="0"/>
              </a:rPr>
              <a:t>More importantly, the model has calculated various physical and chemical properties for your molecule (e.g. average relative molecular mass, not accurate mono-isotopic  mass) and the concentrations in mg L</a:t>
            </a:r>
            <a:r>
              <a:rPr lang="en-US" sz="1800" baseline="30000" dirty="0" smtClean="0">
                <a:latin typeface="Arial" pitchFamily="34" charset="0"/>
                <a:cs typeface="Arial" pitchFamily="34" charset="0"/>
              </a:rPr>
              <a:t>-1</a:t>
            </a:r>
            <a:r>
              <a:rPr lang="en-US" sz="1800" dirty="0" smtClean="0">
                <a:latin typeface="Arial" pitchFamily="34" charset="0"/>
                <a:cs typeface="Arial" pitchFamily="34" charset="0"/>
              </a:rPr>
              <a:t> of chemical required to produce a toxic effect to a number of endpoints. The output will look like this: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smtClean="0">
                <a:latin typeface="Arial" pitchFamily="34" charset="0"/>
                <a:cs typeface="Arial" pitchFamily="34" charset="0"/>
              </a:rPr>
              <a:t>Session 4</a:t>
            </a:r>
            <a:endParaRPr lang="en-GB" dirty="0">
              <a:latin typeface="Arial" pitchFamily="34" charset="0"/>
              <a:cs typeface="Arial" pitchFamily="34" charset="0"/>
            </a:endParaRPr>
          </a:p>
        </p:txBody>
      </p:sp>
      <p:pic>
        <p:nvPicPr>
          <p:cNvPr id="1026"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1098353" y="1576514"/>
            <a:ext cx="6754822" cy="4557145"/>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mc="http://schemas.openxmlformats.org/markup-compatibility/2006" xmlns:mv="urn:schemas-microsoft-com:mac:vml" xmlns:p14="http://schemas.microsoft.com/office/powerpoint/2010/main" xmlns="" val="13021530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Session 4</a:t>
            </a:r>
            <a:endParaRPr lang="en-US" dirty="0"/>
          </a:p>
        </p:txBody>
      </p:sp>
      <p:sp>
        <p:nvSpPr>
          <p:cNvPr id="3" name="Content Placeholder 2"/>
          <p:cNvSpPr>
            <a:spLocks noGrp="1"/>
          </p:cNvSpPr>
          <p:nvPr>
            <p:ph idx="1"/>
          </p:nvPr>
        </p:nvSpPr>
        <p:spPr>
          <a:xfrm>
            <a:off x="457200" y="1298542"/>
            <a:ext cx="8475496" cy="4860950"/>
          </a:xfrm>
        </p:spPr>
        <p:txBody>
          <a:bodyPr>
            <a:normAutofit fontScale="40000" lnSpcReduction="20000"/>
          </a:bodyPr>
          <a:lstStyle/>
          <a:p>
            <a:r>
              <a:rPr lang="en-US" sz="3800" dirty="0" smtClean="0">
                <a:latin typeface="Arial" pitchFamily="34" charset="0"/>
                <a:cs typeface="Arial" pitchFamily="34" charset="0"/>
              </a:rPr>
              <a:t>You will see that the end points (i.e. the particular assay used to predict an effect) have abbreviations such as EC50 and LC50. These stand for Effective Concentration (or Lethal Concentration) of chemical in water in mg L</a:t>
            </a:r>
            <a:r>
              <a:rPr lang="en-US" sz="3800" baseline="30000" dirty="0" smtClean="0">
                <a:latin typeface="Arial" pitchFamily="34" charset="0"/>
                <a:cs typeface="Arial" pitchFamily="34" charset="0"/>
              </a:rPr>
              <a:t>-1 </a:t>
            </a:r>
            <a:r>
              <a:rPr lang="en-US" sz="3800" dirty="0" smtClean="0">
                <a:latin typeface="Arial" pitchFamily="34" charset="0"/>
                <a:cs typeface="Arial" pitchFamily="34" charset="0"/>
              </a:rPr>
              <a:t>required to produce an effect on 50% of the population of organisms. The assay timescales also vary. </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Organisms (assays) tested include, fish, water fleas (</a:t>
            </a:r>
            <a:r>
              <a:rPr lang="en-US" sz="3800" dirty="0" err="1" smtClean="0">
                <a:latin typeface="Arial" pitchFamily="34" charset="0"/>
                <a:cs typeface="Arial" pitchFamily="34" charset="0"/>
              </a:rPr>
              <a:t>daphnids</a:t>
            </a:r>
            <a:r>
              <a:rPr lang="en-US" sz="3800" dirty="0" smtClean="0">
                <a:latin typeface="Arial" pitchFamily="34" charset="0"/>
                <a:cs typeface="Arial" pitchFamily="34" charset="0"/>
              </a:rPr>
              <a:t>) and algae. (Ignore the data for earthworms).</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Now convert the data from the units given to </a:t>
            </a:r>
            <a:r>
              <a:rPr lang="en-US" sz="3800" dirty="0" err="1" smtClean="0">
                <a:latin typeface="Arial" pitchFamily="34" charset="0"/>
                <a:cs typeface="Arial" pitchFamily="34" charset="0"/>
              </a:rPr>
              <a:t>millimolar</a:t>
            </a:r>
            <a:r>
              <a:rPr lang="en-US" sz="3800" dirty="0" smtClean="0">
                <a:latin typeface="Arial" pitchFamily="34" charset="0"/>
                <a:cs typeface="Arial" pitchFamily="34" charset="0"/>
              </a:rPr>
              <a:t> (</a:t>
            </a:r>
            <a:r>
              <a:rPr lang="en-US" sz="3800" dirty="0" err="1" smtClean="0">
                <a:latin typeface="Arial" pitchFamily="34" charset="0"/>
                <a:cs typeface="Arial" pitchFamily="34" charset="0"/>
              </a:rPr>
              <a:t>mM</a:t>
            </a:r>
            <a:r>
              <a:rPr lang="en-US" sz="3800" dirty="0" smtClean="0">
                <a:latin typeface="Arial" pitchFamily="34" charset="0"/>
                <a:cs typeface="Arial" pitchFamily="34" charset="0"/>
              </a:rPr>
              <a:t>) concentrations. Add these data to your spreadsheet, using one column for each endpoint. Repeat these calculations for each of your target compounds. The computer model  will indicate (with a *) if the compound exceeds the solubility limit within which the model is designed to work. If this occurs, carry on but use * to note this fact in your spreadsheet table.</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Now using Excel, plot bar charts showing the influence of (a) carbon number (b) chemical class (c) positional or other isomerism (where you have drawn isomers) on the toxicity for each endpoint. </a:t>
            </a:r>
          </a:p>
          <a:p>
            <a:endParaRPr lang="en-US" sz="3800" dirty="0" smtClean="0">
              <a:latin typeface="Arial" pitchFamily="34" charset="0"/>
              <a:cs typeface="Arial" pitchFamily="34" charset="0"/>
            </a:endParaRPr>
          </a:p>
          <a:p>
            <a:r>
              <a:rPr lang="en-US" sz="3800" dirty="0" smtClean="0">
                <a:latin typeface="Arial" pitchFamily="34" charset="0"/>
                <a:cs typeface="Arial" pitchFamily="34" charset="0"/>
              </a:rPr>
              <a:t>In conjunction with your classmates and the tutor, convert these data to Microsoft </a:t>
            </a:r>
            <a:r>
              <a:rPr lang="en-US" sz="3800" dirty="0" err="1" smtClean="0">
                <a:latin typeface="Arial" pitchFamily="34" charset="0"/>
                <a:cs typeface="Arial" pitchFamily="34" charset="0"/>
              </a:rPr>
              <a:t>Powerpoint</a:t>
            </a:r>
            <a:r>
              <a:rPr lang="en-US" sz="3800" dirty="0" smtClean="0">
                <a:latin typeface="Arial" pitchFamily="34" charset="0"/>
                <a:cs typeface="Arial" pitchFamily="34" charset="0"/>
              </a:rPr>
              <a:t> slides in order that whole class data can be compared.</a:t>
            </a:r>
          </a:p>
          <a:p>
            <a:r>
              <a:rPr lang="en-US" sz="3800" dirty="0" err="1" smtClean="0">
                <a:latin typeface="Arial" pitchFamily="34" charset="0"/>
                <a:cs typeface="Arial" pitchFamily="34" charset="0"/>
              </a:rPr>
              <a:t>Summarise</a:t>
            </a:r>
            <a:r>
              <a:rPr lang="en-US" sz="3800" dirty="0" smtClean="0">
                <a:latin typeface="Arial" pitchFamily="34" charset="0"/>
                <a:cs typeface="Arial" pitchFamily="34" charset="0"/>
              </a:rPr>
              <a:t> what you deduce about the influences of carbon number, chemical class and positional isomerism on toxicity in a Microsoft Word document and submit this to the Tutor for assessment.</a:t>
            </a:r>
          </a:p>
          <a:p>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2100" dirty="0" smtClean="0">
                <a:latin typeface="Arial" pitchFamily="34" charset="0"/>
                <a:cs typeface="Arial" pitchFamily="34" charset="0"/>
              </a:rPr>
              <a:t>In Session 3 we saw that the electron </a:t>
            </a:r>
            <a:r>
              <a:rPr lang="en-US" sz="2100" dirty="0" err="1" smtClean="0">
                <a:latin typeface="Arial" pitchFamily="34" charset="0"/>
                <a:cs typeface="Arial" pitchFamily="34" charset="0"/>
              </a:rPr>
              <a:t>ionisation</a:t>
            </a:r>
            <a:r>
              <a:rPr lang="en-US" sz="2100" dirty="0" smtClean="0">
                <a:latin typeface="Arial" pitchFamily="34" charset="0"/>
                <a:cs typeface="Arial" pitchFamily="34" charset="0"/>
              </a:rPr>
              <a:t> (EI) mass spectrum, of an OSPW extract treated with BF</a:t>
            </a:r>
            <a:r>
              <a:rPr lang="en-US" sz="2100" baseline="-25000" dirty="0" smtClean="0">
                <a:latin typeface="Arial" pitchFamily="34" charset="0"/>
                <a:cs typeface="Arial" pitchFamily="34" charset="0"/>
              </a:rPr>
              <a:t>3</a:t>
            </a:r>
            <a:r>
              <a:rPr lang="en-US" sz="2100" dirty="0" smtClean="0">
                <a:latin typeface="Arial" pitchFamily="34" charset="0"/>
                <a:cs typeface="Arial" pitchFamily="34" charset="0"/>
              </a:rPr>
              <a:t>:methanol to convert carboxylate groups to methyl ester groups, was not very informative.</a:t>
            </a:r>
          </a:p>
          <a:p>
            <a:endParaRPr lang="en-US" sz="2100" dirty="0" smtClean="0">
              <a:latin typeface="Arial" pitchFamily="34" charset="0"/>
              <a:cs typeface="Arial" pitchFamily="34" charset="0"/>
            </a:endParaRPr>
          </a:p>
          <a:p>
            <a:r>
              <a:rPr lang="en-US" sz="2100" dirty="0" smtClean="0">
                <a:latin typeface="Arial" pitchFamily="34" charset="0"/>
                <a:cs typeface="Arial" pitchFamily="34" charset="0"/>
              </a:rPr>
              <a:t>This was because the OSPW components were still in a very complex mixture, so the spectrum was dominated by odd </a:t>
            </a:r>
            <a:r>
              <a:rPr lang="en-US" sz="2100" dirty="0" err="1" smtClean="0">
                <a:latin typeface="Arial" pitchFamily="34" charset="0"/>
                <a:cs typeface="Arial" pitchFamily="34" charset="0"/>
              </a:rPr>
              <a:t>mass:charge</a:t>
            </a:r>
            <a:r>
              <a:rPr lang="en-US" sz="2100" dirty="0" smtClean="0">
                <a:latin typeface="Arial" pitchFamily="34" charset="0"/>
                <a:cs typeface="Arial" pitchFamily="34" charset="0"/>
              </a:rPr>
              <a:t> fragment ions from a multitude of unknowns (</a:t>
            </a:r>
            <a:r>
              <a:rPr lang="en-US" sz="2100" i="1" dirty="0" smtClean="0">
                <a:latin typeface="Arial" pitchFamily="34" charset="0"/>
                <a:cs typeface="Arial" pitchFamily="34" charset="0"/>
              </a:rPr>
              <a:t>m</a:t>
            </a:r>
            <a:r>
              <a:rPr lang="en-US" sz="2100" dirty="0" smtClean="0">
                <a:latin typeface="Arial" pitchFamily="34" charset="0"/>
                <a:cs typeface="Arial" pitchFamily="34" charset="0"/>
              </a:rPr>
              <a:t>/</a:t>
            </a:r>
            <a:r>
              <a:rPr lang="en-US" sz="2100" i="1" dirty="0" smtClean="0">
                <a:latin typeface="Arial" pitchFamily="34" charset="0"/>
                <a:cs typeface="Arial" pitchFamily="34" charset="0"/>
              </a:rPr>
              <a:t>z</a:t>
            </a:r>
            <a:r>
              <a:rPr lang="en-US" sz="2100" dirty="0" smtClean="0">
                <a:latin typeface="Arial" pitchFamily="34" charset="0"/>
                <a:cs typeface="Arial" pitchFamily="34" charset="0"/>
              </a:rPr>
              <a:t> 55-251), with only a few putative, even mass molecular ions (</a:t>
            </a:r>
            <a:r>
              <a:rPr lang="en-US" sz="2100" i="1" dirty="0" smtClean="0">
                <a:latin typeface="Arial" pitchFamily="34" charset="0"/>
                <a:cs typeface="Arial" pitchFamily="34" charset="0"/>
              </a:rPr>
              <a:t>m</a:t>
            </a:r>
            <a:r>
              <a:rPr lang="en-US" sz="2100" dirty="0" smtClean="0">
                <a:latin typeface="Arial" pitchFamily="34" charset="0"/>
                <a:cs typeface="Arial" pitchFamily="34" charset="0"/>
              </a:rPr>
              <a:t>/</a:t>
            </a:r>
            <a:r>
              <a:rPr lang="en-US" sz="2100" i="1" dirty="0" smtClean="0">
                <a:latin typeface="Arial" pitchFamily="34" charset="0"/>
                <a:cs typeface="Arial" pitchFamily="34" charset="0"/>
              </a:rPr>
              <a:t>z </a:t>
            </a:r>
            <a:r>
              <a:rPr lang="en-US" sz="2100" dirty="0" smtClean="0">
                <a:latin typeface="Arial" pitchFamily="34" charset="0"/>
                <a:cs typeface="Arial" pitchFamily="34" charset="0"/>
              </a:rPr>
              <a:t>258-330).</a:t>
            </a:r>
          </a:p>
          <a:p>
            <a:endParaRPr lang="en-US" sz="2100" dirty="0" smtClean="0">
              <a:latin typeface="Arial" pitchFamily="34" charset="0"/>
              <a:cs typeface="Arial" pitchFamily="34" charset="0"/>
            </a:endParaRPr>
          </a:p>
          <a:p>
            <a:r>
              <a:rPr lang="en-US" sz="2100" dirty="0" smtClean="0">
                <a:latin typeface="Arial" pitchFamily="34" charset="0"/>
                <a:cs typeface="Arial" pitchFamily="34" charset="0"/>
              </a:rPr>
              <a:t>We also saw that the mixture was difficult to separate; GC-MS produced only a bimodal ‘hump’.</a:t>
            </a:r>
          </a:p>
          <a:p>
            <a:endParaRPr lang="en-US"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495025"/>
            <a:ext cx="8229600" cy="4923164"/>
          </a:xfrm>
        </p:spPr>
        <p:txBody>
          <a:bodyPr>
            <a:normAutofit/>
          </a:bodyPr>
          <a:lstStyle/>
          <a:p>
            <a:r>
              <a:rPr lang="en-US" sz="1800" dirty="0" smtClean="0">
                <a:latin typeface="Arial" pitchFamily="34" charset="0"/>
                <a:cs typeface="Arial" pitchFamily="34" charset="0"/>
              </a:rPr>
              <a:t>However, when two GC columns are used in tandem, each with different properties, the OSPW mixtures can be partially separated and informative EI mass spectra of individual compounds obtained.</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This is known as  comprehensive multidimensional gas chromatography–mass spectrometry (</a:t>
            </a:r>
            <a:r>
              <a:rPr lang="en-US" sz="1800" dirty="0" err="1" smtClean="0">
                <a:latin typeface="Arial" pitchFamily="34" charset="0"/>
                <a:cs typeface="Arial" pitchFamily="34" charset="0"/>
              </a:rPr>
              <a:t>GCxGC</a:t>
            </a:r>
            <a:r>
              <a:rPr lang="en-US" sz="1800" dirty="0" smtClean="0">
                <a:latin typeface="Arial" pitchFamily="34" charset="0"/>
                <a:cs typeface="Arial" pitchFamily="34" charset="0"/>
              </a:rPr>
              <a:t>-MS; sometimes called 2D GC-MS although this is a misnomer because 3D or multidimensional chromatographic profiles are obtained).</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Mass spectra of the individual peaks are quite clear</a:t>
            </a:r>
            <a:r>
              <a:rPr lang="en-US" sz="1800" baseline="30000" dirty="0" smtClean="0">
                <a:latin typeface="Arial" pitchFamily="34" charset="0"/>
                <a:cs typeface="Arial" pitchFamily="34" charset="0"/>
              </a:rPr>
              <a:t>11</a:t>
            </a:r>
            <a:r>
              <a:rPr lang="en-US" sz="1800" dirty="0" smtClean="0">
                <a:latin typeface="Arial" pitchFamily="34" charset="0"/>
                <a:cs typeface="Arial" pitchFamily="34" charset="0"/>
              </a:rPr>
              <a:t> and can be interpreted. First, a recap on what you know about EI mass spectra.</a:t>
            </a:r>
          </a:p>
          <a:p>
            <a:pPr>
              <a:buNone/>
            </a:pPr>
            <a:endParaRPr lang="en-US" sz="1800" baseline="30000" dirty="0" smtClean="0"/>
          </a:p>
          <a:p>
            <a:pPr>
              <a:buNone/>
            </a:pPr>
            <a:endParaRPr lang="en-US" sz="1800" baseline="30000" dirty="0" smtClean="0"/>
          </a:p>
          <a:p>
            <a:pPr>
              <a:buNone/>
            </a:pPr>
            <a:r>
              <a:rPr lang="en-US" sz="1800" baseline="30000" dirty="0" smtClean="0"/>
              <a:t>	</a:t>
            </a:r>
            <a:r>
              <a:rPr lang="en-US" sz="1400" baseline="30000" dirty="0" smtClean="0"/>
              <a:t>11</a:t>
            </a:r>
            <a:r>
              <a:rPr lang="en-US" sz="1400" dirty="0" smtClean="0"/>
              <a:t>Rowland, S.J. </a:t>
            </a:r>
            <a:r>
              <a:rPr lang="en-US" sz="1400" i="1" dirty="0" smtClean="0"/>
              <a:t>et al</a:t>
            </a:r>
            <a:r>
              <a:rPr lang="en-US" sz="1400" dirty="0" smtClean="0"/>
              <a:t>. (2011) Diamonds in the rough: Identification of individual naphthenic acids in oil sands process water. </a:t>
            </a:r>
            <a:r>
              <a:rPr lang="en-US" sz="1400" i="1" dirty="0" smtClean="0"/>
              <a:t>Environmental Science &amp; Technology</a:t>
            </a:r>
            <a:r>
              <a:rPr lang="en-US" sz="1400" dirty="0" smtClean="0"/>
              <a:t> </a:t>
            </a:r>
            <a:r>
              <a:rPr lang="en-US" sz="1400" b="1" dirty="0" smtClean="0"/>
              <a:t>45</a:t>
            </a:r>
            <a:r>
              <a:rPr lang="en-US" sz="1400" dirty="0" smtClean="0"/>
              <a:t>, 3154-3159</a:t>
            </a:r>
            <a:r>
              <a:rPr lang="en-US" sz="1400" i="1" dirty="0" smtClean="0"/>
              <a:t>.</a:t>
            </a:r>
          </a:p>
          <a:p>
            <a:endParaRPr lang="en-US" sz="1800" dirty="0" smtClean="0"/>
          </a:p>
          <a:p>
            <a:endParaRPr lang="en-US" sz="1800" dirty="0" smtClean="0"/>
          </a:p>
          <a:p>
            <a:endParaRPr lang="en-US"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Previously you assigned the ions in the mass spectrum of </a:t>
            </a:r>
            <a:r>
              <a:rPr lang="en-US" sz="1800" dirty="0" err="1" smtClean="0">
                <a:latin typeface="Arial" pitchFamily="34" charset="0"/>
                <a:cs typeface="Arial" pitchFamily="34" charset="0"/>
              </a:rPr>
              <a:t>ethanoic</a:t>
            </a:r>
            <a:r>
              <a:rPr lang="en-US" sz="1800" dirty="0" smtClean="0">
                <a:latin typeface="Arial" pitchFamily="34" charset="0"/>
                <a:cs typeface="Arial" pitchFamily="34" charset="0"/>
              </a:rPr>
              <a:t> acid:</a:t>
            </a:r>
            <a:endParaRPr lang="en-US" sz="1800" dirty="0">
              <a:latin typeface="Arial" pitchFamily="34" charset="0"/>
              <a:cs typeface="Arial" pitchFamily="34" charset="0"/>
            </a:endParaRPr>
          </a:p>
        </p:txBody>
      </p:sp>
      <p:pic>
        <p:nvPicPr>
          <p:cNvPr id="4" name="Picture 3"/>
          <p:cNvPicPr>
            <a:picLocks noChangeAspect="1"/>
          </p:cNvPicPr>
          <p:nvPr/>
        </p:nvPicPr>
        <p:blipFill>
          <a:blip r:embed="rId2"/>
          <a:stretch>
            <a:fillRect/>
          </a:stretch>
        </p:blipFill>
        <p:spPr>
          <a:xfrm>
            <a:off x="1530100" y="2828551"/>
            <a:ext cx="5413980" cy="3281681"/>
          </a:xfrm>
          <a:prstGeom prst="rect">
            <a:avLst/>
          </a:prstGeom>
        </p:spPr>
      </p:pic>
      <p:cxnSp>
        <p:nvCxnSpPr>
          <p:cNvPr id="7" name="Straight Arrow Connector 6"/>
          <p:cNvCxnSpPr>
            <a:stCxn id="4" idx="3"/>
          </p:cNvCxnSpPr>
          <p:nvPr/>
        </p:nvCxnSpPr>
        <p:spPr>
          <a:xfrm flipH="1">
            <a:off x="5929683" y="4469392"/>
            <a:ext cx="1014397" cy="8743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944080" y="4146226"/>
            <a:ext cx="1616811" cy="923330"/>
          </a:xfrm>
          <a:prstGeom prst="rect">
            <a:avLst/>
          </a:prstGeom>
          <a:noFill/>
        </p:spPr>
        <p:txBody>
          <a:bodyPr wrap="none" rtlCol="0">
            <a:spAutoFit/>
          </a:bodyPr>
          <a:lstStyle/>
          <a:p>
            <a:r>
              <a:rPr lang="en-US" dirty="0" smtClean="0"/>
              <a:t>M</a:t>
            </a:r>
            <a:r>
              <a:rPr lang="en-US" baseline="30000" dirty="0" smtClean="0"/>
              <a:t>+. </a:t>
            </a:r>
            <a:r>
              <a:rPr lang="en-US" dirty="0" err="1" smtClean="0"/>
              <a:t>isotopomer</a:t>
            </a:r>
            <a:endParaRPr lang="en-US" dirty="0" smtClean="0"/>
          </a:p>
          <a:p>
            <a:r>
              <a:rPr lang="en-US" baseline="30000" dirty="0" smtClean="0"/>
              <a:t>13</a:t>
            </a:r>
            <a:r>
              <a:rPr lang="en-US" dirty="0" smtClean="0"/>
              <a:t>CH</a:t>
            </a:r>
            <a:r>
              <a:rPr lang="en-US" baseline="-25000" dirty="0" smtClean="0"/>
              <a:t>3</a:t>
            </a:r>
            <a:r>
              <a:rPr lang="en-US" baseline="30000" dirty="0" smtClean="0"/>
              <a:t>12</a:t>
            </a:r>
            <a:r>
              <a:rPr lang="en-US" dirty="0" smtClean="0"/>
              <a:t>COOH</a:t>
            </a:r>
          </a:p>
          <a:p>
            <a:r>
              <a:rPr lang="en-US" dirty="0" smtClean="0"/>
              <a:t>61</a:t>
            </a:r>
            <a:endParaRPr lang="en-US" dirty="0"/>
          </a:p>
        </p:txBody>
      </p:sp>
      <p:sp>
        <p:nvSpPr>
          <p:cNvPr id="9" name="TextBox 8"/>
          <p:cNvSpPr txBox="1"/>
          <p:nvPr/>
        </p:nvSpPr>
        <p:spPr>
          <a:xfrm>
            <a:off x="5929683" y="3202052"/>
            <a:ext cx="1412090" cy="923330"/>
          </a:xfrm>
          <a:prstGeom prst="rect">
            <a:avLst/>
          </a:prstGeom>
          <a:noFill/>
        </p:spPr>
        <p:txBody>
          <a:bodyPr wrap="none" rtlCol="0">
            <a:spAutoFit/>
          </a:bodyPr>
          <a:lstStyle/>
          <a:p>
            <a:r>
              <a:rPr lang="en-US" dirty="0" smtClean="0"/>
              <a:t>M</a:t>
            </a:r>
            <a:r>
              <a:rPr lang="en-US" baseline="30000" dirty="0" smtClean="0"/>
              <a:t>+. </a:t>
            </a:r>
            <a:endParaRPr lang="en-US" dirty="0" smtClean="0"/>
          </a:p>
          <a:p>
            <a:r>
              <a:rPr lang="en-US" baseline="30000" dirty="0" smtClean="0"/>
              <a:t>12</a:t>
            </a:r>
            <a:r>
              <a:rPr lang="en-US" dirty="0" smtClean="0"/>
              <a:t>CH</a:t>
            </a:r>
            <a:r>
              <a:rPr lang="en-US" baseline="-25000" dirty="0" smtClean="0"/>
              <a:t>3</a:t>
            </a:r>
            <a:r>
              <a:rPr lang="en-US" baseline="30000" dirty="0" smtClean="0"/>
              <a:t>12</a:t>
            </a:r>
            <a:r>
              <a:rPr lang="en-US" dirty="0" smtClean="0"/>
              <a:t>COOH</a:t>
            </a:r>
          </a:p>
          <a:p>
            <a:r>
              <a:rPr lang="en-US" dirty="0" smtClean="0"/>
              <a:t>60</a:t>
            </a:r>
            <a:endParaRPr lang="en-US" dirty="0"/>
          </a:p>
        </p:txBody>
      </p:sp>
      <p:sp>
        <p:nvSpPr>
          <p:cNvPr id="10" name="TextBox 9"/>
          <p:cNvSpPr txBox="1"/>
          <p:nvPr/>
        </p:nvSpPr>
        <p:spPr>
          <a:xfrm>
            <a:off x="5088133" y="3017386"/>
            <a:ext cx="831853" cy="646331"/>
          </a:xfrm>
          <a:prstGeom prst="rect">
            <a:avLst/>
          </a:prstGeom>
          <a:noFill/>
        </p:spPr>
        <p:txBody>
          <a:bodyPr wrap="none" rtlCol="0">
            <a:spAutoFit/>
          </a:bodyPr>
          <a:lstStyle/>
          <a:p>
            <a:r>
              <a:rPr lang="en-US" dirty="0" smtClean="0"/>
              <a:t>COOH</a:t>
            </a:r>
            <a:r>
              <a:rPr lang="en-US" baseline="30000" dirty="0" smtClean="0"/>
              <a:t>+</a:t>
            </a:r>
          </a:p>
          <a:p>
            <a:r>
              <a:rPr lang="en-US" dirty="0" smtClean="0"/>
              <a:t>45</a:t>
            </a:r>
            <a:endParaRPr lang="en-US" dirty="0"/>
          </a:p>
        </p:txBody>
      </p:sp>
      <p:sp>
        <p:nvSpPr>
          <p:cNvPr id="11" name="TextBox 10"/>
          <p:cNvSpPr txBox="1"/>
          <p:nvPr/>
        </p:nvSpPr>
        <p:spPr>
          <a:xfrm>
            <a:off x="3980173" y="3017386"/>
            <a:ext cx="880094" cy="646331"/>
          </a:xfrm>
          <a:prstGeom prst="rect">
            <a:avLst/>
          </a:prstGeom>
          <a:noFill/>
        </p:spPr>
        <p:txBody>
          <a:bodyPr wrap="none" rtlCol="0">
            <a:spAutoFit/>
          </a:bodyPr>
          <a:lstStyle/>
          <a:p>
            <a:r>
              <a:rPr lang="en-US" dirty="0" smtClean="0"/>
              <a:t>CH</a:t>
            </a:r>
            <a:r>
              <a:rPr lang="en-US" baseline="-25000" dirty="0" smtClean="0"/>
              <a:t>3</a:t>
            </a:r>
            <a:r>
              <a:rPr lang="en-US" dirty="0" smtClean="0"/>
              <a:t>CO</a:t>
            </a:r>
            <a:r>
              <a:rPr lang="en-US" baseline="30000" dirty="0" smtClean="0"/>
              <a:t>+</a:t>
            </a:r>
          </a:p>
          <a:p>
            <a:r>
              <a:rPr lang="en-US" dirty="0" smtClean="0"/>
              <a:t>	43</a:t>
            </a:r>
            <a:endParaRPr lang="en-US" dirty="0"/>
          </a:p>
        </p:txBody>
      </p:sp>
      <p:sp>
        <p:nvSpPr>
          <p:cNvPr id="12" name="TextBox 11"/>
          <p:cNvSpPr txBox="1"/>
          <p:nvPr/>
        </p:nvSpPr>
        <p:spPr>
          <a:xfrm>
            <a:off x="2935633" y="4279936"/>
            <a:ext cx="607859" cy="646331"/>
          </a:xfrm>
          <a:prstGeom prst="rect">
            <a:avLst/>
          </a:prstGeom>
          <a:noFill/>
        </p:spPr>
        <p:txBody>
          <a:bodyPr wrap="none" rtlCol="0">
            <a:spAutoFit/>
          </a:bodyPr>
          <a:lstStyle/>
          <a:p>
            <a:r>
              <a:rPr lang="en-US" dirty="0" smtClean="0"/>
              <a:t>CH</a:t>
            </a:r>
            <a:r>
              <a:rPr lang="en-US" baseline="-25000" dirty="0" smtClean="0"/>
              <a:t>3</a:t>
            </a:r>
            <a:r>
              <a:rPr lang="en-US" baseline="30000" dirty="0" smtClean="0"/>
              <a:t>+</a:t>
            </a:r>
          </a:p>
          <a:p>
            <a:r>
              <a:rPr lang="en-US" dirty="0" smtClean="0"/>
              <a:t>  15</a:t>
            </a:r>
            <a:endParaRPr lang="en-US" dirty="0"/>
          </a:p>
        </p:txBody>
      </p:sp>
      <p:sp>
        <p:nvSpPr>
          <p:cNvPr id="13" name="TextBox 12"/>
          <p:cNvSpPr txBox="1"/>
          <p:nvPr/>
        </p:nvSpPr>
        <p:spPr>
          <a:xfrm>
            <a:off x="1756670" y="2346014"/>
            <a:ext cx="5327099" cy="369332"/>
          </a:xfrm>
          <a:prstGeom prst="rect">
            <a:avLst/>
          </a:prstGeom>
          <a:noFill/>
        </p:spPr>
        <p:txBody>
          <a:bodyPr wrap="none" rtlCol="0">
            <a:spAutoFit/>
          </a:bodyPr>
          <a:lstStyle/>
          <a:p>
            <a:r>
              <a:rPr lang="en-US" dirty="0" smtClean="0">
                <a:latin typeface="Arial" pitchFamily="34" charset="0"/>
                <a:cs typeface="Arial" pitchFamily="34" charset="0"/>
              </a:rPr>
              <a:t>Question: What might the ion at </a:t>
            </a:r>
            <a:r>
              <a:rPr lang="en-US" i="1" dirty="0" err="1" smtClean="0">
                <a:latin typeface="Arial" pitchFamily="34" charset="0"/>
                <a:cs typeface="Arial" pitchFamily="34" charset="0"/>
              </a:rPr>
              <a:t>m/z</a:t>
            </a:r>
            <a:r>
              <a:rPr lang="en-US" dirty="0" smtClean="0">
                <a:latin typeface="Arial" pitchFamily="34" charset="0"/>
                <a:cs typeface="Arial" pitchFamily="34" charset="0"/>
              </a:rPr>
              <a:t> 29 be due to?</a:t>
            </a:r>
            <a:endParaRPr lang="en-U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2071540"/>
            <a:ext cx="8229600" cy="4525963"/>
          </a:xfrm>
        </p:spPr>
        <p:txBody>
          <a:bodyPr>
            <a:normAutofit/>
          </a:bodyPr>
          <a:lstStyle/>
          <a:p>
            <a:r>
              <a:rPr lang="en-US" sz="1800" dirty="0" smtClean="0">
                <a:latin typeface="Arial" pitchFamily="34" charset="0"/>
                <a:cs typeface="Arial" pitchFamily="34" charset="0"/>
              </a:rPr>
              <a:t>Now predict what the mass: charge ratios of ions in the EI mass spectrum of methyl </a:t>
            </a:r>
            <a:r>
              <a:rPr lang="en-US" sz="1800" dirty="0" err="1" smtClean="0">
                <a:latin typeface="Arial" pitchFamily="34" charset="0"/>
                <a:cs typeface="Arial" pitchFamily="34" charset="0"/>
              </a:rPr>
              <a:t>ethanoate</a:t>
            </a:r>
            <a:r>
              <a:rPr lang="en-US" sz="1800" dirty="0" smtClean="0">
                <a:latin typeface="Arial" pitchFamily="34" charset="0"/>
                <a:cs typeface="Arial" pitchFamily="34" charset="0"/>
              </a:rPr>
              <a:t> would be. </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Sketch a rudimentary EI spectrum, </a:t>
            </a:r>
            <a:r>
              <a:rPr lang="en-US" sz="1800" dirty="0" err="1" smtClean="0">
                <a:latin typeface="Arial" pitchFamily="34" charset="0"/>
                <a:cs typeface="Arial" pitchFamily="34" charset="0"/>
              </a:rPr>
              <a:t>labelling</a:t>
            </a:r>
            <a:r>
              <a:rPr lang="en-US" sz="1800" dirty="0" smtClean="0">
                <a:latin typeface="Arial" pitchFamily="34" charset="0"/>
                <a:cs typeface="Arial" pitchFamily="34" charset="0"/>
              </a:rPr>
              <a:t> as many ions as possible.</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(By the way, the ion at </a:t>
            </a:r>
            <a:r>
              <a:rPr lang="en-US" sz="1800" i="1" dirty="0" err="1" smtClean="0">
                <a:latin typeface="Arial" pitchFamily="34" charset="0"/>
                <a:cs typeface="Arial" pitchFamily="34" charset="0"/>
              </a:rPr>
              <a:t>m/z</a:t>
            </a:r>
            <a:r>
              <a:rPr lang="en-US" sz="1800" dirty="0" smtClean="0">
                <a:latin typeface="Arial" pitchFamily="34" charset="0"/>
                <a:cs typeface="Arial" pitchFamily="34" charset="0"/>
              </a:rPr>
              <a:t> 29 in the previous spectrum might be due to CHO</a:t>
            </a:r>
            <a:r>
              <a:rPr lang="en-US" sz="1800" baseline="30000" dirty="0" smtClean="0">
                <a:latin typeface="Arial" pitchFamily="34" charset="0"/>
                <a:cs typeface="Arial" pitchFamily="34" charset="0"/>
              </a:rPr>
              <a:t>+</a:t>
            </a:r>
            <a:r>
              <a:rPr lang="en-US" sz="1800" dirty="0" smtClean="0">
                <a:latin typeface="Arial" pitchFamily="34" charset="0"/>
                <a:cs typeface="Arial" pitchFamily="34" charset="0"/>
              </a:rPr>
              <a:t>).</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900" dirty="0" smtClean="0">
                <a:latin typeface="Arial" pitchFamily="34" charset="0"/>
                <a:cs typeface="Arial" pitchFamily="34" charset="0"/>
              </a:rPr>
              <a:t>Now return to your Excel database of acidic compounds that you suspect may be in OSPW and which have predicted toxicities.</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Choose ten.</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Predict what the mass: charge ratios of ions in the EI mass spectra would be. You already know the accurate masses of the acids; now calculate them for the methyl esters and add these data to your database.</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Sketch rudimentary EI spectra, </a:t>
            </a:r>
            <a:r>
              <a:rPr lang="en-US" sz="1900" dirty="0" err="1" smtClean="0">
                <a:latin typeface="Arial" pitchFamily="34" charset="0"/>
                <a:cs typeface="Arial" pitchFamily="34" charset="0"/>
              </a:rPr>
              <a:t>labelling</a:t>
            </a:r>
            <a:r>
              <a:rPr lang="en-US" sz="1900" dirty="0" smtClean="0">
                <a:latin typeface="Arial" pitchFamily="34" charset="0"/>
                <a:cs typeface="Arial" pitchFamily="34" charset="0"/>
              </a:rPr>
              <a:t> as many ions as possible. Convert these to bar charts (as in the previous mass spectrum  of </a:t>
            </a:r>
            <a:r>
              <a:rPr lang="en-US" sz="1900" dirty="0" err="1" smtClean="0">
                <a:latin typeface="Arial" pitchFamily="34" charset="0"/>
                <a:cs typeface="Arial" pitchFamily="34" charset="0"/>
              </a:rPr>
              <a:t>ethanoic</a:t>
            </a:r>
            <a:r>
              <a:rPr lang="en-US" sz="1900" dirty="0" smtClean="0">
                <a:latin typeface="Arial" pitchFamily="34" charset="0"/>
                <a:cs typeface="Arial" pitchFamily="34" charset="0"/>
              </a:rPr>
              <a:t> acid) using Excel; paste the structures, toxicities and accurate mass information alongside.</a:t>
            </a:r>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rgbClr val="000000"/>
                </a:solidFill>
                <a:latin typeface="Arial" pitchFamily="34" charset="0"/>
                <a:cs typeface="Arial" pitchFamily="34" charset="0"/>
              </a:rPr>
              <a:t>Session 4</a:t>
            </a:r>
            <a:endParaRPr lang="en-US" dirty="0">
              <a:solidFill>
                <a:srgbClr val="000000"/>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pPr>
              <a:buNone/>
            </a:pPr>
            <a:r>
              <a:rPr lang="en-US" sz="1200" dirty="0" smtClean="0"/>
              <a:t>Example data:</a:t>
            </a:r>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endParaRPr lang="en-US" sz="1200" dirty="0" smtClean="0"/>
          </a:p>
          <a:p>
            <a:pPr>
              <a:buNone/>
            </a:pPr>
            <a:r>
              <a:rPr lang="en-US" sz="1200" dirty="0" smtClean="0"/>
              <a:t>Accurate mass 60.02113</a:t>
            </a:r>
          </a:p>
        </p:txBody>
      </p:sp>
      <p:pic>
        <p:nvPicPr>
          <p:cNvPr id="4" name="Picture 3"/>
          <p:cNvPicPr>
            <a:picLocks noChangeAspect="1"/>
          </p:cNvPicPr>
          <p:nvPr/>
        </p:nvPicPr>
        <p:blipFill>
          <a:blip r:embed="rId2"/>
          <a:stretch>
            <a:fillRect/>
          </a:stretch>
        </p:blipFill>
        <p:spPr>
          <a:xfrm>
            <a:off x="2599697" y="3532061"/>
            <a:ext cx="6245908" cy="3025796"/>
          </a:xfrm>
          <a:prstGeom prst="rect">
            <a:avLst/>
          </a:prstGeom>
        </p:spPr>
      </p:pic>
      <p:pic>
        <p:nvPicPr>
          <p:cNvPr id="6" name="Picture 5"/>
          <p:cNvPicPr>
            <a:picLocks noChangeAspect="1"/>
          </p:cNvPicPr>
          <p:nvPr/>
        </p:nvPicPr>
        <p:blipFill>
          <a:blip r:embed="rId3"/>
          <a:stretch>
            <a:fillRect/>
          </a:stretch>
        </p:blipFill>
        <p:spPr>
          <a:xfrm>
            <a:off x="3263392" y="1797287"/>
            <a:ext cx="3681489" cy="1734774"/>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900" dirty="0" smtClean="0">
                <a:latin typeface="Arial" pitchFamily="34" charset="0"/>
                <a:cs typeface="Arial" pitchFamily="34" charset="0"/>
              </a:rPr>
              <a:t>Now you can potentially make  a real contribution to research on this topic.</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E-mail: </a:t>
            </a:r>
            <a:r>
              <a:rPr lang="en-US" sz="1900" dirty="0" smtClean="0">
                <a:latin typeface="Arial" pitchFamily="34" charset="0"/>
                <a:cs typeface="Arial" pitchFamily="34" charset="0"/>
                <a:hlinkClick r:id="rId2"/>
              </a:rPr>
              <a:t>chemistry@plym.ac.uk</a:t>
            </a:r>
            <a:r>
              <a:rPr lang="en-US" sz="1900" dirty="0" smtClean="0">
                <a:latin typeface="Arial" pitchFamily="34" charset="0"/>
                <a:cs typeface="Arial" pitchFamily="34" charset="0"/>
              </a:rPr>
              <a:t> with a .</a:t>
            </a:r>
            <a:r>
              <a:rPr lang="en-US" sz="1900" dirty="0" err="1" smtClean="0">
                <a:latin typeface="Arial" pitchFamily="34" charset="0"/>
                <a:cs typeface="Arial" pitchFamily="34" charset="0"/>
              </a:rPr>
              <a:t>pdf</a:t>
            </a:r>
            <a:r>
              <a:rPr lang="en-US" sz="1900" dirty="0" smtClean="0">
                <a:latin typeface="Arial" pitchFamily="34" charset="0"/>
                <a:cs typeface="Arial" pitchFamily="34" charset="0"/>
              </a:rPr>
              <a:t> of the data for your ten acids (the mass spectra, accurate mass and toxicity data). </a:t>
            </a:r>
          </a:p>
          <a:p>
            <a:endParaRPr lang="en-US" sz="1900" dirty="0" smtClean="0">
              <a:latin typeface="Arial" pitchFamily="34" charset="0"/>
              <a:cs typeface="Arial" pitchFamily="34" charset="0"/>
            </a:endParaRPr>
          </a:p>
          <a:p>
            <a:r>
              <a:rPr lang="en-US" sz="1900" dirty="0" smtClean="0">
                <a:latin typeface="Arial" pitchFamily="34" charset="0"/>
                <a:cs typeface="Arial" pitchFamily="34" charset="0"/>
              </a:rPr>
              <a:t>Researchers will look for mass spectra which resemble those you have predicted in real OSPW samples by </a:t>
            </a:r>
            <a:r>
              <a:rPr lang="en-US" sz="1900" dirty="0" err="1" smtClean="0">
                <a:latin typeface="Arial" pitchFamily="34" charset="0"/>
                <a:cs typeface="Arial" pitchFamily="34" charset="0"/>
              </a:rPr>
              <a:t>GCxGC</a:t>
            </a:r>
            <a:r>
              <a:rPr lang="en-US" sz="1900" dirty="0" smtClean="0">
                <a:latin typeface="Arial" pitchFamily="34" charset="0"/>
                <a:cs typeface="Arial" pitchFamily="34" charset="0"/>
              </a:rPr>
              <a:t>-MS and notify you of the results if there are any close matches.</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3. The oil sands of Canada are situated mainly in:</a:t>
            </a:r>
          </a:p>
          <a:p>
            <a:pPr>
              <a:buNone/>
            </a:pPr>
            <a:endParaRPr lang="en-US" dirty="0" smtClean="0">
              <a:latin typeface="Arial"/>
              <a:cs typeface="Arial"/>
            </a:endParaRPr>
          </a:p>
          <a:p>
            <a:pPr>
              <a:buNone/>
            </a:pPr>
            <a:r>
              <a:rPr lang="en-US" dirty="0" smtClean="0">
                <a:latin typeface="Arial"/>
                <a:cs typeface="Arial"/>
              </a:rPr>
              <a:t>	a. Illinois</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Alberta</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Alaska </a:t>
            </a:r>
            <a:endParaRPr lang="en-US" dirty="0">
              <a:latin typeface="Arial"/>
              <a:cs typeface="Aria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192320"/>
            <a:ext cx="8229600" cy="4525963"/>
          </a:xfrm>
        </p:spPr>
        <p:txBody>
          <a:bodyPr>
            <a:normAutofit/>
          </a:bodyPr>
          <a:lstStyle/>
          <a:p>
            <a:r>
              <a:rPr lang="en-US" sz="1800" dirty="0" smtClean="0">
                <a:latin typeface="Arial" pitchFamily="34" charset="0"/>
                <a:cs typeface="Arial" pitchFamily="34" charset="0"/>
              </a:rPr>
              <a:t>Now is your second opportunity to make  a real contribution to research on this topic.</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The following slides show EI mass spectra of the methyl esters of  unknown acidic compounds in an OSPW sample with a defined toxicity.</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Interpret the spectra as fully as possible and assign tentative structures. You can reasonably assume that the compounds contain few, if any,  isolated double bonds, but aromatic compounds are certainly possible.</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A list of some common mass spectral features of methyl esters can be found in these references</a:t>
            </a:r>
            <a:r>
              <a:rPr lang="en-US" sz="1800" baseline="30000" dirty="0" smtClean="0">
                <a:latin typeface="Arial" pitchFamily="34" charset="0"/>
                <a:cs typeface="Arial" pitchFamily="34" charset="0"/>
              </a:rPr>
              <a:t>11-13</a:t>
            </a:r>
            <a:r>
              <a:rPr lang="en-US" sz="1800" dirty="0">
                <a:latin typeface="Arial" pitchFamily="34" charset="0"/>
                <a:cs typeface="Arial" pitchFamily="34" charset="0"/>
              </a:rPr>
              <a:t> </a:t>
            </a:r>
            <a:r>
              <a:rPr lang="en-US" sz="1800" dirty="0" smtClean="0">
                <a:latin typeface="Arial" pitchFamily="34" charset="0"/>
                <a:cs typeface="Arial" pitchFamily="34" charset="0"/>
              </a:rPr>
              <a:t>and elsewhere. More spectra of unknowns are available on request.</a:t>
            </a:r>
          </a:p>
          <a:p>
            <a:pPr>
              <a:buNone/>
            </a:pPr>
            <a:endParaRPr lang="en-US" dirty="0" smtClean="0"/>
          </a:p>
          <a:p>
            <a:endParaRPr lang="en-US" dirty="0" smtClean="0"/>
          </a:p>
          <a:p>
            <a:endParaRPr lang="en-US" dirty="0"/>
          </a:p>
        </p:txBody>
      </p:sp>
      <p:cxnSp>
        <p:nvCxnSpPr>
          <p:cNvPr id="5" name="Straight Connector 4"/>
          <p:cNvCxnSpPr/>
          <p:nvPr/>
        </p:nvCxnSpPr>
        <p:spPr>
          <a:xfrm>
            <a:off x="858088" y="5380315"/>
            <a:ext cx="7448204" cy="1588"/>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858088" y="5381903"/>
            <a:ext cx="7828712" cy="646331"/>
          </a:xfrm>
          <a:prstGeom prst="rect">
            <a:avLst/>
          </a:prstGeom>
          <a:noFill/>
        </p:spPr>
        <p:txBody>
          <a:bodyPr wrap="square" rtlCol="0">
            <a:spAutoFit/>
          </a:bodyPr>
          <a:lstStyle/>
          <a:p>
            <a:r>
              <a:rPr lang="en-US" sz="900" baseline="30000" dirty="0" smtClean="0"/>
              <a:t>11</a:t>
            </a:r>
            <a:r>
              <a:rPr lang="en-US" sz="900" dirty="0" smtClean="0"/>
              <a:t>Rowland, S.J. </a:t>
            </a:r>
            <a:r>
              <a:rPr lang="en-US" sz="900" i="1" dirty="0" smtClean="0"/>
              <a:t>et al</a:t>
            </a:r>
            <a:r>
              <a:rPr lang="en-US" sz="900" dirty="0" smtClean="0"/>
              <a:t>. (2011) Diamonds in the rough: Identification of individual naphthenic acids in oil sands process water. </a:t>
            </a:r>
            <a:r>
              <a:rPr lang="en-US" sz="900" i="1" dirty="0" smtClean="0"/>
              <a:t>Environmental Science &amp; Technology</a:t>
            </a:r>
            <a:r>
              <a:rPr lang="en-US" sz="900" dirty="0" smtClean="0"/>
              <a:t> </a:t>
            </a:r>
            <a:r>
              <a:rPr lang="en-US" sz="900" b="1" dirty="0" smtClean="0"/>
              <a:t>45</a:t>
            </a:r>
            <a:r>
              <a:rPr lang="en-US" sz="900" dirty="0" smtClean="0"/>
              <a:t>, 3154-3159</a:t>
            </a:r>
            <a:r>
              <a:rPr lang="en-US" sz="900" i="1" dirty="0" smtClean="0"/>
              <a:t>.</a:t>
            </a:r>
            <a:r>
              <a:rPr lang="en-US" sz="900" baseline="30000" dirty="0" smtClean="0"/>
              <a:t>12</a:t>
            </a:r>
            <a:r>
              <a:rPr lang="en-US" sz="900" dirty="0" smtClean="0"/>
              <a:t>Rowland, S.J</a:t>
            </a:r>
            <a:r>
              <a:rPr lang="en-US" sz="900" i="1" dirty="0" smtClean="0"/>
              <a:t>. et al</a:t>
            </a:r>
            <a:r>
              <a:rPr lang="en-US" sz="900" dirty="0" smtClean="0"/>
              <a:t>. (2011) Monocyclic and </a:t>
            </a:r>
            <a:r>
              <a:rPr lang="en-US" sz="900" dirty="0" err="1" smtClean="0"/>
              <a:t>monoaromatic</a:t>
            </a:r>
            <a:r>
              <a:rPr lang="en-US" sz="900" dirty="0" smtClean="0"/>
              <a:t> naphthenic acids: Synthesis &amp; </a:t>
            </a:r>
            <a:r>
              <a:rPr lang="en-US" sz="900" dirty="0" err="1" smtClean="0"/>
              <a:t>characterisation</a:t>
            </a:r>
            <a:r>
              <a:rPr lang="en-US" sz="900" dirty="0" smtClean="0"/>
              <a:t>. </a:t>
            </a:r>
            <a:r>
              <a:rPr lang="en-US" sz="900" i="1" dirty="0" smtClean="0"/>
              <a:t>Environmental Chemistry Letters</a:t>
            </a:r>
            <a:r>
              <a:rPr lang="en-US" sz="900" dirty="0" smtClean="0"/>
              <a:t> </a:t>
            </a:r>
            <a:r>
              <a:rPr lang="en-US" sz="900" b="1" dirty="0" smtClean="0"/>
              <a:t>9</a:t>
            </a:r>
            <a:r>
              <a:rPr lang="en-US" sz="900" dirty="0" smtClean="0"/>
              <a:t>, 525-533. </a:t>
            </a:r>
          </a:p>
          <a:p>
            <a:r>
              <a:rPr lang="en-US" sz="900" baseline="30000" dirty="0" smtClean="0"/>
              <a:t>13</a:t>
            </a:r>
            <a:r>
              <a:rPr lang="en-US" sz="900" dirty="0" smtClean="0"/>
              <a:t>Rowland, S.J. </a:t>
            </a:r>
            <a:r>
              <a:rPr lang="en-US" sz="900" i="1" dirty="0" smtClean="0"/>
              <a:t>et al. </a:t>
            </a:r>
            <a:r>
              <a:rPr lang="en-US" sz="900" dirty="0" smtClean="0"/>
              <a:t>(2011) Identification of individual tetra- and </a:t>
            </a:r>
            <a:r>
              <a:rPr lang="en-US" sz="900" dirty="0" err="1" smtClean="0"/>
              <a:t>pentacyclic</a:t>
            </a:r>
            <a:r>
              <a:rPr lang="en-US" sz="900" dirty="0" smtClean="0"/>
              <a:t> naphthenic acids in oil sands process water by comprehensive two-dimensional gas chromatography-mass spectrometry. </a:t>
            </a:r>
            <a:r>
              <a:rPr lang="en-US" sz="900" i="1" dirty="0" smtClean="0"/>
              <a:t>Rapid Communications in Mass Spectrometry</a:t>
            </a:r>
            <a:r>
              <a:rPr lang="en-US" sz="900" dirty="0" smtClean="0"/>
              <a:t> </a:t>
            </a:r>
            <a:r>
              <a:rPr lang="en-US" sz="900" b="1" dirty="0" smtClean="0"/>
              <a:t>25</a:t>
            </a:r>
            <a:r>
              <a:rPr lang="en-US" sz="900" dirty="0" smtClean="0"/>
              <a:t>, 1198-1204. </a:t>
            </a:r>
            <a:endParaRPr lang="en-US" sz="900" baseline="30000"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481" y="755406"/>
            <a:ext cx="8229600" cy="1143000"/>
          </a:xfrm>
        </p:spPr>
        <p:txBody>
          <a:bodyPr>
            <a:noAutofit/>
          </a:body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sp>
        <p:nvSpPr>
          <p:cNvPr id="3" name="Content Placeholder 2"/>
          <p:cNvSpPr>
            <a:spLocks noGrp="1"/>
          </p:cNvSpPr>
          <p:nvPr>
            <p:ph idx="1"/>
          </p:nvPr>
        </p:nvSpPr>
        <p:spPr>
          <a:xfrm>
            <a:off x="428596" y="1785926"/>
            <a:ext cx="8229600" cy="4525963"/>
          </a:xfrm>
        </p:spPr>
        <p:txBody>
          <a:bodyPr>
            <a:normAutofit/>
          </a:bodyPr>
          <a:lstStyle/>
          <a:p>
            <a:r>
              <a:rPr lang="en-GB" sz="1800" dirty="0" smtClean="0">
                <a:latin typeface="Arial" pitchFamily="34" charset="0"/>
                <a:cs typeface="Arial" pitchFamily="34" charset="0"/>
              </a:rPr>
              <a:t>The spectra were acquired with 70eV ionisation in positive ion mode and the </a:t>
            </a:r>
            <a:r>
              <a:rPr lang="en-GB" sz="1800" smtClean="0">
                <a:latin typeface="Arial" pitchFamily="34" charset="0"/>
                <a:cs typeface="Arial" pitchFamily="34" charset="0"/>
              </a:rPr>
              <a:t>gas chromatographic </a:t>
            </a:r>
            <a:r>
              <a:rPr lang="en-GB" sz="1800" dirty="0" smtClean="0">
                <a:latin typeface="Arial" pitchFamily="34" charset="0"/>
                <a:cs typeface="Arial" pitchFamily="34" charset="0"/>
              </a:rPr>
              <a:t>retention times are given bottom right in minutes (GC1), seconds (GC2).</a:t>
            </a:r>
          </a:p>
          <a:p>
            <a:endParaRPr lang="en-GB" sz="1800" dirty="0" smtClean="0">
              <a:latin typeface="Arial" pitchFamily="34" charset="0"/>
              <a:cs typeface="Arial" pitchFamily="34" charset="0"/>
            </a:endParaRPr>
          </a:p>
          <a:p>
            <a:r>
              <a:rPr lang="en-GB" sz="1800" dirty="0" smtClean="0">
                <a:latin typeface="Arial" pitchFamily="34" charset="0"/>
                <a:cs typeface="Arial" pitchFamily="34" charset="0"/>
              </a:rPr>
              <a:t>Students may attempt to identify the unknowns. Spectra of more unknowns can be provided on request to: Chemistry@plymouth.ac.uk.</a:t>
            </a:r>
            <a:endParaRPr lang="en-US" sz="1800" dirty="0">
              <a:latin typeface="Arial" pitchFamily="34" charset="0"/>
              <a:cs typeface="Arial" pitchFamily="34" charset="0"/>
            </a:endParaRPr>
          </a:p>
        </p:txBody>
      </p:sp>
      <p:pic>
        <p:nvPicPr>
          <p:cNvPr id="1026" name="Picture 2"/>
          <p:cNvPicPr>
            <a:picLocks noChangeAspect="1" noChangeArrowheads="1"/>
          </p:cNvPicPr>
          <p:nvPr/>
        </p:nvPicPr>
        <p:blipFill>
          <a:blip r:embed="rId2"/>
          <a:srcRect/>
          <a:stretch>
            <a:fillRect/>
          </a:stretch>
        </p:blipFill>
        <p:spPr bwMode="auto">
          <a:xfrm>
            <a:off x="214282" y="6033573"/>
            <a:ext cx="8643998" cy="174040"/>
          </a:xfrm>
          <a:prstGeom prst="rect">
            <a:avLst/>
          </a:prstGeom>
          <a:noFill/>
          <a:ln w="9525">
            <a:noFill/>
            <a:miter lim="800000"/>
            <a:headEnd/>
            <a:tailEnd/>
          </a:ln>
          <a:effectLst/>
        </p:spPr>
      </p:pic>
      <p:sp>
        <p:nvSpPr>
          <p:cNvPr id="4" name="TextBox 3"/>
          <p:cNvSpPr txBox="1"/>
          <p:nvPr/>
        </p:nvSpPr>
        <p:spPr>
          <a:xfrm>
            <a:off x="214282" y="5884447"/>
            <a:ext cx="896399" cy="215444"/>
          </a:xfrm>
          <a:prstGeom prst="rect">
            <a:avLst/>
          </a:prstGeom>
          <a:noFill/>
        </p:spPr>
        <p:txBody>
          <a:bodyPr wrap="none" rtlCol="0">
            <a:spAutoFit/>
          </a:bodyPr>
          <a:lstStyle/>
          <a:p>
            <a:r>
              <a:rPr lang="en-GB" sz="800" dirty="0" smtClean="0">
                <a:latin typeface="Arial" pitchFamily="34" charset="0"/>
                <a:cs typeface="Arial" pitchFamily="34" charset="0"/>
              </a:rPr>
              <a:t>Office use only:</a:t>
            </a:r>
            <a:endParaRPr lang="en-GB" sz="800" dirty="0">
              <a:latin typeface="Arial" pitchFamily="34" charset="0"/>
              <a:cs typeface="Arial" pitchFamily="34" charset="0"/>
            </a:endParaRPr>
          </a:p>
        </p:txBody>
      </p:sp>
    </p:spTree>
    <p:extLst>
      <p:ext uri="{BB962C8B-B14F-4D97-AF65-F5344CB8AC3E}">
        <p14:creationId xmlns:mc="http://schemas.openxmlformats.org/markup-compatibility/2006" xmlns:mv="urn:schemas-microsoft-com:mac:vml" xmlns:p14="http://schemas.microsoft.com/office/powerpoint/2010/main" xmlns="" val="382941480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p:cNvPicPr>
            <a:picLocks noChangeAspect="1" noChangeArrowheads="1"/>
          </p:cNvPicPr>
          <p:nvPr/>
        </p:nvPicPr>
        <p:blipFill>
          <a:blip r:embed="rId2"/>
          <a:srcRect/>
          <a:stretch>
            <a:fillRect/>
          </a:stretch>
        </p:blipFill>
        <p:spPr bwMode="auto">
          <a:xfrm>
            <a:off x="2784050" y="561975"/>
            <a:ext cx="6038850" cy="2028825"/>
          </a:xfrm>
          <a:prstGeom prst="rect">
            <a:avLst/>
          </a:prstGeom>
          <a:noFill/>
          <a:ln w="9525">
            <a:noFill/>
            <a:miter lim="800000"/>
            <a:headEnd/>
            <a:tailEnd/>
          </a:ln>
          <a:effectLst/>
        </p:spPr>
      </p:pic>
      <p:pic>
        <p:nvPicPr>
          <p:cNvPr id="3083" name="Picture 11"/>
          <p:cNvPicPr>
            <a:picLocks noChangeAspect="1" noChangeArrowheads="1"/>
          </p:cNvPicPr>
          <p:nvPr/>
        </p:nvPicPr>
        <p:blipFill>
          <a:blip r:embed="rId3"/>
          <a:srcRect/>
          <a:stretch>
            <a:fillRect/>
          </a:stretch>
        </p:blipFill>
        <p:spPr bwMode="auto">
          <a:xfrm>
            <a:off x="2784050" y="2590799"/>
            <a:ext cx="6038850" cy="2028825"/>
          </a:xfrm>
          <a:prstGeom prst="rect">
            <a:avLst/>
          </a:prstGeom>
          <a:noFill/>
          <a:ln w="9525">
            <a:noFill/>
            <a:miter lim="800000"/>
            <a:headEnd/>
            <a:tailEnd/>
          </a:ln>
          <a:effectLst/>
        </p:spPr>
      </p:pic>
      <p:pic>
        <p:nvPicPr>
          <p:cNvPr id="3084" name="Picture 12"/>
          <p:cNvPicPr>
            <a:picLocks noChangeAspect="1" noChangeArrowheads="1"/>
          </p:cNvPicPr>
          <p:nvPr/>
        </p:nvPicPr>
        <p:blipFill>
          <a:blip r:embed="rId4"/>
          <a:srcRect/>
          <a:stretch>
            <a:fillRect/>
          </a:stretch>
        </p:blipFill>
        <p:spPr bwMode="auto">
          <a:xfrm>
            <a:off x="2887744" y="4733041"/>
            <a:ext cx="6038850" cy="2028825"/>
          </a:xfrm>
          <a:prstGeom prst="rect">
            <a:avLst/>
          </a:prstGeom>
          <a:noFill/>
          <a:ln w="9525">
            <a:noFill/>
            <a:miter lim="800000"/>
            <a:headEnd/>
            <a:tailEnd/>
          </a:ln>
          <a:effectLst/>
        </p:spPr>
      </p:pic>
      <p:sp>
        <p:nvSpPr>
          <p:cNvPr id="5" name="Title 1"/>
          <p:cNvSpPr txBox="1">
            <a:spLocks/>
          </p:cNvSpPr>
          <p:nvPr/>
        </p:nvSpPr>
        <p:spPr>
          <a:xfrm>
            <a:off x="150239" y="21288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pic>
        <p:nvPicPr>
          <p:cNvPr id="6" name="Picture 5" descr="white logo clear background_cropped"/>
          <p:cNvPicPr>
            <a:picLocks noChangeAspect="1" noChangeArrowheads="1"/>
          </p:cNvPicPr>
          <p:nvPr/>
        </p:nvPicPr>
        <p:blipFill>
          <a:blip r:embed="rId5"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extLst>
      <p:ext uri="{BB962C8B-B14F-4D97-AF65-F5344CB8AC3E}">
        <p14:creationId xmlns:mc="http://schemas.openxmlformats.org/markup-compatibility/2006" xmlns:mv="urn:schemas-microsoft-com:mac:vml" xmlns:p14="http://schemas.microsoft.com/office/powerpoint/2010/main" xmlns="" val="217286414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2"/>
          <a:srcRect/>
          <a:stretch>
            <a:fillRect/>
          </a:stretch>
        </p:blipFill>
        <p:spPr bwMode="auto">
          <a:xfrm>
            <a:off x="2595513" y="228600"/>
            <a:ext cx="6038850" cy="2028825"/>
          </a:xfrm>
          <a:prstGeom prst="rect">
            <a:avLst/>
          </a:prstGeom>
          <a:noFill/>
          <a:ln w="9525">
            <a:noFill/>
            <a:miter lim="800000"/>
            <a:headEnd/>
            <a:tailEnd/>
          </a:ln>
          <a:effectLst/>
        </p:spPr>
      </p:pic>
      <p:pic>
        <p:nvPicPr>
          <p:cNvPr id="1026" name="Picture 2"/>
          <p:cNvPicPr>
            <a:picLocks noChangeAspect="1" noChangeArrowheads="1"/>
          </p:cNvPicPr>
          <p:nvPr/>
        </p:nvPicPr>
        <p:blipFill>
          <a:blip r:embed="rId3"/>
          <a:srcRect/>
          <a:stretch>
            <a:fillRect/>
          </a:stretch>
        </p:blipFill>
        <p:spPr bwMode="auto">
          <a:xfrm>
            <a:off x="2595513" y="2362200"/>
            <a:ext cx="6038850" cy="20288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2595513" y="4391025"/>
            <a:ext cx="6038850" cy="2028825"/>
          </a:xfrm>
          <a:prstGeom prst="rect">
            <a:avLst/>
          </a:prstGeom>
          <a:noFill/>
          <a:ln w="9525">
            <a:noFill/>
            <a:miter lim="800000"/>
            <a:headEnd/>
            <a:tailEnd/>
          </a:ln>
          <a:effectLst/>
        </p:spPr>
      </p:pic>
      <p:sp>
        <p:nvSpPr>
          <p:cNvPr id="5" name="Title 1"/>
          <p:cNvSpPr txBox="1">
            <a:spLocks/>
          </p:cNvSpPr>
          <p:nvPr/>
        </p:nvSpPr>
        <p:spPr>
          <a:xfrm>
            <a:off x="65988" y="245587"/>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spTree>
    <p:extLst>
      <p:ext uri="{BB962C8B-B14F-4D97-AF65-F5344CB8AC3E}">
        <p14:creationId xmlns:mc="http://schemas.openxmlformats.org/markup-compatibility/2006" xmlns:mv="urn:schemas-microsoft-com:mac:vml" xmlns:p14="http://schemas.microsoft.com/office/powerpoint/2010/main" xmlns="" val="161601197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2682710" y="457198"/>
            <a:ext cx="6038850" cy="202882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2682710" y="2667000"/>
            <a:ext cx="6038850" cy="2028825"/>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a:srcRect/>
          <a:stretch>
            <a:fillRect/>
          </a:stretch>
        </p:blipFill>
        <p:spPr bwMode="auto">
          <a:xfrm>
            <a:off x="2682710" y="4724399"/>
            <a:ext cx="6038850" cy="2028825"/>
          </a:xfrm>
          <a:prstGeom prst="rect">
            <a:avLst/>
          </a:prstGeom>
          <a:noFill/>
          <a:ln w="9525">
            <a:noFill/>
            <a:miter lim="800000"/>
            <a:headEnd/>
            <a:tailEnd/>
          </a:ln>
          <a:effectLst/>
        </p:spPr>
      </p:pic>
      <p:sp>
        <p:nvSpPr>
          <p:cNvPr id="5" name="Title 1"/>
          <p:cNvSpPr txBox="1">
            <a:spLocks/>
          </p:cNvSpPr>
          <p:nvPr/>
        </p:nvSpPr>
        <p:spPr>
          <a:xfrm>
            <a:off x="150239" y="21288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pic>
        <p:nvPicPr>
          <p:cNvPr id="6" name="Picture 5" descr="white logo clear background_cropped"/>
          <p:cNvPicPr>
            <a:picLocks noChangeAspect="1" noChangeArrowheads="1"/>
          </p:cNvPicPr>
          <p:nvPr/>
        </p:nvPicPr>
        <p:blipFill>
          <a:blip r:embed="rId5"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extLst>
      <p:ext uri="{BB962C8B-B14F-4D97-AF65-F5344CB8AC3E}">
        <p14:creationId xmlns:mc="http://schemas.openxmlformats.org/markup-compatibility/2006" xmlns:mv="urn:schemas-microsoft-com:mac:vml" xmlns:p14="http://schemas.microsoft.com/office/powerpoint/2010/main" xmlns="" val="9639812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2710207" y="380999"/>
            <a:ext cx="6038850" cy="202882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2710207" y="2438399"/>
            <a:ext cx="6038850" cy="2028825"/>
          </a:xfrm>
          <a:prstGeom prst="rect">
            <a:avLst/>
          </a:prstGeom>
          <a:noFill/>
          <a:ln w="9525">
            <a:noFill/>
            <a:miter lim="800000"/>
            <a:headEnd/>
            <a:tailEnd/>
          </a:ln>
          <a:effectLst/>
        </p:spPr>
      </p:pic>
      <p:pic>
        <p:nvPicPr>
          <p:cNvPr id="7172" name="Picture 4"/>
          <p:cNvPicPr>
            <a:picLocks noChangeAspect="1" noChangeArrowheads="1"/>
          </p:cNvPicPr>
          <p:nvPr/>
        </p:nvPicPr>
        <p:blipFill>
          <a:blip r:embed="rId4"/>
          <a:srcRect/>
          <a:stretch>
            <a:fillRect/>
          </a:stretch>
        </p:blipFill>
        <p:spPr bwMode="auto">
          <a:xfrm>
            <a:off x="2710207" y="4648199"/>
            <a:ext cx="6038850" cy="2028825"/>
          </a:xfrm>
          <a:prstGeom prst="rect">
            <a:avLst/>
          </a:prstGeom>
          <a:noFill/>
          <a:ln w="9525">
            <a:noFill/>
            <a:miter lim="800000"/>
            <a:headEnd/>
            <a:tailEnd/>
          </a:ln>
          <a:effectLst/>
        </p:spPr>
      </p:pic>
      <p:sp>
        <p:nvSpPr>
          <p:cNvPr id="5" name="Title 1"/>
          <p:cNvSpPr txBox="1">
            <a:spLocks/>
          </p:cNvSpPr>
          <p:nvPr/>
        </p:nvSpPr>
        <p:spPr>
          <a:xfrm>
            <a:off x="150239" y="21288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dirty="0" smtClean="0">
                <a:latin typeface="Arial" pitchFamily="34" charset="0"/>
                <a:cs typeface="Arial" pitchFamily="34" charset="0"/>
              </a:rPr>
              <a:t>Session 4</a:t>
            </a:r>
            <a:br>
              <a:rPr lang="en-GB" dirty="0" smtClean="0">
                <a:latin typeface="Arial" pitchFamily="34" charset="0"/>
                <a:cs typeface="Arial" pitchFamily="34" charset="0"/>
              </a:rPr>
            </a:br>
            <a:endParaRPr lang="en-US" dirty="0">
              <a:latin typeface="Arial" pitchFamily="34" charset="0"/>
              <a:cs typeface="Arial" pitchFamily="34" charset="0"/>
            </a:endParaRPr>
          </a:p>
        </p:txBody>
      </p:sp>
      <p:pic>
        <p:nvPicPr>
          <p:cNvPr id="6" name="Picture 5" descr="white logo clear background_cropped"/>
          <p:cNvPicPr>
            <a:picLocks noChangeAspect="1" noChangeArrowheads="1"/>
          </p:cNvPicPr>
          <p:nvPr/>
        </p:nvPicPr>
        <p:blipFill>
          <a:blip r:embed="rId5" cstate="print">
            <a:lum bright="-100000"/>
          </a:blip>
          <a:srcRect/>
          <a:stretch>
            <a:fillRect/>
          </a:stretch>
        </p:blipFill>
        <p:spPr bwMode="auto">
          <a:xfrm>
            <a:off x="574444" y="6356350"/>
            <a:ext cx="1944688" cy="327025"/>
          </a:xfrm>
          <a:prstGeom prst="rect">
            <a:avLst/>
          </a:prstGeom>
          <a:noFill/>
          <a:ln w="9525">
            <a:noFill/>
            <a:miter lim="800000"/>
            <a:headEnd/>
            <a:tailEnd/>
          </a:ln>
        </p:spPr>
      </p:pic>
    </p:spTree>
    <p:extLst>
      <p:ext uri="{BB962C8B-B14F-4D97-AF65-F5344CB8AC3E}">
        <p14:creationId xmlns:mc="http://schemas.openxmlformats.org/markup-compatibility/2006" xmlns:mv="urn:schemas-microsoft-com:mac:vml" xmlns:p14="http://schemas.microsoft.com/office/powerpoint/2010/main" xmlns="" val="43899173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Now that you have arrived at some possible identities for the acids (methyl esters) how would you convince others that you are correct (or disprove your suggestions)?</a:t>
            </a:r>
          </a:p>
          <a:p>
            <a:endParaRPr lang="en-US" sz="1800" dirty="0">
              <a:latin typeface="Arial" pitchFamily="34" charset="0"/>
              <a:cs typeface="Arial" pitchFamily="34" charset="0"/>
            </a:endParaRPr>
          </a:p>
          <a:p>
            <a:endParaRPr lang="en-US" sz="1800" dirty="0" smtClean="0">
              <a:latin typeface="Arial" pitchFamily="34" charset="0"/>
              <a:cs typeface="Arial" pitchFamily="34" charset="0"/>
            </a:endParaRP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Discuss this as a class.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One way to establish that your ideas are indeed real possibilities, is to obtain the same data (e.g. </a:t>
            </a:r>
            <a:r>
              <a:rPr lang="en-US" sz="1800" i="1" dirty="0" smtClean="0">
                <a:solidFill>
                  <a:srgbClr val="000000"/>
                </a:solidFill>
                <a:latin typeface="Arial" pitchFamily="34" charset="0"/>
                <a:cs typeface="Arial" pitchFamily="34" charset="0"/>
              </a:rPr>
              <a:t>chromatographic retention times </a:t>
            </a:r>
            <a:r>
              <a:rPr lang="en-US" sz="1800" dirty="0" smtClean="0">
                <a:latin typeface="Arial" pitchFamily="34" charset="0"/>
                <a:cs typeface="Arial" pitchFamily="34" charset="0"/>
              </a:rPr>
              <a:t>and EI and ESI mass spectra) for authentic reference compounds.</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How do we obtain such data? Discuss this as a class.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225486"/>
            <a:ext cx="8229600" cy="4900678"/>
          </a:xfrm>
        </p:spPr>
        <p:txBody>
          <a:bodyPr>
            <a:normAutofit fontScale="62500" lnSpcReduction="20000"/>
          </a:bodyPr>
          <a:lstStyle/>
          <a:p>
            <a:r>
              <a:rPr lang="en-US" sz="2900" b="1" dirty="0" smtClean="0">
                <a:latin typeface="Arial" pitchFamily="34" charset="0"/>
                <a:cs typeface="Arial" pitchFamily="34" charset="0"/>
              </a:rPr>
              <a:t>An example:</a:t>
            </a:r>
          </a:p>
          <a:p>
            <a:r>
              <a:rPr lang="en-US" sz="2900" dirty="0" smtClean="0">
                <a:latin typeface="Arial" pitchFamily="34" charset="0"/>
                <a:cs typeface="Arial" pitchFamily="34" charset="0"/>
              </a:rPr>
              <a:t>Is the EI mass spectrum of the methyl ester of the C</a:t>
            </a:r>
            <a:r>
              <a:rPr lang="en-US" sz="2900" baseline="-25000" dirty="0" smtClean="0">
                <a:latin typeface="Arial" pitchFamily="34" charset="0"/>
                <a:cs typeface="Arial" pitchFamily="34" charset="0"/>
              </a:rPr>
              <a:t>10</a:t>
            </a:r>
            <a:r>
              <a:rPr lang="en-US" sz="2900" dirty="0" smtClean="0">
                <a:latin typeface="Arial" pitchFamily="34" charset="0"/>
                <a:cs typeface="Arial" pitchFamily="34" charset="0"/>
              </a:rPr>
              <a:t> bicyclic acid, bicyclo[4.3.0]nonane carboxylic acid*, in the NIST library?</a:t>
            </a:r>
          </a:p>
          <a:p>
            <a:endParaRPr lang="en-US" sz="2900" dirty="0" smtClean="0">
              <a:latin typeface="Arial" pitchFamily="34" charset="0"/>
              <a:cs typeface="Arial" pitchFamily="34" charset="0"/>
            </a:endParaRPr>
          </a:p>
          <a:p>
            <a:r>
              <a:rPr lang="en-US" sz="2900" dirty="0" smtClean="0">
                <a:latin typeface="Arial" pitchFamily="34" charset="0"/>
                <a:cs typeface="Arial" pitchFamily="34" charset="0"/>
              </a:rPr>
              <a:t>Can it be purchased (confine yourself to EU suppliers)? Provide the full details: catalogue number, cost etc. in your spreadsheet. </a:t>
            </a:r>
          </a:p>
          <a:p>
            <a:endParaRPr lang="en-US" sz="2900" dirty="0" smtClean="0">
              <a:latin typeface="Arial" pitchFamily="34" charset="0"/>
              <a:cs typeface="Arial" pitchFamily="34" charset="0"/>
            </a:endParaRPr>
          </a:p>
          <a:p>
            <a:r>
              <a:rPr lang="en-US" sz="2900" dirty="0" smtClean="0">
                <a:latin typeface="Arial" pitchFamily="34" charset="0"/>
                <a:cs typeface="Arial" pitchFamily="34" charset="0"/>
              </a:rPr>
              <a:t>Has it been published elsewhere?</a:t>
            </a:r>
          </a:p>
          <a:p>
            <a:endParaRPr lang="en-US" sz="2900" dirty="0" smtClean="0">
              <a:latin typeface="Arial" pitchFamily="34" charset="0"/>
              <a:cs typeface="Arial" pitchFamily="34" charset="0"/>
            </a:endParaRPr>
          </a:p>
          <a:p>
            <a:r>
              <a:rPr lang="en-US" sz="2900" dirty="0" smtClean="0">
                <a:latin typeface="Arial" pitchFamily="34" charset="0"/>
                <a:cs typeface="Arial" pitchFamily="34" charset="0"/>
              </a:rPr>
              <a:t>Devise a simple  synthetic route using materials readily available from EU suppliers. Provide full details in your spreadsheet: catalogue number, cost etc. </a:t>
            </a:r>
          </a:p>
          <a:p>
            <a:endParaRPr lang="en-US" dirty="0" smtClean="0"/>
          </a:p>
          <a:p>
            <a:endParaRPr lang="en-US" dirty="0" smtClean="0"/>
          </a:p>
          <a:p>
            <a:pPr>
              <a:buNone/>
            </a:pPr>
            <a:r>
              <a:rPr lang="en-US" dirty="0" smtClean="0"/>
              <a:t>*   </a:t>
            </a:r>
            <a:r>
              <a:rPr lang="en-US" sz="2560" dirty="0" smtClean="0"/>
              <a:t>For fused </a:t>
            </a:r>
            <a:r>
              <a:rPr lang="en-US" sz="2560" dirty="0" err="1" smtClean="0"/>
              <a:t>polycyclics</a:t>
            </a:r>
            <a:r>
              <a:rPr lang="en-US" sz="2560" dirty="0" smtClean="0"/>
              <a:t> this naming system is based on identifying the bridgehead carbons, counting the number of carbons on one side of the bridgehead (4), counting the number on the other (3) and the number between (0). Then the total number of carbons is added up (9; hence a </a:t>
            </a:r>
            <a:r>
              <a:rPr lang="en-US" sz="2560" dirty="0" err="1" smtClean="0"/>
              <a:t>nonane</a:t>
            </a:r>
            <a:r>
              <a:rPr lang="en-US" sz="2560" dirty="0" smtClean="0"/>
              <a:t>) and finally by stipulating the number of rings (2; </a:t>
            </a:r>
            <a:r>
              <a:rPr lang="en-US" sz="2560" dirty="0" err="1" smtClean="0"/>
              <a:t>bicyclo</a:t>
            </a:r>
            <a:r>
              <a:rPr lang="en-US" sz="2560" dirty="0" smtClean="0"/>
              <a:t>).</a:t>
            </a:r>
            <a:endParaRPr lang="en-US" sz="2560" dirty="0"/>
          </a:p>
        </p:txBody>
      </p:sp>
      <p:cxnSp>
        <p:nvCxnSpPr>
          <p:cNvPr id="6" name="Straight Connector 5"/>
          <p:cNvCxnSpPr/>
          <p:nvPr/>
        </p:nvCxnSpPr>
        <p:spPr>
          <a:xfrm rot="10800000" flipV="1">
            <a:off x="593793" y="4444865"/>
            <a:ext cx="7810028" cy="49479"/>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latin typeface="Arial" pitchFamily="34" charset="0"/>
                <a:cs typeface="Arial" pitchFamily="34" charset="0"/>
              </a:rPr>
              <a:t>Session 4</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1800" dirty="0" smtClean="0">
                <a:latin typeface="Arial" pitchFamily="34" charset="0"/>
                <a:cs typeface="Arial" pitchFamily="34" charset="0"/>
              </a:rPr>
              <a:t>Now carry out the same exercise for at least five of the chemicals you are proposing as likely toxicants in OSPW.</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Now prepare and give a 10 minute Microsoft </a:t>
            </a:r>
            <a:r>
              <a:rPr lang="en-US" sz="1800" dirty="0" err="1" smtClean="0">
                <a:latin typeface="Arial" pitchFamily="34" charset="0"/>
                <a:cs typeface="Arial" pitchFamily="34" charset="0"/>
              </a:rPr>
              <a:t>Powerpoint</a:t>
            </a:r>
            <a:r>
              <a:rPr lang="en-US" sz="1800" dirty="0" smtClean="0">
                <a:latin typeface="Arial" pitchFamily="34" charset="0"/>
                <a:cs typeface="Arial" pitchFamily="34" charset="0"/>
              </a:rPr>
              <a:t> illustrated presentation to the class, explaining how you arrived at the proposed acids and what the data are expected to show.</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Convince your classmates that you have a method which will allow you to show your proposed compounds are correct (or wrong).</a:t>
            </a:r>
          </a:p>
          <a:p>
            <a:endParaRPr lang="en-US" sz="1800" dirty="0" smtClean="0">
              <a:latin typeface="Arial" pitchFamily="34" charset="0"/>
              <a:cs typeface="Arial" pitchFamily="34" charset="0"/>
            </a:endParaRPr>
          </a:p>
          <a:p>
            <a:r>
              <a:rPr lang="en-US" sz="1800" dirty="0" smtClean="0">
                <a:latin typeface="Arial" pitchFamily="34" charset="0"/>
                <a:cs typeface="Arial" pitchFamily="34" charset="0"/>
              </a:rPr>
              <a:t>Prepare and hand in a report of all of your findings.</a:t>
            </a:r>
            <a:endParaRPr lang="en-US"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2493818"/>
            <a:ext cx="8229600" cy="4525963"/>
          </a:xfrm>
        </p:spPr>
        <p:txBody>
          <a:bodyPr/>
          <a:lstStyle/>
          <a:p>
            <a:r>
              <a:rPr lang="en-US" dirty="0" smtClean="0">
                <a:latin typeface="Arial"/>
                <a:cs typeface="Arial"/>
              </a:rPr>
              <a:t>3b. </a:t>
            </a:r>
          </a:p>
          <a:p>
            <a:r>
              <a:rPr lang="en-US" dirty="0" smtClean="0">
                <a:latin typeface="Arial"/>
                <a:cs typeface="Arial"/>
              </a:rPr>
              <a:t>Only Alberta is in Canada. Illinois and Alaska are part of the USA. (What are the other provinces  and territories of Canada? Do any have oil sands deposits?).</a:t>
            </a:r>
          </a:p>
          <a:p>
            <a:pPr>
              <a:buNone/>
            </a:pPr>
            <a:r>
              <a:rPr lang="en-US" dirty="0" smtClean="0"/>
              <a:t>	</a:t>
            </a:r>
            <a:endParaRPr lang="en-US" dirty="0"/>
          </a:p>
        </p:txBody>
      </p:sp>
      <p:pic>
        <p:nvPicPr>
          <p:cNvPr id="4" name="Picture 3"/>
          <p:cNvPicPr>
            <a:picLocks noChangeAspect="1"/>
          </p:cNvPicPr>
          <p:nvPr/>
        </p:nvPicPr>
        <p:blipFill>
          <a:blip r:embed="rId2"/>
          <a:stretch>
            <a:fillRect/>
          </a:stretch>
        </p:blipFill>
        <p:spPr>
          <a:xfrm>
            <a:off x="3837908" y="1417638"/>
            <a:ext cx="1453668" cy="1589949"/>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p:txBody>
          <a:bodyPr/>
          <a:lstStyle/>
          <a:p>
            <a:pPr>
              <a:buNone/>
            </a:pPr>
            <a:r>
              <a:rPr lang="en-US" i="1" dirty="0" smtClean="0">
                <a:latin typeface="Arial"/>
                <a:cs typeface="Arial"/>
              </a:rPr>
              <a:t>4. Bitumen is extracted from oil sands by:</a:t>
            </a:r>
          </a:p>
          <a:p>
            <a:pPr>
              <a:buNone/>
            </a:pPr>
            <a:endParaRPr lang="en-US" dirty="0" smtClean="0">
              <a:latin typeface="Arial"/>
              <a:cs typeface="Arial"/>
            </a:endParaRPr>
          </a:p>
          <a:p>
            <a:pPr>
              <a:buNone/>
            </a:pPr>
            <a:r>
              <a:rPr lang="en-US" dirty="0" smtClean="0">
                <a:latin typeface="Arial"/>
                <a:cs typeface="Arial"/>
              </a:rPr>
              <a:t>	a. Distillation</a:t>
            </a:r>
          </a:p>
          <a:p>
            <a:pPr>
              <a:buNone/>
            </a:pPr>
            <a:r>
              <a:rPr lang="en-US" dirty="0" smtClean="0">
                <a:latin typeface="Arial"/>
                <a:cs typeface="Arial"/>
              </a:rPr>
              <a:t>	</a:t>
            </a:r>
            <a:r>
              <a:rPr lang="en-US" dirty="0" err="1" smtClean="0">
                <a:latin typeface="Arial"/>
                <a:cs typeface="Arial"/>
              </a:rPr>
              <a:t>b</a:t>
            </a:r>
            <a:r>
              <a:rPr lang="en-US" dirty="0" smtClean="0">
                <a:latin typeface="Arial"/>
                <a:cs typeface="Arial"/>
              </a:rPr>
              <a:t>. Treatment with hot, caustic soda in a method first devised in a washing machine.</a:t>
            </a:r>
          </a:p>
          <a:p>
            <a:pPr>
              <a:buNone/>
            </a:pPr>
            <a:r>
              <a:rPr lang="en-US" dirty="0" smtClean="0">
                <a:latin typeface="Arial"/>
                <a:cs typeface="Arial"/>
              </a:rPr>
              <a:t>	</a:t>
            </a:r>
            <a:r>
              <a:rPr lang="en-US" dirty="0" err="1" smtClean="0">
                <a:latin typeface="Arial"/>
                <a:cs typeface="Arial"/>
              </a:rPr>
              <a:t>c</a:t>
            </a:r>
            <a:r>
              <a:rPr lang="en-US" dirty="0" smtClean="0">
                <a:latin typeface="Arial"/>
                <a:cs typeface="Arial"/>
              </a:rPr>
              <a:t>. As </a:t>
            </a:r>
            <a:r>
              <a:rPr lang="en-US" dirty="0" err="1" smtClean="0">
                <a:latin typeface="Arial"/>
                <a:cs typeface="Arial"/>
              </a:rPr>
              <a:t>b</a:t>
            </a:r>
            <a:r>
              <a:rPr lang="en-US" dirty="0" smtClean="0">
                <a:latin typeface="Arial"/>
                <a:cs typeface="Arial"/>
              </a:rPr>
              <a:t>. but also by a process called SAGD. </a:t>
            </a:r>
            <a:endParaRPr lang="en-US" dirty="0">
              <a:latin typeface="Arial"/>
              <a:cs typeface="Aria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1</a:t>
            </a:r>
            <a:endParaRPr lang="en-US" dirty="0"/>
          </a:p>
        </p:txBody>
      </p:sp>
      <p:sp>
        <p:nvSpPr>
          <p:cNvPr id="3" name="Content Placeholder 2"/>
          <p:cNvSpPr>
            <a:spLocks noGrp="1"/>
          </p:cNvSpPr>
          <p:nvPr>
            <p:ph idx="1"/>
          </p:nvPr>
        </p:nvSpPr>
        <p:spPr>
          <a:xfrm>
            <a:off x="457200" y="1964945"/>
            <a:ext cx="8229600" cy="4525963"/>
          </a:xfrm>
        </p:spPr>
        <p:txBody>
          <a:bodyPr>
            <a:normAutofit fontScale="92500" lnSpcReduction="10000"/>
          </a:bodyPr>
          <a:lstStyle/>
          <a:p>
            <a:r>
              <a:rPr lang="en-US" dirty="0" smtClean="0">
                <a:latin typeface="Arial"/>
                <a:cs typeface="Arial"/>
              </a:rPr>
              <a:t>4c.</a:t>
            </a:r>
          </a:p>
          <a:p>
            <a:r>
              <a:rPr lang="en-US" dirty="0" smtClean="0">
                <a:latin typeface="Arial"/>
                <a:cs typeface="Arial"/>
              </a:rPr>
              <a:t>A man called Clark actually did devise the caustic soda method in his washing machine, and the Clark process is widely used, but oil sands bitumen can also be recovered by Steam-Assisted Gravity Drainage. It is the Clark method though, which is responsible for the reputed trillion </a:t>
            </a:r>
            <a:r>
              <a:rPr lang="en-US" dirty="0" err="1" smtClean="0">
                <a:latin typeface="Arial"/>
                <a:cs typeface="Arial"/>
              </a:rPr>
              <a:t>litres</a:t>
            </a:r>
            <a:r>
              <a:rPr lang="en-US" dirty="0" smtClean="0">
                <a:latin typeface="Arial"/>
                <a:cs typeface="Arial"/>
              </a:rPr>
              <a:t> of oil sands process-affected water (OSPW) shown in lagoons above. </a:t>
            </a:r>
            <a:endParaRPr lang="en-US" dirty="0">
              <a:latin typeface="Arial"/>
              <a:cs typeface="Arial"/>
            </a:endParaRPr>
          </a:p>
        </p:txBody>
      </p:sp>
      <p:pic>
        <p:nvPicPr>
          <p:cNvPr id="4" name="Picture 2"/>
          <p:cNvPicPr>
            <a:picLocks noChangeAspect="1"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rcRect/>
          <a:stretch>
            <a:fillRect/>
          </a:stretch>
        </p:blipFill>
        <p:spPr bwMode="auto">
          <a:xfrm>
            <a:off x="3775587" y="1195922"/>
            <a:ext cx="1741114" cy="1305884"/>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638</TotalTime>
  <Words>5186</Words>
  <Application>Microsoft Office PowerPoint</Application>
  <PresentationFormat>On-screen Show (4:3)</PresentationFormat>
  <Paragraphs>622</Paragraphs>
  <Slides>69</Slides>
  <Notes>1</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Office Theme</vt:lpstr>
      <vt:lpstr>Oil Sands Process Water: When diamonds are not forever!</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1</vt:lpstr>
      <vt:lpstr>Session 2</vt:lpstr>
      <vt:lpstr>Session 2</vt:lpstr>
      <vt:lpstr>Session 2</vt:lpstr>
      <vt:lpstr>Session 2</vt:lpstr>
      <vt:lpstr>Session 2</vt:lpstr>
      <vt:lpstr>Session 2</vt:lpstr>
      <vt:lpstr>Session 2</vt:lpstr>
      <vt:lpstr>Session 2</vt:lpstr>
      <vt:lpstr>Session 2</vt:lpstr>
      <vt:lpstr>Session 2</vt:lpstr>
      <vt:lpstr>Session 3</vt:lpstr>
      <vt:lpstr>Session 3</vt:lpstr>
      <vt:lpstr>Session 3 </vt:lpstr>
      <vt:lpstr>Session 3</vt:lpstr>
      <vt:lpstr>Session 3</vt:lpstr>
      <vt:lpstr>Session 3</vt:lpstr>
      <vt:lpstr>Session 3</vt:lpstr>
      <vt:lpstr>Session 3</vt:lpstr>
      <vt:lpstr>Session 3</vt:lpstr>
      <vt:lpstr>Session 3</vt:lpstr>
      <vt:lpstr>Session 3</vt:lpstr>
      <vt:lpstr>Session 3</vt:lpstr>
      <vt:lpstr>Session 3</vt:lpstr>
      <vt:lpstr>Session 3</vt:lpstr>
      <vt:lpstr>Session 4</vt:lpstr>
      <vt:lpstr>Session 4 </vt:lpstr>
      <vt:lpstr>Session 4</vt:lpstr>
      <vt:lpstr>Session 4</vt:lpstr>
      <vt:lpstr>Session 4</vt:lpstr>
      <vt:lpstr>Session 4</vt:lpstr>
      <vt:lpstr>Session 4</vt:lpstr>
      <vt:lpstr>Session 4</vt:lpstr>
      <vt:lpstr>Session 4</vt:lpstr>
      <vt:lpstr>Session 4</vt:lpstr>
      <vt:lpstr>Session 4</vt:lpstr>
      <vt:lpstr>Session 4</vt:lpstr>
      <vt:lpstr>Session 4</vt:lpstr>
      <vt:lpstr>Session 4</vt:lpstr>
      <vt:lpstr>Session 4</vt:lpstr>
      <vt:lpstr>Session 4 </vt:lpstr>
      <vt:lpstr>Slide 62</vt:lpstr>
      <vt:lpstr>Slide 63</vt:lpstr>
      <vt:lpstr>Slide 64</vt:lpstr>
      <vt:lpstr>Slide 65</vt:lpstr>
      <vt:lpstr>Session 4</vt:lpstr>
      <vt:lpstr>Session 4</vt:lpstr>
      <vt:lpstr>Session 4</vt:lpstr>
      <vt:lpstr>Session 4</vt:lpstr>
    </vt:vector>
  </TitlesOfParts>
  <Company>University of Plymouth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Steven Rowland</dc:creator>
  <cp:lastModifiedBy>Alex Kersting</cp:lastModifiedBy>
  <cp:revision>83</cp:revision>
  <cp:lastPrinted>2011-10-29T14:48:13Z</cp:lastPrinted>
  <dcterms:created xsi:type="dcterms:W3CDTF">2012-07-26T09:38:21Z</dcterms:created>
  <dcterms:modified xsi:type="dcterms:W3CDTF">2012-07-30T10:35:09Z</dcterms:modified>
</cp:coreProperties>
</file>