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4" r:id="rId5"/>
    <p:sldId id="265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 varScale="1">
        <p:scale>
          <a:sx n="87" d="100"/>
          <a:sy n="87" d="100"/>
        </p:scale>
        <p:origin x="222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Evgeniy O.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Pentsak</a:t>
            </a:r>
            <a:endParaRPr lang="en-GB" baseline="0" dirty="0" smtClean="0"/>
          </a:p>
          <a:p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Evgeniy O.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Pentsak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14-16 class studying catalysts. 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Answers: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 substance that speeds up a chemical reaction without getting used up.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Coloured compounds, compounds with varied ionic charges, also high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m.p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. / high density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If using a new stirrer had a different result to a used one then we would know the stirrer was contaminated.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Catalysts are not used up in reactions, so a tiny particle of metal can catalyse many molecules of reactants. Nanoparticles also have a big surface area/volume ratio.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9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WMfNI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WMfNI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Stirrer </a:t>
            </a:r>
            <a:r>
              <a:rPr lang="en-GB" dirty="0">
                <a:solidFill>
                  <a:schemeClr val="bg1"/>
                </a:solidFill>
              </a:rPr>
              <a:t>bars are normally used for several months or years because their coating – usually PTFE – </a:t>
            </a:r>
            <a:r>
              <a:rPr lang="en-GB" dirty="0" smtClean="0">
                <a:solidFill>
                  <a:schemeClr val="bg1"/>
                </a:solidFill>
              </a:rPr>
              <a:t>is </a:t>
            </a:r>
            <a:r>
              <a:rPr lang="en-GB" dirty="0">
                <a:solidFill>
                  <a:schemeClr val="bg1"/>
                </a:solidFill>
              </a:rPr>
              <a:t>inert and they can be cleaned many times. </a:t>
            </a:r>
            <a:r>
              <a:rPr lang="en-GB" dirty="0" smtClean="0">
                <a:solidFill>
                  <a:schemeClr val="bg1"/>
                </a:solidFill>
              </a:rPr>
              <a:t>However, scientists </a:t>
            </a:r>
            <a:r>
              <a:rPr lang="en-GB" dirty="0">
                <a:solidFill>
                  <a:schemeClr val="bg1"/>
                </a:solidFill>
              </a:rPr>
              <a:t>have shown that the </a:t>
            </a:r>
            <a:r>
              <a:rPr lang="en-GB" dirty="0" smtClean="0">
                <a:solidFill>
                  <a:schemeClr val="bg1"/>
                </a:solidFill>
              </a:rPr>
              <a:t>bars’ surfaces are </a:t>
            </a:r>
            <a:r>
              <a:rPr lang="en-GB" dirty="0">
                <a:solidFill>
                  <a:schemeClr val="bg1"/>
                </a:solidFill>
              </a:rPr>
              <a:t>more easily damaged and contaminated than previously thought. Spectroscopy showed the presence of metal nanoparticles – palladium, platinum, gold and others – on </a:t>
            </a:r>
            <a:r>
              <a:rPr lang="en-GB" dirty="0" smtClean="0">
                <a:solidFill>
                  <a:schemeClr val="bg1"/>
                </a:solidFill>
              </a:rPr>
              <a:t>used </a:t>
            </a:r>
            <a:r>
              <a:rPr lang="en-GB" dirty="0">
                <a:solidFill>
                  <a:schemeClr val="bg1"/>
                </a:solidFill>
              </a:rPr>
              <a:t>stirrer surfaces. Some chemical reactions can be catalysed by traces of metals. Therefore the leftover metal on a </a:t>
            </a:r>
            <a:r>
              <a:rPr lang="en-GB" dirty="0" smtClean="0">
                <a:solidFill>
                  <a:schemeClr val="bg1"/>
                </a:solidFill>
              </a:rPr>
              <a:t>stirrer </a:t>
            </a:r>
            <a:r>
              <a:rPr lang="en-GB" dirty="0">
                <a:solidFill>
                  <a:schemeClr val="bg1"/>
                </a:solidFill>
              </a:rPr>
              <a:t>bar from one reaction could catalyse another experiment. They recommend running control experiments with unused stirrer bars to solve the problem. 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8468" y="217252"/>
            <a:ext cx="4680521" cy="728987"/>
            <a:chOff x="359621" y="217252"/>
            <a:chExt cx="4680521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rsc.li/2WMfNI5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Magnetic stirrer bars are a useful tool in any chemistry lab. However, contaminated stirrer bars could be ruining experiments that are extremely sensitive to the presence of tiny amounts of metal catalysts.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8468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Dirty stirrer bars can act as phantom catalysts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44" y="102548"/>
            <a:ext cx="2041652" cy="203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Stirrer </a:t>
            </a:r>
            <a:r>
              <a:rPr lang="en-GB" dirty="0">
                <a:solidFill>
                  <a:schemeClr val="bg1"/>
                </a:solidFill>
              </a:rPr>
              <a:t>bars are normally used for several months or years because their coating – usually PTFE – </a:t>
            </a:r>
            <a:r>
              <a:rPr lang="en-GB" dirty="0" smtClean="0">
                <a:solidFill>
                  <a:schemeClr val="bg1"/>
                </a:solidFill>
              </a:rPr>
              <a:t>is </a:t>
            </a:r>
            <a:r>
              <a:rPr lang="en-GB" dirty="0">
                <a:solidFill>
                  <a:schemeClr val="bg1"/>
                </a:solidFill>
              </a:rPr>
              <a:t>inert and they can be cleaned many times. </a:t>
            </a:r>
            <a:r>
              <a:rPr lang="en-GB" dirty="0" smtClean="0">
                <a:solidFill>
                  <a:schemeClr val="bg1"/>
                </a:solidFill>
              </a:rPr>
              <a:t>However, scientists </a:t>
            </a:r>
            <a:r>
              <a:rPr lang="en-GB" dirty="0">
                <a:solidFill>
                  <a:schemeClr val="bg1"/>
                </a:solidFill>
              </a:rPr>
              <a:t>have shown that the </a:t>
            </a:r>
            <a:r>
              <a:rPr lang="en-GB" dirty="0" smtClean="0">
                <a:solidFill>
                  <a:schemeClr val="bg1"/>
                </a:solidFill>
              </a:rPr>
              <a:t>bars’ surfaces are </a:t>
            </a:r>
            <a:r>
              <a:rPr lang="en-GB" dirty="0">
                <a:solidFill>
                  <a:schemeClr val="bg1"/>
                </a:solidFill>
              </a:rPr>
              <a:t>more easily damaged and contaminated than previously thought. Spectroscopy showed the presence of metal nanoparticles – palladium, platinum, gold and others – on </a:t>
            </a:r>
            <a:r>
              <a:rPr lang="en-GB" dirty="0" smtClean="0">
                <a:solidFill>
                  <a:schemeClr val="bg1"/>
                </a:solidFill>
              </a:rPr>
              <a:t>used </a:t>
            </a:r>
            <a:r>
              <a:rPr lang="en-GB" dirty="0">
                <a:solidFill>
                  <a:schemeClr val="bg1"/>
                </a:solidFill>
              </a:rPr>
              <a:t>stirrer surfaces. Some chemical reactions can be catalysed by traces of metals. Therefore the leftover metal on a </a:t>
            </a:r>
            <a:r>
              <a:rPr lang="en-GB" dirty="0" smtClean="0">
                <a:solidFill>
                  <a:schemeClr val="bg1"/>
                </a:solidFill>
              </a:rPr>
              <a:t>stirrer </a:t>
            </a:r>
            <a:r>
              <a:rPr lang="en-GB" dirty="0">
                <a:solidFill>
                  <a:schemeClr val="bg1"/>
                </a:solidFill>
              </a:rPr>
              <a:t>bar from one reaction could catalyse another experiment. They recommend running control experiments with unused stirrer bars to solve the problem. 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4554994"/>
            <a:ext cx="51845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is a catalyst?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Transition metals are good catalysts. Give two other properties of transition metals. 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Explain why using a control experiment with a new stirrer would be useful.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Explain why tiny amounts of metal nanoparticles can act as an effective catalyst.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8468" y="217252"/>
            <a:ext cx="4680521" cy="728987"/>
            <a:chOff x="359621" y="217252"/>
            <a:chExt cx="4680521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rsc.li/2WMfNI5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Magnetic stirrer bars are a useful tool in any chemistry lab. However, contaminated stirrer bars could be ruining experiments that are extremely sensitive to the presence of tiny amounts of metal catalysts.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8468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Dirty stirrer bars can act as phantom catalysts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44" y="102548"/>
            <a:ext cx="2041652" cy="203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4940</TotalTime>
  <Words>421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[headline]</dc:title>
  <dc:creator>EIC</dc:creator>
  <dc:description>From Education in Chemistry article, [shortened URL]</dc:description>
  <cp:lastModifiedBy>Jamie Durrani</cp:lastModifiedBy>
  <cp:revision>473</cp:revision>
  <cp:lastPrinted>2018-04-19T13:17:15Z</cp:lastPrinted>
  <dcterms:created xsi:type="dcterms:W3CDTF">2013-06-04T12:27:23Z</dcterms:created>
  <dcterms:modified xsi:type="dcterms:W3CDTF">2019-06-28T09:36:48Z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