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71088" autoAdjust="0"/>
  </p:normalViewPr>
  <p:slideViewPr>
    <p:cSldViewPr snapToGrid="0" snapToObjects="1">
      <p:cViewPr varScale="1">
        <p:scale>
          <a:sx n="55" d="100"/>
          <a:sy n="55" d="100"/>
        </p:scale>
        <p:origin x="136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about polymers or recycling</a:t>
            </a:r>
            <a:r>
              <a:rPr lang="en-GB" baseline="0" dirty="0"/>
              <a:t> waste.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Answers: </a:t>
            </a:r>
          </a:p>
          <a:p>
            <a:pPr marL="228600" indent="-228600">
              <a:buAutoNum type="arabicPeriod"/>
            </a:pPr>
            <a:r>
              <a:rPr lang="en-US" baseline="0" dirty="0"/>
              <a:t>A very large molecules made from many small molecules joined together.</a:t>
            </a:r>
          </a:p>
          <a:p>
            <a:pPr marL="228600" indent="-228600">
              <a:buAutoNum type="arabicPeriod"/>
            </a:pPr>
            <a:r>
              <a:rPr lang="en-GB" baseline="0" dirty="0"/>
              <a:t>The fabrics would need to be separated and sorted into different fibres- often by manually unpicking the garment.</a:t>
            </a:r>
          </a:p>
          <a:p>
            <a:pPr marL="228600" indent="-228600">
              <a:buAutoNum type="arabicPeriod"/>
            </a:pPr>
            <a:r>
              <a:rPr lang="en-GB" baseline="0" dirty="0"/>
              <a:t>Any two from: 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Less clothing may end up in landfill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New monomers are made which can be used to make new polymers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Clothing could be split into different fibres in an easier way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Separates fabric into different components.</a:t>
            </a:r>
          </a:p>
          <a:p>
            <a:pPr marL="228600" indent="-228600">
              <a:buAutoNum type="arabicPeriod"/>
            </a:pPr>
            <a:endParaRPr lang="en-GB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process breaks down mixed textiles</a:t>
            </a:r>
            <a:br>
              <a:rPr lang="en-US" dirty="0"/>
            </a:b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/>
              <a:t>rsc.li/3zB8Rmy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69" y="1569115"/>
            <a:ext cx="5933875" cy="4630207"/>
          </a:xfrm>
        </p:spPr>
        <p:txBody>
          <a:bodyPr>
            <a:noAutofit/>
          </a:bodyPr>
          <a:lstStyle/>
          <a:p>
            <a:r>
              <a:rPr lang="en-GB" dirty="0"/>
              <a:t>Most fast fashion clothing ends up in landfills or incinerated due to the difficulty of recycling complex fibre mixtures. Less than 1% is actually recycled. This is because most clothing contains complex mixtures of fibres that are hard to separate and sort. </a:t>
            </a:r>
          </a:p>
          <a:p>
            <a:r>
              <a:rPr lang="en-GB" dirty="0"/>
              <a:t>A new chemical recycling process breaks down (depolymerises) polyester and spandex in mixed textiles, producing valuable monomers while preserving cotton and nylon. This offers a promising solution to the growing problem of textile waste and its environmental impact.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B292F-C975-35D4-5788-36F543B9F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98643" y="1115784"/>
            <a:ext cx="3752019" cy="25013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Bangepul92/Shutterstock</a:t>
            </a:r>
            <a:endParaRPr lang="en-GB" sz="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Fast fashion with a high price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795218"/>
              </p:ext>
            </p:extLst>
          </p:nvPr>
        </p:nvGraphicFramePr>
        <p:xfrm>
          <a:off x="6796657" y="4325729"/>
          <a:ext cx="3755993" cy="1873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381134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49245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What is meant by a ‘polymer’ 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Explain why mixed fabric clothing is difficult to recycle. </a:t>
                      </a:r>
                      <a:endParaRPr lang="en-US" sz="1600" b="0" i="0" baseline="-25000" dirty="0">
                        <a:latin typeface="Century Gothic" panose="020B0502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Give two advantages of the new chemical recycling process.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3" ma:contentTypeDescription="Create a new document." ma:contentTypeScope="" ma:versionID="1248ac4f84f34640aec89537518f4f1e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37421a3add55fd35fab2e298208fdee9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E32765-0D1B-4967-A921-DBD855E7514C}">
  <ds:schemaRefs>
    <ds:schemaRef ds:uri="http://schemas.microsoft.com/office/2006/documentManagement/types"/>
    <ds:schemaRef ds:uri="http://purl.org/dc/elements/1.1/"/>
    <ds:schemaRef ds:uri="http://purl.org/dc/dcmitype/"/>
    <ds:schemaRef ds:uri="09ea5656-4490-4481-bb0e-98dc9cca7dc3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6ec2360f-6db7-4557-82fc-01391e7a085b"/>
  </ds:schemaRefs>
</ds:datastoreItem>
</file>

<file path=customXml/itemProps3.xml><?xml version="1.0" encoding="utf-8"?>
<ds:datastoreItem xmlns:ds="http://schemas.openxmlformats.org/officeDocument/2006/customXml" ds:itemID="{E34CB16F-2988-44E9-83DD-686FFCAC89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250</Words>
  <Application>Microsoft Office PowerPoint</Application>
  <PresentationFormat>Widescreen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New process breaks down mixed textiles 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process breaks down mixed textiles</dc:title>
  <dc:creator/>
  <cp:keywords>science; research; teaching; news; teaching; context; secondary; chemistry; environment; recycling; textiles; fashion; cotton; polyester; monomers; depolymerise</cp:keywords>
  <dc:description>From Education in Chemistry https://rsc.li/3zB8Rmy</dc:description>
  <cp:lastModifiedBy/>
  <cp:revision>1</cp:revision>
  <dcterms:created xsi:type="dcterms:W3CDTF">2022-07-21T16:12:38Z</dcterms:created>
  <dcterms:modified xsi:type="dcterms:W3CDTF">2024-10-03T11:13:52Z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